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68"/>
  </p:notesMasterIdLst>
  <p:handoutMasterIdLst>
    <p:handoutMasterId r:id="rId69"/>
  </p:handoutMasterIdLst>
  <p:sldIdLst>
    <p:sldId id="656" r:id="rId2"/>
    <p:sldId id="657" r:id="rId3"/>
    <p:sldId id="633" r:id="rId4"/>
    <p:sldId id="631" r:id="rId5"/>
    <p:sldId id="653" r:id="rId6"/>
    <p:sldId id="668" r:id="rId7"/>
    <p:sldId id="639" r:id="rId8"/>
    <p:sldId id="516" r:id="rId9"/>
    <p:sldId id="643" r:id="rId10"/>
    <p:sldId id="496" r:id="rId11"/>
    <p:sldId id="588" r:id="rId12"/>
    <p:sldId id="517" r:id="rId13"/>
    <p:sldId id="522" r:id="rId14"/>
    <p:sldId id="589" r:id="rId15"/>
    <p:sldId id="524" r:id="rId16"/>
    <p:sldId id="532" r:id="rId17"/>
    <p:sldId id="591" r:id="rId18"/>
    <p:sldId id="534" r:id="rId19"/>
    <p:sldId id="535" r:id="rId20"/>
    <p:sldId id="646" r:id="rId21"/>
    <p:sldId id="654" r:id="rId22"/>
    <p:sldId id="647" r:id="rId23"/>
    <p:sldId id="648" r:id="rId24"/>
    <p:sldId id="537" r:id="rId25"/>
    <p:sldId id="538" r:id="rId26"/>
    <p:sldId id="600" r:id="rId27"/>
    <p:sldId id="540" r:id="rId28"/>
    <p:sldId id="541" r:id="rId29"/>
    <p:sldId id="640" r:id="rId30"/>
    <p:sldId id="641" r:id="rId31"/>
    <p:sldId id="543" r:id="rId32"/>
    <p:sldId id="544" r:id="rId33"/>
    <p:sldId id="603" r:id="rId34"/>
    <p:sldId id="604" r:id="rId35"/>
    <p:sldId id="667" r:id="rId36"/>
    <p:sldId id="569" r:id="rId37"/>
    <p:sldId id="570" r:id="rId38"/>
    <p:sldId id="605" r:id="rId39"/>
    <p:sldId id="546" r:id="rId40"/>
    <p:sldId id="549" r:id="rId41"/>
    <p:sldId id="651" r:id="rId42"/>
    <p:sldId id="607" r:id="rId43"/>
    <p:sldId id="608" r:id="rId44"/>
    <p:sldId id="609" r:id="rId45"/>
    <p:sldId id="649" r:id="rId46"/>
    <p:sldId id="615" r:id="rId47"/>
    <p:sldId id="616" r:id="rId48"/>
    <p:sldId id="572" r:id="rId49"/>
    <p:sldId id="573" r:id="rId50"/>
    <p:sldId id="617" r:id="rId51"/>
    <p:sldId id="576" r:id="rId52"/>
    <p:sldId id="575" r:id="rId53"/>
    <p:sldId id="642" r:id="rId54"/>
    <p:sldId id="659" r:id="rId55"/>
    <p:sldId id="620" r:id="rId56"/>
    <p:sldId id="585" r:id="rId57"/>
    <p:sldId id="586" r:id="rId58"/>
    <p:sldId id="638" r:id="rId59"/>
    <p:sldId id="579" r:id="rId60"/>
    <p:sldId id="624" r:id="rId61"/>
    <p:sldId id="665" r:id="rId62"/>
    <p:sldId id="627" r:id="rId63"/>
    <p:sldId id="628" r:id="rId64"/>
    <p:sldId id="629" r:id="rId65"/>
    <p:sldId id="666" r:id="rId66"/>
    <p:sldId id="623" r:id="rId6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CC"/>
    <a:srgbClr val="FFFFCC"/>
    <a:srgbClr val="00FF00"/>
    <a:srgbClr val="660066"/>
    <a:srgbClr val="57E1EF"/>
    <a:srgbClr val="800080"/>
    <a:srgbClr val="FFCCFF"/>
    <a:srgbClr val="009900"/>
    <a:srgbClr val="FF6600"/>
    <a:srgbClr val="47D2E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5353" autoAdjust="0"/>
    <p:restoredTop sz="94660"/>
  </p:normalViewPr>
  <p:slideViewPr>
    <p:cSldViewPr>
      <p:cViewPr varScale="1">
        <p:scale>
          <a:sx n="94" d="100"/>
          <a:sy n="94" d="100"/>
        </p:scale>
        <p:origin x="102" y="45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1765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71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handoutMaster" Target="handoutMasters/handoutMaster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2" Type="http://schemas.openxmlformats.org/officeDocument/2006/relationships/image" Target="../media/image9.wmf"/><Relationship Id="rId1" Type="http://schemas.openxmlformats.org/officeDocument/2006/relationships/image" Target="../media/image8.wmf"/><Relationship Id="rId4" Type="http://schemas.openxmlformats.org/officeDocument/2006/relationships/image" Target="../media/image11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36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DA97860-6915-4517-91C6-9C4E94CCA5AC}" type="datetimeFigureOut">
              <a:rPr lang="en-US" smtClean="0"/>
              <a:t>3/19/2025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8BFA1D7-0477-406F-8037-362408CB699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6792729"/>
      </p:ext>
    </p:extLst>
  </p:cSld>
  <p:clrMap bg1="lt1" tx1="dk1" bg2="lt2" tx2="dk2" accent1="accent1" accent2="accent2" accent3="accent3" accent4="accent4" accent5="accent5" accent6="accent6" hlink="hlink" folHlink="folHlink"/>
  <p:hf hd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5058145-BC4C-4EDE-8E34-44F77C5AA20D}" type="datetimeFigureOut">
              <a:rPr lang="ru-RU" smtClean="0"/>
              <a:t>19.03.2025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7356D4F-B02E-4D64-9E0F-7623C685D44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00964895"/>
      </p:ext>
    </p:extLst>
  </p:cSld>
  <p:clrMap bg1="lt1" tx1="dk1" bg2="lt2" tx2="dk2" accent1="accent1" accent2="accent2" accent3="accent3" accent4="accent4" accent5="accent5" accent6="accent6" hlink="hlink" folHlink="folHlink"/>
  <p:hf hd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7356D4F-B02E-4D64-9E0F-7623C685D442}" type="slidenum">
              <a:rPr lang="ru-RU" smtClean="0"/>
              <a:t>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445446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1BB944-E5D2-4F8A-9EEB-4FC1F22F1CC9}" type="datetime1">
              <a:rPr lang="ru-RU" smtClean="0"/>
              <a:t>19.03.2025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Паламарчук Т. В.  Ушомирський ліцей</a:t>
            </a: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244261-60F6-4B48-B176-0250C824E6A4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075588-0A01-4F32-9AAF-8687544D4B65}" type="datetime1">
              <a:rPr lang="ru-RU" smtClean="0"/>
              <a:t>19.03.2025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Паламарчук Т. В.  Ушомирський ліцей</a:t>
            </a: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244261-60F6-4B48-B176-0250C824E6A4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6CCA97-F1B8-4B33-B9E5-3A87368630F6}" type="datetime1">
              <a:rPr lang="ru-RU" smtClean="0"/>
              <a:t>19.03.2025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Паламарчук Т. В.  Ушомирський ліцей</a:t>
            </a: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244261-60F6-4B48-B176-0250C824E6A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FC1D0E-41E4-4799-8B22-5E03EFB9DAA1}" type="datetime1">
              <a:rPr lang="ru-RU" smtClean="0"/>
              <a:t>19.03.2025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Паламарчук Т. В.  Ушомирський ліцей</a:t>
            </a: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244261-60F6-4B48-B176-0250C824E6A4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85CB53-323F-4C1E-8C6F-D35C16E3F006}" type="datetime1">
              <a:rPr lang="ru-RU" smtClean="0"/>
              <a:t>19.03.2025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Паламарчук Т. В.  Ушомирський ліцей</a:t>
            </a:r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244261-60F6-4B48-B176-0250C824E6A4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503C7E-300F-4C9B-8248-69C7DB8EF70C}" type="datetime1">
              <a:rPr lang="ru-RU" smtClean="0"/>
              <a:t>19.03.2025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Паламарчук Т. В.  Ушомирський ліцей</a:t>
            </a:r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244261-60F6-4B48-B176-0250C824E6A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99BB63-77AE-46D1-BDF9-585BB8047378}" type="datetime1">
              <a:rPr lang="ru-RU" smtClean="0"/>
              <a:t>19.03.2025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Паламарчук Т. В.  Ушомирський ліцей</a:t>
            </a:r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244261-60F6-4B48-B176-0250C824E6A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6C122B-FB27-4527-8FBC-F4ACD068650E}" type="datetime1">
              <a:rPr lang="ru-RU" smtClean="0"/>
              <a:t>19.03.2025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Паламарчук Т. В.  Ушомирський ліцей</a:t>
            </a: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244261-60F6-4B48-B176-0250C824E6A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360D8-FE91-4612-A8D2-FAEF2A525794}" type="datetime1">
              <a:rPr lang="ru-RU" smtClean="0"/>
              <a:t>19.03.2025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Паламарчук Т. В.  Ушомирський ліцей</a:t>
            </a: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244261-60F6-4B48-B176-0250C824E6A4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47F82D-D81F-4115-8348-F5920235E1F1}" type="datetime1">
              <a:rPr lang="ru-RU" smtClean="0"/>
              <a:t>19.03.2025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Паламарчук Т. В.  Ушомирський ліцей</a:t>
            </a: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244261-60F6-4B48-B176-0250C824E6A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288EC-5BCF-4B2D-B7E1-309ED564C206}" type="datetime1">
              <a:rPr lang="ru-RU" smtClean="0"/>
              <a:t>19.03.2025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Паламарчук Т. В.  Ушомирський ліцей</a:t>
            </a: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244261-60F6-4B48-B176-0250C824E6A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282F19-4B2E-450E-B95A-03F0BA4680A3}" type="datetime1">
              <a:rPr lang="ru-RU" smtClean="0"/>
              <a:t>19.03.2025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 smtClean="0"/>
              <a:t>Паламарчук Т. В.  Ушомирський ліцей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708B51-1F6C-408C-88DA-EECE6B0DEA57}" type="slidenum">
              <a:rPr lang="ru-RU" altLang="en-US"/>
              <a:pPr>
                <a:defRPr/>
              </a:pPr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59230350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1_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5804E3-0D3D-4767-87F5-08FC849A0332}" type="datetime1">
              <a:rPr lang="ru-RU" smtClean="0"/>
              <a:t>19.03.2025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Паламарчук Т. В.  Ушомирський ліцей</a:t>
            </a: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059461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95F6F144-8E0A-45FB-A704-E79336AE62AB}" type="datetime1">
              <a:rPr lang="ru-RU" smtClean="0"/>
              <a:t>19.03.2025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ru-RU" smtClean="0"/>
              <a:t>Паламарчук Т. В.  Ушомирський ліцей</a:t>
            </a: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6E244261-60F6-4B48-B176-0250C824E6A4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  <p:hf sldNum="0" hdr="0" dt="0"/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wmf"/><Relationship Id="rId3" Type="http://schemas.openxmlformats.org/officeDocument/2006/relationships/oleObject" Target="../embeddings/oleObject1.bin"/><Relationship Id="rId7" Type="http://schemas.openxmlformats.org/officeDocument/2006/relationships/oleObject" Target="../embeddings/oleObject3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9.wmf"/><Relationship Id="rId11" Type="http://schemas.openxmlformats.org/officeDocument/2006/relationships/image" Target="../media/image12.png"/><Relationship Id="rId5" Type="http://schemas.openxmlformats.org/officeDocument/2006/relationships/oleObject" Target="../embeddings/oleObject2.bin"/><Relationship Id="rId10" Type="http://schemas.openxmlformats.org/officeDocument/2006/relationships/image" Target="../media/image11.wmf"/><Relationship Id="rId4" Type="http://schemas.openxmlformats.org/officeDocument/2006/relationships/image" Target="../media/image8.wmf"/><Relationship Id="rId9" Type="http://schemas.openxmlformats.org/officeDocument/2006/relationships/oleObject" Target="../embeddings/oleObject4.bin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17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hyperlink" Target="https://learningapps.org/display?v=ps6awgjga18" TargetMode="External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0.png"/><Relationship Id="rId1" Type="http://schemas.openxmlformats.org/officeDocument/2006/relationships/slideLayout" Target="../slideLayouts/slideLayout13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3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0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3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0.png"/><Relationship Id="rId1" Type="http://schemas.openxmlformats.org/officeDocument/2006/relationships/slideLayout" Target="../slideLayouts/slideLayout1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3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3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36.wmf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0.png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1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hyperlink" Target="https://wordwall.net/resource/31039200/%d0%b0%d0%bb%d0%b3%d0%b5%d0%b1%d1%80%d0%b0/%d0%bf%d0%b5%d1%80%d0%b5%d1%82%d0%b2%d0%be%d1%80%d0%b5%d0%bd%d0%bd%d1%8f-%d0%b2%d0%b8%d1%80%d0%b0%d0%b7%d1%96%d0%b2-%d1%89%d0%be-%d0%bc%d1%96%d1%81%d1%82%d1%8f%d1%82%d1%8c-%d0%ba%d0%b2%d0%b0%d0%b4%d1%80%d0%b0%d1%82%d0%bd%d1%96-%d0%ba%d0%be%d1%80%d0%b5%d0%bd%d1%96" TargetMode="External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/>
          <a:srcRect l="25005" t="13387" r="-2" b="13376"/>
          <a:stretch/>
        </p:blipFill>
        <p:spPr>
          <a:xfrm>
            <a:off x="35496" y="0"/>
            <a:ext cx="9143528" cy="6858000"/>
          </a:xfrm>
          <a:prstGeom prst="rect">
            <a:avLst/>
          </a:prstGeom>
        </p:spPr>
      </p:pic>
      <p:sp>
        <p:nvSpPr>
          <p:cNvPr id="4" name="Подзаголовок 2"/>
          <p:cNvSpPr txBox="1">
            <a:spLocks/>
          </p:cNvSpPr>
          <p:nvPr/>
        </p:nvSpPr>
        <p:spPr>
          <a:xfrm>
            <a:off x="0" y="20910"/>
            <a:ext cx="9144000" cy="882119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54864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822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9728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8988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66420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965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2860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587752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" indent="0" algn="ctr">
              <a:buNone/>
            </a:pPr>
            <a:r>
              <a:rPr lang="uk-UA" sz="6000" b="1" dirty="0">
                <a:solidFill>
                  <a:schemeClr val="bg2">
                    <a:lumMod val="25000"/>
                  </a:schemeClr>
                </a:solidFill>
                <a:latin typeface="Monotype Corsiva" pitchFamily="66" charset="0"/>
              </a:rPr>
              <a:t>8 клас</a:t>
            </a:r>
            <a:r>
              <a:rPr lang="en-US" sz="6000" b="1" dirty="0">
                <a:solidFill>
                  <a:schemeClr val="bg2">
                    <a:lumMod val="25000"/>
                  </a:schemeClr>
                </a:solidFill>
                <a:latin typeface="Monotype Corsiva" pitchFamily="66" charset="0"/>
              </a:rPr>
              <a:t>                     </a:t>
            </a:r>
            <a:r>
              <a:rPr lang="uk-UA" sz="6000" b="1" dirty="0">
                <a:solidFill>
                  <a:schemeClr val="bg2">
                    <a:lumMod val="25000"/>
                  </a:schemeClr>
                </a:solidFill>
                <a:latin typeface="Monotype Corsiva" pitchFamily="66" charset="0"/>
              </a:rPr>
              <a:t> Алгебра</a:t>
            </a:r>
            <a:endParaRPr lang="ru-RU" sz="6000" b="1" dirty="0">
              <a:solidFill>
                <a:schemeClr val="bg2">
                  <a:lumMod val="25000"/>
                </a:schemeClr>
              </a:solidFill>
              <a:latin typeface="Monotype Corsiva" pitchFamily="66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91880" y="520705"/>
            <a:ext cx="2047875" cy="1990725"/>
          </a:xfrm>
          <a:prstGeom prst="rect">
            <a:avLst/>
          </a:prstGeom>
        </p:spPr>
      </p:pic>
      <p:sp>
        <p:nvSpPr>
          <p:cNvPr id="7" name="Заголовок 1"/>
          <p:cNvSpPr txBox="1">
            <a:spLocks/>
          </p:cNvSpPr>
          <p:nvPr/>
        </p:nvSpPr>
        <p:spPr>
          <a:xfrm>
            <a:off x="1187624" y="2511430"/>
            <a:ext cx="7056786" cy="319621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>
            <a:lvl1pPr marL="320040" indent="-320040" algn="r" defTabSz="914400" rtl="0" eaLnBrk="1" latinLnBrk="0" hangingPunct="1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itchFamily="18" charset="0"/>
              <a:buChar char="*"/>
              <a:defRPr sz="4600" b="1" i="0" kern="120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182880" indent="0" algn="ctr">
              <a:buFont typeface="Georgia" pitchFamily="18" charset="0"/>
              <a:buNone/>
            </a:pPr>
            <a:r>
              <a:rPr lang="uk-UA" sz="6000" dirty="0">
                <a:solidFill>
                  <a:schemeClr val="bg2">
                    <a:lumMod val="25000"/>
                  </a:schemeClr>
                </a:solidFill>
                <a:latin typeface="Monotype Corsiva" panose="03010101010201010101" pitchFamily="66" charset="0"/>
              </a:rPr>
              <a:t>Тема</a:t>
            </a:r>
            <a:br>
              <a:rPr lang="uk-UA" sz="6000" dirty="0">
                <a:solidFill>
                  <a:schemeClr val="bg2">
                    <a:lumMod val="25000"/>
                  </a:schemeClr>
                </a:solidFill>
                <a:latin typeface="Monotype Corsiva" panose="03010101010201010101" pitchFamily="66" charset="0"/>
              </a:rPr>
            </a:br>
            <a:r>
              <a:rPr lang="uk-UA" sz="6000" dirty="0">
                <a:solidFill>
                  <a:schemeClr val="bg2">
                    <a:lumMod val="25000"/>
                  </a:schemeClr>
                </a:solidFill>
                <a:latin typeface="Monotype Corsiva" panose="03010101010201010101" pitchFamily="66" charset="0"/>
              </a:rPr>
              <a:t>Квадратні </a:t>
            </a:r>
            <a:r>
              <a:rPr lang="uk-UA" sz="6000" dirty="0" smtClean="0">
                <a:solidFill>
                  <a:schemeClr val="bg2">
                    <a:lumMod val="25000"/>
                  </a:schemeClr>
                </a:solidFill>
                <a:latin typeface="Monotype Corsiva" panose="03010101010201010101" pitchFamily="66" charset="0"/>
              </a:rPr>
              <a:t>корені</a:t>
            </a:r>
          </a:p>
          <a:p>
            <a:pPr marL="182880" indent="0" algn="ctr">
              <a:buFont typeface="Georgia" pitchFamily="18" charset="0"/>
              <a:buNone/>
            </a:pPr>
            <a:endParaRPr lang="uk-UA" sz="4000" dirty="0" smtClean="0">
              <a:solidFill>
                <a:schemeClr val="bg2">
                  <a:lumMod val="25000"/>
                </a:schemeClr>
              </a:solidFill>
              <a:latin typeface="Monotype Corsiva" panose="03010101010201010101" pitchFamily="66" charset="0"/>
            </a:endParaRPr>
          </a:p>
          <a:p>
            <a:pPr marL="182880" indent="0" algn="ctr">
              <a:buFont typeface="Georgia" pitchFamily="18" charset="0"/>
              <a:buNone/>
            </a:pPr>
            <a:r>
              <a:rPr lang="uk-UA" sz="3600" dirty="0" smtClean="0">
                <a:solidFill>
                  <a:schemeClr val="bg2">
                    <a:lumMod val="25000"/>
                  </a:schemeClr>
                </a:solidFill>
                <a:latin typeface="Monotype Corsiva" panose="03010101010201010101" pitchFamily="66" charset="0"/>
              </a:rPr>
              <a:t>Вчитель математики  </a:t>
            </a:r>
          </a:p>
          <a:p>
            <a:pPr marL="182880" indent="0" algn="ctr">
              <a:buFont typeface="Georgia" pitchFamily="18" charset="0"/>
              <a:buNone/>
            </a:pPr>
            <a:r>
              <a:rPr lang="uk-UA" sz="3600" dirty="0" smtClean="0">
                <a:solidFill>
                  <a:schemeClr val="bg2">
                    <a:lumMod val="25000"/>
                  </a:schemeClr>
                </a:solidFill>
                <a:latin typeface="Monotype Corsiva" panose="03010101010201010101" pitchFamily="66" charset="0"/>
              </a:rPr>
              <a:t>Паламарчук  Тетяна Василівна</a:t>
            </a:r>
            <a:br>
              <a:rPr lang="uk-UA" sz="3600" dirty="0" smtClean="0">
                <a:solidFill>
                  <a:schemeClr val="bg2">
                    <a:lumMod val="25000"/>
                  </a:schemeClr>
                </a:solidFill>
                <a:latin typeface="Monotype Corsiva" panose="03010101010201010101" pitchFamily="66" charset="0"/>
              </a:rPr>
            </a:br>
            <a:r>
              <a:rPr lang="uk-UA" sz="3600" dirty="0" smtClean="0">
                <a:solidFill>
                  <a:schemeClr val="bg2">
                    <a:lumMod val="25000"/>
                  </a:schemeClr>
                </a:solidFill>
                <a:latin typeface="Monotype Corsiva" panose="03010101010201010101" pitchFamily="66" charset="0"/>
              </a:rPr>
              <a:t>Ушомирський ліцей </a:t>
            </a:r>
            <a:endParaRPr lang="ru-RU" sz="3600" dirty="0">
              <a:solidFill>
                <a:schemeClr val="bg2">
                  <a:lumMod val="25000"/>
                </a:schemeClr>
              </a:solidFill>
              <a:latin typeface="Monotype Corsiva" panose="03010101010201010101" pitchFamily="66" charset="0"/>
            </a:endParaRPr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Паламарчук Т. В.  Ушомирський ліцей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08090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/>
          <a:lstStyle/>
          <a:p>
            <a:pPr marL="0" indent="0" algn="ctr">
              <a:buNone/>
            </a:pPr>
            <a:r>
              <a:rPr lang="uk-UA" altLang="en-US" sz="4400" i="1" dirty="0">
                <a:solidFill>
                  <a:schemeClr val="accent1">
                    <a:lumMod val="50000"/>
                  </a:schemeClr>
                </a:solidFill>
                <a:latin typeface="Monotype Corsiva" panose="03010101010201010101" pitchFamily="66" charset="0"/>
              </a:rPr>
              <a:t>Формування компетентностей</a:t>
            </a:r>
            <a:br>
              <a:rPr lang="uk-UA" altLang="en-US" sz="4400" i="1" dirty="0">
                <a:solidFill>
                  <a:schemeClr val="accent1">
                    <a:lumMod val="50000"/>
                  </a:schemeClr>
                </a:solidFill>
                <a:latin typeface="Monotype Corsiva" panose="03010101010201010101" pitchFamily="66" charset="0"/>
              </a:rPr>
            </a:br>
            <a:r>
              <a:rPr lang="uk-UA" altLang="en-US" sz="4000" dirty="0"/>
              <a:t> </a:t>
            </a:r>
            <a:endParaRPr lang="ru-RU" altLang="en-US" sz="4000" i="1" dirty="0">
              <a:solidFill>
                <a:srgbClr val="FFFF66"/>
              </a:solidFill>
            </a:endParaRP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8600" y="1484784"/>
            <a:ext cx="8686800" cy="4687416"/>
          </a:xfrm>
        </p:spPr>
        <p:txBody>
          <a:bodyPr>
            <a:normAutofit fontScale="25000" lnSpcReduction="20000"/>
          </a:bodyPr>
          <a:lstStyle/>
          <a:p>
            <a:pPr marL="0" lvl="0" indent="0" algn="just">
              <a:lnSpc>
                <a:spcPct val="115000"/>
              </a:lnSpc>
              <a:spcAft>
                <a:spcPts val="0"/>
              </a:spcAft>
              <a:buNone/>
            </a:pPr>
            <a:r>
              <a:rPr lang="uk-UA" sz="8000" b="1" dirty="0">
                <a:solidFill>
                  <a:schemeClr val="accent1">
                    <a:lumMod val="50000"/>
                  </a:schemeClr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Arial" panose="020B0604020202020204" pitchFamily="34" charset="0"/>
              </a:rPr>
              <a:t>Предметна компетентність:</a:t>
            </a:r>
          </a:p>
          <a:p>
            <a:pPr marL="0" lvl="0" indent="0" algn="just">
              <a:lnSpc>
                <a:spcPct val="115000"/>
              </a:lnSpc>
              <a:spcAft>
                <a:spcPts val="0"/>
              </a:spcAft>
              <a:buNone/>
            </a:pPr>
            <a:r>
              <a:rPr lang="uk-UA" sz="8000" b="1" dirty="0">
                <a:solidFill>
                  <a:schemeClr val="accent1">
                    <a:lumMod val="50000"/>
                  </a:schemeClr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Arial" panose="020B0604020202020204" pitchFamily="34" charset="0"/>
              </a:rPr>
              <a:t> Узагальнити і систематизувати знання учнів з теми «Квадратні корені».</a:t>
            </a:r>
          </a:p>
          <a:p>
            <a:pPr marL="0" lvl="0" indent="0" algn="just">
              <a:lnSpc>
                <a:spcPct val="115000"/>
              </a:lnSpc>
              <a:spcAft>
                <a:spcPts val="0"/>
              </a:spcAft>
              <a:buNone/>
            </a:pPr>
            <a:r>
              <a:rPr lang="uk-UA" sz="8000" b="1" dirty="0">
                <a:solidFill>
                  <a:schemeClr val="accent1">
                    <a:lumMod val="50000"/>
                  </a:schemeClr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Arial" panose="020B0604020202020204" pitchFamily="34" charset="0"/>
              </a:rPr>
              <a:t> Домогтися вміння виконувати перетворення виразів, що містять квадратні корені.</a:t>
            </a:r>
            <a:endParaRPr lang="en-US" sz="8000" b="1" dirty="0">
              <a:solidFill>
                <a:schemeClr val="accent1">
                  <a:lumMod val="50000"/>
                </a:schemeClr>
              </a:solidFill>
              <a:latin typeface="Monotype Corsiva" panose="03010101010201010101" pitchFamily="66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lvl="0" indent="0" algn="just">
              <a:lnSpc>
                <a:spcPct val="115000"/>
              </a:lnSpc>
              <a:spcAft>
                <a:spcPts val="0"/>
              </a:spcAft>
              <a:buNone/>
            </a:pPr>
            <a:r>
              <a:rPr lang="uk-UA" sz="8000" b="1" dirty="0">
                <a:solidFill>
                  <a:schemeClr val="accent1">
                    <a:lumMod val="50000"/>
                  </a:schemeClr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Arial" panose="020B0604020202020204" pitchFamily="34" charset="0"/>
              </a:rPr>
              <a:t>Ключові компетентності:</a:t>
            </a:r>
            <a:endParaRPr lang="en-US" sz="8000" b="1" dirty="0">
              <a:solidFill>
                <a:schemeClr val="accent1">
                  <a:lumMod val="50000"/>
                </a:schemeClr>
              </a:solidFill>
              <a:latin typeface="Monotype Corsiva" panose="03010101010201010101" pitchFamily="66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857250" indent="-857250" algn="just">
              <a:lnSpc>
                <a:spcPct val="115000"/>
              </a:lnSpc>
              <a:spcAft>
                <a:spcPts val="0"/>
              </a:spcAft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Ø"/>
            </a:pPr>
            <a:r>
              <a:rPr lang="uk-UA" sz="8000" b="1" dirty="0">
                <a:solidFill>
                  <a:schemeClr val="accent1">
                    <a:lumMod val="50000"/>
                  </a:schemeClr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Arial" panose="020B0604020202020204" pitchFamily="34" charset="0"/>
              </a:rPr>
              <a:t>Спілкування державною мовою – </a:t>
            </a:r>
            <a:r>
              <a:rPr lang="uk-UA" sz="8000" b="1" dirty="0" err="1">
                <a:solidFill>
                  <a:schemeClr val="accent1">
                    <a:lumMod val="50000"/>
                  </a:schemeClr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Arial" panose="020B0604020202020204" pitchFamily="34" charset="0"/>
              </a:rPr>
              <a:t>грамотно</a:t>
            </a:r>
            <a:r>
              <a:rPr lang="uk-UA" sz="8000" b="1" dirty="0">
                <a:solidFill>
                  <a:schemeClr val="accent1">
                    <a:lumMod val="50000"/>
                  </a:schemeClr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Arial" panose="020B0604020202020204" pitchFamily="34" charset="0"/>
              </a:rPr>
              <a:t> висловлюватися рідною мовою, доречно  і коректно вживати в мовленні математичну термінологію.</a:t>
            </a:r>
            <a:endParaRPr lang="en-US" sz="8000" b="1" dirty="0">
              <a:solidFill>
                <a:schemeClr val="accent1">
                  <a:lumMod val="50000"/>
                </a:schemeClr>
              </a:solidFill>
              <a:latin typeface="Monotype Corsiva" panose="03010101010201010101" pitchFamily="66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857250" indent="-857250" algn="just">
              <a:lnSpc>
                <a:spcPct val="115000"/>
              </a:lnSpc>
              <a:spcAft>
                <a:spcPts val="0"/>
              </a:spcAft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Ø"/>
            </a:pPr>
            <a:r>
              <a:rPr lang="uk-UA" sz="8000" b="1" dirty="0">
                <a:solidFill>
                  <a:schemeClr val="accent1">
                    <a:lumMod val="50000"/>
                  </a:schemeClr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Arial" panose="020B0604020202020204" pitchFamily="34" charset="0"/>
              </a:rPr>
              <a:t>Уміння вчитися впродовж життя – відбирати й застосовувати потрібні знання та способи діяльності для досягнення  навчальної мети.</a:t>
            </a:r>
            <a:endParaRPr lang="en-US" sz="8000" b="1" dirty="0">
              <a:solidFill>
                <a:schemeClr val="accent1">
                  <a:lumMod val="50000"/>
                </a:schemeClr>
              </a:solidFill>
              <a:latin typeface="Monotype Corsiva" panose="03010101010201010101" pitchFamily="66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857250" indent="-857250" algn="just">
              <a:lnSpc>
                <a:spcPct val="115000"/>
              </a:lnSpc>
              <a:spcAft>
                <a:spcPts val="0"/>
              </a:spcAft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Ø"/>
            </a:pPr>
            <a:r>
              <a:rPr lang="uk-UA" sz="8000" b="1" dirty="0">
                <a:solidFill>
                  <a:schemeClr val="accent1">
                    <a:lumMod val="50000"/>
                  </a:schemeClr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Arial" panose="020B0604020202020204" pitchFamily="34" charset="0"/>
              </a:rPr>
              <a:t>Соціальна та </a:t>
            </a:r>
            <a:r>
              <a:rPr lang="uk-UA" sz="8000" b="1" dirty="0" smtClean="0">
                <a:solidFill>
                  <a:schemeClr val="accent1">
                    <a:lumMod val="50000"/>
                  </a:schemeClr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Arial" panose="020B0604020202020204" pitchFamily="34" charset="0"/>
              </a:rPr>
              <a:t>громадянська </a:t>
            </a:r>
            <a:r>
              <a:rPr lang="uk-UA" sz="8000" b="1" dirty="0">
                <a:solidFill>
                  <a:schemeClr val="accent1">
                    <a:lumMod val="50000"/>
                  </a:schemeClr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Arial" panose="020B0604020202020204" pitchFamily="34" charset="0"/>
              </a:rPr>
              <a:t>– співпрацювати в команді, виділяти та виконувати власну роль у  командній роботі.</a:t>
            </a:r>
            <a:endParaRPr lang="en-US" sz="8000" b="1" dirty="0">
              <a:solidFill>
                <a:schemeClr val="accent1">
                  <a:lumMod val="50000"/>
                </a:schemeClr>
              </a:solidFill>
              <a:latin typeface="Monotype Corsiva" panose="03010101010201010101" pitchFamily="66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857250" indent="-857250" algn="just">
              <a:lnSpc>
                <a:spcPct val="115000"/>
              </a:lnSpc>
              <a:spcAft>
                <a:spcPts val="0"/>
              </a:spcAft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Ø"/>
            </a:pPr>
            <a:r>
              <a:rPr lang="uk-UA" sz="8000" b="1" dirty="0" smtClean="0">
                <a:solidFill>
                  <a:schemeClr val="accent1">
                    <a:lumMod val="50000"/>
                  </a:schemeClr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Arial" panose="020B0604020202020204" pitchFamily="34" charset="0"/>
              </a:rPr>
              <a:t>Інформаційна </a:t>
            </a:r>
            <a:r>
              <a:rPr lang="uk-UA" sz="8000" b="1" dirty="0">
                <a:solidFill>
                  <a:schemeClr val="accent1">
                    <a:lumMod val="50000"/>
                  </a:schemeClr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Arial" panose="020B0604020202020204" pitchFamily="34" charset="0"/>
              </a:rPr>
              <a:t>– вільне користування комп’ютерною технікою, виконання  онлайн вправ на </a:t>
            </a:r>
            <a:r>
              <a:rPr lang="en-US" sz="8000" b="1" dirty="0">
                <a:solidFill>
                  <a:schemeClr val="accent1">
                    <a:lumMod val="50000"/>
                  </a:schemeClr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Arial" panose="020B0604020202020204" pitchFamily="34" charset="0"/>
              </a:rPr>
              <a:t>LearningApps</a:t>
            </a:r>
            <a:r>
              <a:rPr lang="uk-UA" sz="8000" b="1" dirty="0">
                <a:solidFill>
                  <a:schemeClr val="accent1">
                    <a:lumMod val="50000"/>
                  </a:schemeClr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Arial" panose="020B0604020202020204" pitchFamily="34" charset="0"/>
              </a:rPr>
              <a:t>,</a:t>
            </a:r>
            <a:r>
              <a:rPr lang="en-US" sz="8000" b="1" dirty="0">
                <a:solidFill>
                  <a:schemeClr val="accent1">
                    <a:lumMod val="50000"/>
                  </a:schemeClr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Arial" panose="020B0604020202020204" pitchFamily="34" charset="0"/>
              </a:rPr>
              <a:t> Wordwall</a:t>
            </a:r>
          </a:p>
          <a:p>
            <a:pPr marL="857250" indent="-857250" algn="just">
              <a:lnSpc>
                <a:spcPct val="115000"/>
              </a:lnSpc>
              <a:spcAft>
                <a:spcPts val="1000"/>
              </a:spcAft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Ø"/>
            </a:pPr>
            <a:r>
              <a:rPr lang="uk-UA" sz="8000" b="1" dirty="0" smtClean="0">
                <a:solidFill>
                  <a:schemeClr val="accent1">
                    <a:lumMod val="50000"/>
                  </a:schemeClr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Arial" panose="020B0604020202020204" pitchFamily="34" charset="0"/>
              </a:rPr>
              <a:t>Математична - використовувати </a:t>
            </a:r>
            <a:r>
              <a:rPr lang="uk-UA" sz="8000" b="1" dirty="0">
                <a:solidFill>
                  <a:schemeClr val="accent1">
                    <a:lumMod val="50000"/>
                  </a:schemeClr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Arial" panose="020B0604020202020204" pitchFamily="34" charset="0"/>
              </a:rPr>
              <a:t>математичні методи в життєвих ситуаціях</a:t>
            </a:r>
            <a:endParaRPr lang="en-US" sz="8000" b="1" dirty="0">
              <a:solidFill>
                <a:schemeClr val="accent1">
                  <a:lumMod val="50000"/>
                </a:schemeClr>
              </a:solidFill>
              <a:latin typeface="Monotype Corsiva" panose="03010101010201010101" pitchFamily="66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lvl="1"/>
            <a:endParaRPr lang="uk-UA" altLang="en-US" dirty="0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Паламарчук Т. В.  Ушомирський ліцей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49354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4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43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43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43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43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43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43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43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43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433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433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433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433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433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433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43608" y="1412776"/>
            <a:ext cx="7272808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uk-UA" sz="4400" b="1" dirty="0" smtClean="0">
                <a:solidFill>
                  <a:schemeClr val="accent1">
                    <a:lumMod val="50000"/>
                  </a:schemeClr>
                </a:solidFill>
                <a:latin typeface="Monotype Corsiva" panose="03010101010201010101" pitchFamily="66" charset="0"/>
              </a:rPr>
              <a:t>Починайте </a:t>
            </a:r>
            <a:r>
              <a:rPr lang="uk-UA" sz="4400" b="1" dirty="0">
                <a:solidFill>
                  <a:schemeClr val="accent1">
                    <a:lumMod val="50000"/>
                  </a:schemeClr>
                </a:solidFill>
                <a:latin typeface="Monotype Corsiva" panose="03010101010201010101" pitchFamily="66" charset="0"/>
              </a:rPr>
              <a:t>кожен день і кожну справу з позитивним настроєм, адже ваш успіх безпосередньо залежить від емоційного стану, з яким ви беретесь </a:t>
            </a:r>
            <a:r>
              <a:rPr lang="uk-UA" sz="4400" b="1" dirty="0" smtClean="0">
                <a:solidFill>
                  <a:schemeClr val="accent1">
                    <a:lumMod val="50000"/>
                  </a:schemeClr>
                </a:solidFill>
                <a:latin typeface="Monotype Corsiva" panose="03010101010201010101" pitchFamily="66" charset="0"/>
              </a:rPr>
              <a:t>до навчання</a:t>
            </a:r>
            <a:endParaRPr lang="en-US" sz="4400" b="1" i="1" dirty="0">
              <a:solidFill>
                <a:schemeClr val="accent1">
                  <a:lumMod val="50000"/>
                </a:schemeClr>
              </a:solidFill>
              <a:latin typeface="Monotype Corsiva" panose="03010101010201010101" pitchFamily="66" charset="0"/>
              <a:cs typeface="Times New Roman" panose="02020603050405020304" pitchFamily="18" charset="0"/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Паламарчук Т. В.  Ушомирський ліцей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26268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1858218"/>
          </a:xfrm>
        </p:spPr>
        <p:txBody>
          <a:bodyPr/>
          <a:lstStyle/>
          <a:p>
            <a:pPr marL="0" indent="0" algn="ctr">
              <a:buNone/>
            </a:pPr>
            <a:r>
              <a:rPr lang="uk-UA" altLang="en-US" sz="5400" dirty="0">
                <a:solidFill>
                  <a:schemeClr val="accent1">
                    <a:lumMod val="50000"/>
                  </a:schemeClr>
                </a:solidFill>
                <a:latin typeface="Monotype Corsiva" panose="03010101010201010101" pitchFamily="66" charset="0"/>
              </a:rPr>
              <a:t>Очікувані результати</a:t>
            </a:r>
            <a:br>
              <a:rPr lang="uk-UA" altLang="en-US" sz="5400" dirty="0">
                <a:solidFill>
                  <a:schemeClr val="accent1">
                    <a:lumMod val="50000"/>
                  </a:schemeClr>
                </a:solidFill>
                <a:latin typeface="Monotype Corsiva" panose="03010101010201010101" pitchFamily="66" charset="0"/>
              </a:rPr>
            </a:br>
            <a:r>
              <a:rPr lang="uk-UA" altLang="en-US" sz="5400" dirty="0">
                <a:solidFill>
                  <a:schemeClr val="accent1">
                    <a:lumMod val="50000"/>
                  </a:schemeClr>
                </a:solidFill>
                <a:latin typeface="Monotype Corsiva" panose="03010101010201010101" pitchFamily="66" charset="0"/>
              </a:rPr>
              <a:t>Протягом уроку ми зможемо: </a:t>
            </a:r>
            <a:endParaRPr lang="ru-RU" altLang="en-US" sz="5400" i="1" dirty="0">
              <a:solidFill>
                <a:schemeClr val="accent1">
                  <a:lumMod val="50000"/>
                </a:schemeClr>
              </a:solidFill>
              <a:latin typeface="Monotype Corsiva" panose="03010101010201010101" pitchFamily="66" charset="0"/>
            </a:endParaRP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2132856"/>
            <a:ext cx="9035480" cy="4381500"/>
          </a:xfrm>
        </p:spPr>
        <p:txBody>
          <a:bodyPr>
            <a:normAutofit fontScale="92500"/>
          </a:bodyPr>
          <a:lstStyle/>
          <a:p>
            <a:pPr lvl="1"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Ø"/>
            </a:pPr>
            <a:r>
              <a:rPr lang="uk-UA" sz="2800" b="1" dirty="0">
                <a:solidFill>
                  <a:schemeClr val="accent1">
                    <a:lumMod val="50000"/>
                  </a:schemeClr>
                </a:solidFill>
                <a:latin typeface="Monotype Corsiva" panose="03010101010201010101" pitchFamily="66" charset="0"/>
                <a:cs typeface="Arial" panose="020B0604020202020204" pitchFamily="34" charset="0"/>
              </a:rPr>
              <a:t>Поглибити знання про квадратні корені, їх властивості </a:t>
            </a:r>
            <a:endParaRPr lang="en-US" sz="2800" b="1" dirty="0">
              <a:solidFill>
                <a:schemeClr val="accent1">
                  <a:lumMod val="50000"/>
                </a:schemeClr>
              </a:solidFill>
              <a:latin typeface="Monotype Corsiva" panose="03010101010201010101" pitchFamily="66" charset="0"/>
              <a:cs typeface="Arial" panose="020B0604020202020204" pitchFamily="34" charset="0"/>
            </a:endParaRPr>
          </a:p>
          <a:p>
            <a:pPr lvl="1"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Ø"/>
            </a:pPr>
            <a:r>
              <a:rPr lang="uk-UA" sz="2800" b="1" dirty="0">
                <a:solidFill>
                  <a:schemeClr val="accent1">
                    <a:lumMod val="50000"/>
                  </a:schemeClr>
                </a:solidFill>
                <a:latin typeface="Monotype Corsiva" panose="03010101010201010101" pitchFamily="66" charset="0"/>
                <a:cs typeface="Arial" panose="020B0604020202020204" pitchFamily="34" charset="0"/>
              </a:rPr>
              <a:t>Вдосконалити вміння застосовувати тотожні перетворення виразів, що містять квадратні </a:t>
            </a:r>
            <a:r>
              <a:rPr lang="uk-UA" sz="2800" b="1" dirty="0" smtClean="0">
                <a:solidFill>
                  <a:schemeClr val="accent1">
                    <a:lumMod val="50000"/>
                  </a:schemeClr>
                </a:solidFill>
                <a:latin typeface="Monotype Corsiva" panose="03010101010201010101" pitchFamily="66" charset="0"/>
                <a:cs typeface="Arial" panose="020B0604020202020204" pitchFamily="34" charset="0"/>
              </a:rPr>
              <a:t> корені при </a:t>
            </a:r>
            <a:r>
              <a:rPr lang="uk-UA" sz="2800" b="1" dirty="0">
                <a:solidFill>
                  <a:schemeClr val="accent1">
                    <a:lumMod val="50000"/>
                  </a:schemeClr>
                </a:solidFill>
                <a:latin typeface="Monotype Corsiva" panose="03010101010201010101" pitchFamily="66" charset="0"/>
                <a:cs typeface="Arial" panose="020B0604020202020204" pitchFamily="34" charset="0"/>
              </a:rPr>
              <a:t>розв</a:t>
            </a:r>
            <a:r>
              <a:rPr lang="en-US" sz="2800" b="1" dirty="0">
                <a:solidFill>
                  <a:schemeClr val="accent1">
                    <a:lumMod val="50000"/>
                  </a:schemeClr>
                </a:solidFill>
                <a:latin typeface="Monotype Corsiva" panose="03010101010201010101" pitchFamily="66" charset="0"/>
                <a:cs typeface="Arial" panose="020B0604020202020204" pitchFamily="34" charset="0"/>
              </a:rPr>
              <a:t>’</a:t>
            </a:r>
            <a:r>
              <a:rPr lang="uk-UA" sz="2800" b="1" dirty="0" err="1">
                <a:solidFill>
                  <a:schemeClr val="accent1">
                    <a:lumMod val="50000"/>
                  </a:schemeClr>
                </a:solidFill>
                <a:latin typeface="Monotype Corsiva" panose="03010101010201010101" pitchFamily="66" charset="0"/>
                <a:cs typeface="Arial" panose="020B0604020202020204" pitchFamily="34" charset="0"/>
              </a:rPr>
              <a:t>язуванні</a:t>
            </a:r>
            <a:r>
              <a:rPr lang="uk-UA" sz="2800" b="1" dirty="0">
                <a:solidFill>
                  <a:schemeClr val="accent1">
                    <a:lumMod val="50000"/>
                  </a:schemeClr>
                </a:solidFill>
                <a:latin typeface="Monotype Corsiva" panose="03010101010201010101" pitchFamily="66" charset="0"/>
                <a:cs typeface="Arial" panose="020B0604020202020204" pitchFamily="34" charset="0"/>
              </a:rPr>
              <a:t> задач</a:t>
            </a:r>
            <a:endParaRPr lang="en-US" sz="2800" b="1" dirty="0">
              <a:solidFill>
                <a:schemeClr val="accent1">
                  <a:lumMod val="50000"/>
                </a:schemeClr>
              </a:solidFill>
              <a:latin typeface="Monotype Corsiva" panose="03010101010201010101" pitchFamily="66" charset="0"/>
              <a:cs typeface="Arial" panose="020B0604020202020204" pitchFamily="34" charset="0"/>
            </a:endParaRPr>
          </a:p>
          <a:p>
            <a:pPr lvl="1"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Ø"/>
            </a:pPr>
            <a:r>
              <a:rPr lang="uk-UA" sz="2800" b="1" dirty="0">
                <a:solidFill>
                  <a:schemeClr val="accent1">
                    <a:lumMod val="50000"/>
                  </a:schemeClr>
                </a:solidFill>
                <a:latin typeface="Monotype Corsiva" panose="03010101010201010101" pitchFamily="66" charset="0"/>
                <a:cs typeface="Arial" panose="020B0604020202020204" pitchFamily="34" charset="0"/>
              </a:rPr>
              <a:t>Аналізувати і узагальнювати інформацію про квадратні корені</a:t>
            </a:r>
            <a:endParaRPr lang="en-US" sz="2800" b="1" dirty="0">
              <a:solidFill>
                <a:schemeClr val="accent1">
                  <a:lumMod val="50000"/>
                </a:schemeClr>
              </a:solidFill>
              <a:latin typeface="Monotype Corsiva" panose="03010101010201010101" pitchFamily="66" charset="0"/>
              <a:cs typeface="Arial" panose="020B0604020202020204" pitchFamily="34" charset="0"/>
            </a:endParaRPr>
          </a:p>
          <a:p>
            <a:pPr lvl="1"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Ø"/>
            </a:pPr>
            <a:r>
              <a:rPr lang="uk-UA" sz="2800" b="1" dirty="0">
                <a:solidFill>
                  <a:schemeClr val="accent1">
                    <a:lumMod val="50000"/>
                  </a:schemeClr>
                </a:solidFill>
                <a:latin typeface="Monotype Corsiva" panose="03010101010201010101" pitchFamily="66" charset="0"/>
                <a:cs typeface="Arial" panose="020B0604020202020204" pitchFamily="34" charset="0"/>
              </a:rPr>
              <a:t>Використовувати математичні методи при розв</a:t>
            </a:r>
            <a:r>
              <a:rPr lang="ru-RU" sz="2800" b="1" dirty="0">
                <a:solidFill>
                  <a:schemeClr val="accent1">
                    <a:lumMod val="50000"/>
                  </a:schemeClr>
                </a:solidFill>
                <a:latin typeface="Monotype Corsiva" panose="03010101010201010101" pitchFamily="66" charset="0"/>
                <a:cs typeface="Arial" panose="020B0604020202020204" pitchFamily="34" charset="0"/>
              </a:rPr>
              <a:t>’</a:t>
            </a:r>
            <a:r>
              <a:rPr lang="uk-UA" sz="2800" b="1" dirty="0" err="1">
                <a:solidFill>
                  <a:schemeClr val="accent1">
                    <a:lumMod val="50000"/>
                  </a:schemeClr>
                </a:solidFill>
                <a:latin typeface="Monotype Corsiva" panose="03010101010201010101" pitchFamily="66" charset="0"/>
                <a:cs typeface="Arial" panose="020B0604020202020204" pitchFamily="34" charset="0"/>
              </a:rPr>
              <a:t>язуванні</a:t>
            </a:r>
            <a:r>
              <a:rPr lang="uk-UA" sz="2800" b="1" dirty="0">
                <a:solidFill>
                  <a:schemeClr val="accent1">
                    <a:lumMod val="50000"/>
                  </a:schemeClr>
                </a:solidFill>
                <a:latin typeface="Monotype Corsiva" panose="03010101010201010101" pitchFamily="66" charset="0"/>
                <a:cs typeface="Arial" panose="020B0604020202020204" pitchFamily="34" charset="0"/>
              </a:rPr>
              <a:t> прикладних задач</a:t>
            </a:r>
            <a:endParaRPr lang="en-US" sz="2800" b="1" dirty="0">
              <a:solidFill>
                <a:schemeClr val="accent1">
                  <a:lumMod val="50000"/>
                </a:schemeClr>
              </a:solidFill>
              <a:latin typeface="Monotype Corsiva" panose="03010101010201010101" pitchFamily="66" charset="0"/>
              <a:cs typeface="Arial" panose="020B0604020202020204" pitchFamily="34" charset="0"/>
            </a:endParaRPr>
          </a:p>
          <a:p>
            <a:pPr lvl="1"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Ø"/>
            </a:pPr>
            <a:r>
              <a:rPr lang="uk-UA" sz="2800" b="1" dirty="0">
                <a:solidFill>
                  <a:schemeClr val="accent1">
                    <a:lumMod val="50000"/>
                  </a:schemeClr>
                </a:solidFill>
                <a:latin typeface="Monotype Corsiva" panose="03010101010201010101" pitchFamily="66" charset="0"/>
                <a:cs typeface="Arial" panose="020B0604020202020204" pitchFamily="34" charset="0"/>
              </a:rPr>
              <a:t>Вдосконалювати навички  застосування у навчанні ІТ - технологій </a:t>
            </a:r>
            <a:endParaRPr lang="en-US" sz="2800" b="1" dirty="0">
              <a:solidFill>
                <a:schemeClr val="accent1">
                  <a:lumMod val="50000"/>
                </a:schemeClr>
              </a:solidFill>
              <a:latin typeface="Monotype Corsiva" panose="03010101010201010101" pitchFamily="66" charset="0"/>
              <a:cs typeface="Arial" panose="020B0604020202020204" pitchFamily="34" charset="0"/>
            </a:endParaRPr>
          </a:p>
          <a:p>
            <a:pPr lvl="1"/>
            <a:endParaRPr lang="uk-UA" altLang="en-US" dirty="0">
              <a:solidFill>
                <a:schemeClr val="accent1">
                  <a:lumMod val="50000"/>
                </a:schemeClr>
              </a:solidFill>
              <a:latin typeface="Arial Black" panose="020B0A04020102020204" pitchFamily="34" charset="0"/>
            </a:endParaRPr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Паламарчук Т. В.  Ушомирський ліцей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386077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4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43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43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43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43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43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43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825" y="7144"/>
            <a:ext cx="9146825" cy="5859204"/>
          </a:xfrm>
          <a:prstGeom prst="rect">
            <a:avLst/>
          </a:prstGeom>
        </p:spPr>
      </p:pic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Паламарчук Т. В.  Ушомирський ліцей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817741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/>
          <a:srcRect r="53133"/>
          <a:stretch/>
        </p:blipFill>
        <p:spPr>
          <a:xfrm>
            <a:off x="-2825" y="-23232"/>
            <a:ext cx="4286793" cy="5859204"/>
          </a:xfrm>
          <a:prstGeom prst="rect">
            <a:avLst/>
          </a:prstGeom>
        </p:spPr>
      </p:pic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Паламарчук Т. В.  Ушомирський ліцей</a:t>
            </a:r>
            <a:endParaRPr lang="ru-RU"/>
          </a:p>
        </p:txBody>
      </p:sp>
      <p:sp>
        <p:nvSpPr>
          <p:cNvPr id="3" name="TextBox 2"/>
          <p:cNvSpPr txBox="1"/>
          <p:nvPr/>
        </p:nvSpPr>
        <p:spPr>
          <a:xfrm>
            <a:off x="4499992" y="890433"/>
            <a:ext cx="4248472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dirty="0">
                <a:solidFill>
                  <a:schemeClr val="accent1">
                    <a:lumMod val="50000"/>
                  </a:schemeClr>
                </a:solidFill>
                <a:latin typeface="Monotype Corsiva" panose="03010101010201010101" pitchFamily="66" charset="0"/>
              </a:rPr>
              <a:t>М</a:t>
            </a:r>
            <a:r>
              <a:rPr lang="uk-UA" sz="3200" dirty="0" smtClean="0">
                <a:solidFill>
                  <a:schemeClr val="accent1">
                    <a:lumMod val="50000"/>
                  </a:schemeClr>
                </a:solidFill>
                <a:latin typeface="Monotype Corsiva" panose="03010101010201010101" pitchFamily="66" charset="0"/>
              </a:rPr>
              <a:t>и </a:t>
            </a:r>
            <a:r>
              <a:rPr lang="uk-UA" sz="3200" dirty="0">
                <a:solidFill>
                  <a:schemeClr val="accent1">
                    <a:lumMod val="50000"/>
                  </a:schemeClr>
                </a:solidFill>
                <a:latin typeface="Monotype Corsiva" panose="03010101010201010101" pitchFamily="66" charset="0"/>
              </a:rPr>
              <a:t>збиратимемо своє математичне намисто: кожне завдання, </a:t>
            </a:r>
            <a:r>
              <a:rPr lang="uk-UA" sz="3200" dirty="0" smtClean="0">
                <a:solidFill>
                  <a:schemeClr val="accent1">
                    <a:lumMod val="50000"/>
                  </a:schemeClr>
                </a:solidFill>
                <a:latin typeface="Monotype Corsiva" panose="03010101010201010101" pitchFamily="66" charset="0"/>
              </a:rPr>
              <a:t>яке розв’яжемо, </a:t>
            </a:r>
            <a:r>
              <a:rPr lang="uk-UA" sz="3200" dirty="0">
                <a:solidFill>
                  <a:schemeClr val="accent1">
                    <a:lumMod val="50000"/>
                  </a:schemeClr>
                </a:solidFill>
                <a:latin typeface="Monotype Corsiva" panose="03010101010201010101" pitchFamily="66" charset="0"/>
              </a:rPr>
              <a:t>стане новою намистинкою. Коли всі завдання будуть виконані, ми отримаємо чудове намисто </a:t>
            </a:r>
            <a:r>
              <a:rPr lang="uk-UA" sz="3200" dirty="0" smtClean="0">
                <a:solidFill>
                  <a:schemeClr val="accent1">
                    <a:lumMod val="50000"/>
                  </a:schemeClr>
                </a:solidFill>
                <a:latin typeface="Monotype Corsiva" panose="03010101010201010101" pitchFamily="66" charset="0"/>
              </a:rPr>
              <a:t>знань.</a:t>
            </a:r>
            <a:endParaRPr lang="en-US" sz="3200" dirty="0">
              <a:solidFill>
                <a:schemeClr val="accent1">
                  <a:lumMod val="50000"/>
                </a:schemeClr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99411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Овал 19"/>
          <p:cNvSpPr/>
          <p:nvPr/>
        </p:nvSpPr>
        <p:spPr>
          <a:xfrm>
            <a:off x="2431062" y="317416"/>
            <a:ext cx="4392488" cy="6048672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Овал 7"/>
          <p:cNvSpPr/>
          <p:nvPr/>
        </p:nvSpPr>
        <p:spPr>
          <a:xfrm>
            <a:off x="2265127" y="779405"/>
            <a:ext cx="1152128" cy="1080120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62000">
                <a:schemeClr val="accent6">
                  <a:lumMod val="95000"/>
                  <a:lumOff val="5000"/>
                </a:schemeClr>
              </a:gs>
              <a:gs pos="100000">
                <a:schemeClr val="accent6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Овал 8"/>
          <p:cNvSpPr/>
          <p:nvPr/>
        </p:nvSpPr>
        <p:spPr>
          <a:xfrm>
            <a:off x="4718495" y="5620635"/>
            <a:ext cx="1152128" cy="1080120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62000">
                <a:schemeClr val="accent6">
                  <a:lumMod val="95000"/>
                  <a:lumOff val="5000"/>
                </a:schemeClr>
              </a:gs>
              <a:gs pos="100000">
                <a:schemeClr val="accent6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Овал 9"/>
          <p:cNvSpPr/>
          <p:nvPr/>
        </p:nvSpPr>
        <p:spPr>
          <a:xfrm>
            <a:off x="5569497" y="4920843"/>
            <a:ext cx="1152128" cy="1080120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62000">
                <a:schemeClr val="accent6">
                  <a:lumMod val="95000"/>
                  <a:lumOff val="5000"/>
                </a:schemeClr>
              </a:gs>
              <a:gs pos="100000">
                <a:schemeClr val="accent6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Овал 10"/>
          <p:cNvSpPr/>
          <p:nvPr/>
        </p:nvSpPr>
        <p:spPr>
          <a:xfrm>
            <a:off x="6084168" y="3934884"/>
            <a:ext cx="1152128" cy="1080120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62000">
                <a:schemeClr val="accent6">
                  <a:lumMod val="95000"/>
                  <a:lumOff val="5000"/>
                </a:schemeClr>
              </a:gs>
              <a:gs pos="100000">
                <a:schemeClr val="accent6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Овал 11"/>
          <p:cNvSpPr/>
          <p:nvPr/>
        </p:nvSpPr>
        <p:spPr>
          <a:xfrm>
            <a:off x="6227403" y="2854764"/>
            <a:ext cx="1152128" cy="1080120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62000">
                <a:schemeClr val="accent6">
                  <a:lumMod val="95000"/>
                  <a:lumOff val="5000"/>
                </a:schemeClr>
              </a:gs>
              <a:gs pos="100000">
                <a:schemeClr val="accent6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Овал 15"/>
          <p:cNvSpPr/>
          <p:nvPr/>
        </p:nvSpPr>
        <p:spPr>
          <a:xfrm>
            <a:off x="6115348" y="1774644"/>
            <a:ext cx="1152128" cy="1080120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62000">
                <a:schemeClr val="accent6">
                  <a:lumMod val="95000"/>
                  <a:lumOff val="5000"/>
                </a:schemeClr>
              </a:gs>
              <a:gs pos="100000">
                <a:schemeClr val="accent6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Овал 16"/>
          <p:cNvSpPr/>
          <p:nvPr/>
        </p:nvSpPr>
        <p:spPr>
          <a:xfrm>
            <a:off x="5656945" y="761798"/>
            <a:ext cx="1152128" cy="1080120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62000">
                <a:schemeClr val="accent6">
                  <a:lumMod val="95000"/>
                  <a:lumOff val="5000"/>
                </a:schemeClr>
              </a:gs>
              <a:gs pos="100000">
                <a:schemeClr val="accent6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Овал 18"/>
          <p:cNvSpPr/>
          <p:nvPr/>
        </p:nvSpPr>
        <p:spPr>
          <a:xfrm>
            <a:off x="3566367" y="5662701"/>
            <a:ext cx="1152128" cy="1080120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62000">
                <a:schemeClr val="accent6">
                  <a:lumMod val="95000"/>
                  <a:lumOff val="5000"/>
                </a:schemeClr>
              </a:gs>
              <a:gs pos="100000">
                <a:schemeClr val="accent6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Овал 20"/>
          <p:cNvSpPr/>
          <p:nvPr/>
        </p:nvSpPr>
        <p:spPr>
          <a:xfrm>
            <a:off x="2565159" y="5101608"/>
            <a:ext cx="1152128" cy="1080120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62000">
                <a:schemeClr val="accent6">
                  <a:lumMod val="95000"/>
                  <a:lumOff val="5000"/>
                </a:schemeClr>
              </a:gs>
              <a:gs pos="100000">
                <a:schemeClr val="accent6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Овал 22"/>
          <p:cNvSpPr/>
          <p:nvPr/>
        </p:nvSpPr>
        <p:spPr>
          <a:xfrm>
            <a:off x="2121233" y="4077072"/>
            <a:ext cx="1152128" cy="1080120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62000">
                <a:schemeClr val="accent6">
                  <a:lumMod val="95000"/>
                  <a:lumOff val="5000"/>
                </a:schemeClr>
              </a:gs>
              <a:gs pos="100000">
                <a:schemeClr val="accent6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Овал 23"/>
          <p:cNvSpPr/>
          <p:nvPr/>
        </p:nvSpPr>
        <p:spPr>
          <a:xfrm>
            <a:off x="1854003" y="2994418"/>
            <a:ext cx="1152128" cy="1080120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62000">
                <a:schemeClr val="accent6">
                  <a:lumMod val="95000"/>
                  <a:lumOff val="5000"/>
                </a:schemeClr>
              </a:gs>
              <a:gs pos="100000">
                <a:schemeClr val="accent6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Овал 24"/>
          <p:cNvSpPr/>
          <p:nvPr/>
        </p:nvSpPr>
        <p:spPr>
          <a:xfrm>
            <a:off x="1987136" y="1860792"/>
            <a:ext cx="1152128" cy="1080120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62000">
                <a:schemeClr val="accent6">
                  <a:lumMod val="95000"/>
                  <a:lumOff val="5000"/>
                </a:schemeClr>
              </a:gs>
              <a:gs pos="100000">
                <a:schemeClr val="accent6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Заголовок 1"/>
          <p:cNvSpPr txBox="1">
            <a:spLocks/>
          </p:cNvSpPr>
          <p:nvPr/>
        </p:nvSpPr>
        <p:spPr>
          <a:xfrm>
            <a:off x="755576" y="772121"/>
            <a:ext cx="7494314" cy="2957267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algn="ctr">
              <a:spcBef>
                <a:spcPct val="0"/>
              </a:spcBef>
            </a:pPr>
            <a:endParaRPr lang="uk-UA" sz="4400" b="1" dirty="0">
              <a:solidFill>
                <a:schemeClr val="accent1">
                  <a:lumMod val="50000"/>
                </a:schemeClr>
              </a:solidFill>
              <a:latin typeface="Monotype Corsiva" panose="03010101010201010101" pitchFamily="66" charset="0"/>
            </a:endParaRPr>
          </a:p>
          <a:p>
            <a:pPr algn="ctr">
              <a:spcBef>
                <a:spcPct val="0"/>
              </a:spcBef>
            </a:pPr>
            <a:r>
              <a:rPr lang="uk-UA" sz="6000" b="1" dirty="0">
                <a:solidFill>
                  <a:schemeClr val="accent1">
                    <a:lumMod val="50000"/>
                  </a:schemeClr>
                </a:solidFill>
                <a:latin typeface="Monotype Corsiva" panose="03010101010201010101" pitchFamily="66" charset="0"/>
              </a:rPr>
              <a:t>Аукціон знань </a:t>
            </a:r>
            <a:endParaRPr lang="en-US" sz="6000" b="1" dirty="0">
              <a:solidFill>
                <a:schemeClr val="accent1">
                  <a:lumMod val="50000"/>
                </a:schemeClr>
              </a:solidFill>
              <a:latin typeface="Monotype Corsiva" panose="03010101010201010101" pitchFamily="66" charset="0"/>
            </a:endParaRPr>
          </a:p>
          <a:p>
            <a:pPr algn="ctr">
              <a:spcBef>
                <a:spcPct val="0"/>
              </a:spcBef>
            </a:pPr>
            <a:endParaRPr lang="en-US" sz="6000" b="1" dirty="0">
              <a:solidFill>
                <a:schemeClr val="accent1">
                  <a:lumMod val="50000"/>
                </a:schemeClr>
              </a:solidFill>
              <a:latin typeface="Monotype Corsiva" panose="03010101010201010101" pitchFamily="66" charset="0"/>
            </a:endParaRPr>
          </a:p>
          <a:p>
            <a:pPr algn="ctr">
              <a:spcBef>
                <a:spcPct val="0"/>
              </a:spcBef>
            </a:pPr>
            <a:endParaRPr lang="uk-UA" sz="6000" b="1" dirty="0">
              <a:solidFill>
                <a:schemeClr val="accent1">
                  <a:lumMod val="50000"/>
                </a:schemeClr>
              </a:solidFill>
              <a:latin typeface="Monotype Corsiva" panose="03010101010201010101" pitchFamily="66" charset="0"/>
            </a:endParaRPr>
          </a:p>
          <a:p>
            <a:pPr algn="ctr">
              <a:spcBef>
                <a:spcPct val="0"/>
              </a:spcBef>
            </a:pPr>
            <a:r>
              <a:rPr lang="uk-UA" sz="6000" b="1" dirty="0">
                <a:solidFill>
                  <a:schemeClr val="accent1">
                    <a:lumMod val="50000"/>
                  </a:schemeClr>
                </a:solidFill>
                <a:latin typeface="Monotype Corsiva" panose="03010101010201010101" pitchFamily="66" charset="0"/>
              </a:rPr>
              <a:t>«Математичне намисто»</a:t>
            </a:r>
            <a:endParaRPr lang="ru-RU" sz="6000" b="1" dirty="0">
              <a:solidFill>
                <a:schemeClr val="accent1">
                  <a:lumMod val="50000"/>
                </a:schemeClr>
              </a:solidFill>
              <a:latin typeface="Monotype Corsiva" panose="03010101010201010101" pitchFamily="66" charset="0"/>
            </a:endParaRPr>
          </a:p>
          <a:p>
            <a:pPr algn="ctr">
              <a:spcBef>
                <a:spcPct val="0"/>
              </a:spcBef>
            </a:pPr>
            <a:endParaRPr lang="uk-UA" sz="2800" b="1" i="1" dirty="0">
              <a:solidFill>
                <a:srgbClr val="CC0099"/>
              </a:solidFill>
              <a:latin typeface="+mj-lt"/>
              <a:ea typeface="+mj-ea"/>
              <a:cs typeface="+mj-cs"/>
            </a:endParaRPr>
          </a:p>
          <a:p>
            <a:pPr algn="ctr">
              <a:spcBef>
                <a:spcPct val="0"/>
              </a:spcBef>
            </a:pPr>
            <a:endParaRPr lang="ru-RU" sz="2800" b="1" i="1" dirty="0">
              <a:solidFill>
                <a:srgbClr val="CC0099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Паламарчук Т. В.  Ушомирський ліцей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066131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Овал 19"/>
          <p:cNvSpPr/>
          <p:nvPr/>
        </p:nvSpPr>
        <p:spPr>
          <a:xfrm>
            <a:off x="2411760" y="317416"/>
            <a:ext cx="4392488" cy="6048672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Овал 3"/>
          <p:cNvSpPr/>
          <p:nvPr/>
        </p:nvSpPr>
        <p:spPr>
          <a:xfrm>
            <a:off x="97536" y="1169146"/>
            <a:ext cx="1152128" cy="10801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Овал 8"/>
          <p:cNvSpPr/>
          <p:nvPr/>
        </p:nvSpPr>
        <p:spPr>
          <a:xfrm>
            <a:off x="96155" y="2284985"/>
            <a:ext cx="1152128" cy="10801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Овал 9"/>
          <p:cNvSpPr/>
          <p:nvPr/>
        </p:nvSpPr>
        <p:spPr>
          <a:xfrm>
            <a:off x="76179" y="3377471"/>
            <a:ext cx="1152128" cy="10801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Овал 10"/>
          <p:cNvSpPr/>
          <p:nvPr/>
        </p:nvSpPr>
        <p:spPr>
          <a:xfrm>
            <a:off x="96155" y="4493310"/>
            <a:ext cx="1152128" cy="10801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Овал 11"/>
          <p:cNvSpPr/>
          <p:nvPr/>
        </p:nvSpPr>
        <p:spPr>
          <a:xfrm>
            <a:off x="108960" y="5632386"/>
            <a:ext cx="1152128" cy="10801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Овал 12"/>
          <p:cNvSpPr/>
          <p:nvPr/>
        </p:nvSpPr>
        <p:spPr>
          <a:xfrm>
            <a:off x="7945318" y="4540515"/>
            <a:ext cx="1152128" cy="10801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Овал 13"/>
          <p:cNvSpPr/>
          <p:nvPr/>
        </p:nvSpPr>
        <p:spPr>
          <a:xfrm>
            <a:off x="7945318" y="3418329"/>
            <a:ext cx="1152128" cy="10801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Овал 14"/>
          <p:cNvSpPr/>
          <p:nvPr/>
        </p:nvSpPr>
        <p:spPr>
          <a:xfrm>
            <a:off x="7912442" y="2290289"/>
            <a:ext cx="1152128" cy="10801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Овал 15"/>
          <p:cNvSpPr/>
          <p:nvPr/>
        </p:nvSpPr>
        <p:spPr>
          <a:xfrm>
            <a:off x="7912442" y="1184903"/>
            <a:ext cx="1152128" cy="10801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Овал 16"/>
          <p:cNvSpPr/>
          <p:nvPr/>
        </p:nvSpPr>
        <p:spPr>
          <a:xfrm>
            <a:off x="7884368" y="68783"/>
            <a:ext cx="1152128" cy="10801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Овал 17"/>
          <p:cNvSpPr/>
          <p:nvPr/>
        </p:nvSpPr>
        <p:spPr>
          <a:xfrm>
            <a:off x="7935511" y="5662701"/>
            <a:ext cx="1152128" cy="10801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Овал 18"/>
          <p:cNvSpPr/>
          <p:nvPr/>
        </p:nvSpPr>
        <p:spPr>
          <a:xfrm>
            <a:off x="89323" y="65673"/>
            <a:ext cx="1152128" cy="10801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TextBox 22"/>
          <p:cNvSpPr txBox="1"/>
          <p:nvPr/>
        </p:nvSpPr>
        <p:spPr>
          <a:xfrm>
            <a:off x="221338" y="280307"/>
            <a:ext cx="5760640" cy="584775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uk-UA" sz="3200" b="1" i="1" dirty="0">
                <a:solidFill>
                  <a:srgbClr val="FFFF00"/>
                </a:solidFill>
              </a:rPr>
              <a:t>Інтелектуальна розминка</a:t>
            </a:r>
            <a:endParaRPr lang="en-US" sz="3200" b="1" i="1" dirty="0">
              <a:solidFill>
                <a:srgbClr val="FFFF00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194160" y="1385720"/>
            <a:ext cx="5904656" cy="584775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uk-UA" sz="3200" b="1" i="1" dirty="0">
                <a:solidFill>
                  <a:srgbClr val="FFFF00"/>
                </a:solidFill>
              </a:rPr>
              <a:t>Інтерактивна вправа ЛОТО</a:t>
            </a:r>
            <a:endParaRPr lang="en-US" sz="3200" b="1" i="1" dirty="0">
              <a:solidFill>
                <a:srgbClr val="FFFF00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194160" y="2511724"/>
            <a:ext cx="2418669" cy="584775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uk-UA" sz="3200" b="1" i="1" dirty="0">
                <a:solidFill>
                  <a:srgbClr val="FFFF00"/>
                </a:solidFill>
              </a:rPr>
              <a:t> Лабіринт</a:t>
            </a:r>
            <a:endParaRPr lang="en-US" sz="3200" b="1" i="1" dirty="0">
              <a:solidFill>
                <a:srgbClr val="FFFF00"/>
              </a:solidFill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194160" y="3605476"/>
            <a:ext cx="2664296" cy="584775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uk-UA" sz="3200" dirty="0">
                <a:solidFill>
                  <a:srgbClr val="FFFF00"/>
                </a:solidFill>
              </a:rPr>
              <a:t> </a:t>
            </a:r>
            <a:r>
              <a:rPr lang="uk-UA" sz="3200" b="1" i="1" dirty="0">
                <a:solidFill>
                  <a:srgbClr val="FFFF00"/>
                </a:solidFill>
              </a:rPr>
              <a:t>Усні вправи</a:t>
            </a:r>
            <a:endParaRPr lang="en-US" sz="3200" b="1" i="1" dirty="0">
              <a:solidFill>
                <a:srgbClr val="FFFF00"/>
              </a:solidFill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211864" y="4743402"/>
            <a:ext cx="2736304" cy="584775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uk-UA" sz="3200" b="1" i="1" dirty="0">
                <a:solidFill>
                  <a:srgbClr val="FFFF00"/>
                </a:solidFill>
              </a:rPr>
              <a:t>Знайти пару</a:t>
            </a:r>
            <a:endParaRPr lang="en-US" sz="3200" b="1" i="1" dirty="0">
              <a:solidFill>
                <a:srgbClr val="FFFF00"/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251521" y="5910373"/>
            <a:ext cx="2808312" cy="584775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uk-UA" sz="3200" b="1" i="1" dirty="0">
                <a:solidFill>
                  <a:srgbClr val="FFFF00"/>
                </a:solidFill>
              </a:rPr>
              <a:t> </a:t>
            </a:r>
            <a:r>
              <a:rPr lang="uk-UA" sz="3200" b="1" i="1" dirty="0" err="1">
                <a:solidFill>
                  <a:srgbClr val="FFFF00"/>
                </a:solidFill>
              </a:rPr>
              <a:t>Кроснамбер</a:t>
            </a:r>
            <a:endParaRPr lang="en-US" sz="3200" b="1" i="1" dirty="0">
              <a:solidFill>
                <a:srgbClr val="FFFF00"/>
              </a:solidFill>
            </a:endParaRPr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Паламарчук Т. В.  Ушомирський ліцей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565323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Овал 19"/>
          <p:cNvSpPr/>
          <p:nvPr/>
        </p:nvSpPr>
        <p:spPr>
          <a:xfrm>
            <a:off x="2411760" y="317416"/>
            <a:ext cx="4392488" cy="6048672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Овал 3"/>
          <p:cNvSpPr/>
          <p:nvPr/>
        </p:nvSpPr>
        <p:spPr>
          <a:xfrm>
            <a:off x="97536" y="1169146"/>
            <a:ext cx="1152128" cy="10801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Овал 8"/>
          <p:cNvSpPr/>
          <p:nvPr/>
        </p:nvSpPr>
        <p:spPr>
          <a:xfrm>
            <a:off x="96155" y="2284985"/>
            <a:ext cx="1152128" cy="10801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Овал 9"/>
          <p:cNvSpPr/>
          <p:nvPr/>
        </p:nvSpPr>
        <p:spPr>
          <a:xfrm>
            <a:off x="76179" y="3377471"/>
            <a:ext cx="1152128" cy="10801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Овал 10"/>
          <p:cNvSpPr/>
          <p:nvPr/>
        </p:nvSpPr>
        <p:spPr>
          <a:xfrm>
            <a:off x="96155" y="4493310"/>
            <a:ext cx="1152128" cy="10801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Овал 11"/>
          <p:cNvSpPr/>
          <p:nvPr/>
        </p:nvSpPr>
        <p:spPr>
          <a:xfrm>
            <a:off x="108960" y="5632386"/>
            <a:ext cx="1152128" cy="10801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Овал 12"/>
          <p:cNvSpPr/>
          <p:nvPr/>
        </p:nvSpPr>
        <p:spPr>
          <a:xfrm>
            <a:off x="7945318" y="4540515"/>
            <a:ext cx="1152128" cy="10801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Овал 13"/>
          <p:cNvSpPr/>
          <p:nvPr/>
        </p:nvSpPr>
        <p:spPr>
          <a:xfrm>
            <a:off x="7945318" y="3418329"/>
            <a:ext cx="1152128" cy="10801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Овал 14"/>
          <p:cNvSpPr/>
          <p:nvPr/>
        </p:nvSpPr>
        <p:spPr>
          <a:xfrm>
            <a:off x="7912442" y="2290289"/>
            <a:ext cx="1152128" cy="10801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Овал 15"/>
          <p:cNvSpPr/>
          <p:nvPr/>
        </p:nvSpPr>
        <p:spPr>
          <a:xfrm>
            <a:off x="7912442" y="1184903"/>
            <a:ext cx="1152128" cy="10801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Овал 16"/>
          <p:cNvSpPr/>
          <p:nvPr/>
        </p:nvSpPr>
        <p:spPr>
          <a:xfrm>
            <a:off x="7884368" y="68783"/>
            <a:ext cx="1152128" cy="10801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Овал 17"/>
          <p:cNvSpPr/>
          <p:nvPr/>
        </p:nvSpPr>
        <p:spPr>
          <a:xfrm>
            <a:off x="7935511" y="5662701"/>
            <a:ext cx="1152128" cy="10801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Овал 18"/>
          <p:cNvSpPr/>
          <p:nvPr/>
        </p:nvSpPr>
        <p:spPr>
          <a:xfrm>
            <a:off x="89323" y="65673"/>
            <a:ext cx="1152128" cy="10801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TextBox 21"/>
          <p:cNvSpPr txBox="1"/>
          <p:nvPr/>
        </p:nvSpPr>
        <p:spPr>
          <a:xfrm>
            <a:off x="5638800" y="305141"/>
            <a:ext cx="3282928" cy="584775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uk-UA" sz="3200" dirty="0">
                <a:solidFill>
                  <a:srgbClr val="FFFF00"/>
                </a:solidFill>
              </a:rPr>
              <a:t> </a:t>
            </a:r>
            <a:r>
              <a:rPr lang="uk-UA" sz="3200" b="1" i="1" dirty="0">
                <a:solidFill>
                  <a:srgbClr val="FFFF00"/>
                </a:solidFill>
              </a:rPr>
              <a:t>Відповідності</a:t>
            </a:r>
            <a:endParaRPr lang="en-US" sz="3200" b="1" i="1" dirty="0">
              <a:solidFill>
                <a:srgbClr val="FFFF00"/>
              </a:solidFill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5059469" y="1421249"/>
            <a:ext cx="3908124" cy="584775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uk-UA" sz="3200" b="1" i="1" dirty="0">
                <a:solidFill>
                  <a:srgbClr val="FFFF00"/>
                </a:solidFill>
              </a:rPr>
              <a:t>Цікава інформація</a:t>
            </a:r>
            <a:endParaRPr lang="en-US" sz="3200" b="1" i="1" dirty="0">
              <a:solidFill>
                <a:srgbClr val="FFFF00"/>
              </a:solidFill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4427984" y="2467384"/>
            <a:ext cx="4525423" cy="584775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uk-UA" sz="3200" b="1" i="1" dirty="0" smtClean="0">
                <a:solidFill>
                  <a:srgbClr val="FFFF00"/>
                </a:solidFill>
              </a:rPr>
              <a:t>Практичні вправи</a:t>
            </a:r>
            <a:endParaRPr lang="en-US" sz="3200" b="1" i="1" dirty="0">
              <a:solidFill>
                <a:srgbClr val="FFFF00"/>
              </a:solidFill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5710417" y="3669629"/>
            <a:ext cx="3242990" cy="584775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uk-UA" sz="3200" b="1" i="1" dirty="0">
                <a:solidFill>
                  <a:srgbClr val="FFFF00"/>
                </a:solidFill>
              </a:rPr>
              <a:t> Завдання НМТ</a:t>
            </a:r>
            <a:endParaRPr lang="en-US" sz="3200" b="1" i="1" dirty="0">
              <a:solidFill>
                <a:srgbClr val="FFFF00"/>
              </a:solidFill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4913558" y="4791815"/>
            <a:ext cx="4089106" cy="584775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uk-UA" sz="3200" b="1" i="1" dirty="0">
                <a:solidFill>
                  <a:srgbClr val="FFFF00"/>
                </a:solidFill>
              </a:rPr>
              <a:t> Прикладна задача</a:t>
            </a:r>
            <a:endParaRPr lang="en-US" sz="3200" b="1" i="1" dirty="0">
              <a:solidFill>
                <a:srgbClr val="FFFF00"/>
              </a:solidFill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4997169" y="5925778"/>
            <a:ext cx="3969032" cy="584775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uk-UA" sz="3200" dirty="0">
                <a:solidFill>
                  <a:srgbClr val="FFFF00"/>
                </a:solidFill>
              </a:rPr>
              <a:t> </a:t>
            </a:r>
            <a:r>
              <a:rPr lang="uk-UA" sz="3200" b="1" i="1" dirty="0">
                <a:solidFill>
                  <a:srgbClr val="FFFF00"/>
                </a:solidFill>
              </a:rPr>
              <a:t>Тестові завдання</a:t>
            </a:r>
            <a:endParaRPr lang="en-US" sz="3200" b="1" i="1" dirty="0">
              <a:solidFill>
                <a:srgbClr val="FFFF00"/>
              </a:solidFill>
            </a:endParaRPr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Паламарчук Т. В.  Ушомирський ліцей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718323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9" grpId="0" animBg="1"/>
      <p:bldP spid="30" grpId="0" animBg="1"/>
      <p:bldP spid="31" grpId="0" animBg="1"/>
      <p:bldP spid="32" grpId="0" animBg="1"/>
      <p:bldP spid="3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Овал 19"/>
          <p:cNvSpPr/>
          <p:nvPr/>
        </p:nvSpPr>
        <p:spPr>
          <a:xfrm>
            <a:off x="2431062" y="317416"/>
            <a:ext cx="4392488" cy="6048672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Овал 3"/>
          <p:cNvSpPr/>
          <p:nvPr/>
        </p:nvSpPr>
        <p:spPr>
          <a:xfrm>
            <a:off x="107504" y="1145793"/>
            <a:ext cx="1152128" cy="10801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Овал 7"/>
          <p:cNvSpPr/>
          <p:nvPr/>
        </p:nvSpPr>
        <p:spPr>
          <a:xfrm>
            <a:off x="107504" y="37200"/>
            <a:ext cx="1152128" cy="1080120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62000">
                <a:schemeClr val="accent6">
                  <a:lumMod val="95000"/>
                  <a:lumOff val="5000"/>
                </a:schemeClr>
              </a:gs>
              <a:gs pos="100000">
                <a:schemeClr val="accent6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Овал 8"/>
          <p:cNvSpPr/>
          <p:nvPr/>
        </p:nvSpPr>
        <p:spPr>
          <a:xfrm>
            <a:off x="107504" y="2261632"/>
            <a:ext cx="1152128" cy="10801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Овал 9"/>
          <p:cNvSpPr/>
          <p:nvPr/>
        </p:nvSpPr>
        <p:spPr>
          <a:xfrm>
            <a:off x="76179" y="3377471"/>
            <a:ext cx="1152128" cy="10801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Овал 10"/>
          <p:cNvSpPr/>
          <p:nvPr/>
        </p:nvSpPr>
        <p:spPr>
          <a:xfrm>
            <a:off x="96155" y="4493310"/>
            <a:ext cx="1152128" cy="10801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Овал 11"/>
          <p:cNvSpPr/>
          <p:nvPr/>
        </p:nvSpPr>
        <p:spPr>
          <a:xfrm>
            <a:off x="108960" y="5632386"/>
            <a:ext cx="1152128" cy="10801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Овал 12"/>
          <p:cNvSpPr/>
          <p:nvPr/>
        </p:nvSpPr>
        <p:spPr>
          <a:xfrm>
            <a:off x="7945318" y="4540515"/>
            <a:ext cx="1152128" cy="10801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Овал 13"/>
          <p:cNvSpPr/>
          <p:nvPr/>
        </p:nvSpPr>
        <p:spPr>
          <a:xfrm>
            <a:off x="7945318" y="3418329"/>
            <a:ext cx="1152128" cy="10801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Овал 14"/>
          <p:cNvSpPr/>
          <p:nvPr/>
        </p:nvSpPr>
        <p:spPr>
          <a:xfrm>
            <a:off x="7912442" y="2290289"/>
            <a:ext cx="1152128" cy="10801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Овал 15"/>
          <p:cNvSpPr/>
          <p:nvPr/>
        </p:nvSpPr>
        <p:spPr>
          <a:xfrm>
            <a:off x="7912442" y="1184903"/>
            <a:ext cx="1152128" cy="10801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Овал 16"/>
          <p:cNvSpPr/>
          <p:nvPr/>
        </p:nvSpPr>
        <p:spPr>
          <a:xfrm>
            <a:off x="7884368" y="68783"/>
            <a:ext cx="1152128" cy="10801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Овал 17"/>
          <p:cNvSpPr/>
          <p:nvPr/>
        </p:nvSpPr>
        <p:spPr>
          <a:xfrm>
            <a:off x="7935511" y="5662701"/>
            <a:ext cx="1152128" cy="10801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TextBox 20"/>
          <p:cNvSpPr txBox="1"/>
          <p:nvPr/>
        </p:nvSpPr>
        <p:spPr>
          <a:xfrm>
            <a:off x="251520" y="290109"/>
            <a:ext cx="5760640" cy="584775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uk-UA" sz="3200" b="1" i="1" dirty="0">
                <a:solidFill>
                  <a:srgbClr val="FFFF00"/>
                </a:solidFill>
              </a:rPr>
              <a:t>Інтелектуальна розминка</a:t>
            </a:r>
            <a:endParaRPr lang="en-US" sz="3200" b="1" i="1" dirty="0">
              <a:solidFill>
                <a:srgbClr val="FFFF00"/>
              </a:solidFill>
            </a:endParaRPr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Паламарчук Т. В.  Ушомирський ліцей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459980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B499AD2-5ACE-71EC-4FE0-58E791489A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497DD125-DE5A-6883-5E21-3174579BBFD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845" t="5600" r="5385" b="6201"/>
          <a:stretch/>
        </p:blipFill>
        <p:spPr>
          <a:xfrm>
            <a:off x="143106" y="1064079"/>
            <a:ext cx="8496944" cy="4536504"/>
          </a:xfrm>
          <a:prstGeom prst="rect">
            <a:avLst/>
          </a:prstGeom>
        </p:spPr>
      </p:pic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id="{B33C9EDF-E577-E0CB-53D0-1486EA441367}"/>
              </a:ext>
            </a:extLst>
          </p:cNvPr>
          <p:cNvSpPr/>
          <p:nvPr/>
        </p:nvSpPr>
        <p:spPr>
          <a:xfrm>
            <a:off x="3510086" y="1445408"/>
            <a:ext cx="1727138" cy="140618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350" dirty="0"/>
              <a:t>Чи існує квадратний корінь з від’ємного числа?</a:t>
            </a:r>
            <a:endParaRPr lang="uk-UA" sz="1350" dirty="0"/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D821BCAE-2C4C-E767-B00B-55C06924F8F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93972" y="1405483"/>
            <a:ext cx="1774090" cy="1486029"/>
          </a:xfrm>
          <a:prstGeom prst="rect">
            <a:avLst/>
          </a:prstGeom>
        </p:spPr>
      </p:pic>
      <p:sp>
        <p:nvSpPr>
          <p:cNvPr id="16" name="Прямоугольник 15">
            <a:extLst>
              <a:ext uri="{FF2B5EF4-FFF2-40B4-BE49-F238E27FC236}">
                <a16:creationId xmlns:a16="http://schemas.microsoft.com/office/drawing/2014/main" id="{47B5CDDA-58C3-53D3-55E4-D28CCF67175A}"/>
              </a:ext>
            </a:extLst>
          </p:cNvPr>
          <p:cNvSpPr/>
          <p:nvPr/>
        </p:nvSpPr>
        <p:spPr>
          <a:xfrm>
            <a:off x="6135241" y="1445408"/>
            <a:ext cx="1767458" cy="1463152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350" dirty="0"/>
              <a:t>Як </a:t>
            </a:r>
            <a:r>
              <a:rPr lang="ru-RU" sz="1350" dirty="0" err="1"/>
              <a:t>називають</a:t>
            </a:r>
            <a:r>
              <a:rPr lang="ru-RU" sz="1350" dirty="0"/>
              <a:t> </a:t>
            </a:r>
            <a:r>
              <a:rPr lang="ru-RU" sz="1350" dirty="0" err="1"/>
              <a:t>дію</a:t>
            </a:r>
            <a:r>
              <a:rPr lang="ru-RU" sz="1350" dirty="0"/>
              <a:t> </a:t>
            </a:r>
            <a:r>
              <a:rPr lang="ru-RU" sz="1350" dirty="0" err="1"/>
              <a:t>знаходження</a:t>
            </a:r>
            <a:r>
              <a:rPr lang="ru-RU" sz="1350" dirty="0"/>
              <a:t>  </a:t>
            </a:r>
            <a:r>
              <a:rPr lang="ru-RU" sz="1350" dirty="0" err="1"/>
              <a:t>арифметичного</a:t>
            </a:r>
            <a:r>
              <a:rPr lang="ru-RU" sz="1350" dirty="0"/>
              <a:t> </a:t>
            </a:r>
            <a:r>
              <a:rPr lang="ru-RU" sz="1350" dirty="0" err="1"/>
              <a:t>значення</a:t>
            </a:r>
            <a:r>
              <a:rPr lang="ru-RU" sz="1350" dirty="0"/>
              <a:t> квадратного кореня?</a:t>
            </a:r>
            <a:endParaRPr lang="uk-UA" sz="1350" dirty="0"/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EF182D95-29F7-E5DE-3709-502C1D0581BF}"/>
              </a:ext>
            </a:extLst>
          </p:cNvPr>
          <p:cNvSpPr/>
          <p:nvPr/>
        </p:nvSpPr>
        <p:spPr>
          <a:xfrm>
            <a:off x="638035" y="1518252"/>
            <a:ext cx="1679496" cy="1413249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350" dirty="0"/>
              <a:t>Що називають квадратним коренем із числа а?</a:t>
            </a: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4E7CFA7E-9243-F5A3-D996-DD22904876F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23780" y="1422531"/>
            <a:ext cx="1774090" cy="1486029"/>
          </a:xfrm>
          <a:prstGeom prst="rect">
            <a:avLst/>
          </a:prstGeom>
        </p:spPr>
      </p:pic>
      <p:sp>
        <p:nvSpPr>
          <p:cNvPr id="18" name="Прямоугольник 17">
            <a:extLst>
              <a:ext uri="{FF2B5EF4-FFF2-40B4-BE49-F238E27FC236}">
                <a16:creationId xmlns:a16="http://schemas.microsoft.com/office/drawing/2014/main" id="{69CE5BEF-BC33-9839-FF31-B0D1A2702C9A}"/>
              </a:ext>
            </a:extLst>
          </p:cNvPr>
          <p:cNvSpPr/>
          <p:nvPr/>
        </p:nvSpPr>
        <p:spPr>
          <a:xfrm>
            <a:off x="590738" y="3332331"/>
            <a:ext cx="1726793" cy="1431624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350" dirty="0"/>
              <a:t>Що називають арифметичним квадратним коренем із числа а?</a:t>
            </a:r>
            <a:endParaRPr lang="uk-UA" sz="1350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A9057FB5-D850-B6B5-93E2-C5CA16D4547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1084" y="1518252"/>
            <a:ext cx="1773744" cy="1484153"/>
          </a:xfrm>
          <a:prstGeom prst="rect">
            <a:avLst/>
          </a:prstGeom>
        </p:spPr>
      </p:pic>
      <p:sp>
        <p:nvSpPr>
          <p:cNvPr id="20" name="Прямоугольник 19">
            <a:extLst>
              <a:ext uri="{FF2B5EF4-FFF2-40B4-BE49-F238E27FC236}">
                <a16:creationId xmlns:a16="http://schemas.microsoft.com/office/drawing/2014/main" id="{AEE0BC55-37C8-1C6D-25D0-0F90E746FD34}"/>
              </a:ext>
            </a:extLst>
          </p:cNvPr>
          <p:cNvSpPr/>
          <p:nvPr/>
        </p:nvSpPr>
        <p:spPr>
          <a:xfrm>
            <a:off x="3510085" y="3332331"/>
            <a:ext cx="1727138" cy="1361259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350" dirty="0" err="1"/>
              <a:t>Наведіть</a:t>
            </a:r>
            <a:r>
              <a:rPr lang="ru-RU" sz="1350" dirty="0"/>
              <a:t> </a:t>
            </a:r>
            <a:r>
              <a:rPr lang="ru-RU" sz="1350" dirty="0" err="1"/>
              <a:t>приклади</a:t>
            </a:r>
            <a:r>
              <a:rPr lang="ru-RU" sz="1350" dirty="0"/>
              <a:t> </a:t>
            </a:r>
            <a:r>
              <a:rPr lang="ru-RU" sz="1350" dirty="0" err="1"/>
              <a:t>взаємно</a:t>
            </a:r>
            <a:r>
              <a:rPr lang="ru-RU" sz="1350" dirty="0"/>
              <a:t> </a:t>
            </a:r>
            <a:r>
              <a:rPr lang="ru-RU" sz="1350" dirty="0" err="1"/>
              <a:t>спряжених</a:t>
            </a:r>
            <a:r>
              <a:rPr lang="ru-RU" sz="1350" dirty="0"/>
              <a:t> </a:t>
            </a:r>
            <a:r>
              <a:rPr lang="ru-RU" sz="1350" dirty="0" err="1"/>
              <a:t>виразів</a:t>
            </a:r>
            <a:r>
              <a:rPr lang="ru-RU" sz="1350" dirty="0"/>
              <a:t> </a:t>
            </a:r>
            <a:endParaRPr lang="uk-UA" sz="1350" dirty="0"/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D1E38830-7591-DDE2-C086-61F36ADF32F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7089" y="3285010"/>
            <a:ext cx="1774090" cy="1486029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2" name="Прямоугольник 21">
                <a:extLst>
                  <a:ext uri="{FF2B5EF4-FFF2-40B4-BE49-F238E27FC236}">
                    <a16:creationId xmlns:a16="http://schemas.microsoft.com/office/drawing/2014/main" id="{8953A72D-0451-6912-D742-17345DAAD436}"/>
                  </a:ext>
                </a:extLst>
              </p:cNvPr>
              <p:cNvSpPr/>
              <p:nvPr/>
            </p:nvSpPr>
            <p:spPr>
              <a:xfrm>
                <a:off x="6135241" y="3261427"/>
                <a:ext cx="1700221" cy="1428815"/>
              </a:xfrm>
              <a:prstGeom prst="rect">
                <a:avLst/>
              </a:prstGeom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ru-RU" sz="1350" dirty="0"/>
                  <a:t>Для </a:t>
                </a:r>
                <a:r>
                  <a:rPr lang="ru-RU" sz="1350" dirty="0" err="1"/>
                  <a:t>яких</a:t>
                </a:r>
                <a:r>
                  <a:rPr lang="ru-RU" sz="1350" dirty="0"/>
                  <a:t> </a:t>
                </a:r>
                <a:r>
                  <a:rPr lang="ru-RU" sz="1350" dirty="0" err="1"/>
                  <a:t>значень</a:t>
                </a:r>
                <a:r>
                  <a:rPr lang="ru-RU" sz="1350" dirty="0"/>
                  <a:t> а є правильною р</a:t>
                </a:r>
                <a:r>
                  <a:rPr lang="uk-UA" sz="1350" dirty="0"/>
                  <a:t>і</a:t>
                </a:r>
                <a:r>
                  <a:rPr lang="ru-RU" sz="1350" dirty="0" err="1"/>
                  <a:t>вность</a:t>
                </a:r>
                <a:r>
                  <a:rPr lang="ru-RU" sz="1350" dirty="0"/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en-US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ad>
                              <m:radPr>
                                <m:degHide m:val="on"/>
                                <m:ctrlPr>
                                  <a:rPr lang="en-US" i="1">
                                    <a:latin typeface="Cambria Math" panose="02040503050406030204" pitchFamily="18" charset="0"/>
                                  </a:rPr>
                                </m:ctrlPr>
                              </m:radPr>
                              <m:deg/>
                              <m:e>
                                <m:r>
                                  <a:rPr lang="ru-RU" i="1">
                                    <a:latin typeface="Cambria Math" panose="02040503050406030204" pitchFamily="18" charset="0"/>
                                  </a:rPr>
                                  <m:t>𝑎</m:t>
                                </m:r>
                              </m:e>
                            </m:rad>
                          </m:e>
                        </m:d>
                      </m:e>
                      <m:sup>
                        <m:r>
                          <a:rPr lang="ru-RU" i="1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ru-RU" dirty="0"/>
                  <a:t>=</a:t>
                </a:r>
                <a14:m>
                  <m:oMath xmlns:m="http://schemas.openxmlformats.org/officeDocument/2006/math">
                    <m:r>
                      <a:rPr lang="ru-RU" i="1">
                        <a:latin typeface="Cambria Math" panose="02040503050406030204" pitchFamily="18" charset="0"/>
                      </a:rPr>
                      <m:t>𝑎</m:t>
                    </m:r>
                  </m:oMath>
                </a14:m>
                <a:endParaRPr lang="uk-UA" sz="1350" dirty="0"/>
              </a:p>
            </p:txBody>
          </p:sp>
        </mc:Choice>
        <mc:Fallback xmlns="">
          <p:sp>
            <p:nvSpPr>
              <p:cNvPr id="22" name="Прямоугольник 21">
                <a:extLst>
                  <a:ext uri="{FF2B5EF4-FFF2-40B4-BE49-F238E27FC236}">
                    <a16:creationId xmlns:a16="http://schemas.microsoft.com/office/drawing/2014/main" id="{8953A72D-0451-6912-D742-17345DAAD436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35241" y="3261427"/>
                <a:ext cx="1700221" cy="1428815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C8A50298-C150-2824-A29F-D2EBEF67765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04533" y="3248354"/>
            <a:ext cx="1774090" cy="1486029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BBA2A55E-37BA-7FBE-7EDC-C148F0A45EE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04916" y="3230202"/>
            <a:ext cx="1774090" cy="1504181"/>
          </a:xfrm>
          <a:prstGeom prst="rect">
            <a:avLst/>
          </a:prstGeom>
        </p:spPr>
      </p:pic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1F50B71A-16C4-467A-4C99-8135944CEEBD}"/>
              </a:ext>
            </a:extLst>
          </p:cNvPr>
          <p:cNvSpPr/>
          <p:nvPr/>
        </p:nvSpPr>
        <p:spPr>
          <a:xfrm>
            <a:off x="1646678" y="1843176"/>
            <a:ext cx="443071" cy="692497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algn="ctr"/>
            <a:r>
              <a:rPr lang="ru-RU" sz="405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1</a:t>
            </a:r>
          </a:p>
        </p:txBody>
      </p:sp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id="{25654A04-AC58-471D-BD6D-3A3D1C3D998B}"/>
              </a:ext>
            </a:extLst>
          </p:cNvPr>
          <p:cNvSpPr/>
          <p:nvPr/>
        </p:nvSpPr>
        <p:spPr>
          <a:xfrm>
            <a:off x="4551360" y="1802250"/>
            <a:ext cx="443071" cy="692497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algn="ctr"/>
            <a:r>
              <a:rPr lang="ru-RU" sz="405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2</a:t>
            </a:r>
          </a:p>
        </p:txBody>
      </p:sp>
      <p:sp>
        <p:nvSpPr>
          <p:cNvPr id="17" name="Прямоугольник 16">
            <a:extLst>
              <a:ext uri="{FF2B5EF4-FFF2-40B4-BE49-F238E27FC236}">
                <a16:creationId xmlns:a16="http://schemas.microsoft.com/office/drawing/2014/main" id="{D47D9C9D-119A-8A0A-792E-969E660B8117}"/>
              </a:ext>
            </a:extLst>
          </p:cNvPr>
          <p:cNvSpPr/>
          <p:nvPr/>
        </p:nvSpPr>
        <p:spPr>
          <a:xfrm>
            <a:off x="7269274" y="1857552"/>
            <a:ext cx="443071" cy="692497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algn="ctr"/>
            <a:r>
              <a:rPr lang="ru-RU" sz="405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3</a:t>
            </a:r>
          </a:p>
        </p:txBody>
      </p:sp>
      <p:sp>
        <p:nvSpPr>
          <p:cNvPr id="19" name="Прямоугольник 18">
            <a:extLst>
              <a:ext uri="{FF2B5EF4-FFF2-40B4-BE49-F238E27FC236}">
                <a16:creationId xmlns:a16="http://schemas.microsoft.com/office/drawing/2014/main" id="{253D487C-F1CF-59FF-2DF8-5CED9DC19C40}"/>
              </a:ext>
            </a:extLst>
          </p:cNvPr>
          <p:cNvSpPr/>
          <p:nvPr/>
        </p:nvSpPr>
        <p:spPr>
          <a:xfrm>
            <a:off x="1705913" y="3658193"/>
            <a:ext cx="443071" cy="692497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algn="ctr"/>
            <a:r>
              <a:rPr lang="ru-RU" sz="405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4</a:t>
            </a:r>
          </a:p>
        </p:txBody>
      </p:sp>
      <p:sp>
        <p:nvSpPr>
          <p:cNvPr id="21" name="Прямоугольник 20">
            <a:extLst>
              <a:ext uri="{FF2B5EF4-FFF2-40B4-BE49-F238E27FC236}">
                <a16:creationId xmlns:a16="http://schemas.microsoft.com/office/drawing/2014/main" id="{89761BFD-346A-ABFB-20F0-C4387FDF3265}"/>
              </a:ext>
            </a:extLst>
          </p:cNvPr>
          <p:cNvSpPr/>
          <p:nvPr/>
        </p:nvSpPr>
        <p:spPr>
          <a:xfrm>
            <a:off x="4596587" y="3681777"/>
            <a:ext cx="443071" cy="692497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algn="ctr"/>
            <a:r>
              <a:rPr lang="ru-RU" sz="405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5</a:t>
            </a:r>
          </a:p>
        </p:txBody>
      </p:sp>
      <p:sp>
        <p:nvSpPr>
          <p:cNvPr id="24" name="Прямоугольник 23">
            <a:extLst>
              <a:ext uri="{FF2B5EF4-FFF2-40B4-BE49-F238E27FC236}">
                <a16:creationId xmlns:a16="http://schemas.microsoft.com/office/drawing/2014/main" id="{9D27E951-C7F6-C34B-AB5D-CF01F15A2908}"/>
              </a:ext>
            </a:extLst>
          </p:cNvPr>
          <p:cNvSpPr/>
          <p:nvPr/>
        </p:nvSpPr>
        <p:spPr>
          <a:xfrm>
            <a:off x="348115" y="377408"/>
            <a:ext cx="8496943" cy="746358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pPr algn="ctr"/>
            <a:r>
              <a:rPr lang="uk-UA" sz="4400" b="1" i="1" dirty="0">
                <a:ln w="0"/>
                <a:solidFill>
                  <a:schemeClr val="accent1">
                    <a:lumMod val="5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Monotype Corsiva" panose="03010101010201010101" pitchFamily="66" charset="0"/>
              </a:rPr>
              <a:t>Інтелектуальна розминка</a:t>
            </a:r>
          </a:p>
        </p:txBody>
      </p:sp>
      <p:sp>
        <p:nvSpPr>
          <p:cNvPr id="23" name="Прямоугольник 22">
            <a:extLst>
              <a:ext uri="{FF2B5EF4-FFF2-40B4-BE49-F238E27FC236}">
                <a16:creationId xmlns:a16="http://schemas.microsoft.com/office/drawing/2014/main" id="{25654A04-AC58-471D-BD6D-3A3D1C3D998B}"/>
              </a:ext>
            </a:extLst>
          </p:cNvPr>
          <p:cNvSpPr/>
          <p:nvPr/>
        </p:nvSpPr>
        <p:spPr>
          <a:xfrm>
            <a:off x="7192628" y="2435282"/>
            <a:ext cx="443071" cy="1938992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pPr algn="ctr"/>
            <a:endParaRPr lang="uk-UA" sz="405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</a:endParaRPr>
          </a:p>
          <a:p>
            <a:pPr algn="ctr"/>
            <a:endParaRPr lang="uk-UA" sz="405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</a:endParaRPr>
          </a:p>
          <a:p>
            <a:pPr algn="ctr"/>
            <a:r>
              <a:rPr lang="en-US" sz="405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6</a:t>
            </a:r>
            <a:endParaRPr lang="ru-RU" sz="405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Паламарчук Т. В.  Ушомирський ліцей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32093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3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3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3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3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3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8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1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3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5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5" grpId="0"/>
      <p:bldP spid="17" grpId="0"/>
      <p:bldP spid="19" grpId="0"/>
      <p:bldP spid="21" grpId="0"/>
      <p:bldP spid="2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Овал 19"/>
          <p:cNvSpPr/>
          <p:nvPr/>
        </p:nvSpPr>
        <p:spPr>
          <a:xfrm>
            <a:off x="2431062" y="317416"/>
            <a:ext cx="4392488" cy="6048672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Овал 3"/>
          <p:cNvSpPr/>
          <p:nvPr/>
        </p:nvSpPr>
        <p:spPr>
          <a:xfrm>
            <a:off x="107504" y="1145793"/>
            <a:ext cx="1152128" cy="10801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Овал 7"/>
          <p:cNvSpPr/>
          <p:nvPr/>
        </p:nvSpPr>
        <p:spPr>
          <a:xfrm>
            <a:off x="107504" y="37200"/>
            <a:ext cx="1152128" cy="1080120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62000">
                <a:schemeClr val="accent6">
                  <a:lumMod val="95000"/>
                  <a:lumOff val="5000"/>
                </a:schemeClr>
              </a:gs>
              <a:gs pos="100000">
                <a:schemeClr val="accent6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Овал 8"/>
          <p:cNvSpPr/>
          <p:nvPr/>
        </p:nvSpPr>
        <p:spPr>
          <a:xfrm>
            <a:off x="107504" y="2261632"/>
            <a:ext cx="1152128" cy="10801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Овал 9"/>
          <p:cNvSpPr/>
          <p:nvPr/>
        </p:nvSpPr>
        <p:spPr>
          <a:xfrm>
            <a:off x="76179" y="3377471"/>
            <a:ext cx="1152128" cy="10801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Овал 10"/>
          <p:cNvSpPr/>
          <p:nvPr/>
        </p:nvSpPr>
        <p:spPr>
          <a:xfrm>
            <a:off x="96155" y="4493310"/>
            <a:ext cx="1152128" cy="10801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Овал 11"/>
          <p:cNvSpPr/>
          <p:nvPr/>
        </p:nvSpPr>
        <p:spPr>
          <a:xfrm>
            <a:off x="108960" y="5632386"/>
            <a:ext cx="1152128" cy="10801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Овал 12"/>
          <p:cNvSpPr/>
          <p:nvPr/>
        </p:nvSpPr>
        <p:spPr>
          <a:xfrm>
            <a:off x="7945318" y="4540515"/>
            <a:ext cx="1152128" cy="10801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Овал 13"/>
          <p:cNvSpPr/>
          <p:nvPr/>
        </p:nvSpPr>
        <p:spPr>
          <a:xfrm>
            <a:off x="7945318" y="3418329"/>
            <a:ext cx="1152128" cy="10801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Овал 14"/>
          <p:cNvSpPr/>
          <p:nvPr/>
        </p:nvSpPr>
        <p:spPr>
          <a:xfrm>
            <a:off x="7912442" y="2290289"/>
            <a:ext cx="1152128" cy="10801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Овал 15"/>
          <p:cNvSpPr/>
          <p:nvPr/>
        </p:nvSpPr>
        <p:spPr>
          <a:xfrm>
            <a:off x="7912442" y="1184903"/>
            <a:ext cx="1152128" cy="10801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Овал 16"/>
          <p:cNvSpPr/>
          <p:nvPr/>
        </p:nvSpPr>
        <p:spPr>
          <a:xfrm>
            <a:off x="7884368" y="68783"/>
            <a:ext cx="1152128" cy="10801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Овал 17"/>
          <p:cNvSpPr/>
          <p:nvPr/>
        </p:nvSpPr>
        <p:spPr>
          <a:xfrm>
            <a:off x="7935511" y="5662701"/>
            <a:ext cx="1152128" cy="10801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Паламарчук Т. В.  Ушомирський ліцей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799820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4.07407E-6 L 0.00017 0.00024 C 0.00243 0.00278 0.00399 0.00602 0.00642 0.00903 C 0.00711 0.00949 0.0085 0.00949 0.00937 0.01042 C 0.0184 0.01875 0.00243 0.00672 0.01423 0.01621 C 0.0158 0.0176 0.01979 0.01899 0.02135 0.01991 C 0.02326 0.02084 0.02517 0.02223 0.02725 0.02338 L 0.03628 0.02848 L 0.05729 0.04051 L 0.06041 0.04213 C 0.06163 0.04283 0.0625 0.04329 0.06336 0.04399 C 0.06475 0.04468 0.06632 0.04514 0.06753 0.04584 C 0.0684 0.0463 0.06927 0.04723 0.07048 0.04746 C 0.07309 0.04862 0.07586 0.04908 0.07847 0.05 C 0.08038 0.05047 0.08125 0.05139 0.08281 0.05186 C 0.08472 0.05255 0.08663 0.05324 0.08871 0.05417 C 0.10451 0.05973 0.08211 0.05186 0.1 0.05811 C 0.10764 0.0588 0.11527 0.05973 0.12291 0.05996 C 0.12882 0.06042 0.14253 0.06019 0.15017 0.06019 C 0.1526 0.05973 0.15503 0.0588 0.15764 0.05834 C 0.16041 0.05834 0.16319 0.05834 0.16597 0.05834 C 0.16788 0.05811 0.16961 0.05787 0.17135 0.05764 C 0.17725 0.05741 0.1783 0.05811 0.18281 0.05672 C 0.18559 0.05649 0.18715 0.05579 0.18941 0.0551 L 0.19253 0.05417 C 0.19357 0.05394 0.19479 0.05394 0.196 0.05348 C 0.2033 0.04838 0.19982 0.04977 0.20555 0.04838 C 0.21128 0.04237 0.20416 0.04931 0.21111 0.04514 C 0.21857 0.04074 0.20746 0.04445 0.21649 0.0419 C 0.22083 0.03774 0.21805 0.04028 0.22569 0.03565 C 0.22656 0.03473 0.22795 0.03426 0.22882 0.03311 C 0.22986 0.03218 0.23142 0.03102 0.23211 0.02987 C 0.23368 0.02894 0.23455 0.02871 0.23541 0.02755 C 0.24705 0.01737 0.23802 0.02362 0.246 0.01875 C 0.25312 0.00764 0.24375 0.0213 0.25052 0.01297 C 0.25121 0.01181 0.25208 0.01042 0.25277 0.00926 C 0.25399 0.00787 0.25573 0.00718 0.25711 0.00602 C 0.26146 -0.00046 0.25868 0.00348 0.26649 -0.00439 C 0.26736 -0.00555 0.2684 -0.00717 0.26996 -0.00787 C 0.27083 -0.00856 0.27205 -0.00926 0.27309 -0.00995 C 0.27465 -0.01088 0.27586 -0.01342 0.27777 -0.01435 C 0.28229 -0.01759 0.28003 -0.0162 0.28541 -0.01875 C 0.29114 -0.0243 0.28368 -0.01759 0.29097 -0.02199 C 0.29201 -0.02222 0.29218 -0.02361 0.29357 -0.02407 C 0.29409 -0.02476 0.29514 -0.02453 0.29635 -0.02476 C 0.29774 -0.02546 0.29965 -0.02592 0.30052 -0.02708 C 0.30173 -0.02754 0.30277 -0.0287 0.30399 -0.02916 C 0.30486 -0.02939 0.30642 -0.02939 0.30764 -0.02986 C 0.30833 -0.03032 0.3092 -0.03148 0.31059 -0.03217 C 0.31059 -0.03194 0.31857 -0.03426 0.32014 -0.03426 L 0.32343 -0.03541 L 0.32639 -0.03611 C 0.33142 -0.03518 0.33646 -0.03518 0.34097 -0.0331 C 0.34288 -0.03217 0.34479 -0.02731 0.34479 -0.02708 C 0.34496 -0.02592 0.34496 -0.02453 0.34548 -0.02338 C 0.34583 -0.02176 0.34722 -0.02083 0.34722 -0.01921 C 0.34705 -0.01527 0.34652 -0.01134 0.34531 -0.00763 C 0.34479 -0.00648 0.34461 -0.00509 0.34392 -0.00347 C 0.34271 -0.00208 0.34097 -0.00092 0.33923 0.0007 C 0.33819 0.00186 0.33732 0.00324 0.33593 0.00394 C 0.33368 0.00556 0.33142 0.00649 0.32934 0.00834 C 0.32274 0.01482 0.32621 0.01343 0.32031 0.01482 C 0.31632 0.01922 0.31892 0.01644 0.31198 0.02153 C 0.30729 0.02454 0.30937 0.02338 0.30503 0.02454 C 0.2993 0.03033 0.30659 0.02362 0.29965 0.02755 C 0.29201 0.03172 0.30312 0.02824 0.29409 0.03079 C 0.29323 0.03149 0.29253 0.03241 0.29184 0.03287 C 0.28958 0.03449 0.28732 0.03588 0.28507 0.03727 L 0.28194 0.03936 C 0.28073 0.04028 0.27951 0.04051 0.27864 0.04167 C 0.27118 0.04885 0.27968 0.04121 0.27066 0.04885 C 0.26441 0.05348 0.27361 0.04746 0.2651 0.05278 C 0.26423 0.05394 0.26354 0.0551 0.2625 0.05625 C 0.26059 0.05857 0.25955 0.05903 0.25711 0.06065 C 0.25642 0.06204 0.25555 0.0632 0.25468 0.06436 C 0.25451 0.06459 0.24687 0.07223 0.24566 0.07338 C 0.24531 0.07408 0.24392 0.07454 0.24323 0.0757 C 0.24271 0.07686 0.24236 0.07848 0.2408 0.0794 C 0.23993 0.0801 0.23871 0.08056 0.2375 0.08149 C 0.23455 0.08982 0.23854 0.08079 0.23281 0.08727 C 0.23107 0.08936 0.23003 0.0926 0.2283 0.09445 C 0.22743 0.09514 0.22656 0.09584 0.22604 0.09676 C 0.22413 0.09885 0.22205 0.10093 0.22118 0.10371 C 0.22066 0.1051 0.22048 0.10649 0.22014 0.10764 C 0.2184 0.10926 0.21527 0.11204 0.21527 0.11227 C 0.2118 0.1213 0.21632 0.10996 0.21146 0.11945 C 0.20833 0.1257 0.2125 0.12107 0.20798 0.12547 C 0.20521 0.13311 0.20833 0.12524 0.20416 0.13264 C 0.2026 0.13588 0.20086 0.13912 0.19948 0.14237 L 0.1967 0.14723 C 0.196 0.14885 0.19531 0.1507 0.19461 0.15232 L 0.19184 0.15579 C 0.18871 0.16598 0.19218 0.15579 0.18802 0.16436 C 0.18559 0.16899 0.18784 0.1676 0.18524 0.17292 C 0.18472 0.17431 0.1835 0.175 0.18298 0.17662 C 0.17795 0.1875 0.18229 0.18218 0.17708 0.19653 C 0.17673 0.19792 0.17604 0.19908 0.17586 0.20024 C 0.17482 0.20371 0.1743 0.20718 0.17343 0.21042 C 0.17187 0.2132 0.17083 0.21598 0.17048 0.21922 C 0.16927 0.22246 0.16892 0.22593 0.16823 0.2294 C 0.16771 0.23172 0.16597 0.24005 0.1651 0.24306 C 0.16458 0.24445 0.16423 0.24537 0.16371 0.24676 C 0.16319 0.24885 0.16284 0.25116 0.16215 0.25301 C 0.16128 0.25649 0.15937 0.2632 0.15937 0.26343 C 0.15451 0.29375 0.15642 0.27824 0.15399 0.33519 C 0.15347 0.33912 0.15382 0.34283 0.15382 0.34699 C 0.15382 0.36389 0.15312 0.35602 0.15468 0.36667 C 0.15468 0.37107 0.15468 0.37524 0.15468 0.37963 C 0.15434 0.38264 0.15486 0.38565 0.15503 0.38866 C 0.15382 0.40556 0.1526 0.42223 0.15173 0.43912 C 0.15156 0.44815 0.15086 0.45857 0.15156 0.4676 C 0.15156 0.46945 0.15208 0.47107 0.15225 0.47315 C 0.15295 0.47917 0.15208 0.48519 0.15277 0.49121 L 0.15416 0.50186 C 0.15468 0.50371 0.15434 0.50556 0.15468 0.50718 C 0.15503 0.50857 0.15538 0.50973 0.15555 0.51135 C 0.1559 0.51343 0.1559 0.51551 0.15607 0.51783 C 0.15625 0.5213 0.15711 0.52477 0.15764 0.52824 C 0.15816 0.53287 0.15798 0.53727 0.15833 0.54144 C 0.16059 0.5544 0.15677 0.53426 0.16076 0.55116 C 0.16232 0.55741 0.1625 0.56297 0.16336 0.56968 C 0.16371 0.5713 0.16389 0.57315 0.16406 0.57431 C 0.16475 0.57686 0.16545 0.57848 0.1658 0.58033 C 0.16649 0.58218 0.16597 0.58403 0.16632 0.58565 C 0.16684 0.5875 0.16771 0.58936 0.16805 0.59098 C 0.16944 0.59676 0.16788 0.59491 0.17048 0.60186 C 0.1717 0.60463 0.17291 0.60718 0.17378 0.61019 C 0.17448 0.61135 0.17482 0.6132 0.17569 0.61412 C 0.18021 0.6213 0.1783 0.61852 0.18229 0.62292 C 0.18316 0.62477 0.18402 0.62662 0.18507 0.62848 C 0.18628 0.6301 0.18698 0.63125 0.18784 0.63287 C 0.18854 0.63403 0.18889 0.63588 0.18993 0.63704 C 0.18993 0.63797 0.19097 0.63889 0.19149 0.63982 C 0.19427 0.64537 0.19288 0.64491 0.19566 0.65209 C 0.19618 0.65324 0.19705 0.65394 0.19757 0.6551 C 0.1993 0.65764 0.19965 0.66088 0.20121 0.66343 C 0.20225 0.66574 0.20364 0.66806 0.20468 0.67037 C 0.20607 0.67315 0.20781 0.6757 0.2085 0.67871 C 0.2085 0.67963 0.2085 0.68149 0.20902 0.68264 C 0.20989 0.68426 0.21093 0.68565 0.21198 0.68704 C 0.21319 0.69399 0.2125 0.68982 0.21632 0.69954 L 0.22135 0.71181 C 0.22187 0.7132 0.22187 0.71528 0.22326 0.71598 L 0.22621 0.7176 C 0.2276 0.72547 0.22552 0.71829 0.23003 0.72454 C 0.23055 0.72593 0.23073 0.72755 0.23177 0.72848 C 0.23246 0.7301 0.2335 0.73079 0.23455 0.73172 C 0.23524 0.73287 0.23646 0.73357 0.23646 0.73473 C 0.23715 0.73612 0.23732 0.73774 0.23819 0.73889 C 0.23906 0.73982 0.2401 0.73959 0.24166 0.74074 C 0.24184 0.74144 0.24201 0.74352 0.24305 0.74491 C 0.24861 0.75324 0.24409 0.73889 0.25139 0.75625 C 0.25208 0.75787 0.25243 0.75949 0.2533 0.76042 C 0.25503 0.76274 0.25798 0.76412 0.25955 0.76644 C 0.26059 0.76875 0.2618 0.77176 0.26389 0.77362 C 0.26475 0.77477 0.26614 0.77547 0.26666 0.77686 C 0.26979 0.78125 0.27066 0.7838 0.2743 0.78704 C 0.27569 0.7875 0.27621 0.78797 0.27708 0.78843 C 0.27864 0.78959 0.27986 0.79074 0.28125 0.7919 C 0.28211 0.79306 0.28298 0.79491 0.28385 0.79607 C 0.28507 0.79723 0.2868 0.79792 0.28802 0.79885 C 0.29323 0.80394 0.28836 0.8007 0.29392 0.80394 C 0.30659 0.81852 0.29114 0.80162 0.30069 0.81019 C 0.3026 0.81181 0.30434 0.81436 0.30659 0.81621 C 0.30798 0.81737 0.3092 0.81806 0.31041 0.81922 C 0.3118 0.82061 0.31319 0.82223 0.31458 0.82385 C 0.3151 0.82454 0.3158 0.8257 0.31614 0.82662 C 0.31753 0.82778 0.31892 0.82778 0.32048 0.82848 C 0.32847 0.83704 0.31805 0.82662 0.32656 0.83334 C 0.33593 0.84121 0.321 0.83079 0.33298 0.83936 C 0.33507 0.84051 0.33819 0.84213 0.3401 0.84283 C 0.34184 0.84375 0.3434 0.84422 0.34514 0.84468 C 0.35086 0.84769 0.34514 0.8463 0.35364 0.84885 C 0.35677 0.84977 0.36007 0.8507 0.36371 0.85139 L 0.42274 0.85857 C 0.42552 0.85857 0.42847 0.85811 0.43107 0.85834 C 0.43229 0.85811 0.43316 0.85764 0.43437 0.85764 C 0.43784 0.85695 0.44132 0.85672 0.44496 0.85649 C 0.44705 0.85602 0.45104 0.85602 0.45347 0.85487 C 0.45468 0.8544 0.45555 0.85324 0.45677 0.85278 C 0.46128 0.85116 0.46319 0.85139 0.46718 0.85024 C 0.4684 0.85024 0.46944 0.85024 0.47066 0.84954 C 0.47291 0.84838 0.475 0.84653 0.47725 0.84514 C 0.4783 0.84468 0.47951 0.84422 0.48055 0.84306 C 0.48836 0.83542 0.48472 0.83774 0.49062 0.83403 C 0.49218 0.83172 0.49357 0.82894 0.49548 0.82709 C 0.49652 0.82616 0.49687 0.8257 0.49774 0.82477 C 0.49948 0.82246 0.50052 0.81968 0.50243 0.8176 C 0.50347 0.81667 0.50416 0.81621 0.50468 0.81528 C 0.50555 0.81412 0.50625 0.81274 0.50711 0.81158 C 0.50902 0.80949 0.51093 0.80787 0.51284 0.80602 L 0.5151 0.80371 C 0.51545 0.80232 0.5158 0.80093 0.51649 0.8 C 0.51771 0.79792 0.52205 0.79537 0.52309 0.79445 C 0.52413 0.79352 0.52448 0.7919 0.52569 0.79098 C 0.5276 0.78843 0.53038 0.78681 0.53229 0.78403 C 0.53819 0.77524 0.53159 0.78473 0.5375 0.77824 C 0.53836 0.77662 0.53923 0.775 0.54045 0.77362 C 0.54236 0.77153 0.54461 0.77014 0.54652 0.76783 C 0.54705 0.76644 0.55468 0.75533 0.55694 0.75232 C 0.5585 0.75024 0.56128 0.74908 0.56267 0.74607 C 0.56701 0.73797 0.56406 0.74329 0.57222 0.73079 C 0.57291 0.72987 0.57378 0.72824 0.57465 0.72755 L 0.57795 0.72408 C 0.58385 0.7125 0.57569 0.72686 0.58715 0.71227 C 0.58993 0.7088 0.59323 0.70579 0.59531 0.70162 C 0.5967 0.69977 0.59774 0.69746 0.59913 0.69584 C 0.59982 0.69468 0.60069 0.69422 0.60121 0.69329 C 0.6026 0.69237 0.60295 0.69098 0.60364 0.69005 C 0.60573 0.68681 0.60972 0.6801 0.60972 0.68033 C 0.61406 0.66551 0.60781 0.68449 0.61458 0.67199 C 0.61718 0.66713 0.61927 0.66181 0.621 0.65718 C 0.62187 0.65463 0.62291 0.65209 0.62378 0.64977 C 0.63246 0.62801 0.62396 0.65 0.63038 0.63241 C 0.63125 0.6301 0.63246 0.62755 0.63298 0.625 C 0.63524 0.61366 0.63316 0.62107 0.63715 0.6125 C 0.63906 0.60811 0.6408 0.60324 0.64236 0.59908 C 0.64288 0.59723 0.64357 0.59561 0.64392 0.59399 C 0.64514 0.59005 0.64652 0.58658 0.64774 0.58287 L 0.65052 0.57524 C 0.65121 0.57199 0.65139 0.56829 0.65243 0.56528 C 0.65694 0.54676 0.65364 0.56297 0.65659 0.55278 C 0.65711 0.5507 0.65764 0.54862 0.65798 0.54653 C 0.65833 0.54468 0.6592 0.54329 0.65989 0.54144 C 0.66163 0.53264 0.66093 0.5338 0.66284 0.52362 C 0.66354 0.52176 0.66406 0.51945 0.66458 0.51737 C 0.66857 0.49954 0.66389 0.51922 0.66771 0.50371 C 0.66961 0.48959 0.671 0.47524 0.67309 0.46135 C 0.67465 0.45209 0.67482 0.44769 0.67691 0.43982 C 0.67743 0.43843 0.67777 0.43727 0.6783 0.43612 C 0.67934 0.43102 0.68073 0.42616 0.68159 0.42084 C 0.68333 0.40949 0.68663 0.38635 0.68663 0.38658 C 0.6875 0.36875 0.68906 0.35116 0.68958 0.33357 C 0.68958 0.33079 0.68836 0.32801 0.68802 0.32547 C 0.68784 0.32385 0.68767 0.32176 0.6875 0.32014 C 0.68732 0.31875 0.68715 0.31713 0.68663 0.31621 C 0.68576 0.3132 0.68316 0.30787 0.68316 0.30811 C 0.68159 0.3 0.68368 0.30718 0.67864 0.29931 C 0.6776 0.29815 0.67743 0.29653 0.67691 0.29514 C 0.67534 0.2926 0.67205 0.28843 0.67205 0.28866 C 0.67031 0.27824 0.67187 0.28496 0.66527 0.2676 C 0.66423 0.26459 0.6625 0.25973 0.66076 0.25672 C 0.6592 0.25278 0.65746 0.24931 0.65555 0.24537 C 0.64878 0.23079 0.66267 0.25926 0.65017 0.23172 C 0.64965 0.22987 0.64861 0.22894 0.64739 0.22732 C 0.64722 0.22292 0.64722 0.21991 0.64635 0.21551 C 0.64618 0.21412 0.646 0.21297 0.64566 0.21158 C 0.646 0.20463 0.64635 0.19769 0.64635 0.19074 C 0.6467 0.17709 0.646 0.18612 0.64531 0.17639 C 0.64479 0.1713 0.64514 0.1625 0.64357 0.15649 C 0.64271 0.15255 0.64236 0.15024 0.64027 0.14699 C 0.63854 0.14329 0.6375 0.13866 0.63472 0.13612 C 0.62604 0.12662 0.6368 0.13843 0.63003 0.12987 C 0.62916 0.12894 0.62812 0.12801 0.62725 0.12686 C 0.62569 0.12454 0.62448 0.12176 0.62257 0.11968 C 0.61857 0.11528 0.62048 0.11783 0.61562 0.11227 C 0.61527 0.11088 0.61475 0.10949 0.61389 0.10811 C 0.61128 0.10394 0.61007 0.10417 0.60711 0.1007 C 0.60034 0.09213 0.61146 0.10394 0.60243 0.09514 C 0.60173 0.09283 0.60086 0.09098 0.59965 0.08912 C 0.59913 0.08797 0.59757 0.0875 0.59687 0.08612 C 0.596 0.08496 0.59583 0.08334 0.59496 0.08195 C 0.59444 0.08102 0.59305 0.0801 0.59236 0.07894 C 0.59132 0.07824 0.5908 0.07709 0.59027 0.07616 L 0.58836 0.07338 L 0.58958 0.07199 L 0.58941 0.07223 " pathEditMode="relative" rAng="360000" ptsTypes="AAAAAAAAAAAAAAAAAAAAAAAAAAAAAAAAAAAAAAAAAAAAAAAAAAAAAAAAAAAAAAAAAAAAAAAAAAAAAAAAAAAAAAAAAAAAAAAAAAAAAAAAAAAAAAAAAAAAAAAAAAAAAAAAAAAAAAAAAAAAAAAAAAAAAAAAAAAAAAAAAAAAAAAAAAAAAAAAAAAAAAAAAAAAAAAAAAAAAAAAAAAAAAAAAAAAAAAAAAAAAAAAAAAAAAAAAAAAAAAAAAAAAAAAAAAAAAAAAAAAAAAAAAA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656" y="404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Овал 19"/>
          <p:cNvSpPr/>
          <p:nvPr/>
        </p:nvSpPr>
        <p:spPr>
          <a:xfrm>
            <a:off x="2431062" y="317416"/>
            <a:ext cx="4392488" cy="6048672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Овал 7"/>
          <p:cNvSpPr/>
          <p:nvPr/>
        </p:nvSpPr>
        <p:spPr>
          <a:xfrm>
            <a:off x="66270" y="1130234"/>
            <a:ext cx="1152128" cy="1080120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62000">
                <a:schemeClr val="accent6">
                  <a:lumMod val="95000"/>
                  <a:lumOff val="5000"/>
                </a:schemeClr>
              </a:gs>
              <a:gs pos="100000">
                <a:schemeClr val="accent6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Овал 8"/>
          <p:cNvSpPr/>
          <p:nvPr/>
        </p:nvSpPr>
        <p:spPr>
          <a:xfrm>
            <a:off x="107504" y="2261632"/>
            <a:ext cx="1152128" cy="10801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Овал 9"/>
          <p:cNvSpPr/>
          <p:nvPr/>
        </p:nvSpPr>
        <p:spPr>
          <a:xfrm>
            <a:off x="76179" y="3377471"/>
            <a:ext cx="1152128" cy="10801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Овал 10"/>
          <p:cNvSpPr/>
          <p:nvPr/>
        </p:nvSpPr>
        <p:spPr>
          <a:xfrm>
            <a:off x="96155" y="4493310"/>
            <a:ext cx="1152128" cy="10801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Овал 11"/>
          <p:cNvSpPr/>
          <p:nvPr/>
        </p:nvSpPr>
        <p:spPr>
          <a:xfrm>
            <a:off x="108960" y="5632386"/>
            <a:ext cx="1152128" cy="10801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Овал 12"/>
          <p:cNvSpPr/>
          <p:nvPr/>
        </p:nvSpPr>
        <p:spPr>
          <a:xfrm>
            <a:off x="7945318" y="4540515"/>
            <a:ext cx="1152128" cy="10801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Овал 13"/>
          <p:cNvSpPr/>
          <p:nvPr/>
        </p:nvSpPr>
        <p:spPr>
          <a:xfrm>
            <a:off x="7945318" y="3418329"/>
            <a:ext cx="1152128" cy="10801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Овал 14"/>
          <p:cNvSpPr/>
          <p:nvPr/>
        </p:nvSpPr>
        <p:spPr>
          <a:xfrm>
            <a:off x="7912442" y="2290289"/>
            <a:ext cx="1152128" cy="10801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Овал 15"/>
          <p:cNvSpPr/>
          <p:nvPr/>
        </p:nvSpPr>
        <p:spPr>
          <a:xfrm>
            <a:off x="7912442" y="1184903"/>
            <a:ext cx="1152128" cy="10801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Овал 16"/>
          <p:cNvSpPr/>
          <p:nvPr/>
        </p:nvSpPr>
        <p:spPr>
          <a:xfrm>
            <a:off x="7884368" y="68783"/>
            <a:ext cx="1152128" cy="10801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Овал 17"/>
          <p:cNvSpPr/>
          <p:nvPr/>
        </p:nvSpPr>
        <p:spPr>
          <a:xfrm>
            <a:off x="7935511" y="5662701"/>
            <a:ext cx="1152128" cy="10801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TextBox 20"/>
          <p:cNvSpPr txBox="1"/>
          <p:nvPr/>
        </p:nvSpPr>
        <p:spPr>
          <a:xfrm>
            <a:off x="251520" y="1385686"/>
            <a:ext cx="5904656" cy="584775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uk-UA" sz="3200" b="1" i="1" dirty="0">
                <a:solidFill>
                  <a:srgbClr val="FFFF00"/>
                </a:solidFill>
              </a:rPr>
              <a:t>Інтерактивна вправа ЛОТО</a:t>
            </a:r>
            <a:endParaRPr lang="en-US" sz="3200" b="1" i="1" dirty="0">
              <a:solidFill>
                <a:srgbClr val="FFFF00"/>
              </a:solidFill>
            </a:endParaRPr>
          </a:p>
        </p:txBody>
      </p:sp>
      <p:sp>
        <p:nvSpPr>
          <p:cNvPr id="19" name="Овал 18"/>
          <p:cNvSpPr/>
          <p:nvPr/>
        </p:nvSpPr>
        <p:spPr>
          <a:xfrm>
            <a:off x="5508104" y="578578"/>
            <a:ext cx="1152128" cy="1080120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62000">
                <a:schemeClr val="accent6">
                  <a:lumMod val="95000"/>
                  <a:lumOff val="5000"/>
                </a:schemeClr>
              </a:gs>
              <a:gs pos="100000">
                <a:schemeClr val="accent6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Паламарчук Т. В.  Ушомирський ліцей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315537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3"/>
          <p:cNvSpPr txBox="1">
            <a:spLocks/>
          </p:cNvSpPr>
          <p:nvPr/>
        </p:nvSpPr>
        <p:spPr>
          <a:xfrm>
            <a:off x="395536" y="548680"/>
            <a:ext cx="8501122" cy="66575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lnSpc>
                <a:spcPct val="114000"/>
              </a:lnSpc>
              <a:spcBef>
                <a:spcPct val="0"/>
              </a:spcBef>
              <a:defRPr/>
            </a:pPr>
            <a:r>
              <a:rPr lang="uk-UA" sz="3200" b="1" dirty="0">
                <a:solidFill>
                  <a:schemeClr val="bg2">
                    <a:lumMod val="25000"/>
                  </a:schemeClr>
                </a:solidFill>
                <a:latin typeface="Monotype Corsiva" panose="03010101010201010101" pitchFamily="66" charset="0"/>
              </a:rPr>
              <a:t>Властивості арифметичного квадратного кореня </a:t>
            </a:r>
          </a:p>
          <a:p>
            <a:pPr algn="ctr">
              <a:lnSpc>
                <a:spcPct val="114000"/>
              </a:lnSpc>
              <a:spcBef>
                <a:spcPct val="0"/>
              </a:spcBef>
              <a:defRPr/>
            </a:pPr>
            <a:r>
              <a:rPr lang="uk-UA" sz="4000" b="1" dirty="0">
                <a:solidFill>
                  <a:schemeClr val="bg2">
                    <a:lumMod val="25000"/>
                  </a:schemeClr>
                </a:solidFill>
                <a:latin typeface="Monotype Corsiva" panose="03010101010201010101" pitchFamily="66" charset="0"/>
              </a:rPr>
              <a:t>Інтерактивна вправа «Лото»</a:t>
            </a:r>
            <a:endParaRPr lang="ru-RU" sz="4000" b="1" dirty="0">
              <a:solidFill>
                <a:schemeClr val="bg2">
                  <a:lumMod val="25000"/>
                </a:schemeClr>
              </a:solidFill>
              <a:latin typeface="Monotype Corsiva" panose="03010101010201010101" pitchFamily="66" charset="0"/>
            </a:endParaRPr>
          </a:p>
        </p:txBody>
      </p:sp>
      <p:graphicFrame>
        <p:nvGraphicFramePr>
          <p:cNvPr id="41985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29902730"/>
              </p:ext>
            </p:extLst>
          </p:nvPr>
        </p:nvGraphicFramePr>
        <p:xfrm>
          <a:off x="2682132" y="1607843"/>
          <a:ext cx="3363777" cy="92205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58" name="Формула" r:id="rId3" imgW="685800" imgH="291960" progId="Equation.3">
                  <p:embed/>
                </p:oleObj>
              </mc:Choice>
              <mc:Fallback>
                <p:oleObj name="Формула" r:id="rId3" imgW="685800" imgH="291960" progId="Equation.3">
                  <p:embed/>
                  <p:pic>
                    <p:nvPicPr>
                      <p:cNvPr id="41985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82132" y="1607843"/>
                        <a:ext cx="3363777" cy="922051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1986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28875469"/>
              </p:ext>
            </p:extLst>
          </p:nvPr>
        </p:nvGraphicFramePr>
        <p:xfrm>
          <a:off x="2694200" y="2546552"/>
          <a:ext cx="2947704" cy="91954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59" name="Формула" r:id="rId5" imgW="812520" imgH="304560" progId="Equation.3">
                  <p:embed/>
                </p:oleObj>
              </mc:Choice>
              <mc:Fallback>
                <p:oleObj name="Формула" r:id="rId5" imgW="812520" imgH="304560" progId="Equation.3">
                  <p:embed/>
                  <p:pic>
                    <p:nvPicPr>
                      <p:cNvPr id="41986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94200" y="2546552"/>
                        <a:ext cx="2947704" cy="919546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1987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94013251"/>
              </p:ext>
            </p:extLst>
          </p:nvPr>
        </p:nvGraphicFramePr>
        <p:xfrm>
          <a:off x="2694200" y="3494068"/>
          <a:ext cx="3369559" cy="71753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60" name="Формула" r:id="rId7" imgW="1041120" imgH="228600" progId="Equation.3">
                  <p:embed/>
                </p:oleObj>
              </mc:Choice>
              <mc:Fallback>
                <p:oleObj name="Формула" r:id="rId7" imgW="1041120" imgH="228600" progId="Equation.3">
                  <p:embed/>
                  <p:pic>
                    <p:nvPicPr>
                      <p:cNvPr id="41987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94200" y="3494068"/>
                        <a:ext cx="3369559" cy="717536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41989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41988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17119450"/>
              </p:ext>
            </p:extLst>
          </p:nvPr>
        </p:nvGraphicFramePr>
        <p:xfrm>
          <a:off x="2673996" y="4241684"/>
          <a:ext cx="2967908" cy="130298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61" name="Формула" r:id="rId9" imgW="749160" imgH="457200" progId="Equation.3">
                  <p:embed/>
                </p:oleObj>
              </mc:Choice>
              <mc:Fallback>
                <p:oleObj name="Формула" r:id="rId9" imgW="749160" imgH="457200" progId="Equation.3">
                  <p:embed/>
                  <p:pic>
                    <p:nvPicPr>
                      <p:cNvPr id="41988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73996" y="4241684"/>
                        <a:ext cx="2967908" cy="1302984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" name="Рисунок 3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713237" y="5661248"/>
            <a:ext cx="3028950" cy="742950"/>
          </a:xfrm>
          <a:prstGeom prst="rect">
            <a:avLst/>
          </a:prstGeom>
        </p:spPr>
      </p:pic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Паламарчук Т. В.  Ушомирський ліцей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319705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Овал 19"/>
          <p:cNvSpPr/>
          <p:nvPr/>
        </p:nvSpPr>
        <p:spPr>
          <a:xfrm>
            <a:off x="2472419" y="306090"/>
            <a:ext cx="4392488" cy="6048672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Овал 7"/>
          <p:cNvSpPr/>
          <p:nvPr/>
        </p:nvSpPr>
        <p:spPr>
          <a:xfrm>
            <a:off x="82665" y="1110937"/>
            <a:ext cx="1152128" cy="1080120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62000">
                <a:schemeClr val="accent6">
                  <a:lumMod val="95000"/>
                  <a:lumOff val="5000"/>
                </a:schemeClr>
              </a:gs>
              <a:gs pos="100000">
                <a:schemeClr val="accent6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Овал 8"/>
          <p:cNvSpPr/>
          <p:nvPr/>
        </p:nvSpPr>
        <p:spPr>
          <a:xfrm>
            <a:off x="76179" y="2250013"/>
            <a:ext cx="1152128" cy="10801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Овал 9"/>
          <p:cNvSpPr/>
          <p:nvPr/>
        </p:nvSpPr>
        <p:spPr>
          <a:xfrm>
            <a:off x="76179" y="3377471"/>
            <a:ext cx="1152128" cy="10801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Овал 10"/>
          <p:cNvSpPr/>
          <p:nvPr/>
        </p:nvSpPr>
        <p:spPr>
          <a:xfrm>
            <a:off x="96155" y="4493310"/>
            <a:ext cx="1152128" cy="10801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Овал 11"/>
          <p:cNvSpPr/>
          <p:nvPr/>
        </p:nvSpPr>
        <p:spPr>
          <a:xfrm>
            <a:off x="108960" y="5632386"/>
            <a:ext cx="1152128" cy="10801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Овал 12"/>
          <p:cNvSpPr/>
          <p:nvPr/>
        </p:nvSpPr>
        <p:spPr>
          <a:xfrm>
            <a:off x="7945318" y="4540515"/>
            <a:ext cx="1152128" cy="10801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Овал 13"/>
          <p:cNvSpPr/>
          <p:nvPr/>
        </p:nvSpPr>
        <p:spPr>
          <a:xfrm>
            <a:off x="7945318" y="3418329"/>
            <a:ext cx="1152128" cy="10801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Овал 14"/>
          <p:cNvSpPr/>
          <p:nvPr/>
        </p:nvSpPr>
        <p:spPr>
          <a:xfrm>
            <a:off x="7912442" y="2290289"/>
            <a:ext cx="1152128" cy="10801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Овал 15"/>
          <p:cNvSpPr/>
          <p:nvPr/>
        </p:nvSpPr>
        <p:spPr>
          <a:xfrm>
            <a:off x="7912442" y="1184903"/>
            <a:ext cx="1152128" cy="10801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Овал 16"/>
          <p:cNvSpPr/>
          <p:nvPr/>
        </p:nvSpPr>
        <p:spPr>
          <a:xfrm>
            <a:off x="7884368" y="68783"/>
            <a:ext cx="1152128" cy="10801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Овал 17"/>
          <p:cNvSpPr/>
          <p:nvPr/>
        </p:nvSpPr>
        <p:spPr>
          <a:xfrm>
            <a:off x="7935511" y="5662701"/>
            <a:ext cx="1152128" cy="10801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Овал 18"/>
          <p:cNvSpPr/>
          <p:nvPr/>
        </p:nvSpPr>
        <p:spPr>
          <a:xfrm>
            <a:off x="5508104" y="644843"/>
            <a:ext cx="1152128" cy="1080120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62000">
                <a:schemeClr val="accent6">
                  <a:lumMod val="95000"/>
                  <a:lumOff val="5000"/>
                </a:schemeClr>
              </a:gs>
              <a:gs pos="100000">
                <a:schemeClr val="accent6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Паламарчук Т. В.  Ушомирський ліцей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589984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52 0.0044 L -0.00052 0.00463 C 0.00243 0.00671 0.00382 0.00926 0.0066 0.01181 C 0.00746 0.01204 0.00885 0.01181 0.01059 0.01273 C 0.02101 0.0206 0.00243 0.01088 0.01597 0.01875 C 0.01805 0.01991 0.02135 0.02083 0.02396 0.02176 C 0.02604 0.02153 0.02812 0.02361 0.03038 0.02477 L 0.04114 0.0287 L 0.06441 0.03958 L 0.06805 0.04051 C 0.06892 0.04167 0.06962 0.04213 0.07101 0.04259 C 0.07257 0.04352 0.0743 0.04352 0.07604 0.04421 C 0.07673 0.04468 0.07795 0.04537 0.07882 0.04607 C 0.08229 0.04699 0.08489 0.04653 0.08819 0.04815 C 0.09062 0.04861 0.09132 0.04907 0.09358 0.04977 C 0.09531 0.05023 0.09774 0.05023 0.10035 0.05162 C 0.11684 0.05625 0.09201 0.04931 0.11198 0.05532 C 0.12048 0.05602 0.12899 0.05602 0.1375 0.05695 C 0.14514 0.05695 0.15972 0.05764 0.16805 0.05718 C 0.17135 0.05671 0.17309 0.05602 0.17639 0.05625 C 0.17934 0.05602 0.18298 0.05602 0.18594 0.05602 C 0.18819 0.05602 0.18993 0.05509 0.19167 0.05509 C 0.19826 0.05509 0.19965 0.05579 0.20451 0.05463 C 0.20677 0.05463 0.21007 0.05417 0.21146 0.05347 L 0.21562 0.05255 C 0.2158 0.05255 0.21719 0.05324 0.21858 0.05185 C 0.22708 0.04815 0.22378 0.04907 0.22934 0.04792 C 0.23576 0.04236 0.22726 0.04884 0.23594 0.0456 C 0.2434 0.04097 0.23038 0.04445 0.24132 0.04236 C 0.24618 0.03889 0.24375 0.04097 0.25191 0.03704 C 0.25226 0.03611 0.25399 0.03565 0.25555 0.03519 C 0.25555 0.03426 0.25677 0.03357 0.25816 0.03264 C 0.2592 0.03125 0.26076 0.03195 0.26146 0.03056 C 0.27413 0.02199 0.26545 0.02708 0.27361 0.02292 C 0.28108 0.01366 0.27031 0.02523 0.27795 0.01829 C 0.27882 0.01782 0.28021 0.01574 0.28055 0.01505 C 0.28246 0.01366 0.28403 0.0132 0.28542 0.01273 C 0.29028 0.00695 0.28698 0.01019 0.29531 0.00394 C 0.29601 0.00208 0.29722 0.00208 0.29878 0.00046 C 0.3 0.00023 0.30087 -0.00069 0.30278 -0.00093 C 0.30503 -0.00162 0.30573 -0.0037 0.30746 -0.00509 C 0.31337 -0.00718 0.31059 -0.00648 0.31597 -0.00856 C 0.32239 -0.01366 0.31389 -0.00741 0.32187 -0.01134 C 0.32257 -0.0118 0.32309 -0.0125 0.32465 -0.01319 C 0.32535 -0.0125 0.32673 -0.01319 0.32795 -0.01343 C 0.32934 -0.01389 0.33108 -0.01458 0.33333 -0.01505 C 0.33368 -0.01597 0.33472 -0.0169 0.33611 -0.0169 C 0.33802 -0.01759 0.33906 -0.01759 0.33941 -0.01759 C 0.34149 -0.01805 0.34271 -0.01921 0.34358 -0.01944 C 0.34358 -0.01921 0.35226 -0.0213 0.35434 -0.0213 L 0.35764 -0.02222 L 0.36059 -0.02268 C 0.36736 -0.02176 0.37205 -0.02199 0.37708 -0.01991 C 0.37951 -0.01898 0.38177 -0.01505 0.38177 -0.01481 C 0.38142 -0.01343 0.38194 -0.01389 0.38246 -0.0118 C 0.3842 -0.01042 0.38489 -0.00995 0.38472 -0.00833 C 0.38507 -0.00417 0.38385 -0.00162 0.38281 0.00139 C 0.38264 0.00232 0.38229 0.0037 0.38108 0.00509 C 0.38038 0.00602 0.37864 0.00764 0.37639 0.00903 C 0.37517 0.00972 0.3743 0.01065 0.37309 0.01157 C 0.37048 0.01296 0.36771 0.01343 0.3658 0.01528 C 0.35868 0.0206 0.36198 0.01945 0.35608 0.0206 C 0.35208 0.02431 0.35469 0.02199 0.34687 0.02639 C 0.34167 0.02824 0.3441 0.02778 0.33906 0.02778 C 0.33281 0.03333 0.34062 0.02778 0.33351 0.03079 C 0.32465 0.03495 0.3375 0.03102 0.32726 0.03264 C 0.32639 0.03472 0.32587 0.03519 0.32448 0.03519 C 0.32326 0.0375 0.32014 0.0382 0.31701 0.03935 L 0.31493 0.0412 C 0.31267 0.04074 0.3118 0.04213 0.31007 0.04282 C 0.30226 0.04861 0.31076 0.04259 0.30191 0.04861 C 0.29444 0.05278 0.30399 0.04769 0.29618 0.05232 C 0.29462 0.05324 0.29479 0.0544 0.29358 0.05463 C 0.2908 0.05671 0.28958 0.05787 0.28715 0.05857 C 0.28628 0.06042 0.28628 0.06065 0.2842 0.06181 C 0.28403 0.06227 0.27587 0.06921 0.27483 0.06968 C 0.27326 0.07037 0.27274 0.07083 0.27153 0.07222 C 0.27135 0.07269 0.27014 0.07384 0.26927 0.07454 C 0.2691 0.07523 0.26684 0.07546 0.26667 0.07616 C 0.26354 0.08333 0.26667 0.0757 0.26076 0.07986 C 0.25885 0.08287 0.25798 0.08565 0.25573 0.08704 C 0.25503 0.0882 0.25417 0.0882 0.2533 0.08958 C 0.25191 0.0912 0.24861 0.09282 0.24792 0.09514 C 0.24792 0.0956 0.24809 0.09722 0.24705 0.09861 C 0.24601 0.1 0.24201 0.10255 0.24201 0.10278 C 0.23871 0.10972 0.24288 0.10046 0.23785 0.1088 C 0.23472 0.11366 0.23906 0.10949 0.23455 0.11366 C 0.2316 0.11991 0.23472 0.11366 0.23055 0.11875 C 0.22864 0.12153 0.2276 0.12523 0.225 0.12778 L 0.22274 0.13171 C 0.22239 0.13333 0.22066 0.13426 0.21979 0.13588 L 0.21719 0.13889 C 0.21423 0.14792 0.21736 0.13889 0.21319 0.1463 C 0.21076 0.15 0.21354 0.14838 0.21094 0.1537 C 0.20955 0.15463 0.20868 0.15532 0.20851 0.15695 C 0.20295 0.16551 0.20781 0.16157 0.20191 0.17315 C 0.20191 0.17477 0.20121 0.17546 0.20069 0.17639 C 0.2 0.17963 0.1993 0.18241 0.19861 0.18542 C 0.19705 0.18704 0.19601 0.19005 0.19514 0.19306 C 0.19496 0.19607 0.19514 0.19861 0.1934 0.20139 C 0.19271 0.20324 0.19114 0.21019 0.19045 0.21296 C 0.18976 0.21343 0.18958 0.21551 0.18923 0.21644 C 0.18889 0.21782 0.18889 0.21921 0.18802 0.22176 C 0.18646 0.22454 0.18507 0.22963 0.18524 0.23032 C 0.18021 0.25556 0.18194 0.24236 0.1809 0.29074 C 0.1809 0.29514 0.18177 0.29745 0.1809 0.30116 C 0.18194 0.31574 0.18125 0.30972 0.18246 0.31759 C 0.18281 0.32176 0.18281 0.3257 0.18281 0.32917 C 0.18351 0.33195 0.18403 0.3331 0.18368 0.33704 C 0.18316 0.35046 0.18212 0.36551 0.18177 0.3794 C 0.18281 0.3875 0.18177 0.3963 0.18246 0.4044 C 0.18333 0.40579 0.18281 0.40718 0.18368 0.40764 C 0.18455 0.41343 0.18385 0.41898 0.18455 0.42407 L 0.18646 0.43264 C 0.18733 0.43495 0.18715 0.43634 0.18837 0.43796 C 0.18767 0.43889 0.18871 0.43935 0.18871 0.44097 C 0.18871 0.44329 0.18941 0.44514 0.18923 0.44676 C 0.18941 0.45 0.19028 0.45278 0.1908 0.45556 C 0.19167 0.4588 0.19132 0.46296 0.19236 0.46597 C 0.19583 0.47801 0.19028 0.46111 0.19514 0.475 C 0.19705 0.48032 0.19826 0.48519 0.19913 0.49051 C 0.19983 0.49282 0.19896 0.49352 0.20035 0.49445 C 0.20052 0.49583 0.20191 0.49838 0.20191 0.49954 C 0.20295 0.50185 0.2026 0.50324 0.20295 0.5044 C 0.20347 0.50602 0.20486 0.50741 0.20469 0.50972 C 0.2066 0.51389 0.20469 0.51296 0.20798 0.51852 C 0.20903 0.52107 0.21111 0.52315 0.21163 0.5257 C 0.21302 0.52708 0.21302 0.52778 0.21406 0.52963 C 0.21927 0.53403 0.21719 0.53287 0.22239 0.53681 C 0.22257 0.53773 0.22378 0.53958 0.22483 0.54144 C 0.22552 0.54282 0.22743 0.54375 0.22847 0.54468 C 0.22986 0.54607 0.22986 0.5463 0.23003 0.54861 C 0.23021 0.54977 0.23264 0.55023 0.23281 0.55046 C 0.23594 0.55556 0.23455 0.55509 0.23819 0.56181 C 0.23837 0.56157 0.23923 0.56343 0.23923 0.56458 C 0.2408 0.56667 0.24288 0.56898 0.24444 0.57083 C 0.24531 0.57199 0.24705 0.57523 0.24878 0.57708 C 0.25 0.5794 0.25121 0.58195 0.25278 0.58426 C 0.25312 0.58495 0.25243 0.58588 0.25347 0.58773 C 0.25434 0.58889 0.25503 0.58935 0.25642 0.59167 C 0.25833 0.59745 0.25764 0.59398 0.26233 0.60208 L 0.26771 0.61227 C 0.26858 0.61296 0.26858 0.61482 0.27031 0.61597 L 0.27413 0.61759 C 0.27552 0.62431 0.27292 0.61806 0.27778 0.62315 C 0.27951 0.62431 0.27882 0.62616 0.27986 0.62708 C 0.28125 0.62685 0.28246 0.62778 0.28351 0.6294 C 0.28455 0.63056 0.28489 0.63032 0.28559 0.63171 C 0.28628 0.6338 0.2868 0.63403 0.28767 0.63565 C 0.28854 0.63727 0.28976 0.63634 0.29132 0.6375 C 0.29167 0.6375 0.29167 0.63935 0.29305 0.64051 C 0.29965 0.64838 0.29375 0.63403 0.30347 0.65046 C 0.30399 0.65162 0.30399 0.65278 0.30521 0.65394 C 0.30729 0.65602 0.30972 0.65695 0.31198 0.65857 C 0.31319 0.66111 0.31476 0.66412 0.31701 0.66574 C 0.3191 0.66713 0.32048 0.66759 0.32101 0.66829 C 0.32448 0.6713 0.325 0.67361 0.32934 0.67685 C 0.33038 0.67778 0.33142 0.67801 0.33246 0.67847 C 0.3342 0.67824 0.33559 0.68032 0.33715 0.68148 C 0.33767 0.68287 0.3401 0.68403 0.3401 0.68449 C 0.34167 0.68565 0.3434 0.68704 0.34514 0.68727 C 0.35069 0.6919 0.34548 0.68889 0.35139 0.6919 C 0.36614 0.70417 0.34896 0.68889 0.35972 0.69583 C 0.3618 0.69815 0.36406 0.7 0.36649 0.70208 C 0.36805 0.7037 0.36979 0.70347 0.37118 0.70486 C 0.37257 0.70579 0.37361 0.70741 0.375 0.7081 C 0.37569 0.70972 0.37639 0.71111 0.37795 0.71181 C 0.37864 0.71134 0.38073 0.71204 0.38108 0.71296 C 0.39097 0.72083 0.38003 0.71088 0.38837 0.7169 C 0.40017 0.72384 0.38229 0.71528 0.39618 0.72222 C 0.39757 0.72292 0.40191 0.72431 0.40451 0.72523 C 0.40677 0.72662 0.40781 0.72593 0.41007 0.72639 C 0.41649 0.72986 0.41024 0.72824 0.41875 0.73032 C 0.42326 0.73125 0.42673 0.73241 0.43073 0.7338 L 0.49722 0.73982 C 0.49965 0.73935 0.50278 0.73958 0.50521 0.73935 C 0.50712 0.73958 0.50816 0.73866 0.50955 0.73889 C 0.51354 0.7382 0.51667 0.73843 0.52118 0.73773 C 0.52274 0.73773 0.52847 0.73773 0.53055 0.73681 C 0.53177 0.73611 0.53264 0.73565 0.53437 0.73565 C 0.53958 0.7331 0.54184 0.73426 0.54583 0.73287 C 0.54809 0.73333 0.54826 0.73218 0.54861 0.73264 C 0.55243 0.73148 0.55451 0.72894 0.55712 0.7287 C 0.55816 0.72894 0.55955 0.72755 0.56128 0.72708 C 0.56875 0.71991 0.56528 0.72245 0.57153 0.71852 C 0.57257 0.71736 0.5743 0.71505 0.57604 0.71343 C 0.57778 0.7132 0.57812 0.71181 0.57917 0.71157 C 0.5809 0.70995 0.5816 0.70718 0.5842 0.70579 C 0.58507 0.70486 0.58455 0.70417 0.58628 0.70301 C 0.58785 0.70324 0.58785 0.70116 0.58802 0.70023 C 0.59114 0.69838 0.59271 0.69699 0.59479 0.69537 L 0.59739 0.69445 C 0.59774 0.69259 0.59861 0.6912 0.59878 0.68958 C 0.60035 0.68796 0.60503 0.68657 0.6059 0.68542 C 0.6066 0.68542 0.60781 0.6838 0.60851 0.68264 C 0.61094 0.68148 0.61406 0.67894 0.61562 0.67778 C 0.62205 0.66945 0.6151 0.67801 0.62205 0.67245 C 0.62222 0.6706 0.62361 0.66945 0.62465 0.66829 C 0.62708 0.6662 0.62951 0.66551 0.63073 0.66389 C 0.63212 0.6632 0.63958 0.65255 0.64271 0.65046 C 0.64444 0.64838 0.64757 0.64792 0.64896 0.64583 C 0.65312 0.63843 0.64965 0.64306 0.65868 0.63218 C 0.65885 0.63195 0.66042 0.63009 0.66146 0.62986 L 0.66476 0.62685 C 0.67153 0.61759 0.6618 0.62894 0.6743 0.61736 C 0.67726 0.61412 0.6816 0.61134 0.68368 0.60857 C 0.68489 0.60648 0.68611 0.60463 0.6875 0.60278 C 0.68837 0.60208 0.68923 0.60208 0.68976 0.60093 C 0.69114 0.6 0.69149 0.59907 0.69236 0.59838 C 0.69479 0.59537 0.69913 0.58935 0.69861 0.58982 C 0.70295 0.57708 0.69705 0.59329 0.70434 0.58264 C 0.70712 0.57824 0.70885 0.57454 0.71042 0.5706 C 0.7118 0.56806 0.71215 0.56644 0.71319 0.56458 C 0.72187 0.54607 0.71319 0.56458 0.72066 0.54977 C 0.72135 0.54838 0.72239 0.54583 0.72292 0.54282 C 0.725 0.53333 0.72274 0.54005 0.72726 0.53264 C 0.72864 0.52917 0.73108 0.52477 0.73246 0.52107 C 0.73333 0.51945 0.73368 0.51829 0.73385 0.51667 C 0.73542 0.51435 0.73698 0.51065 0.73802 0.50764 L 0.74114 0.50139 C 0.74149 0.49838 0.74184 0.49491 0.74253 0.49282 C 0.74739 0.47662 0.74392 0.49097 0.74722 0.48195 C 0.74687 0.48056 0.74722 0.47847 0.74844 0.47685 C 0.74896 0.47523 0.7493 0.47338 0.74948 0.47269 C 0.75173 0.46458 0.75139 0.4662 0.75312 0.45741 C 0.75399 0.45532 0.75399 0.4537 0.75469 0.45116 C 0.75833 0.43704 0.75399 0.4537 0.75764 0.44074 C 0.75903 0.42847 0.76059 0.41644 0.7625 0.40417 C 0.76371 0.3963 0.76371 0.39306 0.76614 0.38611 C 0.76649 0.38495 0.76736 0.38357 0.76736 0.38195 C 0.76858 0.37801 0.77014 0.37454 0.77066 0.37014 C 0.77205 0.36042 0.77517 0.34097 0.77621 0.34074 C 0.77552 0.32546 0.77673 0.31088 0.77726 0.29537 C 0.77673 0.29352 0.77552 0.29167 0.77483 0.28912 C 0.77483 0.28727 0.77413 0.28588 0.77344 0.28426 C 0.77344 0.28241 0.77326 0.28195 0.77292 0.28102 C 0.77187 0.2787 0.76823 0.27407 0.7691 0.27431 C 0.76684 0.26759 0.76944 0.27338 0.76337 0.2669 C 0.7625 0.26482 0.76198 0.26435 0.76128 0.2632 C 0.76024 0.26065 0.7559 0.25695 0.75573 0.25741 C 0.75364 0.24884 0.75573 0.25417 0.74757 0.23935 C 0.74635 0.23681 0.7441 0.23287 0.74219 0.23056 C 0.73958 0.22708 0.7375 0.22338 0.73576 0.22037 C 0.72864 0.20787 0.74462 0.23218 0.72951 0.2081 C 0.72917 0.20671 0.72726 0.20625 0.72604 0.20509 C 0.72587 0.20093 0.72621 0.19838 0.72483 0.19491 C 0.72448 0.19421 0.72465 0.19259 0.7243 0.19144 C 0.72396 0.18565 0.72413 0.1794 0.72344 0.17361 C 0.72378 0.16204 0.72396 0.17014 0.72222 0.16181 C 0.72153 0.15741 0.72205 0.14977 0.71979 0.14445 C 0.71858 0.14074 0.71719 0.13843 0.7158 0.13588 C 0.71389 0.1331 0.71215 0.12894 0.70937 0.12685 C 0.69948 0.11945 0.71163 0.1294 0.70399 0.12222 C 0.7033 0.12107 0.70173 0.12014 0.70052 0.11945 C 0.69844 0.11736 0.69774 0.11366 0.69531 0.11273 C 0.68993 0.10949 0.69271 0.11204 0.68802 0.10695 C 0.68628 0.10532 0.68611 0.10394 0.68507 0.10347 C 0.68212 0.09954 0.6809 0.1 0.67778 0.09607 C 0.66962 0.08958 0.68212 0.09954 0.6717 0.09144 C 0.67205 0.09028 0.66996 0.08773 0.66892 0.08681 C 0.66771 0.08519 0.66614 0.08519 0.6658 0.08403 C 0.66493 0.08357 0.6651 0.08171 0.66389 0.08102 C 0.66267 0.07986 0.66059 0.07894 0.66007 0.07732 C 0.65955 0.07778 0.65816 0.07662 0.65798 0.07593 L 0.65538 0.07315 L 0.65764 0.07245 L 0.65729 0.07338 " pathEditMode="relative" rAng="300000" ptsTypes="AAAAAAAAAAAAAAAAAAAAAAAAAAAAAAAAAAAAAAAAAAAAAAAAAAAAAAAAAAAAAAAAAAAAAAAAAAAAAAAAAAAAAAAAAAAAAAAAAAAAAAAAAAAAAAAAAAAAAAAAAAAAAAAAAAAAAAAAAAAAAAAAAAAAAAAAAAAAAAAAAAAAAAAAAAAAAAAAAAAAAAAAAAAAAAAAAAAAAAAAAAAAAAAAAAAAAAAAAAAAAAAAAAAAAAAAAAAAAAAAAAAAAAAAAAAAAAAAAAAAAAAAAAA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7656" y="3488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Овал 19"/>
          <p:cNvSpPr/>
          <p:nvPr/>
        </p:nvSpPr>
        <p:spPr>
          <a:xfrm>
            <a:off x="2431062" y="317416"/>
            <a:ext cx="4392488" cy="6048672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Овал 7"/>
          <p:cNvSpPr/>
          <p:nvPr/>
        </p:nvSpPr>
        <p:spPr>
          <a:xfrm>
            <a:off x="1180" y="2238395"/>
            <a:ext cx="1152128" cy="1080120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62000">
                <a:schemeClr val="accent6">
                  <a:lumMod val="95000"/>
                  <a:lumOff val="5000"/>
                </a:schemeClr>
              </a:gs>
              <a:gs pos="100000">
                <a:schemeClr val="accent6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Овал 9"/>
          <p:cNvSpPr/>
          <p:nvPr/>
        </p:nvSpPr>
        <p:spPr>
          <a:xfrm>
            <a:off x="76179" y="3377471"/>
            <a:ext cx="1152128" cy="10801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Овал 10"/>
          <p:cNvSpPr/>
          <p:nvPr/>
        </p:nvSpPr>
        <p:spPr>
          <a:xfrm>
            <a:off x="96155" y="4493310"/>
            <a:ext cx="1152128" cy="10801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Овал 11"/>
          <p:cNvSpPr/>
          <p:nvPr/>
        </p:nvSpPr>
        <p:spPr>
          <a:xfrm>
            <a:off x="108960" y="5632386"/>
            <a:ext cx="1152128" cy="10801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Овал 12"/>
          <p:cNvSpPr/>
          <p:nvPr/>
        </p:nvSpPr>
        <p:spPr>
          <a:xfrm>
            <a:off x="7945318" y="4540515"/>
            <a:ext cx="1152128" cy="10801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Овал 13"/>
          <p:cNvSpPr/>
          <p:nvPr/>
        </p:nvSpPr>
        <p:spPr>
          <a:xfrm>
            <a:off x="7945318" y="3418329"/>
            <a:ext cx="1152128" cy="10801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Овал 14"/>
          <p:cNvSpPr/>
          <p:nvPr/>
        </p:nvSpPr>
        <p:spPr>
          <a:xfrm>
            <a:off x="7912442" y="2290289"/>
            <a:ext cx="1152128" cy="10801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Овал 15"/>
          <p:cNvSpPr/>
          <p:nvPr/>
        </p:nvSpPr>
        <p:spPr>
          <a:xfrm>
            <a:off x="7912442" y="1184903"/>
            <a:ext cx="1152128" cy="10801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Овал 16"/>
          <p:cNvSpPr/>
          <p:nvPr/>
        </p:nvSpPr>
        <p:spPr>
          <a:xfrm>
            <a:off x="7884368" y="68783"/>
            <a:ext cx="1152128" cy="10801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Овал 17"/>
          <p:cNvSpPr/>
          <p:nvPr/>
        </p:nvSpPr>
        <p:spPr>
          <a:xfrm>
            <a:off x="7935511" y="5662701"/>
            <a:ext cx="1152128" cy="10801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TextBox 20"/>
          <p:cNvSpPr txBox="1"/>
          <p:nvPr/>
        </p:nvSpPr>
        <p:spPr>
          <a:xfrm>
            <a:off x="137107" y="2459212"/>
            <a:ext cx="2418669" cy="584775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uk-UA" sz="3200" b="1" i="1" dirty="0">
                <a:solidFill>
                  <a:srgbClr val="FFFF00"/>
                </a:solidFill>
              </a:rPr>
              <a:t> Лабіринт</a:t>
            </a:r>
            <a:endParaRPr lang="en-US" sz="3200" b="1" i="1" dirty="0">
              <a:solidFill>
                <a:srgbClr val="FFFF00"/>
              </a:solidFill>
            </a:endParaRPr>
          </a:p>
        </p:txBody>
      </p:sp>
      <p:sp>
        <p:nvSpPr>
          <p:cNvPr id="19" name="Овал 18"/>
          <p:cNvSpPr/>
          <p:nvPr/>
        </p:nvSpPr>
        <p:spPr>
          <a:xfrm>
            <a:off x="5364088" y="404664"/>
            <a:ext cx="1152128" cy="1080120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62000">
                <a:schemeClr val="accent6">
                  <a:lumMod val="95000"/>
                  <a:lumOff val="5000"/>
                </a:schemeClr>
              </a:gs>
              <a:gs pos="100000">
                <a:schemeClr val="accent6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Овал 21"/>
          <p:cNvSpPr/>
          <p:nvPr/>
        </p:nvSpPr>
        <p:spPr>
          <a:xfrm>
            <a:off x="5940152" y="1379092"/>
            <a:ext cx="1152128" cy="1080120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62000">
                <a:schemeClr val="accent6">
                  <a:lumMod val="95000"/>
                  <a:lumOff val="5000"/>
                </a:schemeClr>
              </a:gs>
              <a:gs pos="100000">
                <a:schemeClr val="accent6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Паламарчук Т. В.  Ушомирський ліцей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550400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620688"/>
            <a:ext cx="7740352" cy="5586289"/>
          </a:xfrm>
          <a:prstGeom prst="rect">
            <a:avLst/>
          </a:prstGeom>
        </p:spPr>
      </p:pic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Паламарчук Т. В.  Ушомирський ліцей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066760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Овал 19"/>
          <p:cNvSpPr/>
          <p:nvPr/>
        </p:nvSpPr>
        <p:spPr>
          <a:xfrm>
            <a:off x="2400556" y="270721"/>
            <a:ext cx="4392488" cy="6048672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Овал 7"/>
          <p:cNvSpPr/>
          <p:nvPr/>
        </p:nvSpPr>
        <p:spPr>
          <a:xfrm>
            <a:off x="5364088" y="404664"/>
            <a:ext cx="1152128" cy="1080120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62000">
                <a:schemeClr val="accent6">
                  <a:lumMod val="95000"/>
                  <a:lumOff val="5000"/>
                </a:schemeClr>
              </a:gs>
              <a:gs pos="100000">
                <a:schemeClr val="accent6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Овал 9"/>
          <p:cNvSpPr/>
          <p:nvPr/>
        </p:nvSpPr>
        <p:spPr>
          <a:xfrm>
            <a:off x="76179" y="3377471"/>
            <a:ext cx="1152128" cy="10801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Овал 10"/>
          <p:cNvSpPr/>
          <p:nvPr/>
        </p:nvSpPr>
        <p:spPr>
          <a:xfrm>
            <a:off x="96155" y="4493310"/>
            <a:ext cx="1152128" cy="10801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Овал 11"/>
          <p:cNvSpPr/>
          <p:nvPr/>
        </p:nvSpPr>
        <p:spPr>
          <a:xfrm>
            <a:off x="108960" y="5632386"/>
            <a:ext cx="1152128" cy="10801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Овал 12"/>
          <p:cNvSpPr/>
          <p:nvPr/>
        </p:nvSpPr>
        <p:spPr>
          <a:xfrm>
            <a:off x="7945318" y="4540515"/>
            <a:ext cx="1152128" cy="10801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Овал 13"/>
          <p:cNvSpPr/>
          <p:nvPr/>
        </p:nvSpPr>
        <p:spPr>
          <a:xfrm>
            <a:off x="7945318" y="3418329"/>
            <a:ext cx="1152128" cy="10801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Овал 14"/>
          <p:cNvSpPr/>
          <p:nvPr/>
        </p:nvSpPr>
        <p:spPr>
          <a:xfrm>
            <a:off x="7912442" y="2290289"/>
            <a:ext cx="1152128" cy="10801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Овал 15"/>
          <p:cNvSpPr/>
          <p:nvPr/>
        </p:nvSpPr>
        <p:spPr>
          <a:xfrm>
            <a:off x="7912442" y="1184903"/>
            <a:ext cx="1152128" cy="10801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Овал 16"/>
          <p:cNvSpPr/>
          <p:nvPr/>
        </p:nvSpPr>
        <p:spPr>
          <a:xfrm>
            <a:off x="7884368" y="68783"/>
            <a:ext cx="1152128" cy="10801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Овал 17"/>
          <p:cNvSpPr/>
          <p:nvPr/>
        </p:nvSpPr>
        <p:spPr>
          <a:xfrm>
            <a:off x="7935511" y="5662701"/>
            <a:ext cx="1152128" cy="10801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Овал 18"/>
          <p:cNvSpPr/>
          <p:nvPr/>
        </p:nvSpPr>
        <p:spPr>
          <a:xfrm>
            <a:off x="52766" y="2261632"/>
            <a:ext cx="1152128" cy="1080120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62000">
                <a:schemeClr val="accent6">
                  <a:lumMod val="95000"/>
                  <a:lumOff val="5000"/>
                </a:schemeClr>
              </a:gs>
              <a:gs pos="100000">
                <a:schemeClr val="accent6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Овал 20"/>
          <p:cNvSpPr/>
          <p:nvPr/>
        </p:nvSpPr>
        <p:spPr>
          <a:xfrm>
            <a:off x="5940152" y="1333912"/>
            <a:ext cx="1152128" cy="1080120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62000">
                <a:schemeClr val="accent6">
                  <a:lumMod val="95000"/>
                  <a:lumOff val="5000"/>
                </a:schemeClr>
              </a:gs>
              <a:gs pos="100000">
                <a:schemeClr val="accent6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Паламарчук Т. В.  Ушомирський ліцей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666339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4.81481E-6 L -2.5E-6 0.00023 C 0.00243 0.00254 0.00486 0.00578 0.00782 0.00787 C 0.00868 0.00902 0.01025 0.00879 0.01129 0.00902 C 0.02222 0.01712 0.00295 0.00648 0.01719 0.01481 C 0.01927 0.0162 0.02379 0.01736 0.0257 0.01805 C 0.02813 0.01898 0.03056 0.0199 0.03247 0.02083 L 0.04323 0.02546 L 0.06806 0.03564 L 0.0717 0.0368 C 0.07275 0.0375 0.07413 0.0375 0.07518 0.03842 C 0.07691 0.03888 0.0783 0.03935 0.08004 0.03981 C 0.08091 0.04027 0.08229 0.0412 0.08351 0.04143 C 0.08646 0.04212 0.08976 0.04236 0.09288 0.04328 C 0.09462 0.04351 0.09618 0.04421 0.09775 0.04467 C 0.10018 0.04513 0.10243 0.04583 0.10486 0.04629 C 0.12309 0.05069 0.09705 0.04444 0.11788 0.04953 C 0.12674 0.0493 0.13542 0.04953 0.14427 0.0493 C 0.15104 0.04907 0.16667 0.04768 0.17535 0.04699 C 0.17813 0.04606 0.18073 0.04513 0.18368 0.04467 C 0.18698 0.04444 0.19011 0.04421 0.19375 0.04375 C 0.19532 0.04351 0.1974 0.04328 0.19931 0.04282 C 0.20608 0.04189 0.20695 0.04259 0.21233 0.04097 C 0.21511 0.04027 0.21736 0.03958 0.21979 0.03865 L 0.22327 0.0375 C 0.22448 0.03703 0.22587 0.03703 0.22709 0.03657 C 0.23525 0.03078 0.23125 0.0324 0.23785 0.03055 C 0.24393 0.02407 0.23611 0.03148 0.24427 0.02685 C 0.25243 0.02199 0.23976 0.02638 0.25018 0.02314 C 0.25452 0.01851 0.25174 0.02106 0.2599 0.0155 C 0.26111 0.01504 0.2625 0.01458 0.2632 0.01296 C 0.26459 0.01226 0.26597 0.01087 0.26702 0.00995 C 0.26806 0.00879 0.26979 0.00833 0.27084 0.00717 C 0.28334 -0.0044 0.27344 0.003 0.28195 -0.00278 C 0.28941 -0.01413 0.27986 0.00023 0.28663 -0.00926 C 0.28785 -0.00973 0.28802 -0.01135 0.28924 -0.0125 C 0.29063 -0.01413 0.29271 -0.01482 0.2941 -0.01621 C 0.29861 -0.02292 0.29532 -0.01899 0.30382 -0.02732 C 0.30521 -0.02871 0.30625 -0.03033 0.30782 -0.03102 C 0.30886 -0.03195 0.31007 -0.03311 0.31129 -0.03357 C 0.31302 -0.03496 0.31441 -0.03727 0.31632 -0.03843 C 0.32153 -0.0419 0.31858 -0.04028 0.32483 -0.04329 C 0.33091 -0.04954 0.32309 -0.04213 0.33073 -0.047 C 0.33212 -0.04746 0.33247 -0.04862 0.33334 -0.04931 C 0.33438 -0.05 0.33559 -0.05 0.33698 -0.05047 C 0.33872 -0.05116 0.34011 -0.05232 0.34167 -0.05301 C 0.34306 -0.05348 0.3441 -0.05463 0.34549 -0.05533 C 0.34653 -0.05579 0.34809 -0.05579 0.34913 -0.05625 C 0.35035 -0.05695 0.35122 -0.05834 0.35278 -0.0588 C 0.35278 -0.05857 0.36181 -0.06181 0.36354 -0.06204 L 0.36719 -0.06343 L 0.37066 -0.06436 C 0.37639 -0.06389 0.38212 -0.06436 0.3875 -0.06227 C 0.38959 -0.06158 0.39202 -0.05718 0.39202 -0.05695 C 0.39254 -0.05556 0.39271 -0.05417 0.39323 -0.05348 C 0.39375 -0.05163 0.39532 -0.0507 0.39549 -0.04908 C 0.39549 -0.04514 0.39462 -0.04121 0.39393 -0.0375 C 0.39358 -0.03612 0.39341 -0.03473 0.39271 -0.03357 C 0.39132 -0.03172 0.38941 -0.03033 0.38768 -0.02848 C 0.38663 -0.02755 0.38559 -0.02593 0.38403 -0.025 C 0.3816 -0.02338 0.379 -0.02223 0.37691 -0.01991 C 0.36979 -0.01343 0.37344 -0.01482 0.36684 -0.01274 C 0.36268 -0.00811 0.36545 -0.01112 0.35729 -0.00533 C 0.35261 -0.00232 0.35504 -0.00348 0.35 -0.00186 C 0.34393 0.00439 0.35209 -0.00278 0.34393 0.00162 C 0.33559 0.00648 0.34809 0.00208 0.33785 0.00532 C 0.33716 0.00625 0.33629 0.00694 0.33542 0.00763 C 0.33299 0.00902 0.33073 0.01087 0.32795 0.01273 L 0.32448 0.01504 C 0.32327 0.01597 0.32188 0.01643 0.32084 0.01736 C 0.31302 0.02546 0.3217 0.01712 0.31233 0.025 C 0.30538 0.03055 0.31511 0.02361 0.30625 0.02962 C 0.30538 0.03101 0.30452 0.03217 0.30347 0.03356 C 0.30157 0.03611 0.30035 0.03657 0.29775 0.03842 C 0.29653 0.03981 0.29584 0.04097 0.29497 0.04212 C 0.29497 0.04236 0.28646 0.05092 0.2849 0.05208 C 0.2842 0.05277 0.28334 0.05347 0.28247 0.05462 C 0.28177 0.05578 0.28143 0.0574 0.28021 0.05833 C 0.27882 0.05925 0.27761 0.05995 0.27639 0.06064 C 0.27361 0.06944 0.27743 0.06018 0.27153 0.06712 C 0.26962 0.06875 0.26858 0.07245 0.26667 0.07453 C 0.26597 0.075 0.26493 0.07592 0.26424 0.07708 C 0.26198 0.07939 0.26007 0.08148 0.2592 0.08449 C 0.25868 0.08587 0.25868 0.08726 0.25799 0.08842 C 0.25643 0.09027 0.25295 0.09305 0.25295 0.09328 C 0.24983 0.10277 0.25382 0.09097 0.24896 0.10092 C 0.24601 0.10763 0.25035 0.10231 0.24549 0.10717 C 0.24288 0.11458 0.24566 0.10671 0.24167 0.11481 C 0.23993 0.11805 0.2382 0.12152 0.23663 0.125 L 0.23368 0.12986 C 0.23316 0.13171 0.23264 0.13356 0.2316 0.13518 L 0.229 0.13888 C 0.22639 0.14953 0.22952 0.13888 0.22518 0.14745 C 0.22275 0.15254 0.225 0.15092 0.22257 0.15625 C 0.22188 0.1581 0.22101 0.15902 0.22014 0.16064 C 0.21511 0.17199 0.21979 0.16597 0.21476 0.18055 C 0.21441 0.18217 0.21372 0.18333 0.21354 0.18472 C 0.21268 0.18819 0.21198 0.19166 0.21111 0.19513 C 0.2099 0.19814 0.20903 0.20069 0.20799 0.20393 C 0.20782 0.2074 0.20729 0.21087 0.20677 0.21435 C 0.20608 0.21689 0.20504 0.22546 0.204 0.22824 C 0.20382 0.22962 0.20295 0.23078 0.20261 0.23217 C 0.20243 0.23425 0.20191 0.23657 0.20191 0.23865 C 0.20035 0.24212 0.19861 0.24884 0.19861 0.24907 C 0.19514 0.27986 0.19636 0.26412 0.19688 0.32129 C 0.1967 0.32523 0.19722 0.32893 0.19775 0.33287 C 0.19879 0.35 0.1974 0.34212 0.19948 0.35254 C 0.19966 0.35694 0.20035 0.36111 0.20035 0.3655 C 0.2007 0.36851 0.20139 0.37152 0.20139 0.37453 C 0.20157 0.39143 0.20122 0.40763 0.20122 0.425 C 0.20122 0.43402 0.20157 0.44467 0.20295 0.4537 C 0.20313 0.45555 0.20365 0.45717 0.20417 0.45856 C 0.20486 0.46504 0.20469 0.47106 0.20591 0.47685 L 0.20799 0.48773 C 0.20816 0.48935 0.20868 0.4912 0.20903 0.49282 C 0.20938 0.49421 0.20972 0.49537 0.2099 0.49675 C 0.21059 0.49861 0.21059 0.50069 0.21111 0.50347 C 0.21198 0.50694 0.21268 0.51018 0.21337 0.51365 C 0.21389 0.51805 0.21424 0.52245 0.21528 0.52638 C 0.21875 0.53935 0.2132 0.51967 0.21858 0.53611 C 0.22084 0.54236 0.22153 0.54791 0.22275 0.55439 C 0.22327 0.55555 0.22327 0.55787 0.22413 0.55949 C 0.22466 0.56111 0.2257 0.56319 0.22639 0.56504 C 0.22691 0.56666 0.22674 0.56851 0.22743 0.57013 C 0.22813 0.57199 0.229 0.57361 0.22952 0.575 C 0.23177 0.58101 0.22986 0.57893 0.23299 0.58587 C 0.2342 0.58865 0.23611 0.5912 0.2375 0.59398 C 0.23837 0.59513 0.23872 0.59675 0.23976 0.59791 C 0.24532 0.60462 0.24288 0.60138 0.24775 0.60601 C 0.24913 0.6074 0.25018 0.60972 0.25122 0.61134 C 0.25226 0.61273 0.254 0.61365 0.25486 0.6155 C 0.25573 0.61666 0.25643 0.61828 0.25712 0.61944 C 0.25764 0.62037 0.25868 0.62106 0.25938 0.62175 C 0.2632 0.62731 0.26146 0.62708 0.26528 0.63402 C 0.26563 0.63518 0.2665 0.63564 0.26719 0.6368 C 0.26893 0.63935 0.27014 0.64236 0.27205 0.64467 C 0.27344 0.64675 0.27518 0.6493 0.27657 0.65138 C 0.27813 0.6537 0.28021 0.65648 0.28143 0.65949 C 0.2816 0.66064 0.28143 0.66226 0.28212 0.66273 C 0.28334 0.66504 0.28472 0.6662 0.28577 0.66712 C 0.28785 0.6743 0.28611 0.67013 0.2915 0.67939 L 0.29827 0.69143 C 0.29913 0.69282 0.29931 0.6949 0.30122 0.69537 L 0.304 0.69675 C 0.30625 0.70439 0.30347 0.69745 0.30886 0.70347 C 0.30972 0.70462 0.31007 0.70625 0.31111 0.7074 C 0.3125 0.70833 0.31337 0.70925 0.31459 0.71018 C 0.31545 0.71111 0.31632 0.7118 0.31702 0.71273 C 0.31788 0.71435 0.31806 0.71597 0.3191 0.71689 C 0.32049 0.71782 0.32153 0.71782 0.32275 0.71851 C 0.32361 0.71967 0.32413 0.72129 0.32535 0.72199 C 0.33212 0.73055 0.3257 0.71643 0.33542 0.7331 C 0.33629 0.73449 0.33646 0.73611 0.33785 0.73726 C 0.33993 0.73935 0.34306 0.7405 0.34497 0.74212 C 0.3467 0.74467 0.34844 0.74768 0.3507 0.7493 C 0.35174 0.75046 0.35313 0.75115 0.35417 0.75231 C 0.35816 0.75601 0.3592 0.75902 0.36354 0.7618 C 0.36476 0.7618 0.36632 0.7625 0.36702 0.76319 C 0.36858 0.76412 0.37014 0.76504 0.3717 0.7662 C 0.37292 0.76736 0.37396 0.76898 0.37518 0.7699 C 0.37657 0.77129 0.37847 0.77175 0.37986 0.77291 C 0.38611 0.77685 0.38056 0.7743 0.38698 0.77708 C 0.40243 0.7905 0.38386 0.775 0.39532 0.78263 C 0.39757 0.78379 0.39948 0.78657 0.40226 0.78819 C 0.40382 0.78912 0.40538 0.78981 0.4066 0.79097 C 0.40851 0.79212 0.41025 0.79351 0.41146 0.79513 C 0.4125 0.79583 0.41302 0.79722 0.41389 0.79768 C 0.41528 0.79861 0.41684 0.79884 0.41841 0.7993 C 0.42865 0.80717 0.41615 0.79768 0.42587 0.8037 C 0.4375 0.81064 0.41945 0.80162 0.43403 0.80856 C 0.43611 0.81018 0.44011 0.81134 0.44254 0.81203 C 0.44427 0.8125 0.44618 0.81296 0.44809 0.81365 C 0.45469 0.81574 0.44809 0.81481 0.45747 0.81666 C 0.46181 0.81736 0.46563 0.81805 0.46962 0.81828 L 0.53768 0.82037 C 0.5408 0.82037 0.5441 0.8199 0.54705 0.81944 C 0.54844 0.81921 0.54966 0.81851 0.5507 0.81851 C 0.55469 0.81736 0.55886 0.81689 0.56285 0.81643 C 0.56493 0.81597 0.56997 0.81504 0.5724 0.81412 C 0.57396 0.81342 0.57466 0.81226 0.57622 0.8118 C 0.58108 0.80972 0.58334 0.80925 0.58768 0.80833 C 0.58941 0.8081 0.59063 0.8081 0.59167 0.8074 C 0.59445 0.80578 0.5967 0.8037 0.59896 0.80231 C 0.60018 0.80185 0.60174 0.80115 0.60278 0.8 C 0.61094 0.79166 0.60712 0.79444 0.61354 0.79004 C 0.61528 0.78773 0.6165 0.78425 0.61858 0.78263 C 0.61945 0.78171 0.62032 0.78125 0.62101 0.78032 C 0.62309 0.77777 0.62396 0.77476 0.62604 0.77268 C 0.62709 0.77175 0.62778 0.77106 0.62847 0.77013 C 0.62952 0.76898 0.63004 0.76712 0.63108 0.76643 C 0.63282 0.76412 0.63525 0.76203 0.63733 0.76018 L 0.63959 0.75763 C 0.64028 0.75601 0.64045 0.75509 0.64097 0.75393 C 0.64236 0.75185 0.64722 0.74884 0.64827 0.74768 C 0.64931 0.74675 0.64983 0.74513 0.65087 0.74421 C 0.65313 0.74143 0.65608 0.73958 0.65816 0.73657 C 0.66441 0.72731 0.65729 0.7375 0.66337 0.73032 C 0.66459 0.7287 0.66545 0.72662 0.66667 0.725 C 0.66893 0.72314 0.67136 0.72175 0.67292 0.71921 C 0.67379 0.71782 0.68143 0.70601 0.68438 0.70277 C 0.68611 0.70069 0.68907 0.6993 0.69045 0.69652 C 0.69497 0.6875 0.69184 0.69328 0.70018 0.67962 C 0.70104 0.67916 0.70191 0.67754 0.70295 0.67662 L 0.70643 0.67291 C 0.7125 0.66087 0.70417 0.67615 0.71632 0.66041 C 0.71927 0.65648 0.72257 0.65324 0.725 0.64884 C 0.72622 0.64652 0.72761 0.64467 0.72917 0.64282 C 0.72952 0.64166 0.73056 0.64097 0.73125 0.64004 C 0.73212 0.63912 0.73299 0.63773 0.73368 0.63611 C 0.73577 0.6331 0.73993 0.62638 0.73993 0.62662 C 0.74393 0.61087 0.73785 0.63078 0.74514 0.61759 C 0.74757 0.61273 0.74948 0.60763 0.75139 0.60231 C 0.75226 0.59976 0.75313 0.59722 0.75417 0.59444 C 0.76216 0.57199 0.75417 0.5949 0.76042 0.57685 C 0.76129 0.5743 0.7625 0.57199 0.76302 0.56921 C 0.76511 0.55763 0.76302 0.56527 0.76702 0.55625 C 0.76893 0.55231 0.77066 0.54675 0.77205 0.54236 C 0.7724 0.54027 0.77292 0.53912 0.77344 0.53726 C 0.77466 0.53333 0.77604 0.52962 0.77726 0.52569 L 0.78004 0.51805 C 0.78038 0.51481 0.78056 0.51111 0.78125 0.50787 C 0.78542 0.48912 0.78264 0.50532 0.78525 0.49513 C 0.78611 0.49305 0.78629 0.49074 0.78698 0.48865 C 0.78698 0.4868 0.78768 0.48518 0.78785 0.48287 C 0.78993 0.47453 0.78907 0.47592 0.7908 0.4655 C 0.79115 0.46342 0.79184 0.46111 0.79219 0.45902 C 0.79566 0.44097 0.79167 0.46087 0.79497 0.44513 C 0.79618 0.43078 0.79688 0.41643 0.79827 0.40185 C 0.79948 0.39305 0.79931 0.38819 0.80157 0.38055 C 0.80174 0.37916 0.80226 0.378 0.80261 0.37662 C 0.80365 0.37152 0.80486 0.36666 0.80556 0.36134 C 0.80677 0.34976 0.8092 0.32638 0.8092 0.32662 C 0.80903 0.30833 0.80955 0.29097 0.80903 0.27337 C 0.80886 0.2706 0.80747 0.26828 0.80695 0.2655 C 0.80643 0.26388 0.80625 0.26203 0.80573 0.26018 C 0.80556 0.25879 0.80521 0.2574 0.80469 0.25625 C 0.8033 0.25347 0.80018 0.24837 0.80018 0.24861 C 0.79792 0.24074 0.8007 0.24745 0.79427 0.24027 C 0.79323 0.23912 0.79288 0.2375 0.79202 0.23634 C 0.79028 0.23379 0.78594 0.22893 0.78611 0.22916 C 0.78351 0.2199 0.78577 0.22638 0.77709 0.20972 C 0.7757 0.20671 0.77361 0.20208 0.77136 0.19907 C 0.76927 0.19537 0.76719 0.19212 0.76476 0.18842 C 0.75591 0.1743 0.77379 0.20162 0.75782 0.17523 C 0.75695 0.17337 0.75538 0.17245 0.75417 0.17106 C 0.75365 0.16666 0.7533 0.16365 0.75226 0.15925 C 0.75191 0.15787 0.75157 0.15671 0.75104 0.15532 C 0.75104 0.14837 0.75104 0.14143 0.75052 0.13472 C 0.74983 0.12106 0.74983 0.13009 0.74844 0.12037 C 0.74757 0.11527 0.74757 0.10648 0.74549 0.10069 C 0.74393 0.09652 0.74341 0.09444 0.7408 0.09143 C 0.73872 0.0875 0.73716 0.08333 0.73403 0.08032 C 0.72327 0.07222 0.73629 0.0831 0.72795 0.07523 C 0.72709 0.0743 0.72587 0.07361 0.72448 0.07268 C 0.72257 0.07037 0.7217 0.06759 0.71893 0.0655 C 0.71354 0.06157 0.71632 0.06412 0.71059 0.05902 C 0.7099 0.05763 0.7092 0.05625 0.70816 0.05486 C 0.70504 0.05115 0.70347 0.05115 0.7 0.04814 C 0.69184 0.04027 0.70521 0.05115 0.69427 0.04259 C 0.69375 0.04074 0.69236 0.03888 0.6908 0.03726 C 0.68993 0.03611 0.6882 0.03564 0.68733 0.03449 C 0.68646 0.03333 0.68611 0.03171 0.6849 0.03055 C 0.6842 0.02939 0.68264 0.0287 0.6816 0.02777 C 0.68073 0.02708 0.68004 0.02615 0.67917 0.025 L 0.67674 0.02245 L 0.67813 0.02106 L 0.67813 0.02129 " pathEditMode="relative" rAng="120000" ptsTypes="AAAAAAAAAAAAAAAAAAAAAAAAAAAAAAAAAAAAAAAAAAAAAAAAAAAAAAAAAAAAAAAAAAAAAAAAAAAAAAAAAAAAAAAAAAAAAAAAAAAAAAAAAAAAAAAAAAAAAAAAAAAAAAAAAAAAAAAAAAAAAAAAAAAAAAAAAAAAAAAAAAAAAAAAAAAAAAAAAAAAAAAAAAAAAAAAAAAAAAAAAAAAAAAAAAAAAAAAAAAAAAAAAAAAAAAAAAAAAAAAAAAAAAAAAAAAAAAAAAAAAAAAAAA">
                                      <p:cBhvr>
                                        <p:cTn id="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9896" y="375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Овал 19"/>
          <p:cNvSpPr/>
          <p:nvPr/>
        </p:nvSpPr>
        <p:spPr>
          <a:xfrm>
            <a:off x="2431062" y="317416"/>
            <a:ext cx="4392488" cy="6048672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Овал 7"/>
          <p:cNvSpPr/>
          <p:nvPr/>
        </p:nvSpPr>
        <p:spPr>
          <a:xfrm>
            <a:off x="18597" y="3341752"/>
            <a:ext cx="1152128" cy="1080120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62000">
                <a:schemeClr val="accent6">
                  <a:lumMod val="95000"/>
                  <a:lumOff val="5000"/>
                </a:schemeClr>
              </a:gs>
              <a:gs pos="100000">
                <a:schemeClr val="accent6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Овал 10"/>
          <p:cNvSpPr/>
          <p:nvPr/>
        </p:nvSpPr>
        <p:spPr>
          <a:xfrm>
            <a:off x="96155" y="4493310"/>
            <a:ext cx="1152128" cy="10801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Овал 11"/>
          <p:cNvSpPr/>
          <p:nvPr/>
        </p:nvSpPr>
        <p:spPr>
          <a:xfrm>
            <a:off x="108960" y="5632386"/>
            <a:ext cx="1152128" cy="10801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Овал 12"/>
          <p:cNvSpPr/>
          <p:nvPr/>
        </p:nvSpPr>
        <p:spPr>
          <a:xfrm>
            <a:off x="7945318" y="4540515"/>
            <a:ext cx="1152128" cy="10801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Овал 13"/>
          <p:cNvSpPr/>
          <p:nvPr/>
        </p:nvSpPr>
        <p:spPr>
          <a:xfrm>
            <a:off x="7945318" y="3418329"/>
            <a:ext cx="1152128" cy="10801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Овал 14"/>
          <p:cNvSpPr/>
          <p:nvPr/>
        </p:nvSpPr>
        <p:spPr>
          <a:xfrm>
            <a:off x="7912442" y="2290289"/>
            <a:ext cx="1152128" cy="10801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Овал 15"/>
          <p:cNvSpPr/>
          <p:nvPr/>
        </p:nvSpPr>
        <p:spPr>
          <a:xfrm>
            <a:off x="7912442" y="1184903"/>
            <a:ext cx="1152128" cy="10801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Овал 16"/>
          <p:cNvSpPr/>
          <p:nvPr/>
        </p:nvSpPr>
        <p:spPr>
          <a:xfrm>
            <a:off x="7884368" y="68783"/>
            <a:ext cx="1152128" cy="10801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Овал 17"/>
          <p:cNvSpPr/>
          <p:nvPr/>
        </p:nvSpPr>
        <p:spPr>
          <a:xfrm>
            <a:off x="7935511" y="5662701"/>
            <a:ext cx="1152128" cy="10801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TextBox 20"/>
          <p:cNvSpPr txBox="1"/>
          <p:nvPr/>
        </p:nvSpPr>
        <p:spPr>
          <a:xfrm>
            <a:off x="251521" y="3574188"/>
            <a:ext cx="2664296" cy="584775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uk-UA" sz="3200" dirty="0">
                <a:solidFill>
                  <a:srgbClr val="FFFF00"/>
                </a:solidFill>
              </a:rPr>
              <a:t> </a:t>
            </a:r>
            <a:r>
              <a:rPr lang="uk-UA" sz="3200" b="1" i="1" dirty="0">
                <a:solidFill>
                  <a:srgbClr val="FFFF00"/>
                </a:solidFill>
              </a:rPr>
              <a:t>Усні вправи</a:t>
            </a:r>
            <a:endParaRPr lang="en-US" sz="3200" b="1" i="1" dirty="0">
              <a:solidFill>
                <a:srgbClr val="FFFF00"/>
              </a:solidFill>
            </a:endParaRPr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Паламарчук Т. В.  Ушомирський ліцей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138142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/>
          <a:srcRect l="25005" t="13387" r="-2" b="13376"/>
          <a:stretch/>
        </p:blipFill>
        <p:spPr>
          <a:xfrm>
            <a:off x="35496" y="0"/>
            <a:ext cx="9143528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187624" y="243785"/>
            <a:ext cx="6911311" cy="1138773"/>
          </a:xfrm>
          <a:prstGeom prst="rect">
            <a:avLst/>
          </a:prstGeom>
          <a:solidFill>
            <a:schemeClr val="bg2"/>
          </a:solidFill>
          <a:ln w="28575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uk-UA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3200" b="1" dirty="0">
                <a:solidFill>
                  <a:schemeClr val="bg2">
                    <a:lumMod val="25000"/>
                  </a:schemeClr>
                </a:solidFill>
                <a:latin typeface="Monotype Corsiva" panose="03010101010201010101" pitchFamily="66" charset="0"/>
                <a:cs typeface="Times New Roman" panose="02020603050405020304" pitchFamily="18" charset="0"/>
              </a:rPr>
              <a:t>Знайдіть значення арифметичного квадратного кореня </a:t>
            </a:r>
            <a:endParaRPr lang="ru-RU" sz="3200" b="1" dirty="0">
              <a:solidFill>
                <a:schemeClr val="bg2">
                  <a:lumMod val="25000"/>
                </a:schemeClr>
              </a:solidFill>
              <a:latin typeface="Monotype Corsiva" panose="03010101010201010101" pitchFamily="66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Прямоугольник 5"/>
              <p:cNvSpPr/>
              <p:nvPr/>
            </p:nvSpPr>
            <p:spPr>
              <a:xfrm>
                <a:off x="1709580" y="2239781"/>
                <a:ext cx="3812347" cy="1057149"/>
              </a:xfrm>
              <a:prstGeom prst="rect">
                <a:avLst/>
              </a:prstGeom>
              <a:solidFill>
                <a:schemeClr val="bg2"/>
              </a:solidFill>
              <a:ln w="38100">
                <a:solidFill>
                  <a:schemeClr val="bg1"/>
                </a:solidFill>
              </a:ln>
            </p:spPr>
            <p:txBody>
              <a:bodyPr wrap="square">
                <a:spAutoFit/>
              </a:bodyPr>
              <a:lstStyle/>
              <a:p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ru-RU" sz="600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radPr>
                      <m:deg/>
                      <m:e>
                        <m:r>
                          <a:rPr lang="uk-UA" sz="60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0,0004 </m:t>
                        </m:r>
                      </m:e>
                    </m:rad>
                  </m:oMath>
                </a14:m>
                <a:r>
                  <a:rPr lang="ru-RU" sz="6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=</a:t>
                </a:r>
              </a:p>
            </p:txBody>
          </p:sp>
        </mc:Choice>
        <mc:Fallback xmlns="">
          <p:sp>
            <p:nvSpPr>
              <p:cNvPr id="6" name="Прямоугольник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09580" y="2239781"/>
                <a:ext cx="3812347" cy="1057149"/>
              </a:xfrm>
              <a:prstGeom prst="rect">
                <a:avLst/>
              </a:prstGeom>
              <a:blipFill>
                <a:blip r:embed="rId3"/>
                <a:stretch>
                  <a:fillRect t="-11111" r="-7120" b="-35000"/>
                </a:stretch>
              </a:blipFill>
              <a:ln w="38100">
                <a:solidFill>
                  <a:schemeClr val="bg1"/>
                </a:solidFill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Содержимое 2"/>
          <p:cNvSpPr txBox="1">
            <a:spLocks/>
          </p:cNvSpPr>
          <p:nvPr/>
        </p:nvSpPr>
        <p:spPr>
          <a:xfrm>
            <a:off x="5533186" y="2239781"/>
            <a:ext cx="1662825" cy="1072214"/>
          </a:xfrm>
          <a:prstGeom prst="rect">
            <a:avLst/>
          </a:prstGeo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 vert="horz" lIns="91440" tIns="45720" rIns="91440" bIns="45720" rtlCol="0">
            <a:normAutofit fontScale="85000" lnSpcReduction="10000"/>
          </a:bodyPr>
          <a:lstStyle>
            <a:lvl1pPr marL="2286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54864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822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9728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8988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66420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965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2860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587752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Font typeface="Georgia" pitchFamily="18" charset="0"/>
              <a:buNone/>
            </a:pPr>
            <a:r>
              <a:rPr lang="uk-UA" sz="7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0,02</a:t>
            </a:r>
            <a:endParaRPr lang="ru-RU" sz="72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Прямоугольник 7"/>
              <p:cNvSpPr/>
              <p:nvPr/>
            </p:nvSpPr>
            <p:spPr>
              <a:xfrm>
                <a:off x="341428" y="4157809"/>
                <a:ext cx="5180499" cy="1210396"/>
              </a:xfrm>
              <a:prstGeom prst="rect">
                <a:avLst/>
              </a:prstGeom>
              <a:solidFill>
                <a:schemeClr val="bg2"/>
              </a:solidFill>
              <a:ln w="38100">
                <a:solidFill>
                  <a:schemeClr val="bg1"/>
                </a:solidFill>
              </a:ln>
            </p:spPr>
            <p:txBody>
              <a:bodyPr wrap="square">
                <a:spAutoFit/>
              </a:bodyPr>
              <a:lstStyle/>
              <a:p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uk-UA" sz="6000" b="1" i="1" smtClean="0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uk-UA" sz="6000" b="1" i="1" smtClean="0">
                            <a:latin typeface="Cambria Math" panose="02040503050406030204" pitchFamily="18" charset="0"/>
                          </a:rPr>
                          <m:t>𝟎</m:t>
                        </m:r>
                        <m:r>
                          <a:rPr lang="uk-UA" sz="6000" b="1" i="1" smtClean="0"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uk-UA" sz="6000" b="1" i="1" smtClean="0">
                            <a:latin typeface="Cambria Math" panose="02040503050406030204" pitchFamily="18" charset="0"/>
                          </a:rPr>
                          <m:t>𝟎𝟎𝟎𝟎𝟐𝟓</m:t>
                        </m:r>
                        <m:r>
                          <a:rPr lang="uk-UA" sz="6000" b="1" i="1" smtClean="0">
                            <a:latin typeface="Cambria Math" panose="02040503050406030204" pitchFamily="18" charset="0"/>
                          </a:rPr>
                          <m:t>  </m:t>
                        </m:r>
                      </m:e>
                    </m:rad>
                  </m:oMath>
                </a14:m>
                <a:r>
                  <a:rPr lang="ru-RU" sz="6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=</a:t>
                </a:r>
              </a:p>
            </p:txBody>
          </p:sp>
        </mc:Choice>
        <mc:Fallback xmlns="">
          <p:sp>
            <p:nvSpPr>
              <p:cNvPr id="8" name="Прямоугольник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1428" y="4157809"/>
                <a:ext cx="5180499" cy="1210396"/>
              </a:xfrm>
              <a:prstGeom prst="rect">
                <a:avLst/>
              </a:prstGeom>
              <a:blipFill>
                <a:blip r:embed="rId4"/>
                <a:stretch>
                  <a:fillRect t="-488" r="-6659" b="-27805"/>
                </a:stretch>
              </a:blipFill>
              <a:ln w="38100">
                <a:solidFill>
                  <a:schemeClr val="bg1"/>
                </a:solidFill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Содержимое 2"/>
          <p:cNvSpPr txBox="1">
            <a:spLocks/>
          </p:cNvSpPr>
          <p:nvPr/>
        </p:nvSpPr>
        <p:spPr>
          <a:xfrm>
            <a:off x="5521927" y="4146165"/>
            <a:ext cx="2482434" cy="1210396"/>
          </a:xfrm>
          <a:prstGeom prst="rect">
            <a:avLst/>
          </a:prstGeo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 vert="horz" lIns="91440" tIns="45720" rIns="91440" bIns="45720" rtlCol="0">
            <a:normAutofit fontScale="92500"/>
          </a:bodyPr>
          <a:lstStyle>
            <a:lvl1pPr marL="2286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54864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822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9728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8988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66420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965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2860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587752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Font typeface="Georgia" pitchFamily="18" charset="0"/>
              <a:buNone/>
            </a:pPr>
            <a:r>
              <a:rPr lang="uk-UA" sz="7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0,005</a:t>
            </a:r>
            <a:endParaRPr lang="ru-RU" sz="7200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09440" y="2261538"/>
            <a:ext cx="3790950" cy="1028700"/>
          </a:xfrm>
          <a:prstGeom prst="rect">
            <a:avLst/>
          </a:prstGeom>
        </p:spPr>
      </p:pic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Паламарчук Т. В.  Ушомирський ліцей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425603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/>
          <a:srcRect l="25005" t="13387" r="-2" b="13376"/>
          <a:stretch/>
        </p:blipFill>
        <p:spPr>
          <a:xfrm>
            <a:off x="35496" y="0"/>
            <a:ext cx="9143528" cy="6858000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3"/>
          <a:srcRect r="20321"/>
          <a:stretch/>
        </p:blipFill>
        <p:spPr>
          <a:xfrm>
            <a:off x="280919" y="1669560"/>
            <a:ext cx="7058161" cy="150495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3"/>
          <a:srcRect l="80077" r="576"/>
          <a:stretch/>
        </p:blipFill>
        <p:spPr>
          <a:xfrm>
            <a:off x="7375706" y="1669560"/>
            <a:ext cx="1713829" cy="150495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4"/>
          <a:srcRect l="72238" r="6297"/>
          <a:stretch/>
        </p:blipFill>
        <p:spPr>
          <a:xfrm>
            <a:off x="7339080" y="4393858"/>
            <a:ext cx="1692821" cy="1495425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14" name="Рисунок 13"/>
          <p:cNvPicPr>
            <a:picLocks noChangeAspect="1"/>
          </p:cNvPicPr>
          <p:nvPr/>
        </p:nvPicPr>
        <p:blipFill rotWithShape="1">
          <a:blip r:embed="rId4"/>
          <a:srcRect l="1" r="27762"/>
          <a:stretch/>
        </p:blipFill>
        <p:spPr>
          <a:xfrm>
            <a:off x="1631047" y="4393858"/>
            <a:ext cx="5697092" cy="1495425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15" name="Прямоугольник 1"/>
          <p:cNvSpPr>
            <a:spLocks noChangeArrowheads="1"/>
          </p:cNvSpPr>
          <p:nvPr/>
        </p:nvSpPr>
        <p:spPr bwMode="auto">
          <a:xfrm>
            <a:off x="2699792" y="394494"/>
            <a:ext cx="3960813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algn="ctr"/>
            <a:r>
              <a:rPr lang="uk-UA" altLang="en-US" sz="4800" b="1" i="1" dirty="0">
                <a:solidFill>
                  <a:schemeClr val="bg2">
                    <a:lumMod val="25000"/>
                  </a:schemeClr>
                </a:solidFill>
                <a:latin typeface="Monotype Corsiva" panose="03010101010201010101" pitchFamily="66" charset="0"/>
              </a:rPr>
              <a:t>Обчисліть</a:t>
            </a:r>
            <a:r>
              <a:rPr lang="ru-RU" altLang="en-US" sz="4800" b="1" i="1" dirty="0">
                <a:solidFill>
                  <a:schemeClr val="bg2">
                    <a:lumMod val="25000"/>
                  </a:schemeClr>
                </a:solidFill>
                <a:latin typeface="Monotype Corsiva" panose="03010101010201010101" pitchFamily="66" charset="0"/>
              </a:rPr>
              <a:t>:</a:t>
            </a:r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Паламарчук Т. В.  Ушомирський ліцей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731739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/>
          <a:srcRect l="25005" t="13387" r="-2" b="13376"/>
          <a:stretch/>
        </p:blipFill>
        <p:spPr>
          <a:xfrm>
            <a:off x="108434" y="0"/>
            <a:ext cx="9143528" cy="6858000"/>
          </a:xfrm>
          <a:prstGeom prst="rect">
            <a:avLst/>
          </a:prstGeom>
        </p:spPr>
      </p:pic>
      <p:sp>
        <p:nvSpPr>
          <p:cNvPr id="4" name="Прямоугольник 1"/>
          <p:cNvSpPr>
            <a:spLocks noChangeArrowheads="1"/>
          </p:cNvSpPr>
          <p:nvPr/>
        </p:nvSpPr>
        <p:spPr bwMode="auto">
          <a:xfrm>
            <a:off x="2699792" y="394494"/>
            <a:ext cx="3960813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algn="ctr"/>
            <a:r>
              <a:rPr lang="uk-UA" altLang="en-US" sz="4800" b="1" i="1" dirty="0">
                <a:solidFill>
                  <a:schemeClr val="bg2">
                    <a:lumMod val="25000"/>
                  </a:schemeClr>
                </a:solidFill>
                <a:latin typeface="Monotype Corsiva" panose="03010101010201010101" pitchFamily="66" charset="0"/>
              </a:rPr>
              <a:t>Обчисліть</a:t>
            </a:r>
            <a:r>
              <a:rPr lang="ru-RU" altLang="en-US" sz="4800" b="1" i="1" dirty="0">
                <a:solidFill>
                  <a:schemeClr val="bg2">
                    <a:lumMod val="25000"/>
                  </a:schemeClr>
                </a:solidFill>
                <a:latin typeface="Monotype Corsiva" panose="03010101010201010101" pitchFamily="66" charset="0"/>
              </a:rPr>
              <a:t>:</a:t>
            </a: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3"/>
          <a:srcRect r="21425"/>
          <a:stretch/>
        </p:blipFill>
        <p:spPr>
          <a:xfrm>
            <a:off x="1558116" y="1861185"/>
            <a:ext cx="4655207" cy="1476375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3"/>
          <a:srcRect l="78762"/>
          <a:stretch/>
        </p:blipFill>
        <p:spPr>
          <a:xfrm>
            <a:off x="6223288" y="1861185"/>
            <a:ext cx="1258269" cy="1476375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4"/>
          <a:srcRect l="77594"/>
          <a:stretch/>
        </p:blipFill>
        <p:spPr>
          <a:xfrm>
            <a:off x="6213323" y="4286373"/>
            <a:ext cx="1455490" cy="1552575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4"/>
          <a:srcRect r="23514"/>
          <a:stretch/>
        </p:blipFill>
        <p:spPr>
          <a:xfrm>
            <a:off x="1245215" y="4286374"/>
            <a:ext cx="4968552" cy="1552575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Паламарчук Т. В.  Ушомирський ліцей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736182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/>
          <a:srcRect l="25005" t="13387" r="-2" b="13376"/>
          <a:stretch/>
        </p:blipFill>
        <p:spPr>
          <a:xfrm>
            <a:off x="35496" y="0"/>
            <a:ext cx="9143528" cy="68580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/>
          <a:srcRect r="24150"/>
          <a:stretch/>
        </p:blipFill>
        <p:spPr>
          <a:xfrm>
            <a:off x="1738845" y="1570814"/>
            <a:ext cx="4623792" cy="1743075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/>
          <a:srcRect l="74418"/>
          <a:stretch/>
        </p:blipFill>
        <p:spPr>
          <a:xfrm>
            <a:off x="6372200" y="1556792"/>
            <a:ext cx="1559496" cy="1743075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/>
          <a:srcRect r="21831"/>
          <a:stretch/>
        </p:blipFill>
        <p:spPr>
          <a:xfrm>
            <a:off x="658888" y="4077580"/>
            <a:ext cx="5688632" cy="1745839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4"/>
          <a:srcRect l="78169"/>
          <a:stretch/>
        </p:blipFill>
        <p:spPr>
          <a:xfrm>
            <a:off x="6347520" y="4077580"/>
            <a:ext cx="1584176" cy="1740803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8" name="Прямоугольник 1"/>
          <p:cNvSpPr>
            <a:spLocks noChangeArrowheads="1"/>
          </p:cNvSpPr>
          <p:nvPr/>
        </p:nvSpPr>
        <p:spPr bwMode="auto">
          <a:xfrm>
            <a:off x="2699792" y="394494"/>
            <a:ext cx="3960813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algn="ctr"/>
            <a:r>
              <a:rPr lang="uk-UA" altLang="en-US" sz="4800" b="1" i="1" dirty="0">
                <a:solidFill>
                  <a:schemeClr val="bg2">
                    <a:lumMod val="25000"/>
                  </a:schemeClr>
                </a:solidFill>
                <a:latin typeface="Monotype Corsiva" panose="03010101010201010101" pitchFamily="66" charset="0"/>
              </a:rPr>
              <a:t>Обчисліть</a:t>
            </a:r>
            <a:r>
              <a:rPr lang="ru-RU" altLang="en-US" sz="4800" b="1" i="1" dirty="0">
                <a:solidFill>
                  <a:schemeClr val="bg2">
                    <a:lumMod val="25000"/>
                  </a:schemeClr>
                </a:solidFill>
                <a:latin typeface="Monotype Corsiva" panose="03010101010201010101" pitchFamily="66" charset="0"/>
              </a:rPr>
              <a:t>:</a:t>
            </a:r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Паламарчук Т. В.  Ушомирський ліцей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602818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Овал 19"/>
          <p:cNvSpPr/>
          <p:nvPr/>
        </p:nvSpPr>
        <p:spPr>
          <a:xfrm>
            <a:off x="2431062" y="317416"/>
            <a:ext cx="4392488" cy="6048672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Овал 7"/>
          <p:cNvSpPr/>
          <p:nvPr/>
        </p:nvSpPr>
        <p:spPr>
          <a:xfrm>
            <a:off x="108960" y="3354234"/>
            <a:ext cx="1152128" cy="1080120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62000">
                <a:schemeClr val="accent6">
                  <a:lumMod val="95000"/>
                  <a:lumOff val="5000"/>
                </a:schemeClr>
              </a:gs>
              <a:gs pos="100000">
                <a:schemeClr val="accent6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Овал 10"/>
          <p:cNvSpPr/>
          <p:nvPr/>
        </p:nvSpPr>
        <p:spPr>
          <a:xfrm>
            <a:off x="96155" y="4493310"/>
            <a:ext cx="1152128" cy="10801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Овал 11"/>
          <p:cNvSpPr/>
          <p:nvPr/>
        </p:nvSpPr>
        <p:spPr>
          <a:xfrm>
            <a:off x="108960" y="5632386"/>
            <a:ext cx="1152128" cy="10801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Овал 12"/>
          <p:cNvSpPr/>
          <p:nvPr/>
        </p:nvSpPr>
        <p:spPr>
          <a:xfrm>
            <a:off x="7945318" y="4540515"/>
            <a:ext cx="1152128" cy="10801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Овал 13"/>
          <p:cNvSpPr/>
          <p:nvPr/>
        </p:nvSpPr>
        <p:spPr>
          <a:xfrm>
            <a:off x="7945318" y="3418329"/>
            <a:ext cx="1152128" cy="10801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Овал 14"/>
          <p:cNvSpPr/>
          <p:nvPr/>
        </p:nvSpPr>
        <p:spPr>
          <a:xfrm>
            <a:off x="7912442" y="2290289"/>
            <a:ext cx="1152128" cy="10801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Овал 15"/>
          <p:cNvSpPr/>
          <p:nvPr/>
        </p:nvSpPr>
        <p:spPr>
          <a:xfrm>
            <a:off x="7912442" y="1184903"/>
            <a:ext cx="1152128" cy="10801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Овал 16"/>
          <p:cNvSpPr/>
          <p:nvPr/>
        </p:nvSpPr>
        <p:spPr>
          <a:xfrm>
            <a:off x="7884368" y="68783"/>
            <a:ext cx="1152128" cy="10801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Овал 17"/>
          <p:cNvSpPr/>
          <p:nvPr/>
        </p:nvSpPr>
        <p:spPr>
          <a:xfrm>
            <a:off x="7935511" y="5662701"/>
            <a:ext cx="1152128" cy="10801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Овал 18"/>
          <p:cNvSpPr/>
          <p:nvPr/>
        </p:nvSpPr>
        <p:spPr>
          <a:xfrm>
            <a:off x="5364088" y="404664"/>
            <a:ext cx="1152128" cy="1080120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62000">
                <a:schemeClr val="accent6">
                  <a:lumMod val="95000"/>
                  <a:lumOff val="5000"/>
                </a:schemeClr>
              </a:gs>
              <a:gs pos="100000">
                <a:schemeClr val="accent6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Овал 20"/>
          <p:cNvSpPr/>
          <p:nvPr/>
        </p:nvSpPr>
        <p:spPr>
          <a:xfrm>
            <a:off x="5940152" y="1340768"/>
            <a:ext cx="1152128" cy="1080120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62000">
                <a:schemeClr val="accent6">
                  <a:lumMod val="95000"/>
                  <a:lumOff val="5000"/>
                </a:schemeClr>
              </a:gs>
              <a:gs pos="100000">
                <a:schemeClr val="accent6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Овал 21"/>
          <p:cNvSpPr/>
          <p:nvPr/>
        </p:nvSpPr>
        <p:spPr>
          <a:xfrm>
            <a:off x="6247486" y="2420888"/>
            <a:ext cx="1152128" cy="1080120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62000">
                <a:schemeClr val="accent6">
                  <a:lumMod val="95000"/>
                  <a:lumOff val="5000"/>
                </a:schemeClr>
              </a:gs>
              <a:gs pos="100000">
                <a:schemeClr val="accent6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Паламарчук Т. В.  Ушомирський ліцей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995686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1.48148E-6 L 3.88889E-6 0.00023 C 0.00243 0.00093 0.00503 0.00255 0.00798 0.00347 C 0.00885 0.00417 0.01024 0.00417 0.01128 0.00463 C 0.02204 0.00833 0.00312 0.00301 0.01718 0.00695 C 0.01909 0.00764 0.02343 0.00857 0.02534 0.00903 C 0.02777 0.00926 0.03003 0.00996 0.03229 0.01019 L 0.04288 0.01273 L 0.06736 0.01806 L 0.071 0.01852 C 0.07204 0.01898 0.07326 0.01921 0.0743 0.01945 C 0.07604 0.01991 0.07743 0.01991 0.07916 0.02037 C 0.0802 0.0206 0.08142 0.02107 0.08281 0.02107 C 0.08576 0.02153 0.08889 0.02176 0.09201 0.02222 C 0.09392 0.02246 0.09496 0.02292 0.0967 0.02292 C 0.09895 0.02338 0.10121 0.02338 0.10347 0.02384 C 0.1217 0.02639 0.09583 0.02292 0.11666 0.0257 C 0.12517 0.02593 0.13385 0.02639 0.14236 0.02616 C 0.14913 0.02639 0.16423 0.02616 0.17291 0.02616 C 0.17552 0.02546 0.17812 0.02523 0.18107 0.025 C 0.1842 0.025 0.18732 0.02477 0.19045 0.02477 C 0.1927 0.02477 0.19479 0.02477 0.19652 0.02431 C 0.20329 0.02454 0.20382 0.02477 0.20937 0.02408 C 0.2118 0.02361 0.21423 0.02361 0.21649 0.02292 L 0.21927 0.02246 C 0.22031 0.02246 0.22257 0.02269 0.22361 0.02222 C 0.2309 0.01968 0.22777 0.0206 0.23333 0.01968 C 0.2401 0.0169 0.23159 0.01991 0.2401 0.01783 C 0.24809 0.01597 0.23593 0.01759 0.24514 0.01644 C 0.25052 0.01458 0.24757 0.01597 0.25555 0.01343 C 0.25625 0.01273 0.25729 0.0125 0.25816 0.0125 C 0.26024 0.01204 0.26128 0.01134 0.26267 0.01088 C 0.26371 0.01019 0.2651 0.00996 0.26614 0.00972 C 0.27829 0.00486 0.26875 0.00764 0.27691 0.00509 C 0.28437 0.00023 0.275 0.00648 0.28159 0.00232 C 0.28229 0.00232 0.28281 0.00162 0.28402 0.00093 C 0.28541 0.00023 0.28732 -0.00069 0.28871 -0.00092 C 0.29305 -0.0037 0.29027 -0.00208 0.29826 -0.00555 C 0.29948 -0.00648 0.30052 -0.00694 0.30191 -0.00741 C 0.30295 -0.00787 0.30434 -0.0081 0.30538 -0.00833 C 0.30694 -0.00926 0.30833 -0.00995 0.31024 -0.01065 C 0.31527 -0.01204 0.3125 -0.01134 0.31857 -0.0125 C 0.32448 -0.01528 0.31666 -0.01204 0.32448 -0.01435 C 0.32517 -0.01435 0.32586 -0.01504 0.32673 -0.01528 C 0.32777 -0.01551 0.32899 -0.01551 0.3302 -0.01574 C 0.33194 -0.0162 0.3335 -0.0162 0.33489 -0.0169 C 0.33611 -0.0169 0.33715 -0.01759 0.33854 -0.01782 C 0.33958 -0.01805 0.34097 -0.01805 0.34218 -0.01875 C 0.3434 -0.01852 0.34427 -0.01921 0.34583 -0.01944 C 0.34583 -0.01921 0.35468 -0.02037 0.35625 -0.02083 L 0.35989 -0.02129 L 0.36319 -0.02129 C 0.36892 -0.02106 0.37448 -0.02083 0.37986 -0.02037 C 0.38194 -0.01991 0.38437 -0.01759 0.38437 -0.01736 C 0.38472 -0.0169 0.38489 -0.01643 0.38559 -0.01574 C 0.38611 -0.01504 0.38767 -0.01435 0.38784 -0.01366 C 0.38802 -0.0118 0.38698 -0.00995 0.38645 -0.00833 C 0.38611 -0.00787 0.38593 -0.00717 0.38541 -0.00648 C 0.38402 -0.00555 0.38211 -0.00509 0.38055 -0.0044 C 0.37934 -0.0037 0.37829 -0.00301 0.37691 -0.00278 C 0.37448 -0.00208 0.37187 -0.00185 0.36979 -0.00046 C 0.36302 0.00255 0.36666 0.00185 0.36024 0.00232 C 0.35607 0.00486 0.35868 0.00324 0.35104 0.00556 C 0.34635 0.00695 0.34861 0.00648 0.34392 0.00741 C 0.33784 0.01019 0.34548 0.00695 0.33784 0.0088 C 0.32986 0.01088 0.34201 0.00903 0.33194 0.01042 C 0.33107 0.01042 0.33038 0.01111 0.32951 0.01158 C 0.32725 0.0125 0.325 0.01273 0.32239 0.01366 L 0.31892 0.01482 C 0.3177 0.01505 0.31649 0.01505 0.31527 0.01551 C 0.30781 0.01898 0.31614 0.01528 0.30711 0.01898 C 0.30034 0.0213 0.30989 0.01852 0.30086 0.0206 C 0.30034 0.02176 0.29965 0.02199 0.29861 0.02269 C 0.2967 0.02361 0.29548 0.02384 0.29288 0.02477 C 0.29201 0.02546 0.29149 0.02616 0.29045 0.02639 C 0.29045 0.02662 0.28211 0.03056 0.2809 0.03102 C 0.2802 0.03102 0.27916 0.03148 0.27847 0.03195 C 0.27777 0.03264 0.27743 0.03333 0.27604 0.0338 C 0.275 0.0338 0.27361 0.03449 0.27239 0.03496 C 0.26909 0.03866 0.27343 0.03449 0.26788 0.03773 C 0.26597 0.03843 0.26493 0.03982 0.26302 0.04097 C 0.26215 0.04167 0.26128 0.04167 0.26076 0.04213 C 0.25798 0.04306 0.2559 0.04421 0.25538 0.04514 C 0.2552 0.0463 0.2552 0.04699 0.25468 0.04722 C 0.25312 0.04792 0.24982 0.04931 0.24982 0.04977 C 0.2467 0.05347 0.25086 0.04838 0.24514 0.05301 C 0.24253 0.05602 0.24739 0.05347 0.24253 0.05602 C 0.2401 0.05926 0.24253 0.05602 0.23889 0.05926 C 0.23732 0.06088 0.23576 0.06204 0.23437 0.06412 L 0.23073 0.06597 C 0.2302 0.0669 0.22968 0.06759 0.22934 0.06829 L 0.22708 0.07037 C 0.2243 0.07523 0.22743 0.07037 0.22326 0.07431 C 0.221 0.07639 0.22326 0.07593 0.22083 0.07847 C 0.22014 0.07894 0.21823 0.0794 0.2177 0.08009 C 0.21371 0.08542 0.21736 0.08287 0.21354 0.08935 C 0.21336 0.09051 0.21267 0.09051 0.2125 0.09121 C 0.21145 0.09306 0.21093 0.09445 0.20989 0.09607 C 0.20885 0.09746 0.20798 0.09861 0.20729 0.10023 C 0.2059 0.10162 0.20573 0.10324 0.2052 0.10486 C 0.20468 0.10602 0.20347 0.11019 0.20329 0.11158 C 0.20312 0.11227 0.20277 0.1125 0.20225 0.11343 C 0.20191 0.11435 0.20173 0.11528 0.20121 0.11621 C 0.20017 0.11783 0.19861 0.12083 0.19861 0.12107 C 0.19548 0.13519 0.19652 0.12824 0.19774 0.15486 C 0.19791 0.15671 0.19843 0.15833 0.19878 0.16042 C 0.2 0.16783 0.19861 0.16458 0.20086 0.16945 C 0.20121 0.17153 0.20156 0.17338 0.20173 0.1757 C 0.20173 0.17708 0.20208 0.17824 0.20208 0.17986 C 0.20243 0.18796 0.20225 0.19537 0.20277 0.20324 C 0.20277 0.20764 0.20416 0.2125 0.20555 0.2169 C 0.20555 0.21783 0.20625 0.21852 0.20659 0.21921 C 0.20746 0.22222 0.20729 0.225 0.20885 0.22778 L 0.21093 0.2331 C 0.21128 0.23357 0.21163 0.23449 0.21215 0.23542 C 0.21232 0.23611 0.21267 0.23611 0.21267 0.23727 C 0.21284 0.2382 0.21302 0.23912 0.21354 0.24028 C 0.21406 0.2419 0.21597 0.24352 0.21649 0.24514 C 0.21736 0.24722 0.21753 0.24908 0.21857 0.25139 C 0.22239 0.25741 0.21649 0.24792 0.22222 0.25579 C 0.2243 0.2588 0.22465 0.26134 0.22552 0.26458 C 0.22604 0.26528 0.22604 0.26621 0.22691 0.26667 C 0.22847 0.26759 0.22934 0.26875 0.23003 0.26945 C 0.23073 0.27014 0.23055 0.2713 0.23107 0.27199 C 0.23177 0.27269 0.23281 0.27338 0.23333 0.27431 C 0.23559 0.27685 0.23368 0.27593 0.23663 0.2794 C 0.23715 0.28056 0.23906 0.28218 0.24149 0.28333 C 0.24218 0.28403 0.24253 0.28472 0.24357 0.28496 C 0.24895 0.28843 0.24652 0.28727 0.25086 0.28912 C 0.25295 0.28982 0.25399 0.29121 0.2552 0.29167 C 0.25625 0.29213 0.25764 0.29283 0.25868 0.29375 C 0.25954 0.29445 0.26024 0.29514 0.26111 0.2956 C 0.26128 0.29607 0.2618 0.29653 0.2625 0.29676 C 0.26701 0.29954 0.26527 0.29954 0.26909 0.30278 C 0.26961 0.30347 0.27066 0.30347 0.27135 0.30417 C 0.27309 0.30509 0.27395 0.30671 0.27604 0.30787 C 0.27743 0.3088 0.27916 0.30996 0.28055 0.31111 C 0.28229 0.31204 0.2842 0.31366 0.28524 0.31505 C 0.28541 0.31551 0.28576 0.31644 0.28628 0.31667 C 0.28732 0.31736 0.28871 0.31829 0.28993 0.31875 C 0.29184 0.32199 0.2901 0.32014 0.29566 0.32431 L 0.30243 0.33009 C 0.30312 0.33102 0.30347 0.33195 0.30486 0.33241 L 0.30816 0.33287 C 0.31041 0.33634 0.30746 0.3331 0.31284 0.33634 C 0.31371 0.33658 0.31423 0.3375 0.31527 0.3382 C 0.31632 0.33866 0.31753 0.33889 0.31892 0.33958 C 0.31944 0.33982 0.32031 0.34028 0.32083 0.34051 C 0.3217 0.34167 0.32222 0.34213 0.32326 0.34259 C 0.3243 0.34329 0.32552 0.34329 0.32673 0.34352 C 0.3276 0.34375 0.32812 0.34514 0.32916 0.34583 C 0.33611 0.34908 0.32968 0.34259 0.33941 0.3507 C 0.34027 0.35139 0.34062 0.35208 0.34201 0.35255 C 0.34392 0.35371 0.34687 0.3544 0.34878 0.35556 C 0.35052 0.35625 0.35225 0.35741 0.35451 0.3588 C 0.3559 0.35903 0.35711 0.35903 0.35816 0.36019 C 0.36198 0.36204 0.36302 0.36343 0.36736 0.36505 C 0.3684 0.36505 0.36979 0.36528 0.37083 0.36551 C 0.37239 0.36597 0.37395 0.36644 0.37569 0.3669 C 0.37656 0.36759 0.3776 0.36852 0.37882 0.36898 C 0.3802 0.36921 0.38211 0.36991 0.38368 0.3706 C 0.38993 0.37246 0.3842 0.3713 0.39062 0.37222 C 0.40503 0.37894 0.38732 0.37153 0.39878 0.37523 C 0.40104 0.37616 0.40295 0.37732 0.40486 0.37801 C 0.40659 0.37824 0.40798 0.37917 0.41041 0.37917 C 0.41198 0.38009 0.41371 0.38079 0.4151 0.38148 C 0.41579 0.38171 0.41632 0.38241 0.41736 0.38287 C 0.41875 0.3831 0.42048 0.3831 0.42187 0.38357 C 0.43107 0.38727 0.41944 0.38287 0.42812 0.38588 C 0.44062 0.38935 0.42274 0.38496 0.43732 0.38866 C 0.43923 0.38912 0.44323 0.38982 0.44531 0.39005 C 0.44739 0.39028 0.4493 0.39074 0.45121 0.39097 C 0.45694 0.39236 0.45139 0.39144 0.46059 0.39283 C 0.46458 0.39306 0.4684 0.39352 0.47239 0.39421 L 0.53941 0.39653 C 0.54253 0.3963 0.54566 0.3963 0.54861 0.3963 C 0.54982 0.39583 0.55086 0.39537 0.55208 0.39583 C 0.5552 0.39514 0.55902 0.39514 0.56389 0.39514 C 0.56614 0.39514 0.57083 0.39491 0.57326 0.39445 C 0.57465 0.39398 0.57552 0.39329 0.57691 0.39329 C 0.5809 0.39236 0.58298 0.39236 0.58871 0.3919 C 0.58993 0.39167 0.59114 0.3919 0.59218 0.39144 C 0.59479 0.39097 0.59704 0.39028 0.5993 0.38935 C 0.60034 0.38912 0.60191 0.38889 0.60295 0.3882 C 0.61024 0.38472 0.60642 0.38588 0.61354 0.38403 C 0.6151 0.38264 0.61632 0.38171 0.61823 0.38079 C 0.61909 0.38009 0.61996 0.38009 0.62031 0.37963 C 0.62257 0.37847 0.62343 0.37708 0.62552 0.37616 C 0.62639 0.3757 0.62725 0.37546 0.62777 0.375 C 0.62864 0.37454 0.62916 0.37361 0.6302 0.37338 C 0.63211 0.37222 0.63437 0.37153 0.63611 0.37083 L 0.63854 0.36945 C 0.63889 0.36898 0.63906 0.36829 0.63975 0.36759 C 0.64114 0.3669 0.64583 0.36528 0.64687 0.36505 C 0.64791 0.36482 0.64826 0.36366 0.6493 0.3632 C 0.65156 0.36227 0.65434 0.36134 0.65642 0.35996 C 0.66232 0.35579 0.65555 0.36042 0.66128 0.35764 C 0.6625 0.35648 0.66336 0.35556 0.66475 0.35509 C 0.66666 0.35394 0.66927 0.35347 0.67066 0.35232 C 0.67152 0.35185 0.67882 0.3463 0.68159 0.34491 C 0.68333 0.34421 0.68628 0.34329 0.6875 0.34213 C 0.69184 0.3382 0.68889 0.34051 0.69704 0.33472 C 0.69791 0.33426 0.69861 0.33333 0.69965 0.3331 L 0.70295 0.33148 C 0.70885 0.32593 0.70086 0.33264 0.7125 0.3257 C 0.71527 0.32408 0.7184 0.32269 0.721 0.32037 C 0.72222 0.31968 0.72326 0.31875 0.72448 0.31759 C 0.72517 0.31736 0.72621 0.31736 0.72673 0.31667 C 0.7276 0.31621 0.72864 0.31551 0.72934 0.31528 C 0.73142 0.31366 0.73524 0.31065 0.73524 0.31088 C 0.73889 0.30347 0.73333 0.31227 0.7401 0.30648 C 0.74253 0.30417 0.74461 0.30185 0.74618 0.29931 C 0.74687 0.29838 0.74774 0.29699 0.74878 0.29607 C 0.75625 0.28542 0.74895 0.2963 0.75468 0.28796 C 0.75555 0.28658 0.75659 0.28565 0.75711 0.28449 C 0.75885 0.27894 0.75711 0.28241 0.76076 0.27824 C 0.76267 0.27639 0.76441 0.27384 0.76562 0.27176 C 0.76597 0.27083 0.76632 0.27037 0.76701 0.26968 C 0.76805 0.26783 0.76927 0.26621 0.77048 0.26435 L 0.77309 0.26065 C 0.77343 0.25926 0.77343 0.25764 0.7743 0.25625 C 0.77812 0.24746 0.77552 0.25486 0.77812 0.25023 C 0.77847 0.24931 0.77882 0.24792 0.77934 0.24722 C 0.77951 0.24607 0.7802 0.2456 0.78038 0.24468 C 0.78229 0.24051 0.78159 0.24144 0.78298 0.23658 C 0.7835 0.23542 0.78385 0.23449 0.78437 0.23357 C 0.78732 0.22523 0.78368 0.23449 0.7868 0.22685 C 0.78784 0.22037 0.78836 0.21366 0.78958 0.20718 C 0.79062 0.20255 0.79045 0.2007 0.79253 0.19699 C 0.7927 0.1963 0.79305 0.1956 0.79357 0.19514 C 0.79444 0.19306 0.79566 0.19051 0.796 0.1882 C 0.79722 0.18264 0.79895 0.17176 0.79895 0.17199 C 0.79878 0.16343 0.79913 0.15533 0.79826 0.14699 C 0.79809 0.14583 0.79687 0.14445 0.79618 0.14306 C 0.79583 0.14236 0.79531 0.14144 0.79496 0.14097 C 0.79461 0.14005 0.79427 0.13935 0.79392 0.13912 C 0.79253 0.1375 0.78923 0.13519 0.78923 0.13542 C 0.78698 0.13148 0.78975 0.13496 0.78333 0.13148 C 0.78246 0.13056 0.78194 0.12986 0.78125 0.12917 C 0.77934 0.12801 0.77534 0.12593 0.77534 0.12616 C 0.77257 0.12153 0.77482 0.12454 0.76614 0.11621 C 0.76475 0.11505 0.7625 0.11273 0.76041 0.11158 C 0.75816 0.10949 0.7559 0.10787 0.75364 0.10602 C 0.74479 0.09954 0.76267 0.1125 0.74652 0.09977 C 0.74583 0.09908 0.74427 0.09861 0.74305 0.09769 C 0.74253 0.0956 0.74218 0.09421 0.74097 0.09213 C 0.74062 0.09144 0.74027 0.09121 0.7401 0.09051 C 0.73958 0.08727 0.73941 0.08403 0.73889 0.08056 C 0.73802 0.07408 0.73836 0.07847 0.7368 0.07384 C 0.73593 0.07176 0.73576 0.06736 0.73333 0.06435 C 0.73211 0.06296 0.73107 0.06158 0.72899 0.06042 C 0.72673 0.05833 0.72534 0.05671 0.72204 0.05509 C 0.71128 0.05116 0.72448 0.05579 0.71614 0.05232 C 0.7151 0.05208 0.71389 0.05162 0.7125 0.05116 C 0.71076 0.05 0.70937 0.04861 0.70711 0.04792 C 0.70173 0.0456 0.70451 0.04699 0.69861 0.04421 C 0.69809 0.04352 0.69757 0.04306 0.69652 0.04236 C 0.69323 0.04074 0.69166 0.04074 0.68836 0.03866 C 0.68003 0.03472 0.6934 0.04074 0.68246 0.03634 C 0.68159 0.03542 0.68055 0.03472 0.67899 0.0338 C 0.67829 0.0331 0.67656 0.03287 0.67569 0.03241 C 0.67465 0.03171 0.6743 0.03079 0.67326 0.03056 C 0.67239 0.02986 0.67083 0.02963 0.66996 0.02894 C 0.66892 0.02871 0.66823 0.02824 0.66753 0.02778 L 0.6651 0.02616 L 0.66649 0.02593 L 0.66649 0.02616 " pathEditMode="relative" rAng="120000" ptsTypes="AAAAAAAAAAAAAAAAAAAAAAAAAAAAAAAAAAAAAAAAAAAAAAAAAAAAAAAAAAAAAAAAAAAAAAAAAAAAAAAAAAAAAAAAAAAAAAAAAAAAAAAAAAAAAAAAAAAAAAAAAAAAAAAAAAAAAAAAAAAAAAAAAAAAAAAAAAAAAAAAAAAAAAAAAAAAAAAAAAAAAAAAAAAAAAAAAAAAAAAAAAAAAAAAAAAAAAAAAAAAAAAAAAAAAAAAAAAAAAAAAAAAAAAAAAAAAAAAAAAAAAAAAAA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9687" y="1854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Овал 19"/>
          <p:cNvSpPr/>
          <p:nvPr/>
        </p:nvSpPr>
        <p:spPr>
          <a:xfrm>
            <a:off x="2431062" y="317416"/>
            <a:ext cx="4392488" cy="6048672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Овал 7"/>
          <p:cNvSpPr/>
          <p:nvPr/>
        </p:nvSpPr>
        <p:spPr>
          <a:xfrm>
            <a:off x="102602" y="4496538"/>
            <a:ext cx="1152128" cy="1080120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62000">
                <a:schemeClr val="accent6">
                  <a:lumMod val="95000"/>
                  <a:lumOff val="5000"/>
                </a:schemeClr>
              </a:gs>
              <a:gs pos="100000">
                <a:schemeClr val="accent6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Овал 11"/>
          <p:cNvSpPr/>
          <p:nvPr/>
        </p:nvSpPr>
        <p:spPr>
          <a:xfrm>
            <a:off x="108960" y="5632386"/>
            <a:ext cx="1152128" cy="10801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Овал 12"/>
          <p:cNvSpPr/>
          <p:nvPr/>
        </p:nvSpPr>
        <p:spPr>
          <a:xfrm>
            <a:off x="7945318" y="4540515"/>
            <a:ext cx="1152128" cy="10801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Овал 13"/>
          <p:cNvSpPr/>
          <p:nvPr/>
        </p:nvSpPr>
        <p:spPr>
          <a:xfrm>
            <a:off x="7945318" y="3418329"/>
            <a:ext cx="1152128" cy="10801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Овал 14"/>
          <p:cNvSpPr/>
          <p:nvPr/>
        </p:nvSpPr>
        <p:spPr>
          <a:xfrm>
            <a:off x="7912442" y="2290289"/>
            <a:ext cx="1152128" cy="10801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Овал 15"/>
          <p:cNvSpPr/>
          <p:nvPr/>
        </p:nvSpPr>
        <p:spPr>
          <a:xfrm>
            <a:off x="7912442" y="1184903"/>
            <a:ext cx="1152128" cy="10801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Овал 16"/>
          <p:cNvSpPr/>
          <p:nvPr/>
        </p:nvSpPr>
        <p:spPr>
          <a:xfrm>
            <a:off x="7884368" y="68783"/>
            <a:ext cx="1152128" cy="10801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Овал 17"/>
          <p:cNvSpPr/>
          <p:nvPr/>
        </p:nvSpPr>
        <p:spPr>
          <a:xfrm>
            <a:off x="7935511" y="5662701"/>
            <a:ext cx="1152128" cy="10801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TextBox 20"/>
          <p:cNvSpPr txBox="1"/>
          <p:nvPr/>
        </p:nvSpPr>
        <p:spPr>
          <a:xfrm>
            <a:off x="251521" y="4744210"/>
            <a:ext cx="2736304" cy="584775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uk-UA" sz="3200" b="1" i="1" dirty="0">
                <a:solidFill>
                  <a:srgbClr val="FFFF00"/>
                </a:solidFill>
              </a:rPr>
              <a:t>Знайти пару</a:t>
            </a:r>
            <a:endParaRPr lang="en-US" sz="3200" b="1" i="1" dirty="0">
              <a:solidFill>
                <a:srgbClr val="FFFF00"/>
              </a:solidFill>
            </a:endParaRPr>
          </a:p>
        </p:txBody>
      </p:sp>
      <p:sp>
        <p:nvSpPr>
          <p:cNvPr id="19" name="Овал 18"/>
          <p:cNvSpPr/>
          <p:nvPr/>
        </p:nvSpPr>
        <p:spPr>
          <a:xfrm>
            <a:off x="5671422" y="722776"/>
            <a:ext cx="1152128" cy="1080120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62000">
                <a:schemeClr val="accent6">
                  <a:lumMod val="95000"/>
                  <a:lumOff val="5000"/>
                </a:schemeClr>
              </a:gs>
              <a:gs pos="100000">
                <a:schemeClr val="accent6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Овал 23"/>
          <p:cNvSpPr/>
          <p:nvPr/>
        </p:nvSpPr>
        <p:spPr>
          <a:xfrm>
            <a:off x="6084168" y="3956477"/>
            <a:ext cx="1152128" cy="1080120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62000">
                <a:schemeClr val="accent6">
                  <a:lumMod val="95000"/>
                  <a:lumOff val="5000"/>
                </a:schemeClr>
              </a:gs>
              <a:gs pos="100000">
                <a:schemeClr val="accent6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Овал 24"/>
          <p:cNvSpPr/>
          <p:nvPr/>
        </p:nvSpPr>
        <p:spPr>
          <a:xfrm>
            <a:off x="6215868" y="2858645"/>
            <a:ext cx="1152128" cy="1080120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62000">
                <a:schemeClr val="accent6">
                  <a:lumMod val="95000"/>
                  <a:lumOff val="5000"/>
                </a:schemeClr>
              </a:gs>
              <a:gs pos="100000">
                <a:schemeClr val="accent6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Овал 25"/>
          <p:cNvSpPr/>
          <p:nvPr/>
        </p:nvSpPr>
        <p:spPr>
          <a:xfrm>
            <a:off x="6144933" y="1750229"/>
            <a:ext cx="1152128" cy="1080120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62000">
                <a:schemeClr val="accent6">
                  <a:lumMod val="95000"/>
                  <a:lumOff val="5000"/>
                </a:schemeClr>
              </a:gs>
              <a:gs pos="100000">
                <a:schemeClr val="accent6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Паламарчук Т. В.  Ушомирський ліцей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573118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8620" y="548680"/>
            <a:ext cx="9115380" cy="3600986"/>
          </a:xfrm>
          <a:prstGeom prst="rect">
            <a:avLst/>
          </a:prstGeom>
          <a:gradFill flip="none" rotWithShape="1">
            <a:gsLst>
              <a:gs pos="45000">
                <a:schemeClr val="accent1">
                  <a:lumMod val="50000"/>
                </a:schemeClr>
              </a:gs>
              <a:gs pos="60000">
                <a:schemeClr val="bg2">
                  <a:tint val="95000"/>
                  <a:shade val="100000"/>
                  <a:satMod val="130000"/>
                  <a:lumMod val="130000"/>
                </a:schemeClr>
              </a:gs>
              <a:gs pos="100000">
                <a:schemeClr val="bg2">
                  <a:tint val="97000"/>
                  <a:shade val="100000"/>
                  <a:hueMod val="100000"/>
                  <a:satMod val="140000"/>
                  <a:lumMod val="8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 wrap="square" rtlCol="0">
            <a:spAutoFit/>
          </a:bodyPr>
          <a:lstStyle/>
          <a:p>
            <a:pPr algn="ctr"/>
            <a:endParaRPr lang="uk-UA" sz="5400" u="sng" dirty="0">
              <a:solidFill>
                <a:schemeClr val="accent1">
                  <a:lumMod val="75000"/>
                </a:schemeClr>
              </a:solidFill>
              <a:latin typeface="Monotype Corsiva" panose="03010101010201010101" pitchFamily="66" charset="0"/>
              <a:hlinkClick r:id="rId2">
                <a:extLst>
                  <a:ext uri="{A12FA001-AC4F-418D-AE19-62706E023703}">
                    <ahyp:hlinkClr xmlns="" xmlns:ahyp="http://schemas.microsoft.com/office/drawing/2018/hyperlinkcolor" val="tx"/>
                  </a:ext>
                </a:extLst>
              </a:hlinkClick>
            </a:endParaRPr>
          </a:p>
          <a:p>
            <a:pPr algn="ctr"/>
            <a:r>
              <a:rPr lang="uk-UA" sz="5400" u="sng" dirty="0">
                <a:solidFill>
                  <a:schemeClr val="accent1">
                    <a:lumMod val="75000"/>
                  </a:schemeClr>
                </a:solidFill>
                <a:latin typeface="Monotype Corsiva" panose="03010101010201010101" pitchFamily="66" charset="0"/>
                <a:hlinkClick r:id="rId2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Знайди пару на платформі </a:t>
            </a:r>
            <a:r>
              <a:rPr lang="uk-UA" sz="5400" dirty="0">
                <a:solidFill>
                  <a:schemeClr val="accent1">
                    <a:lumMod val="75000"/>
                  </a:schemeClr>
                </a:solidFill>
                <a:latin typeface="Monotype Corsiva" panose="03010101010201010101" pitchFamily="66" charset="0"/>
                <a:hlinkClick r:id="rId2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 </a:t>
            </a:r>
          </a:p>
          <a:p>
            <a:pPr algn="ctr"/>
            <a:r>
              <a:rPr lang="en-US" sz="6000" b="1" dirty="0">
                <a:solidFill>
                  <a:schemeClr val="accent1">
                    <a:lumMod val="75000"/>
                  </a:schemeClr>
                </a:solidFill>
                <a:latin typeface="Monotype Corsiva" panose="03010101010201010101" pitchFamily="66" charset="0"/>
                <a:hlinkClick r:id="rId2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LearningApps</a:t>
            </a:r>
            <a:endParaRPr lang="uk-UA" sz="6000" b="1" dirty="0">
              <a:solidFill>
                <a:schemeClr val="accent1">
                  <a:lumMod val="75000"/>
                </a:schemeClr>
              </a:solidFill>
              <a:latin typeface="Monotype Corsiva" panose="03010101010201010101" pitchFamily="66" charset="0"/>
            </a:endParaRPr>
          </a:p>
          <a:p>
            <a:pPr algn="ctr"/>
            <a:endParaRPr lang="en-US" sz="6000" b="1" dirty="0">
              <a:solidFill>
                <a:schemeClr val="accent1">
                  <a:lumMod val="75000"/>
                </a:schemeClr>
              </a:solidFill>
              <a:latin typeface="Monotype Corsiva" panose="03010101010201010101" pitchFamily="66" charset="0"/>
            </a:endParaRPr>
          </a:p>
        </p:txBody>
      </p:sp>
      <p:pic>
        <p:nvPicPr>
          <p:cNvPr id="4" name="Рисунок 3"/>
          <p:cNvPicPr/>
          <p:nvPr/>
        </p:nvPicPr>
        <p:blipFill rotWithShape="1">
          <a:blip r:embed="rId3"/>
          <a:srcRect l="40224" t="26282" r="14744" b="13675"/>
          <a:stretch/>
        </p:blipFill>
        <p:spPr bwMode="auto">
          <a:xfrm>
            <a:off x="3540843" y="4437112"/>
            <a:ext cx="2090934" cy="206501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Паламарчук Т. В.  Ушомирський ліцей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094217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Овал 19"/>
          <p:cNvSpPr/>
          <p:nvPr/>
        </p:nvSpPr>
        <p:spPr>
          <a:xfrm>
            <a:off x="2462389" y="346073"/>
            <a:ext cx="4392488" cy="6048672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Овал 7"/>
          <p:cNvSpPr/>
          <p:nvPr/>
        </p:nvSpPr>
        <p:spPr>
          <a:xfrm>
            <a:off x="82844" y="4495109"/>
            <a:ext cx="1152128" cy="1080120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62000">
                <a:schemeClr val="accent6">
                  <a:lumMod val="95000"/>
                  <a:lumOff val="5000"/>
                </a:schemeClr>
              </a:gs>
              <a:gs pos="100000">
                <a:schemeClr val="accent6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Овал 11"/>
          <p:cNvSpPr/>
          <p:nvPr/>
        </p:nvSpPr>
        <p:spPr>
          <a:xfrm>
            <a:off x="108960" y="5632386"/>
            <a:ext cx="1152128" cy="10801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Овал 12"/>
          <p:cNvSpPr/>
          <p:nvPr/>
        </p:nvSpPr>
        <p:spPr>
          <a:xfrm>
            <a:off x="7945318" y="4540515"/>
            <a:ext cx="1152128" cy="10801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Овал 13"/>
          <p:cNvSpPr/>
          <p:nvPr/>
        </p:nvSpPr>
        <p:spPr>
          <a:xfrm>
            <a:off x="7945318" y="3418329"/>
            <a:ext cx="1152128" cy="10801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Овал 14"/>
          <p:cNvSpPr/>
          <p:nvPr/>
        </p:nvSpPr>
        <p:spPr>
          <a:xfrm>
            <a:off x="7912442" y="2290289"/>
            <a:ext cx="1152128" cy="10801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Овал 15"/>
          <p:cNvSpPr/>
          <p:nvPr/>
        </p:nvSpPr>
        <p:spPr>
          <a:xfrm>
            <a:off x="7912442" y="1184903"/>
            <a:ext cx="1152128" cy="10801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Овал 16"/>
          <p:cNvSpPr/>
          <p:nvPr/>
        </p:nvSpPr>
        <p:spPr>
          <a:xfrm>
            <a:off x="7884368" y="68783"/>
            <a:ext cx="1152128" cy="10801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Овал 17"/>
          <p:cNvSpPr/>
          <p:nvPr/>
        </p:nvSpPr>
        <p:spPr>
          <a:xfrm>
            <a:off x="7935511" y="5662701"/>
            <a:ext cx="1152128" cy="10801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Овал 20"/>
          <p:cNvSpPr/>
          <p:nvPr/>
        </p:nvSpPr>
        <p:spPr>
          <a:xfrm>
            <a:off x="6156176" y="3955049"/>
            <a:ext cx="1152128" cy="1080120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62000">
                <a:schemeClr val="accent6">
                  <a:lumMod val="95000"/>
                  <a:lumOff val="5000"/>
                </a:schemeClr>
              </a:gs>
              <a:gs pos="100000">
                <a:schemeClr val="accent6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Овал 21"/>
          <p:cNvSpPr/>
          <p:nvPr/>
        </p:nvSpPr>
        <p:spPr>
          <a:xfrm>
            <a:off x="6243066" y="2830349"/>
            <a:ext cx="1152128" cy="1080120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62000">
                <a:schemeClr val="accent6">
                  <a:lumMod val="95000"/>
                  <a:lumOff val="5000"/>
                </a:schemeClr>
              </a:gs>
              <a:gs pos="100000">
                <a:schemeClr val="accent6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Овал 22"/>
          <p:cNvSpPr/>
          <p:nvPr/>
        </p:nvSpPr>
        <p:spPr>
          <a:xfrm>
            <a:off x="6092008" y="1724963"/>
            <a:ext cx="1152128" cy="1080120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62000">
                <a:schemeClr val="accent6">
                  <a:lumMod val="95000"/>
                  <a:lumOff val="5000"/>
                </a:schemeClr>
              </a:gs>
              <a:gs pos="100000">
                <a:schemeClr val="accent6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Овал 23"/>
          <p:cNvSpPr/>
          <p:nvPr/>
        </p:nvSpPr>
        <p:spPr>
          <a:xfrm>
            <a:off x="5628320" y="675076"/>
            <a:ext cx="1152128" cy="1080120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62000">
                <a:schemeClr val="accent6">
                  <a:lumMod val="95000"/>
                  <a:lumOff val="5000"/>
                </a:schemeClr>
              </a:gs>
              <a:gs pos="100000">
                <a:schemeClr val="accent6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Паламарчук Т. В.  Ушомирський ліцей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638252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17 0.00301 L -0.00017 0.00324 C 0.00191 0.00579 0.00347 0.00903 0.00608 0.0118 C 0.00677 0.0125 0.00816 0.01227 0.00937 0.01319 C 0.01858 0.0206 0.00173 0.00972 0.01406 0.01875 C 0.01597 0.02014 0.02014 0.0213 0.02222 0.02268 C 0.02361 0.02338 0.02569 0.02454 0.0276 0.02569 L 0.03698 0.03102 L 0.05885 0.04213 L 0.0625 0.04375 C 0.06302 0.04444 0.06406 0.04491 0.06528 0.0456 C 0.06719 0.0463 0.06858 0.04653 0.06962 0.04653 C 0.07048 0.04699 0.07153 0.04838 0.07292 0.04861 C 0.075 0.04977 0.07812 0.05046 0.0809 0.05116 C 0.08298 0.05162 0.08403 0.05231 0.08542 0.05231 C 0.08733 0.05347 0.08906 0.0544 0.09149 0.05486 C 0.10764 0.06042 0.08455 0.05278 0.1033 0.05903 C 0.11128 0.05926 0.11858 0.05995 0.12673 0.06018 C 0.13298 0.06042 0.14653 0.05995 0.15451 0.05995 C 0.15694 0.05903 0.15972 0.05718 0.1625 0.05787 C 0.1651 0.05764 0.16771 0.05787 0.17101 0.05787 C 0.17274 0.05787 0.17448 0.05741 0.17621 0.05694 C 0.18229 0.05648 0.18298 0.05718 0.18819 0.05579 C 0.19045 0.05555 0.19253 0.05486 0.19496 0.05417 L 0.19809 0.05301 C 0.19878 0.05278 0.20017 0.05278 0.20139 0.05208 C 0.2092 0.04722 0.20521 0.0493 0.21146 0.04722 C 0.21719 0.04143 0.21024 0.04745 0.21701 0.04398 C 0.22483 0.03935 0.21319 0.04329 0.22292 0.04074 C 0.22708 0.03634 0.22396 0.03889 0.23194 0.03403 C 0.23316 0.03333 0.2342 0.03287 0.23507 0.03148 C 0.23628 0.03032 0.23715 0.02917 0.23837 0.02801 C 0.23941 0.02708 0.24114 0.02731 0.24219 0.02523 C 0.25364 0.01551 0.24462 0.02176 0.25191 0.01597 C 0.25937 0.00532 0.25035 0.01921 0.2566 0.01088 C 0.25729 0.00972 0.25798 0.0081 0.25903 0.00741 C 0.26042 0.00509 0.26215 0.00532 0.26354 0.00393 C 0.26788 -0.00255 0.26493 0.00139 0.27257 -0.00671 C 0.27448 -0.0088 0.275 -0.00949 0.27621 -0.01065 C 0.27726 -0.01111 0.2783 -0.01157 0.27951 -0.01273 C 0.28125 -0.01366 0.28246 -0.01551 0.28403 -0.0169 C 0.28941 -0.02037 0.28663 -0.01852 0.29201 -0.0213 C 0.29757 -0.02685 0.29149 -0.02014 0.29739 -0.02454 C 0.29844 -0.025 0.29896 -0.02616 0.3 -0.02662 C 0.30069 -0.02732 0.30208 -0.02732 0.30312 -0.02801 C 0.30538 -0.02824 0.30625 -0.02894 0.30798 -0.02986 C 0.3092 -0.03032 0.31007 -0.03148 0.31128 -0.03171 C 0.31233 -0.03241 0.31389 -0.03241 0.31423 -0.03287 C 0.31545 -0.03333 0.31649 -0.03472 0.31788 -0.03519 C 0.31788 -0.03495 0.32604 -0.0375 0.3276 -0.03773 L 0.33108 -0.03866 L 0.33403 -0.03958 C 0.33958 -0.03866 0.34462 -0.03912 0.34913 -0.03657 C 0.35104 -0.03565 0.35295 -0.03125 0.35295 -0.03102 C 0.3533 -0.02963 0.35364 -0.02824 0.35382 -0.02708 C 0.35434 -0.02546 0.35573 -0.02454 0.35573 -0.02292 C 0.35555 -0.01898 0.35503 -0.01505 0.35382 -0.0125 C 0.35347 -0.00995 0.3533 -0.00926 0.35278 -0.00764 C 0.35139 -0.00579 0.3493 -0.00463 0.34792 -0.00301 C 0.34705 -0.00208 0.34583 -0.00046 0.34444 0.00023 C 0.34253 0.00139 0.33993 0.00301 0.33767 0.00509 C 0.33108 0.01157 0.33437 0.00995 0.32882 0.01134 C 0.32448 0.01597 0.32726 0.01412 0.31962 0.01829 C 0.31545 0.0213 0.31736 0.02014 0.31302 0.0213 C 0.30729 0.02708 0.3151 0.02083 0.30798 0.02454 C 0.29983 0.0287 0.31128 0.02454 0.30173 0.02755 C 0.30139 0.02847 0.30017 0.02917 0.2993 0.02986 C 0.29722 0.03148 0.29462 0.03264 0.29253 0.03426 L 0.28976 0.03657 C 0.28819 0.03727 0.28715 0.03773 0.28594 0.03912 C 0.27899 0.04653 0.28698 0.03866 0.27812 0.04583 C 0.27187 0.05116 0.28055 0.04491 0.27222 0.05046 C 0.27187 0.05162 0.27153 0.05278 0.26979 0.0544 C 0.26805 0.05602 0.26667 0.05671 0.26441 0.05833 C 0.26337 0.05903 0.26285 0.06042 0.26215 0.06204 C 0.26215 0.06227 0.25434 0.06898 0.25278 0.07106 C 0.25226 0.07083 0.25087 0.07222 0.25035 0.07338 C 0.24983 0.07477 0.24913 0.07616 0.24844 0.07708 C 0.24687 0.07801 0.24548 0.0787 0.24427 0.0794 C 0.24149 0.08773 0.24548 0.07847 0.2401 0.08542 C 0.23819 0.08727 0.23698 0.08981 0.23524 0.09236 C 0.23472 0.09305 0.2342 0.09375 0.23298 0.09491 C 0.23125 0.09699 0.22969 0.09907 0.22812 0.10185 C 0.22778 0.10324 0.22795 0.10463 0.22708 0.10579 C 0.22535 0.10787 0.22222 0.11018 0.22205 0.11042 C 0.21927 0.11968 0.22344 0.1081 0.2184 0.11782 C 0.21528 0.12407 0.21944 0.11921 0.21528 0.12384 C 0.21198 0.13125 0.21528 0.12338 0.21163 0.13055 C 0.20955 0.13403 0.20781 0.13704 0.20677 0.14074 L 0.20382 0.1456 C 0.20347 0.14745 0.20243 0.14884 0.20156 0.15046 L 0.19878 0.15417 C 0.19618 0.16458 0.19913 0.15463 0.19531 0.16273 C 0.19236 0.16736 0.19531 0.16597 0.19201 0.17176 C 0.19149 0.17292 0.1908 0.1743 0.1901 0.17523 C 0.18507 0.18495 0.18941 0.18032 0.18472 0.19537 C 0.18368 0.1963 0.18333 0.19792 0.18298 0.19861 C 0.18229 0.20231 0.18142 0.20579 0.18038 0.20903 C 0.17917 0.2118 0.17899 0.21435 0.17778 0.21782 C 0.1776 0.22083 0.17639 0.2243 0.17604 0.22801 C 0.17535 0.23032 0.17344 0.23866 0.17274 0.24167 C 0.17292 0.24305 0.17187 0.24398 0.17135 0.24514 C 0.17083 0.24722 0.17066 0.24954 0.17048 0.25162 C 0.16892 0.25486 0.16701 0.26157 0.16684 0.26111 C 0.16267 0.29143 0.16441 0.27593 0.16215 0.33356 C 0.16198 0.3375 0.1625 0.3412 0.16267 0.34468 C 0.16319 0.36204 0.16198 0.35393 0.16354 0.36458 C 0.16371 0.36898 0.16389 0.37315 0.16371 0.37755 C 0.16389 0.38055 0.16441 0.38356 0.16423 0.38657 C 0.16389 0.4037 0.16267 0.41991 0.16215 0.4368 C 0.1618 0.4456 0.16163 0.45579 0.16233 0.46528 C 0.1625 0.4669 0.16285 0.46805 0.16319 0.4706 C 0.16337 0.47662 0.16302 0.48241 0.16406 0.48866 L 0.16597 0.49954 C 0.16614 0.50116 0.1658 0.50301 0.16684 0.50463 C 0.16684 0.50602 0.16701 0.50694 0.16719 0.5081 C 0.16753 0.51088 0.16805 0.51296 0.16788 0.51505 C 0.16788 0.51829 0.16858 0.52176 0.16892 0.52546 C 0.16944 0.52917 0.17014 0.53426 0.17014 0.53796 C 0.17274 0.55116 0.16858 0.53125 0.17292 0.54815 C 0.17483 0.55347 0.17569 0.55972 0.17656 0.5662 C 0.17656 0.56736 0.17656 0.56921 0.17708 0.57176 C 0.1776 0.57384 0.17847 0.57407 0.17882 0.57731 C 0.17917 0.57893 0.17899 0.58079 0.17969 0.58264 C 0.18003 0.58287 0.1809 0.58565 0.18142 0.58704 C 0.18298 0.59305 0.18125 0.59097 0.18368 0.59815 C 0.18455 0.60116 0.18628 0.60347 0.1875 0.60602 C 0.18837 0.60787 0.18854 0.60949 0.18923 0.61042 C 0.19427 0.61782 0.19184 0.61481 0.1967 0.61829 C 0.19757 0.62083 0.19826 0.62292 0.19913 0.62454 C 0.20017 0.62593 0.20121 0.62731 0.20226 0.62893 C 0.20312 0.63009 0.20382 0.63194 0.20417 0.63171 C 0.20486 0.63356 0.20538 0.63495 0.2059 0.63495 C 0.20885 0.6412 0.20746 0.64097 0.21059 0.64768 C 0.21094 0.64907 0.2125 0.64954 0.2125 0.65069 C 0.21406 0.65324 0.21545 0.65648 0.21632 0.6588 C 0.21753 0.66088 0.21892 0.66273 0.22031 0.66597 C 0.22118 0.66852 0.22309 0.67083 0.22396 0.6743 C 0.2243 0.67546 0.22517 0.67662 0.22483 0.67801 C 0.22552 0.67963 0.22656 0.68102 0.22743 0.68218 C 0.22917 0.68889 0.22778 0.68518 0.23229 0.69421 L 0.23802 0.70648 C 0.23854 0.70833 0.23889 0.71018 0.23993 0.71088 L 0.24288 0.71157 C 0.24462 0.71944 0.24236 0.71296 0.24687 0.71852 C 0.24722 0.72014 0.24792 0.72222 0.24826 0.72338 C 0.2493 0.72477 0.25069 0.725 0.25173 0.72616 C 0.25226 0.72731 0.25295 0.72801 0.25312 0.72893 C 0.25434 0.72963 0.25451 0.73218 0.2559 0.7331 C 0.25642 0.73426 0.25746 0.73426 0.25851 0.73449 C 0.25937 0.73611 0.25972 0.73773 0.26059 0.73912 C 0.26667 0.74676 0.26163 0.7331 0.26962 0.74977 C 0.26996 0.75208 0.27066 0.75347 0.27118 0.75347 C 0.27309 0.75718 0.27587 0.75833 0.2776 0.76065 C 0.27951 0.76273 0.28038 0.76551 0.28281 0.76597 C 0.28333 0.76852 0.28455 0.76921 0.28542 0.77014 C 0.28906 0.77477 0.28976 0.77731 0.2934 0.78032 C 0.29462 0.78102 0.29548 0.78055 0.29635 0.78194 C 0.29774 0.78287 0.29913 0.78403 0.30069 0.78518 C 0.30156 0.78634 0.30312 0.78819 0.30347 0.78912 C 0.30469 0.79028 0.30642 0.7912 0.30781 0.79143 C 0.31337 0.79722 0.30816 0.79421 0.31389 0.79722 C 0.32743 0.81134 0.31111 0.79491 0.32101 0.80301 C 0.32257 0.80463 0.32465 0.80718 0.32708 0.80856 C 0.32812 0.80995 0.32969 0.81018 0.3309 0.81088 C 0.33229 0.81319 0.33385 0.81481 0.33507 0.81643 C 0.33576 0.81667 0.33594 0.81805 0.33698 0.81921 C 0.33854 0.82014 0.33976 0.82037 0.34062 0.82083 C 0.34948 0.8294 0.33871 0.81898 0.34722 0.82569 C 0.35764 0.83218 0.34149 0.82338 0.35451 0.83171 C 0.35625 0.83287 0.35937 0.83333 0.36198 0.83495 C 0.36354 0.83472 0.3651 0.83565 0.36701 0.83611 C 0.37292 0.83958 0.36736 0.83773 0.37535 0.83958 C 0.37899 0.84143 0.38229 0.84236 0.38576 0.84305 L 0.44687 0.84884 C 0.44983 0.84907 0.45278 0.84884 0.45573 0.84861 C 0.45677 0.84838 0.45764 0.84745 0.45903 0.84722 C 0.46233 0.84606 0.46545 0.84676 0.46962 0.84606 C 0.47187 0.84606 0.47587 0.84583 0.4783 0.84468 C 0.47951 0.84352 0.48003 0.84213 0.48177 0.84259 C 0.48628 0.84051 0.48854 0.84097 0.49253 0.83981 C 0.49392 0.83935 0.49496 0.83958 0.49583 0.83819 C 0.49809 0.8368 0.50052 0.83611 0.50278 0.83449 C 0.50347 0.8338 0.50503 0.8331 0.50642 0.83194 C 0.51406 0.82384 0.51042 0.82708 0.51632 0.82245 C 0.51753 0.82083 0.51892 0.81805 0.52101 0.81597 C 0.52205 0.81505 0.52274 0.81435 0.52344 0.81366 C 0.52517 0.81088 0.52569 0.80833 0.5283 0.80625 C 0.52899 0.8044 0.53003 0.8044 0.53055 0.80417 C 0.5316 0.80301 0.53212 0.80116 0.53316 0.79977 C 0.5342 0.79838 0.53663 0.7963 0.53923 0.79491 L 0.54062 0.79259 C 0.54097 0.79051 0.54149 0.79005 0.54201 0.78843 C 0.5434 0.78657 0.54792 0.78403 0.54896 0.78241 C 0.54983 0.78241 0.54983 0.78079 0.55156 0.77986 C 0.55382 0.77708 0.55625 0.77523 0.55833 0.77245 C 0.56406 0.76366 0.55781 0.77176 0.56302 0.76643 C 0.56441 0.76505 0.5651 0.76296 0.56632 0.76204 C 0.56823 0.75995 0.57083 0.75833 0.57222 0.75625 C 0.57309 0.7544 0.58003 0.74352 0.58316 0.74051 C 0.58472 0.73796 0.5875 0.73727 0.58889 0.73472 C 0.59323 0.72616 0.5901 0.73148 0.59826 0.71898 C 0.59913 0.71805 0.59948 0.71643 0.60069 0.71551 L 0.60451 0.71204 C 0.61042 0.70046 0.60208 0.71481 0.61337 0.69907 C 0.61614 0.69653 0.61927 0.69352 0.6217 0.68912 C 0.62292 0.6875 0.62396 0.68518 0.62535 0.68356 C 0.62604 0.68241 0.62743 0.68194 0.62743 0.68102 C 0.62864 0.68009 0.62969 0.6787 0.63021 0.67755 C 0.63194 0.67338 0.63628 0.66713 0.63628 0.66736 C 0.6408 0.65255 0.63437 0.67199 0.64114 0.65949 C 0.64358 0.65463 0.64548 0.64977 0.64705 0.64444 C 0.64826 0.6419 0.64913 0.63958 0.64983 0.6375 C 0.65851 0.61551 0.65035 0.63773 0.6566 0.61991 C 0.65764 0.61643 0.65868 0.61505 0.6592 0.6118 C 0.66163 0.60116 0.6592 0.60833 0.66354 0.6 C 0.66528 0.59606 0.66701 0.59074 0.66858 0.58472 C 0.66892 0.58449 0.66927 0.5831 0.67014 0.58125 C 0.67118 0.57731 0.67292 0.57384 0.67361 0.57014 L 0.67673 0.56273 C 0.67726 0.55856 0.6776 0.55532 0.6776 0.55255 C 0.68264 0.53403 0.67951 0.5493 0.68229 0.54005 C 0.68264 0.53819 0.68316 0.53588 0.68385 0.5338 C 0.6842 0.53194 0.68472 0.52986 0.68542 0.5287 C 0.68715 0.51991 0.68663 0.5206 0.68871 0.51088 C 0.68906 0.50903 0.68941 0.50694 0.68993 0.50532 C 0.69392 0.4868 0.68906 0.50579 0.69305 0.49097 C 0.69462 0.47662 0.69618 0.46296 0.69792 0.44838 C 0.69948 0.43958 0.69948 0.43518 0.70173 0.42731 C 0.70243 0.42569 0.7026 0.42454 0.70295 0.42361 C 0.70399 0.41829 0.70538 0.41343 0.70608 0.40741 C 0.70781 0.39722 0.71076 0.3743 0.71111 0.3743 C 0.71111 0.35648 0.71233 0.33866 0.71302 0.32037 C 0.71302 0.31759 0.7118 0.31597 0.71146 0.31319 C 0.71024 0.31111 0.71094 0.30972 0.71059 0.30764 C 0.71042 0.30694 0.71059 0.30509 0.70972 0.30417 C 0.70868 0.30139 0.7059 0.29583 0.70625 0.2963 C 0.70417 0.28773 0.70608 0.29514 0.70087 0.28727 C 0.70017 0.28542 0.69965 0.28472 0.69913 0.28356 C 0.69757 0.28102 0.69427 0.27639 0.69427 0.27662 C 0.69219 0.26713 0.69375 0.27338 0.68698 0.25579 C 0.68576 0.25324 0.68368 0.24838 0.68212 0.24468 C 0.68038 0.2412 0.67847 0.23773 0.67673 0.23426 C 0.6691 0.22037 0.68403 0.24768 0.67083 0.22083 C 0.67048 0.21921 0.66892 0.21805 0.66788 0.21667 C 0.66771 0.21227 0.66753 0.20903 0.66649 0.20486 C 0.66667 0.20324 0.66649 0.20208 0.66597 0.20093 C 0.66614 0.19398 0.66632 0.18704 0.66632 0.18009 C 0.66597 0.1669 0.66632 0.17454 0.66528 0.16597 C 0.66441 0.16088 0.66458 0.15208 0.66285 0.14606 C 0.66215 0.14236 0.66094 0.13981 0.65903 0.13657 C 0.65729 0.13287 0.65573 0.12847 0.65347 0.12569 C 0.64392 0.11643 0.65538 0.12824 0.64844 0.11968 C 0.64757 0.11898 0.64687 0.11805 0.64531 0.1169 C 0.64375 0.11458 0.64236 0.11134 0.64045 0.10995 C 0.63611 0.10509 0.63837 0.1081 0.63333 0.10278 C 0.63264 0.10116 0.63229 0.09977 0.6316 0.09861 C 0.6283 0.09468 0.62743 0.09444 0.62448 0.09143 C 0.61771 0.08356 0.6283 0.09468 0.61927 0.08588 C 0.61875 0.08403 0.61788 0.08148 0.61649 0.08009 C 0.61562 0.0787 0.61406 0.07847 0.61337 0.07708 C 0.61267 0.07569 0.61233 0.07407 0.61094 0.07245 C 0.61076 0.07176 0.60955 0.07083 0.60868 0.06991 C 0.60798 0.06898 0.60764 0.06805 0.60677 0.06713 L 0.60486 0.06435 L 0.60608 0.06296 L 0.60608 0.06319 " pathEditMode="relative" rAng="300000" ptsTypes="AAAAAAAAAAAAAAAAAAAAAAAAAAAAAAAAAAAAAAAAAAAAAAAAAAAAAAAAAAAAAAAAAAAAAAAAAAAAAAAAAAAAAAAAAAAAAAAAAAAAAAAAAAAAAAAAAAAAAAAAAAAAAAAAAAAAAAAAAAAAAAAAAAAAAAAAAAAAAAAAAAAAAAAAAAAAAAAAAAAAAAAAAAAAAAAAAAAAAAAAAAAAAAAAAAAAAAAAAAAAAAAAAAAAAAAAAAAAAAAAAAAAAAAAAAAAAAAAAAAAAAAAAAA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4167" y="3965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Овал 19"/>
          <p:cNvSpPr/>
          <p:nvPr/>
        </p:nvSpPr>
        <p:spPr>
          <a:xfrm>
            <a:off x="2431062" y="317416"/>
            <a:ext cx="4392488" cy="6048672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Овал 7"/>
          <p:cNvSpPr/>
          <p:nvPr/>
        </p:nvSpPr>
        <p:spPr>
          <a:xfrm>
            <a:off x="110576" y="5620635"/>
            <a:ext cx="1152128" cy="1080120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62000">
                <a:schemeClr val="accent6">
                  <a:lumMod val="95000"/>
                  <a:lumOff val="5000"/>
                </a:schemeClr>
              </a:gs>
              <a:gs pos="100000">
                <a:schemeClr val="accent6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Овал 12"/>
          <p:cNvSpPr/>
          <p:nvPr/>
        </p:nvSpPr>
        <p:spPr>
          <a:xfrm>
            <a:off x="7945318" y="4540515"/>
            <a:ext cx="1152128" cy="10801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Овал 13"/>
          <p:cNvSpPr/>
          <p:nvPr/>
        </p:nvSpPr>
        <p:spPr>
          <a:xfrm>
            <a:off x="7945318" y="3418329"/>
            <a:ext cx="1152128" cy="10801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Овал 14"/>
          <p:cNvSpPr/>
          <p:nvPr/>
        </p:nvSpPr>
        <p:spPr>
          <a:xfrm>
            <a:off x="7912442" y="2290289"/>
            <a:ext cx="1152128" cy="10801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Овал 15"/>
          <p:cNvSpPr/>
          <p:nvPr/>
        </p:nvSpPr>
        <p:spPr>
          <a:xfrm>
            <a:off x="7912442" y="1184903"/>
            <a:ext cx="1152128" cy="10801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Овал 16"/>
          <p:cNvSpPr/>
          <p:nvPr/>
        </p:nvSpPr>
        <p:spPr>
          <a:xfrm>
            <a:off x="7884368" y="68783"/>
            <a:ext cx="1152128" cy="10801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Овал 17"/>
          <p:cNvSpPr/>
          <p:nvPr/>
        </p:nvSpPr>
        <p:spPr>
          <a:xfrm>
            <a:off x="7935511" y="5662701"/>
            <a:ext cx="1152128" cy="10801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TextBox 20"/>
          <p:cNvSpPr txBox="1"/>
          <p:nvPr/>
        </p:nvSpPr>
        <p:spPr>
          <a:xfrm>
            <a:off x="251521" y="5910373"/>
            <a:ext cx="2808312" cy="584775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uk-UA" sz="3200" b="1" i="1" dirty="0">
                <a:solidFill>
                  <a:srgbClr val="FFFF00"/>
                </a:solidFill>
              </a:rPr>
              <a:t> </a:t>
            </a:r>
            <a:r>
              <a:rPr lang="uk-UA" sz="3200" b="1" i="1" dirty="0" err="1">
                <a:solidFill>
                  <a:srgbClr val="FFFF00"/>
                </a:solidFill>
              </a:rPr>
              <a:t>Кроснамбер</a:t>
            </a:r>
            <a:endParaRPr lang="en-US" sz="3200" b="1" i="1" dirty="0">
              <a:solidFill>
                <a:srgbClr val="FFFF00"/>
              </a:solidFill>
            </a:endParaRPr>
          </a:p>
        </p:txBody>
      </p:sp>
      <p:sp>
        <p:nvSpPr>
          <p:cNvPr id="19" name="Овал 18"/>
          <p:cNvSpPr/>
          <p:nvPr/>
        </p:nvSpPr>
        <p:spPr>
          <a:xfrm>
            <a:off x="5582688" y="4917145"/>
            <a:ext cx="1152128" cy="1080120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62000">
                <a:schemeClr val="accent6">
                  <a:lumMod val="95000"/>
                  <a:lumOff val="5000"/>
                </a:schemeClr>
              </a:gs>
              <a:gs pos="100000">
                <a:schemeClr val="accent6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Овал 21"/>
          <p:cNvSpPr/>
          <p:nvPr/>
        </p:nvSpPr>
        <p:spPr>
          <a:xfrm>
            <a:off x="6012160" y="3893464"/>
            <a:ext cx="1152128" cy="1080120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62000">
                <a:schemeClr val="accent6">
                  <a:lumMod val="95000"/>
                  <a:lumOff val="5000"/>
                </a:schemeClr>
              </a:gs>
              <a:gs pos="100000">
                <a:schemeClr val="accent6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Овал 22"/>
          <p:cNvSpPr/>
          <p:nvPr/>
        </p:nvSpPr>
        <p:spPr>
          <a:xfrm>
            <a:off x="6247486" y="2813344"/>
            <a:ext cx="1152128" cy="1080120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62000">
                <a:schemeClr val="accent6">
                  <a:lumMod val="95000"/>
                  <a:lumOff val="5000"/>
                </a:schemeClr>
              </a:gs>
              <a:gs pos="100000">
                <a:schemeClr val="accent6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Овал 23"/>
          <p:cNvSpPr/>
          <p:nvPr/>
        </p:nvSpPr>
        <p:spPr>
          <a:xfrm>
            <a:off x="6012160" y="1724963"/>
            <a:ext cx="1152128" cy="1080120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62000">
                <a:schemeClr val="accent6">
                  <a:lumMod val="95000"/>
                  <a:lumOff val="5000"/>
                </a:schemeClr>
              </a:gs>
              <a:gs pos="100000">
                <a:schemeClr val="accent6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Овал 24"/>
          <p:cNvSpPr/>
          <p:nvPr/>
        </p:nvSpPr>
        <p:spPr>
          <a:xfrm>
            <a:off x="5612855" y="681324"/>
            <a:ext cx="1152128" cy="1080120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62000">
                <a:schemeClr val="accent6">
                  <a:lumMod val="95000"/>
                  <a:lumOff val="5000"/>
                </a:schemeClr>
              </a:gs>
              <a:gs pos="100000">
                <a:schemeClr val="accent6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Паламарчук Т. В.  Ушомирський ліцей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830433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313"/>
          <a:stretch/>
        </p:blipFill>
        <p:spPr>
          <a:xfrm>
            <a:off x="0" y="454364"/>
            <a:ext cx="9134812" cy="5717836"/>
          </a:xfrm>
          <a:prstGeom prst="rect">
            <a:avLst/>
          </a:prstGeom>
        </p:spPr>
      </p:pic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Паламарчук Т. В.  Ушомирський ліцей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739188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176"/>
          <a:stretch/>
        </p:blipFill>
        <p:spPr>
          <a:xfrm>
            <a:off x="0" y="411178"/>
            <a:ext cx="9036496" cy="6035644"/>
          </a:xfrm>
          <a:prstGeom prst="rect">
            <a:avLst/>
          </a:prstGeom>
        </p:spPr>
      </p:pic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Паламарчук Т. В.  Ушомирський ліцей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887749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Овал 19"/>
          <p:cNvSpPr/>
          <p:nvPr/>
        </p:nvSpPr>
        <p:spPr>
          <a:xfrm>
            <a:off x="2431062" y="317416"/>
            <a:ext cx="4392488" cy="6048672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Овал 7"/>
          <p:cNvSpPr/>
          <p:nvPr/>
        </p:nvSpPr>
        <p:spPr>
          <a:xfrm>
            <a:off x="121980" y="5620635"/>
            <a:ext cx="1152128" cy="1080120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62000">
                <a:schemeClr val="accent6">
                  <a:lumMod val="95000"/>
                  <a:lumOff val="5000"/>
                </a:schemeClr>
              </a:gs>
              <a:gs pos="100000">
                <a:schemeClr val="accent6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Овал 12"/>
          <p:cNvSpPr/>
          <p:nvPr/>
        </p:nvSpPr>
        <p:spPr>
          <a:xfrm>
            <a:off x="7945318" y="4540515"/>
            <a:ext cx="1152128" cy="10801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Овал 13"/>
          <p:cNvSpPr/>
          <p:nvPr/>
        </p:nvSpPr>
        <p:spPr>
          <a:xfrm>
            <a:off x="7945318" y="3418329"/>
            <a:ext cx="1152128" cy="10801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Овал 14"/>
          <p:cNvSpPr/>
          <p:nvPr/>
        </p:nvSpPr>
        <p:spPr>
          <a:xfrm>
            <a:off x="7912442" y="2290289"/>
            <a:ext cx="1152128" cy="10801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Овал 15"/>
          <p:cNvSpPr/>
          <p:nvPr/>
        </p:nvSpPr>
        <p:spPr>
          <a:xfrm>
            <a:off x="7912442" y="1184903"/>
            <a:ext cx="1152128" cy="10801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Овал 16"/>
          <p:cNvSpPr/>
          <p:nvPr/>
        </p:nvSpPr>
        <p:spPr>
          <a:xfrm>
            <a:off x="7884368" y="68783"/>
            <a:ext cx="1152128" cy="10801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Овал 17"/>
          <p:cNvSpPr/>
          <p:nvPr/>
        </p:nvSpPr>
        <p:spPr>
          <a:xfrm>
            <a:off x="7935511" y="5662701"/>
            <a:ext cx="1152128" cy="10801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Овал 11"/>
          <p:cNvSpPr/>
          <p:nvPr/>
        </p:nvSpPr>
        <p:spPr>
          <a:xfrm>
            <a:off x="5576337" y="4913242"/>
            <a:ext cx="1152128" cy="1080120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62000">
                <a:schemeClr val="accent6">
                  <a:lumMod val="95000"/>
                  <a:lumOff val="5000"/>
                </a:schemeClr>
              </a:gs>
              <a:gs pos="100000">
                <a:schemeClr val="accent6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Овал 18"/>
          <p:cNvSpPr/>
          <p:nvPr/>
        </p:nvSpPr>
        <p:spPr>
          <a:xfrm>
            <a:off x="6084168" y="3928646"/>
            <a:ext cx="1152128" cy="1080120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62000">
                <a:schemeClr val="accent6">
                  <a:lumMod val="95000"/>
                  <a:lumOff val="5000"/>
                </a:schemeClr>
              </a:gs>
              <a:gs pos="100000">
                <a:schemeClr val="accent6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Овал 20"/>
          <p:cNvSpPr/>
          <p:nvPr/>
        </p:nvSpPr>
        <p:spPr>
          <a:xfrm>
            <a:off x="6199430" y="2831179"/>
            <a:ext cx="1152128" cy="1080120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62000">
                <a:schemeClr val="accent6">
                  <a:lumMod val="95000"/>
                  <a:lumOff val="5000"/>
                </a:schemeClr>
              </a:gs>
              <a:gs pos="100000">
                <a:schemeClr val="accent6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Овал 21"/>
          <p:cNvSpPr/>
          <p:nvPr/>
        </p:nvSpPr>
        <p:spPr>
          <a:xfrm>
            <a:off x="6084168" y="1729682"/>
            <a:ext cx="1152128" cy="1080120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62000">
                <a:schemeClr val="accent6">
                  <a:lumMod val="95000"/>
                  <a:lumOff val="5000"/>
                </a:schemeClr>
              </a:gs>
              <a:gs pos="100000">
                <a:schemeClr val="accent6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Овал 22"/>
          <p:cNvSpPr/>
          <p:nvPr/>
        </p:nvSpPr>
        <p:spPr>
          <a:xfrm>
            <a:off x="5620453" y="718701"/>
            <a:ext cx="1152128" cy="1080120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62000">
                <a:schemeClr val="accent6">
                  <a:lumMod val="95000"/>
                  <a:lumOff val="5000"/>
                </a:schemeClr>
              </a:gs>
              <a:gs pos="100000">
                <a:schemeClr val="accent6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Паламарчук Т. В.  Ушомирський ліцей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749035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3.7037E-7 L 1.11111E-6 0.00023 C 0.00191 0.00046 0.00382 0.00093 0.00608 0.00116 C 0.0066 0.00139 0.00764 0.00139 0.00851 0.00139 C 0.01684 0.00255 0.00243 0.00116 0.01285 0.00231 C 0.01458 0.00231 0.01788 0.00255 0.01927 0.00278 C 0.02101 0.00278 0.02274 0.00301 0.02448 0.00301 L 0.03246 0.0037 L 0.05104 0.00509 L 0.05382 0.00532 C 0.05451 0.00532 0.05555 0.00532 0.05625 0.00556 C 0.05764 0.00556 0.05868 0.00556 0.05989 0.00556 C 0.06076 0.00579 0.06163 0.00579 0.0625 0.00579 C 0.06476 0.00602 0.06719 0.00602 0.06962 0.00602 C 0.07083 0.00602 0.07187 0.00625 0.07326 0.00625 C 0.07483 0.00625 0.07656 0.00648 0.0783 0.00648 C 0.09201 0.00694 0.07257 0.00625 0.08819 0.00694 C 0.09479 0.00671 0.10121 0.00671 0.10764 0.00671 C 0.11267 0.00648 0.12413 0.00625 0.13055 0.00602 C 0.13264 0.00602 0.13455 0.00579 0.1368 0.00556 C 0.13906 0.00556 0.14149 0.00556 0.14375 0.00556 C 0.14514 0.00532 0.1467 0.00532 0.14826 0.00532 C 0.1533 0.00509 0.15382 0.00509 0.15781 0.00486 C 0.15972 0.00486 0.16163 0.00463 0.16337 0.0044 L 0.16597 0.00417 C 0.16684 0.00417 0.16788 0.00417 0.16858 0.00417 C 0.17483 0.00324 0.1717 0.00347 0.17656 0.00301 C 0.18108 0.00208 0.17535 0.00324 0.18108 0.00255 C 0.18698 0.00162 0.17795 0.00231 0.18542 0.00185 C 0.18889 0.00116 0.18646 0.00162 0.19253 0.00069 C 0.1934 0.00046 0.19444 0.00046 0.19514 0.00023 C 0.19601 3.7037E-7 0.1967 -0.00023 0.19774 -0.00046 C 0.19844 -0.00046 0.19965 -0.00069 0.20035 -0.00069 C 0.20937 -0.00255 0.20243 -0.00139 0.20833 -0.00232 C 0.21389 -0.00417 0.20694 -0.00185 0.21198 -0.00347 C 0.2125 -0.00347 0.21285 -0.0037 0.21371 -0.00394 C 0.21458 -0.00417 0.21614 -0.0044 0.21719 -0.00463 C 0.22031 -0.00579 0.2184 -0.00509 0.2243 -0.00648 C 0.225 -0.00671 0.22587 -0.00694 0.22691 -0.00694 C 0.22778 -0.00718 0.22882 -0.00718 0.22951 -0.00741 C 0.2309 -0.00764 0.23177 -0.0081 0.23316 -0.0081 C 0.23698 -0.0088 0.23489 -0.00857 0.23924 -0.00903 C 0.24375 -0.00995 0.23802 -0.0088 0.24375 -0.00972 C 0.24444 -0.00972 0.24496 -0.00995 0.24549 -0.00995 C 0.24635 -0.01019 0.24722 -0.01019 0.24826 -0.01019 C 0.24948 -0.01042 0.25052 -0.01042 0.25156 -0.01065 C 0.2526 -0.01065 0.2533 -0.01088 0.25434 -0.01111 C 0.25503 -0.01111 0.25625 -0.01111 0.25712 -0.01111 C 0.25799 -0.01134 0.25868 -0.01157 0.25972 -0.01157 C 0.25972 -0.01134 0.26632 -0.01204 0.26753 -0.01227 L 0.27031 -0.0125 L 0.27292 -0.0125 C 0.27708 -0.0125 0.28125 -0.01273 0.28542 -0.0125 C 0.28698 -0.01227 0.28889 -0.01157 0.28889 -0.01134 C 0.28906 -0.01134 0.28924 -0.01111 0.28976 -0.01111 C 0.29028 -0.01088 0.29132 -0.01065 0.29149 -0.01042 C 0.29167 -0.00972 0.29097 -0.00926 0.29045 -0.00857 C 0.29045 -0.00833 0.29028 -0.0081 0.28976 -0.0081 C 0.28889 -0.00764 0.28733 -0.00741 0.28611 -0.00718 C 0.28542 -0.00694 0.28455 -0.00671 0.28368 -0.00671 C 0.2816 -0.00625 0.27969 -0.00625 0.27812 -0.00579 C 0.27326 -0.00463 0.27587 -0.00486 0.27118 -0.00463 C 0.26788 -0.00394 0.27014 -0.0044 0.26406 -0.00347 C 0.26076 -0.00278 0.26233 -0.00301 0.25885 -0.00278 C 0.25434 -0.00185 0.26007 -0.00301 0.25434 -0.00208 C 0.24826 -0.00139 0.25764 -0.00208 0.24983 -0.00162 C 0.2493 -0.00139 0.24878 -0.00139 0.24826 -0.00116 C 0.24653 -0.00093 0.24479 -0.00069 0.24288 -0.00046 L 0.24028 3.7037E-7 C 0.23924 0.00023 0.23837 0.00023 0.2375 0.00046 C 0.23194 0.00162 0.23819 0.00046 0.23142 0.00162 C 0.22639 0.00255 0.23351 0.00139 0.22691 0.00255 C 0.22639 0.00278 0.22587 0.00278 0.225 0.00301 C 0.22361 0.00347 0.22274 0.00347 0.22083 0.00393 C 0.22014 0.00417 0.21979 0.0044 0.21892 0.0044 C 0.21892 0.00463 0.21285 0.00579 0.21198 0.00602 C 0.21128 0.00625 0.21059 0.00625 0.21007 0.00648 C 0.20955 0.00671 0.2092 0.00694 0.20833 0.00718 C 0.20764 0.00718 0.2066 0.00741 0.20573 0.00741 C 0.20382 0.0088 0.20642 0.00741 0.20226 0.00856 C 0.20069 0.0088 0.2 0.00926 0.19861 0.00972 C 0.19809 0.00972 0.19739 0.00995 0.19687 0.01018 C 0.19549 0.01042 0.19392 0.01088 0.1934 0.01134 C 0.19305 0.01157 0.19305 0.01181 0.19253 0.01181 C 0.19149 0.01227 0.18889 0.01273 0.18889 0.01296 C 0.18663 0.01412 0.18976 0.01227 0.18611 0.01389 C 0.18403 0.01505 0.18715 0.01412 0.18368 0.01505 C 0.18177 0.0162 0.18385 0.01481 0.18108 0.0162 C 0.17969 0.01667 0.17864 0.01713 0.1776 0.01782 L 0.17569 0.01852 C 0.17517 0.01875 0.17483 0.01921 0.17378 0.01944 L 0.17205 0.01991 C 0.17014 0.02153 0.17239 0.01991 0.16944 0.0213 C 0.16771 0.02222 0.16944 0.02176 0.16771 0.02268 C 0.16719 0.02292 0.16649 0.02315 0.16597 0.02338 C 0.1625 0.02523 0.1658 0.02431 0.16233 0.02662 C 0.16233 0.02685 0.1618 0.02708 0.16163 0.02708 C 0.16076 0.02778 0.16059 0.02824 0.15972 0.0287 C 0.15903 0.0294 0.15833 0.02963 0.15781 0.03032 C 0.15764 0.03079 0.15746 0.03125 0.15712 0.03194 C 0.15677 0.03218 0.1559 0.03356 0.15538 0.03403 C 0.15503 0.03426 0.15469 0.03449 0.15451 0.03472 C 0.15417 0.03495 0.15399 0.03542 0.15364 0.03565 C 0.15295 0.03611 0.15174 0.03727 0.15174 0.0375 C 0.14983 0.04213 0.15035 0.03958 0.15174 0.04861 C 0.15191 0.04907 0.15243 0.04977 0.15278 0.05023 C 0.15382 0.05301 0.15278 0.05185 0.15451 0.05324 C 0.15469 0.05393 0.15503 0.05463 0.15538 0.05532 C 0.15555 0.05579 0.15608 0.05625 0.15608 0.05671 C 0.1566 0.05949 0.1566 0.06204 0.15712 0.06458 C 0.15729 0.06597 0.15764 0.06759 0.15885 0.06898 C 0.15903 0.06921 0.15937 0.06968 0.15972 0.06991 C 0.16042 0.07083 0.16042 0.07176 0.16163 0.07268 L 0.16337 0.07431 C 0.16371 0.07454 0.16389 0.07477 0.16424 0.075 C 0.16441 0.07523 0.16493 0.07546 0.1651 0.07569 C 0.16545 0.07593 0.16562 0.07639 0.16597 0.07662 C 0.16649 0.07731 0.16719 0.07778 0.16771 0.07824 C 0.1684 0.07893 0.16858 0.07963 0.16944 0.08032 C 0.17222 0.08218 0.16771 0.07917 0.17205 0.08171 C 0.17378 0.08264 0.17448 0.08356 0.17569 0.08449 C 0.17604 0.08472 0.17604 0.08495 0.17656 0.08542 C 0.17726 0.08565 0.17795 0.08588 0.1783 0.08611 C 0.17882 0.08634 0.17882 0.08657 0.17934 0.08704 C 0.17969 0.08727 0.18055 0.0875 0.18108 0.08773 C 0.18264 0.08866 0.18108 0.08843 0.18368 0.08935 C 0.18455 0.08981 0.18594 0.09005 0.18715 0.09051 C 0.18767 0.09074 0.18819 0.09097 0.18889 0.0912 C 0.19323 0.09213 0.19114 0.09167 0.19514 0.09236 C 0.19601 0.09259 0.1967 0.09282 0.19774 0.09306 C 0.19844 0.09329 0.19965 0.09352 0.20035 0.09375 C 0.20104 0.09398 0.20156 0.09421 0.20226 0.09444 C 0.20278 0.09444 0.20347 0.09468 0.20399 0.09468 C 0.20677 0.0956 0.20555 0.0956 0.20833 0.09653 C 0.20885 0.09676 0.20955 0.09676 0.21007 0.09699 C 0.21128 0.09745 0.21233 0.09792 0.21371 0.09815 C 0.21476 0.09861 0.21614 0.09884 0.21719 0.09931 C 0.21858 0.09954 0.22014 0.1 0.22083 0.10046 C 0.22101 0.10069 0.22118 0.10093 0.2217 0.10093 C 0.22239 0.10116 0.22326 0.10139 0.2243 0.10162 C 0.22587 0.10278 0.22465 0.10208 0.22882 0.10347 L 0.23403 0.10532 C 0.23455 0.10556 0.23472 0.10579 0.23576 0.10579 L 0.23837 0.10602 C 0.2401 0.10718 0.23785 0.10625 0.24201 0.10694 C 0.24271 0.10718 0.24305 0.10741 0.24375 0.10764 C 0.24462 0.10787 0.24549 0.10787 0.24653 0.1081 C 0.24705 0.1081 0.24774 0.10833 0.24826 0.10833 C 0.24878 0.10856 0.24913 0.1088 0.24983 0.10903 C 0.25069 0.10926 0.25156 0.10926 0.2526 0.10926 C 0.25312 0.10949 0.25347 0.10972 0.25434 0.10995 C 0.25972 0.11111 0.25469 0.10903 0.26233 0.11157 C 0.26285 0.11157 0.26319 0.11204 0.26406 0.11204 C 0.26562 0.1125 0.26788 0.1125 0.26944 0.11296 C 0.27083 0.11319 0.27205 0.11366 0.27378 0.11389 C 0.27483 0.11412 0.27569 0.11412 0.27639 0.11435 C 0.27951 0.11481 0.28021 0.11528 0.28368 0.11574 C 0.28437 0.11574 0.28542 0.11574 0.28611 0.11597 C 0.28733 0.11597 0.28854 0.1162 0.28976 0.1162 C 0.29045 0.11643 0.29132 0.11667 0.29219 0.1169 C 0.2934 0.11713 0.29479 0.11713 0.29601 0.11736 C 0.30069 0.11782 0.29653 0.11759 0.30121 0.11782 C 0.31285 0.11991 0.29878 0.11759 0.30746 0.11875 C 0.3092 0.11898 0.31076 0.11921 0.31267 0.11944 C 0.31389 0.11968 0.3151 0.11968 0.31614 0.11991 C 0.31736 0.12014 0.31858 0.12037 0.31979 0.1206 C 0.32031 0.1206 0.32066 0.12083 0.32153 0.12083 C 0.32274 0.12106 0.32396 0.12106 0.325 0.12106 C 0.33264 0.12222 0.32326 0.12083 0.33038 0.12176 C 0.33924 0.12268 0.32569 0.12153 0.33663 0.12245 C 0.33819 0.12268 0.34114 0.12292 0.34271 0.12292 C 0.34427 0.12292 0.34566 0.12315 0.34705 0.12315 C 0.35226 0.12338 0.34722 0.12338 0.35434 0.12361 C 0.35729 0.12361 0.36007 0.12361 0.36319 0.12384 L 0.41354 0.12361 C 0.4158 0.12361 0.4184 0.12338 0.42049 0.12338 C 0.42153 0.12338 0.42222 0.12315 0.42326 0.12315 C 0.42621 0.12292 0.42899 0.12292 0.43212 0.12268 C 0.43385 0.12268 0.43733 0.12245 0.43906 0.12222 C 0.4401 0.12222 0.44062 0.12199 0.44184 0.12199 C 0.44549 0.12153 0.44705 0.12153 0.45052 0.1213 C 0.45139 0.1213 0.45243 0.1213 0.45312 0.12106 C 0.45503 0.12083 0.45694 0.1206 0.45868 0.12037 C 0.45937 0.12014 0.46059 0.12014 0.46128 0.11991 C 0.46719 0.11852 0.46441 0.11898 0.4691 0.11829 C 0.47031 0.11782 0.47135 0.11736 0.47274 0.11713 C 0.47326 0.1169 0.47396 0.1169 0.47448 0.11667 C 0.47587 0.1162 0.47639 0.11574 0.47795 0.11551 C 0.47864 0.11528 0.47934 0.11528 0.47969 0.11505 C 0.48038 0.11481 0.4809 0.11458 0.48142 0.11458 C 0.48281 0.11412 0.48455 0.11389 0.48594 0.11343 L 0.48767 0.11319 C 0.48802 0.11296 0.48819 0.11273 0.48871 0.1125 C 0.48958 0.11204 0.49305 0.11157 0.49375 0.11157 C 0.49462 0.11134 0.49496 0.11111 0.49566 0.11088 C 0.49739 0.11042 0.49965 0.11018 0.50104 0.10972 C 0.50538 0.1081 0.50035 0.10972 0.50451 0.10856 C 0.50555 0.10833 0.50608 0.1081 0.50712 0.10787 C 0.50851 0.10741 0.51042 0.10718 0.51163 0.10694 C 0.51233 0.10671 0.51753 0.10463 0.51962 0.10417 C 0.52083 0.10393 0.52309 0.1037 0.52413 0.10324 C 0.52726 0.10185 0.525 0.10278 0.53108 0.10069 C 0.5316 0.10046 0.53212 0.10023 0.53281 0.1 L 0.53542 0.09931 C 0.53976 0.09745 0.53385 0.1 0.54253 0.09745 C 0.54462 0.09676 0.54687 0.0963 0.54861 0.0956 C 0.54965 0.09514 0.55035 0.09491 0.55139 0.09468 C 0.55191 0.09444 0.55278 0.09421 0.55312 0.09421 C 0.55382 0.09398 0.55451 0.09375 0.55486 0.09352 C 0.55642 0.09306 0.5592 0.0919 0.5592 0.09213 C 0.56198 0.08958 0.55781 0.09259 0.56285 0.09051 C 0.56476 0.08981 0.56614 0.08889 0.56736 0.08819 C 0.56788 0.08773 0.56858 0.08727 0.5691 0.08704 C 0.57465 0.08333 0.56927 0.08704 0.57344 0.08403 C 0.57413 0.0838 0.57483 0.08333 0.57517 0.08287 C 0.57639 0.08102 0.575 0.08241 0.57795 0.08079 C 0.57934 0.08032 0.58055 0.0794 0.58142 0.0787 C 0.58177 0.07847 0.58194 0.07824 0.58246 0.07778 C 0.58316 0.07731 0.5842 0.07662 0.58489 0.07616 L 0.5868 0.07477 C 0.58715 0.07431 0.58715 0.07384 0.5875 0.07338 C 0.59028 0.07037 0.58854 0.07292 0.59028 0.0713 C 0.59045 0.07083 0.5908 0.0706 0.59132 0.07014 C 0.59149 0.06991 0.59201 0.06968 0.59201 0.06944 C 0.5934 0.06806 0.59288 0.06829 0.59375 0.06667 C 0.5941 0.0662 0.59444 0.06597 0.59479 0.06551 C 0.59687 0.06273 0.59427 0.06597 0.59653 0.06343 C 0.59705 0.06111 0.59739 0.05903 0.59826 0.05671 C 0.59878 0.05532 0.59861 0.05463 0.6 0.05324 C 0.60017 0.05324 0.60052 0.05301 0.60087 0.05278 C 0.60139 0.05185 0.60226 0.05116 0.6026 0.05023 C 0.6033 0.04861 0.60469 0.04491 0.60469 0.04514 C 0.60417 0.04213 0.60434 0.03935 0.60347 0.03657 C 0.6033 0.03611 0.60226 0.03588 0.60174 0.03542 C 0.60139 0.03518 0.60121 0.03495 0.60087 0.03472 C 0.60069 0.03449 0.60035 0.03426 0.6 0.03403 C 0.59896 0.03356 0.59653 0.03287 0.59653 0.0331 C 0.59479 0.03171 0.59687 0.03264 0.59201 0.03171 C 0.59132 0.03148 0.5908 0.03125 0.59028 0.03102 C 0.58889 0.03056 0.58576 0.03009 0.58576 0.03032 C 0.58368 0.02847 0.58542 0.02963 0.57882 0.02708 C 0.5776 0.02662 0.57587 0.02593 0.5743 0.02546 C 0.57257 0.02477 0.57083 0.02431 0.5691 0.02384 C 0.56233 0.02176 0.57604 0.02569 0.56371 0.02176 C 0.56302 0.02153 0.56198 0.0213 0.56094 0.02106 C 0.56059 0.02037 0.56024 0.01991 0.5592 0.01944 C 0.5592 0.01921 0.55885 0.01898 0.55851 0.01875 C 0.55816 0.01759 0.55799 0.01667 0.55764 0.01551 C 0.55677 0.01343 0.55712 0.01481 0.5559 0.01343 C 0.55521 0.0125 0.55486 0.01111 0.55312 0.01018 C 0.55208 0.00972 0.55139 0.00926 0.54965 0.0088 C 0.54792 0.00833 0.5467 0.00764 0.54427 0.00718 C 0.53611 0.00602 0.54618 0.00764 0.53993 0.00648 C 0.53906 0.00625 0.53819 0.00625 0.53715 0.00602 C 0.53576 0.00579 0.53455 0.00532 0.53281 0.00509 C 0.52899 0.0044 0.53108 0.00486 0.52656 0.00417 C 0.52621 0.00393 0.52569 0.0037 0.52483 0.00347 C 0.52222 0.00278 0.52118 0.00301 0.51858 0.00255 C 0.51233 0.00139 0.52239 0.00278 0.51424 0.00162 C 0.51354 0.00139 0.51267 0.00116 0.51163 0.00093 C 0.51094 0.00069 0.50955 0.00069 0.50903 0.00046 C 0.50816 0.00023 0.50781 3.7037E-7 0.50712 -0.00023 C 0.50642 -0.00023 0.50538 -0.00046 0.50451 -0.00046 C 0.50382 -0.00069 0.5033 -0.00093 0.50278 -0.00093 L 0.50104 -0.00139 L 0.50191 -0.00162 L 0.50191 -0.00139 " pathEditMode="relative" rAng="0" ptsTypes="AAAAAAAAAAAAAAAAAAAAAAAAAAAAAAAAAAAAAAAAAAAAAAAAAAAAAAAAAAAAAAAAAAAAAAAAAAAAAAAAAAAAAAAAAAAAAAAAAAAAAAAAAAAAAAAAAAAAAAAAAAAAAAAAAAAAAAAAAAAAAAAAAAAAAAAAAAAAAAAAAAAAAAAAAAAAAAAAAAAAAAAAAAAAAAAAAAAAAAAAAAAAAAAAAAAAAAAAAAAAAAAAAAAAAAAAAAAAAAAAAAAAAAAAAAAAAAAAAAAAAAAAAAA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226" y="55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Овал 19"/>
          <p:cNvSpPr/>
          <p:nvPr/>
        </p:nvSpPr>
        <p:spPr>
          <a:xfrm>
            <a:off x="2431062" y="317416"/>
            <a:ext cx="4392488" cy="6048672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Овал 7"/>
          <p:cNvSpPr/>
          <p:nvPr/>
        </p:nvSpPr>
        <p:spPr>
          <a:xfrm>
            <a:off x="7850964" y="56863"/>
            <a:ext cx="1152128" cy="1080120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62000">
                <a:schemeClr val="accent6">
                  <a:lumMod val="95000"/>
                  <a:lumOff val="5000"/>
                </a:schemeClr>
              </a:gs>
              <a:gs pos="100000">
                <a:schemeClr val="accent6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Овал 12"/>
          <p:cNvSpPr/>
          <p:nvPr/>
        </p:nvSpPr>
        <p:spPr>
          <a:xfrm>
            <a:off x="7945318" y="4540515"/>
            <a:ext cx="1152128" cy="10801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Овал 13"/>
          <p:cNvSpPr/>
          <p:nvPr/>
        </p:nvSpPr>
        <p:spPr>
          <a:xfrm>
            <a:off x="7945318" y="3418329"/>
            <a:ext cx="1152128" cy="10801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Овал 14"/>
          <p:cNvSpPr/>
          <p:nvPr/>
        </p:nvSpPr>
        <p:spPr>
          <a:xfrm>
            <a:off x="7912442" y="2290289"/>
            <a:ext cx="1152128" cy="10801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Овал 15"/>
          <p:cNvSpPr/>
          <p:nvPr/>
        </p:nvSpPr>
        <p:spPr>
          <a:xfrm>
            <a:off x="7912442" y="1184903"/>
            <a:ext cx="1152128" cy="10801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Овал 17"/>
          <p:cNvSpPr/>
          <p:nvPr/>
        </p:nvSpPr>
        <p:spPr>
          <a:xfrm>
            <a:off x="7935511" y="5662701"/>
            <a:ext cx="1152128" cy="10801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TextBox 20"/>
          <p:cNvSpPr txBox="1"/>
          <p:nvPr/>
        </p:nvSpPr>
        <p:spPr>
          <a:xfrm>
            <a:off x="5568869" y="304535"/>
            <a:ext cx="3282928" cy="584775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uk-UA" sz="3200" dirty="0">
                <a:solidFill>
                  <a:srgbClr val="FFFF00"/>
                </a:solidFill>
              </a:rPr>
              <a:t> </a:t>
            </a:r>
            <a:r>
              <a:rPr lang="uk-UA" sz="3200" b="1" i="1" dirty="0">
                <a:solidFill>
                  <a:srgbClr val="FFFF00"/>
                </a:solidFill>
              </a:rPr>
              <a:t>Відповідності</a:t>
            </a:r>
            <a:endParaRPr lang="en-US" sz="3200" b="1" i="1" dirty="0">
              <a:solidFill>
                <a:srgbClr val="FFFF00"/>
              </a:solidFill>
            </a:endParaRPr>
          </a:p>
        </p:txBody>
      </p:sp>
      <p:sp>
        <p:nvSpPr>
          <p:cNvPr id="11" name="Овал 10"/>
          <p:cNvSpPr/>
          <p:nvPr/>
        </p:nvSpPr>
        <p:spPr>
          <a:xfrm>
            <a:off x="4835374" y="5662701"/>
            <a:ext cx="1152128" cy="1080120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62000">
                <a:schemeClr val="accent6">
                  <a:lumMod val="95000"/>
                  <a:lumOff val="5000"/>
                </a:schemeClr>
              </a:gs>
              <a:gs pos="100000">
                <a:schemeClr val="accent6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Овал 11"/>
          <p:cNvSpPr/>
          <p:nvPr/>
        </p:nvSpPr>
        <p:spPr>
          <a:xfrm>
            <a:off x="5568869" y="4951162"/>
            <a:ext cx="1152128" cy="1080120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62000">
                <a:schemeClr val="accent6">
                  <a:lumMod val="95000"/>
                  <a:lumOff val="5000"/>
                </a:schemeClr>
              </a:gs>
              <a:gs pos="100000">
                <a:schemeClr val="accent6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Овал 16"/>
          <p:cNvSpPr/>
          <p:nvPr/>
        </p:nvSpPr>
        <p:spPr>
          <a:xfrm>
            <a:off x="6012160" y="3958389"/>
            <a:ext cx="1152128" cy="1080120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62000">
                <a:schemeClr val="accent6">
                  <a:lumMod val="95000"/>
                  <a:lumOff val="5000"/>
                </a:schemeClr>
              </a:gs>
              <a:gs pos="100000">
                <a:schemeClr val="accent6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Овал 18"/>
          <p:cNvSpPr/>
          <p:nvPr/>
        </p:nvSpPr>
        <p:spPr>
          <a:xfrm>
            <a:off x="6227403" y="2878269"/>
            <a:ext cx="1152128" cy="1080120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62000">
                <a:schemeClr val="accent6">
                  <a:lumMod val="95000"/>
                  <a:lumOff val="5000"/>
                </a:schemeClr>
              </a:gs>
              <a:gs pos="100000">
                <a:schemeClr val="accent6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Овал 21"/>
          <p:cNvSpPr/>
          <p:nvPr/>
        </p:nvSpPr>
        <p:spPr>
          <a:xfrm>
            <a:off x="6144933" y="1798149"/>
            <a:ext cx="1152128" cy="1080120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62000">
                <a:schemeClr val="accent6">
                  <a:lumMod val="95000"/>
                  <a:lumOff val="5000"/>
                </a:schemeClr>
              </a:gs>
              <a:gs pos="100000">
                <a:schemeClr val="accent6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Овал 22"/>
          <p:cNvSpPr/>
          <p:nvPr/>
        </p:nvSpPr>
        <p:spPr>
          <a:xfrm>
            <a:off x="5712657" y="794492"/>
            <a:ext cx="1152128" cy="1080120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62000">
                <a:schemeClr val="accent6">
                  <a:lumMod val="95000"/>
                  <a:lumOff val="5000"/>
                </a:schemeClr>
              </a:gs>
              <a:gs pos="100000">
                <a:schemeClr val="accent6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Паламарчук Т. В.  Ушомирський ліцей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204095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404664"/>
            <a:ext cx="8363272" cy="5721499"/>
          </a:xfrm>
        </p:spPr>
        <p:txBody>
          <a:bodyPr/>
          <a:lstStyle/>
          <a:p>
            <a:pPr marL="45720" indent="0" algn="ctr">
              <a:buNone/>
            </a:pPr>
            <a:r>
              <a:rPr lang="uk-UA" b="1" dirty="0">
                <a:solidFill>
                  <a:schemeClr val="bg2">
                    <a:lumMod val="25000"/>
                  </a:schemeClr>
                </a:solidFill>
                <a:latin typeface="Monotype Corsiva" panose="03010101010201010101" pitchFamily="66" charset="0"/>
              </a:rPr>
              <a:t>Встановіть відповідність між виразом </a:t>
            </a:r>
            <a:endParaRPr lang="uk-UA" b="1" dirty="0" smtClean="0">
              <a:solidFill>
                <a:schemeClr val="bg2">
                  <a:lumMod val="25000"/>
                </a:schemeClr>
              </a:solidFill>
              <a:latin typeface="Monotype Corsiva" panose="03010101010201010101" pitchFamily="66" charset="0"/>
            </a:endParaRPr>
          </a:p>
          <a:p>
            <a:pPr marL="45720" indent="0" algn="ctr">
              <a:buNone/>
            </a:pPr>
            <a:r>
              <a:rPr lang="uk-UA" b="1" dirty="0" smtClean="0">
                <a:solidFill>
                  <a:schemeClr val="bg2">
                    <a:lumMod val="25000"/>
                  </a:schemeClr>
                </a:solidFill>
                <a:latin typeface="Monotype Corsiva" panose="03010101010201010101" pitchFamily="66" charset="0"/>
              </a:rPr>
              <a:t>та </a:t>
            </a:r>
            <a:r>
              <a:rPr lang="uk-UA" b="1" dirty="0">
                <a:solidFill>
                  <a:schemeClr val="bg2">
                    <a:lumMod val="25000"/>
                  </a:schemeClr>
                </a:solidFill>
                <a:latin typeface="Monotype Corsiva" panose="03010101010201010101" pitchFamily="66" charset="0"/>
              </a:rPr>
              <a:t>його значенням і складіть </a:t>
            </a:r>
            <a:r>
              <a:rPr lang="uk-UA" b="1" dirty="0" smtClean="0">
                <a:solidFill>
                  <a:schemeClr val="bg2">
                    <a:lumMod val="25000"/>
                  </a:schemeClr>
                </a:solidFill>
                <a:latin typeface="Monotype Corsiva" panose="03010101010201010101" pitchFamily="66" charset="0"/>
              </a:rPr>
              <a:t>слово </a:t>
            </a:r>
            <a:endParaRPr lang="en-US" dirty="0">
              <a:solidFill>
                <a:schemeClr val="bg2">
                  <a:lumMod val="25000"/>
                </a:schemeClr>
              </a:solidFill>
              <a:latin typeface="Monotype Corsiva" panose="03010101010201010101" pitchFamily="66" charset="0"/>
            </a:endParaRPr>
          </a:p>
          <a:p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5" name="Объект 4"/>
              <p:cNvGraphicFramePr>
                <a:graphicFrameLocks noGrp="1"/>
              </p:cNvGraphicFramePr>
              <p:nvPr>
                <p:ph sz="half" idx="2"/>
                <p:extLst>
                  <p:ext uri="{D42A27DB-BD31-4B8C-83A1-F6EECF244321}">
                    <p14:modId xmlns:p14="http://schemas.microsoft.com/office/powerpoint/2010/main" val="280799816"/>
                  </p:ext>
                </p:extLst>
              </p:nvPr>
            </p:nvGraphicFramePr>
            <p:xfrm>
              <a:off x="457200" y="1844824"/>
              <a:ext cx="8255092" cy="3888432"/>
            </p:xfrm>
            <a:graphic>
              <a:graphicData uri="http://schemas.openxmlformats.org/drawingml/2006/table">
                <a:tbl>
                  <a:tblPr firstRow="1" firstCol="1" bandRow="1">
                    <a:tableStyleId>{5C22544A-7EE6-4342-B048-85BDC9FD1C3A}</a:tableStyleId>
                  </a:tblPr>
                  <a:tblGrid>
                    <a:gridCol w="5842992">
                      <a:extLst>
                        <a:ext uri="{9D8B030D-6E8A-4147-A177-3AD203B41FA5}">
                          <a16:colId xmlns:a16="http://schemas.microsoft.com/office/drawing/2014/main" val="1225886683"/>
                        </a:ext>
                      </a:extLst>
                    </a:gridCol>
                    <a:gridCol w="2412100">
                      <a:extLst>
                        <a:ext uri="{9D8B030D-6E8A-4147-A177-3AD203B41FA5}">
                          <a16:colId xmlns:a16="http://schemas.microsoft.com/office/drawing/2014/main" val="2898114391"/>
                        </a:ext>
                      </a:extLst>
                    </a:gridCol>
                  </a:tblGrid>
                  <a:tr h="3888432"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2800" baseline="0" dirty="0">
                              <a:solidFill>
                                <a:schemeClr val="accent1">
                                  <a:lumMod val="50000"/>
                                </a:schemeClr>
                              </a:solidFill>
                              <a:effectLst/>
                            </a:rPr>
                            <a:t>           1</a:t>
                          </a:r>
                          <a:r>
                            <a:rPr lang="uk-UA" sz="2800" dirty="0">
                              <a:solidFill>
                                <a:schemeClr val="accent1">
                                  <a:lumMod val="50000"/>
                                </a:schemeClr>
                              </a:solidFill>
                              <a:effectLst/>
                            </a:rPr>
                            <a:t>.  (</a:t>
                          </a:r>
                          <a14:m>
                            <m:oMath xmlns:m="http://schemas.openxmlformats.org/officeDocument/2006/math">
                              <m:r>
                                <a:rPr lang="uk-UA" sz="2800">
                                  <a:solidFill>
                                    <a:schemeClr val="accent1">
                                      <a:lumMod val="50000"/>
                                    </a:schemeClr>
                                  </a:solidFill>
                                  <a:effectLst/>
                                  <a:latin typeface="Cambria Math" panose="02040503050406030204" pitchFamily="18" charset="0"/>
                                </a:rPr>
                                <m:t>3− </m:t>
                              </m:r>
                              <m:rad>
                                <m:radPr>
                                  <m:degHide m:val="on"/>
                                  <m:ctrlPr>
                                    <a:rPr lang="en-US" sz="2800" i="1">
                                      <a:solidFill>
                                        <a:schemeClr val="accent1">
                                          <a:lumMod val="50000"/>
                                        </a:schemeClr>
                                      </a:solidFill>
                                      <a:effectLst/>
                                      <a:latin typeface="Cambria Math" panose="02040503050406030204" pitchFamily="18" charset="0"/>
                                    </a:rPr>
                                  </m:ctrlPr>
                                </m:radPr>
                                <m:deg/>
                                <m:e>
                                  <m:r>
                                    <a:rPr lang="uk-UA" sz="2800">
                                      <a:solidFill>
                                        <a:schemeClr val="accent1">
                                          <a:lumMod val="50000"/>
                                        </a:schemeClr>
                                      </a:solidFill>
                                      <a:effectLst/>
                                      <a:latin typeface="Cambria Math" panose="02040503050406030204" pitchFamily="18" charset="0"/>
                                    </a:rPr>
                                    <m:t>5</m:t>
                                  </m:r>
                                </m:e>
                              </m:rad>
                              <m:r>
                                <a:rPr lang="uk-UA" sz="2800">
                                  <a:solidFill>
                                    <a:schemeClr val="accent1">
                                      <a:lumMod val="50000"/>
                                    </a:schemeClr>
                                  </a:solidFill>
                                  <a:effectLst/>
                                  <a:latin typeface="Cambria Math" panose="02040503050406030204" pitchFamily="18" charset="0"/>
                                </a:rPr>
                                <m:t>)( 3+ </m:t>
                              </m:r>
                              <m:rad>
                                <m:radPr>
                                  <m:degHide m:val="on"/>
                                  <m:ctrlPr>
                                    <a:rPr lang="en-US" sz="2800" i="1">
                                      <a:solidFill>
                                        <a:schemeClr val="accent1">
                                          <a:lumMod val="50000"/>
                                        </a:schemeClr>
                                      </a:solidFill>
                                      <a:effectLst/>
                                      <a:latin typeface="Cambria Math" panose="02040503050406030204" pitchFamily="18" charset="0"/>
                                    </a:rPr>
                                  </m:ctrlPr>
                                </m:radPr>
                                <m:deg/>
                                <m:e>
                                  <m:r>
                                    <a:rPr lang="uk-UA" sz="2800">
                                      <a:solidFill>
                                        <a:schemeClr val="accent1">
                                          <a:lumMod val="50000"/>
                                        </a:schemeClr>
                                      </a:solidFill>
                                      <a:effectLst/>
                                      <a:latin typeface="Cambria Math" panose="02040503050406030204" pitchFamily="18" charset="0"/>
                                    </a:rPr>
                                    <m:t>5</m:t>
                                  </m:r>
                                </m:e>
                              </m:rad>
                            </m:oMath>
                          </a14:m>
                          <a:r>
                            <a:rPr lang="uk-UA" sz="2800" dirty="0">
                              <a:solidFill>
                                <a:schemeClr val="accent1">
                                  <a:lumMod val="50000"/>
                                </a:schemeClr>
                              </a:solidFill>
                              <a:effectLst/>
                            </a:rPr>
                            <a:t>)</a:t>
                          </a:r>
                          <a:endParaRPr lang="en-US" sz="2800" dirty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effectLst/>
                          </a:endParaRPr>
                        </a:p>
                        <a:p>
                          <a:pPr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2800" dirty="0">
                              <a:solidFill>
                                <a:schemeClr val="accent1">
                                  <a:lumMod val="50000"/>
                                </a:schemeClr>
                              </a:solidFill>
                              <a:effectLst/>
                            </a:rPr>
                            <a:t>           2.  </a:t>
                          </a:r>
                          <a14:m>
                            <m:oMath xmlns:m="http://schemas.openxmlformats.org/officeDocument/2006/math">
                              <m:rad>
                                <m:radPr>
                                  <m:degHide m:val="on"/>
                                  <m:ctrlPr>
                                    <a:rPr lang="en-US" sz="2800" i="1">
                                      <a:solidFill>
                                        <a:schemeClr val="accent1">
                                          <a:lumMod val="50000"/>
                                        </a:schemeClr>
                                      </a:solidFill>
                                      <a:effectLst/>
                                      <a:latin typeface="Cambria Math" panose="02040503050406030204" pitchFamily="18" charset="0"/>
                                    </a:rPr>
                                  </m:ctrlPr>
                                </m:radPr>
                                <m:deg/>
                                <m:e>
                                  <m:r>
                                    <a:rPr lang="uk-UA" sz="2800">
                                      <a:solidFill>
                                        <a:schemeClr val="accent1">
                                          <a:lumMod val="50000"/>
                                        </a:schemeClr>
                                      </a:solidFill>
                                      <a:effectLst/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e>
                              </m:rad>
                            </m:oMath>
                          </a14:m>
                          <a:r>
                            <a:rPr lang="uk-UA" sz="2800" dirty="0">
                              <a:solidFill>
                                <a:schemeClr val="accent1">
                                  <a:lumMod val="50000"/>
                                </a:schemeClr>
                              </a:solidFill>
                              <a:effectLst/>
                            </a:rPr>
                            <a:t> (</a:t>
                          </a:r>
                          <a14:m>
                            <m:oMath xmlns:m="http://schemas.openxmlformats.org/officeDocument/2006/math">
                              <m:rad>
                                <m:radPr>
                                  <m:degHide m:val="on"/>
                                  <m:ctrlPr>
                                    <a:rPr lang="en-US" sz="2800" i="1">
                                      <a:solidFill>
                                        <a:schemeClr val="accent1">
                                          <a:lumMod val="50000"/>
                                        </a:schemeClr>
                                      </a:solidFill>
                                      <a:effectLst/>
                                      <a:latin typeface="Cambria Math" panose="02040503050406030204" pitchFamily="18" charset="0"/>
                                    </a:rPr>
                                  </m:ctrlPr>
                                </m:radPr>
                                <m:deg/>
                                <m:e>
                                  <m:r>
                                    <a:rPr lang="uk-UA" sz="2800">
                                      <a:solidFill>
                                        <a:schemeClr val="accent1">
                                          <a:lumMod val="50000"/>
                                        </a:schemeClr>
                                      </a:solidFill>
                                      <a:effectLst/>
                                      <a:latin typeface="Cambria Math" panose="02040503050406030204" pitchFamily="18" charset="0"/>
                                    </a:rPr>
                                    <m:t>50 </m:t>
                                  </m:r>
                                </m:e>
                              </m:rad>
                              <m:r>
                                <a:rPr lang="uk-UA" sz="2800">
                                  <a:solidFill>
                                    <a:schemeClr val="accent1">
                                      <a:lumMod val="50000"/>
                                    </a:schemeClr>
                                  </a:solidFill>
                                  <a:effectLst/>
                                  <a:latin typeface="Cambria Math" panose="02040503050406030204" pitchFamily="18" charset="0"/>
                                </a:rPr>
                                <m:t>− </m:t>
                              </m:r>
                              <m:rad>
                                <m:radPr>
                                  <m:degHide m:val="on"/>
                                  <m:ctrlPr>
                                    <a:rPr lang="en-US" sz="2800" i="1">
                                      <a:solidFill>
                                        <a:schemeClr val="accent1">
                                          <a:lumMod val="50000"/>
                                        </a:schemeClr>
                                      </a:solidFill>
                                      <a:effectLst/>
                                      <a:latin typeface="Cambria Math" panose="02040503050406030204" pitchFamily="18" charset="0"/>
                                    </a:rPr>
                                  </m:ctrlPr>
                                </m:radPr>
                                <m:deg/>
                                <m:e>
                                  <m:r>
                                    <a:rPr lang="uk-UA" sz="2800">
                                      <a:solidFill>
                                        <a:schemeClr val="accent1">
                                          <a:lumMod val="50000"/>
                                        </a:schemeClr>
                                      </a:solidFill>
                                      <a:effectLst/>
                                      <a:latin typeface="Cambria Math" panose="02040503050406030204" pitchFamily="18" charset="0"/>
                                    </a:rPr>
                                    <m:t>32  </m:t>
                                  </m:r>
                                </m:e>
                              </m:rad>
                            </m:oMath>
                          </a14:m>
                          <a:r>
                            <a:rPr lang="uk-UA" sz="2800" dirty="0">
                              <a:solidFill>
                                <a:schemeClr val="accent1">
                                  <a:lumMod val="50000"/>
                                </a:schemeClr>
                              </a:solidFill>
                              <a:effectLst/>
                            </a:rPr>
                            <a:t>)</a:t>
                          </a:r>
                          <a:endParaRPr lang="en-US" sz="2800" dirty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effectLst/>
                          </a:endParaRPr>
                        </a:p>
                        <a:p>
                          <a:pPr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2800" dirty="0">
                              <a:solidFill>
                                <a:schemeClr val="accent1">
                                  <a:lumMod val="50000"/>
                                </a:schemeClr>
                              </a:solidFill>
                              <a:effectLst/>
                            </a:rPr>
                            <a:t>           3</a:t>
                          </a:r>
                          <a14:m>
                            <m:oMath xmlns:m="http://schemas.openxmlformats.org/officeDocument/2006/math">
                              <m:sSup>
                                <m:sSupPr>
                                  <m:ctrlPr>
                                    <a:rPr lang="en-US" sz="2800" i="1">
                                      <a:solidFill>
                                        <a:schemeClr val="accent1">
                                          <a:lumMod val="50000"/>
                                        </a:schemeClr>
                                      </a:solidFill>
                                      <a:effectLst/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uk-UA" sz="2800" b="1" i="0" smtClean="0">
                                      <a:solidFill>
                                        <a:schemeClr val="accent1">
                                          <a:lumMod val="50000"/>
                                        </a:schemeClr>
                                      </a:solidFill>
                                      <a:effectLst/>
                                      <a:latin typeface="Cambria Math" panose="02040503050406030204" pitchFamily="18" charset="0"/>
                                    </a:rPr>
                                    <m:t>.  </m:t>
                                  </m:r>
                                  <m:d>
                                    <m:dPr>
                                      <m:ctrlPr>
                                        <a:rPr lang="en-US" sz="2800" i="1">
                                          <a:solidFill>
                                            <a:schemeClr val="accent1">
                                              <a:lumMod val="50000"/>
                                            </a:schemeClr>
                                          </a:solidFill>
                                          <a:effectLst/>
                                          <a:latin typeface="Cambria Math" panose="02040503050406030204" pitchFamily="18" charset="0"/>
                                        </a:rPr>
                                      </m:ctrlPr>
                                    </m:dPr>
                                    <m:e>
                                      <m:rad>
                                        <m:radPr>
                                          <m:degHide m:val="on"/>
                                          <m:ctrlPr>
                                            <a:rPr lang="en-US" sz="2800" i="1">
                                              <a:solidFill>
                                                <a:schemeClr val="accent1">
                                                  <a:lumMod val="50000"/>
                                                </a:schemeClr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radPr>
                                        <m:deg/>
                                        <m:e>
                                          <m:r>
                                            <a:rPr lang="uk-UA" sz="2800">
                                              <a:solidFill>
                                                <a:schemeClr val="accent1">
                                                  <a:lumMod val="50000"/>
                                                </a:schemeClr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</a:rPr>
                                            <m:t>5</m:t>
                                          </m:r>
                                        </m:e>
                                      </m:rad>
                                      <m:r>
                                        <a:rPr lang="uk-UA" sz="2800">
                                          <a:solidFill>
                                            <a:schemeClr val="accent1">
                                              <a:lumMod val="50000"/>
                                            </a:schemeClr>
                                          </a:solidFill>
                                          <a:effectLst/>
                                          <a:latin typeface="Cambria Math" panose="02040503050406030204" pitchFamily="18" charset="0"/>
                                        </a:rPr>
                                        <m:t>+</m:t>
                                      </m:r>
                                      <m:rad>
                                        <m:radPr>
                                          <m:degHide m:val="on"/>
                                          <m:ctrlPr>
                                            <a:rPr lang="en-US" sz="2800" i="1">
                                              <a:solidFill>
                                                <a:schemeClr val="accent1">
                                                  <a:lumMod val="50000"/>
                                                </a:schemeClr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radPr>
                                        <m:deg/>
                                        <m:e>
                                          <m:r>
                                            <a:rPr lang="uk-UA" sz="2800">
                                              <a:solidFill>
                                                <a:schemeClr val="accent1">
                                                  <a:lumMod val="50000"/>
                                                </a:schemeClr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</a:rPr>
                                            <m:t>3</m:t>
                                          </m:r>
                                        </m:e>
                                      </m:rad>
                                    </m:e>
                                  </m:d>
                                </m:e>
                                <m:sup>
                                  <m:r>
                                    <a:rPr lang="uk-UA" sz="2800">
                                      <a:solidFill>
                                        <a:schemeClr val="accent1">
                                          <a:lumMod val="50000"/>
                                        </a:schemeClr>
                                      </a:solidFill>
                                      <a:effectLst/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p>
                              </m:sSup>
                              <m:r>
                                <a:rPr lang="uk-UA" sz="2800">
                                  <a:solidFill>
                                    <a:schemeClr val="accent1">
                                      <a:lumMod val="50000"/>
                                    </a:schemeClr>
                                  </a:solidFill>
                                  <a:effectLst/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r>
                                <a:rPr lang="uk-UA" sz="2800" b="1" i="0" smtClean="0">
                                  <a:solidFill>
                                    <a:schemeClr val="accent1">
                                      <a:lumMod val="50000"/>
                                    </a:schemeClr>
                                  </a:solidFill>
                                  <a:effectLst/>
                                  <a:latin typeface="Cambria Math" panose="02040503050406030204" pitchFamily="18" charset="0"/>
                                </a:rPr>
                                <m:t>𝟐</m:t>
                              </m:r>
                              <m:rad>
                                <m:radPr>
                                  <m:degHide m:val="on"/>
                                  <m:ctrlPr>
                                    <a:rPr lang="en-US" sz="2800" i="1">
                                      <a:solidFill>
                                        <a:schemeClr val="accent1">
                                          <a:lumMod val="50000"/>
                                        </a:schemeClr>
                                      </a:solidFill>
                                      <a:effectLst/>
                                      <a:latin typeface="Cambria Math" panose="02040503050406030204" pitchFamily="18" charset="0"/>
                                    </a:rPr>
                                  </m:ctrlPr>
                                </m:radPr>
                                <m:deg/>
                                <m:e>
                                  <m:r>
                                    <a:rPr lang="uk-UA" sz="2800" b="1" i="0" smtClean="0">
                                      <a:solidFill>
                                        <a:schemeClr val="accent1">
                                          <a:lumMod val="50000"/>
                                        </a:schemeClr>
                                      </a:solidFill>
                                      <a:effectLst/>
                                      <a:latin typeface="Cambria Math" panose="02040503050406030204" pitchFamily="18" charset="0"/>
                                    </a:rPr>
                                    <m:t>𝟏𝟓</m:t>
                                  </m:r>
                                </m:e>
                              </m:rad>
                            </m:oMath>
                          </a14:m>
                          <a:endParaRPr lang="en-US" sz="2800" dirty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2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l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2400" dirty="0">
                              <a:solidFill>
                                <a:schemeClr val="accent1">
                                  <a:lumMod val="50000"/>
                                </a:schemeClr>
                              </a:solidFill>
                              <a:effectLst/>
                            </a:rPr>
                            <a:t>А   8</a:t>
                          </a:r>
                          <a:endParaRPr lang="en-US" sz="2400" dirty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effectLst/>
                          </a:endParaRPr>
                        </a:p>
                        <a:p>
                          <a:pPr algn="l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2400" dirty="0">
                              <a:solidFill>
                                <a:schemeClr val="accent1">
                                  <a:lumMod val="50000"/>
                                </a:schemeClr>
                              </a:solidFill>
                              <a:effectLst/>
                            </a:rPr>
                            <a:t>Б  16</a:t>
                          </a:r>
                          <a:endParaRPr lang="en-US" sz="2400" dirty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effectLst/>
                          </a:endParaRPr>
                        </a:p>
                        <a:p>
                          <a:pPr algn="l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2400" dirty="0">
                              <a:solidFill>
                                <a:schemeClr val="accent1">
                                  <a:lumMod val="50000"/>
                                </a:schemeClr>
                              </a:solidFill>
                              <a:effectLst/>
                            </a:rPr>
                            <a:t>В  4</a:t>
                          </a:r>
                          <a:endParaRPr lang="en-US" sz="2400" dirty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effectLst/>
                          </a:endParaRPr>
                        </a:p>
                        <a:p>
                          <a:pPr algn="l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2400" dirty="0">
                              <a:solidFill>
                                <a:schemeClr val="accent1">
                                  <a:lumMod val="50000"/>
                                </a:schemeClr>
                              </a:solidFill>
                              <a:effectLst/>
                            </a:rPr>
                            <a:t>Г  2</a:t>
                          </a:r>
                          <a:endParaRPr lang="en-US" sz="2400" dirty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effectLst/>
                          </a:endParaRPr>
                        </a:p>
                        <a:p>
                          <a:pPr algn="l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endParaRPr lang="en-US" sz="2400" dirty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effectLst/>
                          </a:endParaRPr>
                        </a:p>
                        <a:p>
                          <a:pPr algn="l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400" dirty="0">
                              <a:solidFill>
                                <a:schemeClr val="accent1">
                                  <a:lumMod val="50000"/>
                                </a:schemeClr>
                              </a:solidFill>
                              <a:effectLst/>
                            </a:rPr>
                            <a:t> </a:t>
                          </a:r>
                          <a:endParaRPr lang="en-US" sz="1100" dirty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effectLst/>
                          </a:endParaRPr>
                        </a:p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400" dirty="0">
                              <a:solidFill>
                                <a:schemeClr val="accent1">
                                  <a:lumMod val="50000"/>
                                </a:schemeClr>
                              </a:solidFill>
                              <a:effectLst/>
                            </a:rPr>
                            <a:t> </a:t>
                          </a:r>
                          <a:endParaRPr lang="en-US" sz="1100" dirty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2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737857912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5" name="Объект 4"/>
              <p:cNvGraphicFramePr>
                <a:graphicFrameLocks noGrp="1"/>
              </p:cNvGraphicFramePr>
              <p:nvPr>
                <p:ph sz="half" idx="2"/>
                <p:extLst>
                  <p:ext uri="{D42A27DB-BD31-4B8C-83A1-F6EECF244321}">
                    <p14:modId xmlns:p14="http://schemas.microsoft.com/office/powerpoint/2010/main" val="280799816"/>
                  </p:ext>
                </p:extLst>
              </p:nvPr>
            </p:nvGraphicFramePr>
            <p:xfrm>
              <a:off x="457200" y="1844824"/>
              <a:ext cx="8255092" cy="3888432"/>
            </p:xfrm>
            <a:graphic>
              <a:graphicData uri="http://schemas.openxmlformats.org/drawingml/2006/table">
                <a:tbl>
                  <a:tblPr firstRow="1" firstCol="1" bandRow="1">
                    <a:tableStyleId>{5C22544A-7EE6-4342-B048-85BDC9FD1C3A}</a:tableStyleId>
                  </a:tblPr>
                  <a:tblGrid>
                    <a:gridCol w="5842992">
                      <a:extLst>
                        <a:ext uri="{9D8B030D-6E8A-4147-A177-3AD203B41FA5}">
                          <a16:colId xmlns:a16="http://schemas.microsoft.com/office/drawing/2014/main" val="1225886683"/>
                        </a:ext>
                      </a:extLst>
                    </a:gridCol>
                    <a:gridCol w="2412100">
                      <a:extLst>
                        <a:ext uri="{9D8B030D-6E8A-4147-A177-3AD203B41FA5}">
                          <a16:colId xmlns:a16="http://schemas.microsoft.com/office/drawing/2014/main" val="2898114391"/>
                        </a:ext>
                      </a:extLst>
                    </a:gridCol>
                  </a:tblGrid>
                  <a:tr h="3888432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2"/>
                          <a:stretch>
                            <a:fillRect l="-209" t="-156" r="-41502" b="-31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l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2400" dirty="0">
                              <a:solidFill>
                                <a:schemeClr val="accent1">
                                  <a:lumMod val="50000"/>
                                </a:schemeClr>
                              </a:solidFill>
                              <a:effectLst/>
                            </a:rPr>
                            <a:t>А   </a:t>
                          </a:r>
                          <a:r>
                            <a:rPr lang="uk-UA" sz="2400" dirty="0" smtClean="0">
                              <a:solidFill>
                                <a:schemeClr val="accent1">
                                  <a:lumMod val="50000"/>
                                </a:schemeClr>
                              </a:solidFill>
                              <a:effectLst/>
                            </a:rPr>
                            <a:t>8</a:t>
                          </a:r>
                          <a:endParaRPr lang="en-US" sz="2400" dirty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effectLst/>
                          </a:endParaRPr>
                        </a:p>
                        <a:p>
                          <a:pPr algn="l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2400" dirty="0">
                              <a:solidFill>
                                <a:schemeClr val="accent1">
                                  <a:lumMod val="50000"/>
                                </a:schemeClr>
                              </a:solidFill>
                              <a:effectLst/>
                            </a:rPr>
                            <a:t>Б  </a:t>
                          </a:r>
                          <a:r>
                            <a:rPr lang="uk-UA" sz="2400" dirty="0" smtClean="0">
                              <a:solidFill>
                                <a:schemeClr val="accent1">
                                  <a:lumMod val="50000"/>
                                </a:schemeClr>
                              </a:solidFill>
                              <a:effectLst/>
                            </a:rPr>
                            <a:t>16</a:t>
                          </a:r>
                          <a:endParaRPr lang="en-US" sz="2400" dirty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effectLst/>
                          </a:endParaRPr>
                        </a:p>
                        <a:p>
                          <a:pPr algn="l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2400" dirty="0">
                              <a:solidFill>
                                <a:schemeClr val="accent1">
                                  <a:lumMod val="50000"/>
                                </a:schemeClr>
                              </a:solidFill>
                              <a:effectLst/>
                            </a:rPr>
                            <a:t>В  4</a:t>
                          </a:r>
                          <a:endParaRPr lang="en-US" sz="2400" dirty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effectLst/>
                          </a:endParaRPr>
                        </a:p>
                        <a:p>
                          <a:pPr algn="l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2400" dirty="0">
                              <a:solidFill>
                                <a:schemeClr val="accent1">
                                  <a:lumMod val="50000"/>
                                </a:schemeClr>
                              </a:solidFill>
                              <a:effectLst/>
                            </a:rPr>
                            <a:t>Г  2</a:t>
                          </a:r>
                          <a:endParaRPr lang="en-US" sz="2400" dirty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effectLst/>
                          </a:endParaRPr>
                        </a:p>
                        <a:p>
                          <a:pPr algn="l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endParaRPr lang="en-US" sz="2400" dirty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effectLst/>
                          </a:endParaRPr>
                        </a:p>
                        <a:p>
                          <a:pPr algn="l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400" dirty="0">
                              <a:solidFill>
                                <a:schemeClr val="accent1">
                                  <a:lumMod val="50000"/>
                                </a:schemeClr>
                              </a:solidFill>
                              <a:effectLst/>
                            </a:rPr>
                            <a:t> </a:t>
                          </a:r>
                          <a:endParaRPr lang="en-US" sz="1100" dirty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effectLst/>
                          </a:endParaRPr>
                        </a:p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400" dirty="0">
                              <a:solidFill>
                                <a:schemeClr val="accent1">
                                  <a:lumMod val="50000"/>
                                </a:schemeClr>
                              </a:solidFill>
                              <a:effectLst/>
                            </a:rPr>
                            <a:t> </a:t>
                          </a:r>
                          <a:endParaRPr lang="en-US" sz="1100" dirty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2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737857912"/>
                      </a:ext>
                    </a:extLst>
                  </a:tr>
                </a:tbl>
              </a:graphicData>
            </a:graphic>
          </p:graphicFrame>
        </mc:Fallback>
      </mc:AlternateContent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Паламарчук Т. В.  Ушомирський ліцей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157214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5" name="Объект 4"/>
              <p:cNvGraphicFramePr>
                <a:graphicFrameLocks noGrp="1"/>
              </p:cNvGraphicFramePr>
              <p:nvPr>
                <p:ph sz="half" idx="1"/>
                <p:extLst>
                  <p:ext uri="{D42A27DB-BD31-4B8C-83A1-F6EECF244321}">
                    <p14:modId xmlns:p14="http://schemas.microsoft.com/office/powerpoint/2010/main" val="3439469561"/>
                  </p:ext>
                </p:extLst>
              </p:nvPr>
            </p:nvGraphicFramePr>
            <p:xfrm>
              <a:off x="251520" y="764704"/>
              <a:ext cx="8424936" cy="5404567"/>
            </p:xfrm>
            <a:graphic>
              <a:graphicData uri="http://schemas.openxmlformats.org/drawingml/2006/table">
                <a:tbl>
                  <a:tblPr firstRow="1" firstCol="1" bandRow="1">
                    <a:tableStyleId>{5C22544A-7EE6-4342-B048-85BDC9FD1C3A}</a:tableStyleId>
                  </a:tblPr>
                  <a:tblGrid>
                    <a:gridCol w="2683798">
                      <a:extLst>
                        <a:ext uri="{9D8B030D-6E8A-4147-A177-3AD203B41FA5}">
                          <a16:colId xmlns:a16="http://schemas.microsoft.com/office/drawing/2014/main" val="720098208"/>
                        </a:ext>
                      </a:extLst>
                    </a:gridCol>
                    <a:gridCol w="2687704">
                      <a:extLst>
                        <a:ext uri="{9D8B030D-6E8A-4147-A177-3AD203B41FA5}">
                          <a16:colId xmlns:a16="http://schemas.microsoft.com/office/drawing/2014/main" val="1762995710"/>
                        </a:ext>
                      </a:extLst>
                    </a:gridCol>
                    <a:gridCol w="3053434">
                      <a:extLst>
                        <a:ext uri="{9D8B030D-6E8A-4147-A177-3AD203B41FA5}">
                          <a16:colId xmlns:a16="http://schemas.microsoft.com/office/drawing/2014/main" val="1659627895"/>
                        </a:ext>
                      </a:extLst>
                    </a:gridCol>
                  </a:tblGrid>
                  <a:tr h="1576421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uk-UA" sz="3200" b="1" i="1" smtClean="0">
                                    <a:solidFill>
                                      <a:schemeClr val="accent1">
                                        <a:lumMod val="50000"/>
                                      </a:schemeClr>
                                    </a:solidFill>
                                    <a:effectLst/>
                                    <a:latin typeface="Cambria Math" panose="02040503050406030204" pitchFamily="18" charset="0"/>
                                  </a:rPr>
                                  <m:t>𝟖</m:t>
                                </m:r>
                              </m:oMath>
                            </m:oMathPara>
                          </a14:m>
                          <a:endParaRPr lang="en-US" sz="3200" b="1" dirty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effectLst/>
                          </a:endParaRPr>
                        </a:p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3200" b="1" dirty="0">
                              <a:solidFill>
                                <a:schemeClr val="accent1">
                                  <a:lumMod val="50000"/>
                                </a:schemeClr>
                              </a:solidFill>
                              <a:effectLst/>
                              <a:latin typeface="+mn-lt"/>
                              <a:ea typeface="+mn-ea"/>
                              <a:cs typeface="+mn-cs"/>
                            </a:rPr>
                            <a:t>Р</a:t>
                          </a:r>
                          <a:endParaRPr lang="en-US" sz="3200" b="1" dirty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52837" marR="52837" marT="0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2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3200" b="1" dirty="0">
                              <a:solidFill>
                                <a:schemeClr val="accent1">
                                  <a:lumMod val="50000"/>
                                </a:schemeClr>
                              </a:solidFill>
                              <a:effectLst/>
                            </a:rPr>
                            <a:t>4</a:t>
                          </a:r>
                          <a14:m>
                            <m:oMath xmlns:m="http://schemas.openxmlformats.org/officeDocument/2006/math">
                              <m:rad>
                                <m:radPr>
                                  <m:degHide m:val="on"/>
                                  <m:ctrlPr>
                                    <a:rPr lang="en-US" sz="3200" b="1" i="1">
                                      <a:solidFill>
                                        <a:schemeClr val="accent1">
                                          <a:lumMod val="50000"/>
                                        </a:schemeClr>
                                      </a:solidFill>
                                      <a:effectLst/>
                                      <a:latin typeface="Cambria Math" panose="02040503050406030204" pitchFamily="18" charset="0"/>
                                    </a:rPr>
                                  </m:ctrlPr>
                                </m:radPr>
                                <m:deg/>
                                <m:e>
                                  <m:r>
                                    <a:rPr lang="ru-RU" sz="3200" b="1" i="1">
                                      <a:solidFill>
                                        <a:schemeClr val="accent1">
                                          <a:lumMod val="50000"/>
                                        </a:schemeClr>
                                      </a:solidFill>
                                      <a:effectLst/>
                                      <a:latin typeface="Cambria Math" panose="02040503050406030204" pitchFamily="18" charset="0"/>
                                    </a:rPr>
                                    <m:t>𝟑</m:t>
                                  </m:r>
                                </m:e>
                              </m:rad>
                            </m:oMath>
                          </a14:m>
                          <a:endParaRPr lang="en-US" sz="3200" b="1" dirty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effectLst/>
                          </a:endParaRPr>
                        </a:p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3200" b="1" dirty="0">
                              <a:solidFill>
                                <a:schemeClr val="accent1">
                                  <a:lumMod val="50000"/>
                                </a:schemeClr>
                              </a:solidFill>
                              <a:effectLst/>
                            </a:rPr>
                            <a:t>П</a:t>
                          </a:r>
                          <a:endParaRPr lang="en-US" sz="3200" b="1" dirty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52837" marR="52837" marT="0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2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3200" b="1" dirty="0">
                              <a:solidFill>
                                <a:schemeClr val="accent1">
                                  <a:lumMod val="50000"/>
                                </a:schemeClr>
                              </a:solidFill>
                              <a:effectLst/>
                            </a:rPr>
                            <a:t>16</a:t>
                          </a:r>
                          <a14:m>
                            <m:oMath xmlns:m="http://schemas.openxmlformats.org/officeDocument/2006/math">
                              <m:rad>
                                <m:radPr>
                                  <m:degHide m:val="on"/>
                                  <m:ctrlPr>
                                    <a:rPr lang="en-US" sz="3200" b="1" i="1" smtClean="0">
                                      <a:solidFill>
                                        <a:schemeClr val="accent1">
                                          <a:lumMod val="50000"/>
                                        </a:schemeClr>
                                      </a:solidFill>
                                      <a:effectLst/>
                                      <a:latin typeface="Cambria Math" panose="02040503050406030204" pitchFamily="18" charset="0"/>
                                    </a:rPr>
                                  </m:ctrlPr>
                                </m:radPr>
                                <m:deg/>
                                <m:e>
                                  <m:r>
                                    <a:rPr lang="ru-RU" sz="3200" b="1" i="1">
                                      <a:solidFill>
                                        <a:schemeClr val="accent1">
                                          <a:lumMod val="50000"/>
                                        </a:schemeClr>
                                      </a:solidFill>
                                      <a:effectLst/>
                                      <a:latin typeface="Cambria Math" panose="02040503050406030204" pitchFamily="18" charset="0"/>
                                    </a:rPr>
                                    <m:t>𝟑</m:t>
                                  </m:r>
                                </m:e>
                              </m:rad>
                            </m:oMath>
                          </a14:m>
                          <a:endParaRPr lang="en-US" sz="3200" b="1" dirty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effectLst/>
                          </a:endParaRPr>
                        </a:p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3200" b="1" dirty="0">
                              <a:solidFill>
                                <a:schemeClr val="accent1">
                                  <a:lumMod val="50000"/>
                                </a:schemeClr>
                              </a:solidFill>
                              <a:effectLst/>
                            </a:rPr>
                            <a:t>К</a:t>
                          </a:r>
                          <a:endParaRPr lang="en-US" sz="3200" b="1" dirty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52837" marR="52837" marT="0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2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560112519"/>
                      </a:ext>
                    </a:extLst>
                  </a:tr>
                  <a:tr h="2251725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3200" b="1" dirty="0">
                              <a:solidFill>
                                <a:schemeClr val="accent1">
                                  <a:lumMod val="50000"/>
                                </a:schemeClr>
                              </a:solidFill>
                              <a:effectLst/>
                            </a:rPr>
                            <a:t>12</a:t>
                          </a:r>
                        </a:p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3200" b="1" baseline="0" dirty="0">
                              <a:solidFill>
                                <a:schemeClr val="accent1">
                                  <a:lumMod val="50000"/>
                                </a:schemeClr>
                              </a:solidFill>
                              <a:effectLst/>
                            </a:rPr>
                            <a:t> С</a:t>
                          </a:r>
                          <a:endParaRPr lang="en-US" sz="3200" b="1" dirty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52837" marR="52837" marT="0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2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3200" b="1" dirty="0">
                              <a:solidFill>
                                <a:schemeClr val="accent1">
                                  <a:lumMod val="50000"/>
                                </a:schemeClr>
                              </a:solidFill>
                              <a:effectLst/>
                            </a:rPr>
                            <a:t>12</a:t>
                          </a:r>
                          <a14:m>
                            <m:oMath xmlns:m="http://schemas.openxmlformats.org/officeDocument/2006/math">
                              <m:rad>
                                <m:radPr>
                                  <m:degHide m:val="on"/>
                                  <m:ctrlPr>
                                    <a:rPr lang="en-US" sz="3200" b="1" i="1">
                                      <a:solidFill>
                                        <a:schemeClr val="accent1">
                                          <a:lumMod val="50000"/>
                                        </a:schemeClr>
                                      </a:solidFill>
                                      <a:effectLst/>
                                      <a:latin typeface="Cambria Math" panose="02040503050406030204" pitchFamily="18" charset="0"/>
                                    </a:rPr>
                                  </m:ctrlPr>
                                </m:radPr>
                                <m:deg/>
                                <m:e>
                                  <m:r>
                                    <a:rPr lang="ru-RU" sz="3200" b="1" i="1">
                                      <a:solidFill>
                                        <a:schemeClr val="accent1">
                                          <a:lumMod val="50000"/>
                                        </a:schemeClr>
                                      </a:solidFill>
                                      <a:effectLst/>
                                      <a:latin typeface="Cambria Math" panose="02040503050406030204" pitchFamily="18" charset="0"/>
                                    </a:rPr>
                                    <m:t>𝟑</m:t>
                                  </m:r>
                                </m:e>
                              </m:rad>
                            </m:oMath>
                          </a14:m>
                          <a:endParaRPr lang="en-US" sz="3200" b="1" dirty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effectLst/>
                          </a:endParaRPr>
                        </a:p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3200" b="1" dirty="0">
                              <a:solidFill>
                                <a:schemeClr val="accent1">
                                  <a:lumMod val="50000"/>
                                </a:schemeClr>
                              </a:solidFill>
                              <a:effectLst/>
                              <a:latin typeface="+mn-lt"/>
                              <a:ea typeface="+mn-ea"/>
                              <a:cs typeface="+mn-cs"/>
                            </a:rPr>
                            <a:t>А</a:t>
                          </a:r>
                          <a:endParaRPr lang="en-US" sz="3200" b="1" dirty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52837" marR="52837" marT="0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2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3200" b="1" dirty="0">
                              <a:solidFill>
                                <a:schemeClr val="accent1">
                                  <a:lumMod val="50000"/>
                                </a:schemeClr>
                              </a:solidFill>
                              <a:effectLst/>
                            </a:rPr>
                            <a:t>4</a:t>
                          </a:r>
                          <a:endParaRPr lang="en-US" sz="3200" b="1" dirty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effectLst/>
                          </a:endParaRPr>
                        </a:p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3200" b="1" dirty="0">
                              <a:solidFill>
                                <a:schemeClr val="accent1">
                                  <a:lumMod val="50000"/>
                                </a:schemeClr>
                              </a:solidFill>
                              <a:effectLst/>
                              <a:latin typeface="+mn-lt"/>
                              <a:ea typeface="+mn-ea"/>
                              <a:cs typeface="+mn-cs"/>
                            </a:rPr>
                            <a:t>М</a:t>
                          </a:r>
                          <a:endParaRPr lang="en-US" sz="3200" b="1" dirty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52837" marR="52837" marT="0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2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168477748"/>
                      </a:ext>
                    </a:extLst>
                  </a:tr>
                  <a:tr h="1576421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3200" b="1" dirty="0">
                              <a:solidFill>
                                <a:schemeClr val="accent1">
                                  <a:lumMod val="50000"/>
                                </a:schemeClr>
                              </a:solidFill>
                              <a:effectLst/>
                            </a:rPr>
                            <a:t>2</a:t>
                          </a:r>
                          <a:endParaRPr lang="en-US" sz="3200" b="1" dirty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effectLst/>
                          </a:endParaRPr>
                        </a:p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3200" b="1" dirty="0">
                              <a:solidFill>
                                <a:schemeClr val="accent1">
                                  <a:lumMod val="50000"/>
                                </a:schemeClr>
                              </a:solidFill>
                              <a:effectLst/>
                              <a:latin typeface="+mn-lt"/>
                              <a:ea typeface="+mn-ea"/>
                              <a:cs typeface="+mn-cs"/>
                            </a:rPr>
                            <a:t>И</a:t>
                          </a:r>
                          <a:endParaRPr lang="en-US" sz="3200" b="1" dirty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52837" marR="52837" marT="0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2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3200" b="1" dirty="0">
                              <a:solidFill>
                                <a:schemeClr val="accent1">
                                  <a:lumMod val="50000"/>
                                </a:schemeClr>
                              </a:solidFill>
                              <a:effectLst/>
                            </a:rPr>
                            <a:t>16</a:t>
                          </a:r>
                          <a:endParaRPr lang="en-US" sz="3200" b="1" dirty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effectLst/>
                          </a:endParaRPr>
                        </a:p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3200" b="1" dirty="0">
                              <a:solidFill>
                                <a:schemeClr val="accent1">
                                  <a:lumMod val="50000"/>
                                </a:schemeClr>
                              </a:solidFill>
                              <a:effectLst/>
                              <a:latin typeface="+mn-lt"/>
                              <a:ea typeface="+mn-ea"/>
                              <a:cs typeface="+mn-cs"/>
                            </a:rPr>
                            <a:t>Л</a:t>
                          </a:r>
                          <a:endParaRPr lang="en-US" sz="3200" b="1" dirty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52837" marR="52837" marT="0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2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3200" b="1" dirty="0">
                              <a:solidFill>
                                <a:schemeClr val="accent1">
                                  <a:lumMod val="50000"/>
                                </a:schemeClr>
                              </a:solidFill>
                              <a:effectLst/>
                            </a:rPr>
                            <a:t>2</a:t>
                          </a:r>
                          <a14:m>
                            <m:oMath xmlns:m="http://schemas.openxmlformats.org/officeDocument/2006/math">
                              <m:rad>
                                <m:radPr>
                                  <m:degHide m:val="on"/>
                                  <m:ctrlPr>
                                    <a:rPr lang="en-US" sz="3200" b="1" i="1">
                                      <a:solidFill>
                                        <a:schemeClr val="accent1">
                                          <a:lumMod val="50000"/>
                                        </a:schemeClr>
                                      </a:solidFill>
                                      <a:effectLst/>
                                      <a:latin typeface="Cambria Math" panose="02040503050406030204" pitchFamily="18" charset="0"/>
                                    </a:rPr>
                                  </m:ctrlPr>
                                </m:radPr>
                                <m:deg/>
                                <m:e>
                                  <m:r>
                                    <a:rPr lang="ru-RU" sz="3200" b="1" i="1">
                                      <a:solidFill>
                                        <a:schemeClr val="accent1">
                                          <a:lumMod val="50000"/>
                                        </a:schemeClr>
                                      </a:solidFill>
                                      <a:effectLst/>
                                      <a:latin typeface="Cambria Math" panose="02040503050406030204" pitchFamily="18" charset="0"/>
                                    </a:rPr>
                                    <m:t>𝟐</m:t>
                                  </m:r>
                                </m:e>
                              </m:rad>
                            </m:oMath>
                          </a14:m>
                          <a:endParaRPr lang="en-US" sz="3200" b="1" dirty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effectLst/>
                          </a:endParaRPr>
                        </a:p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3200" b="1" dirty="0">
                              <a:solidFill>
                                <a:schemeClr val="accent1">
                                  <a:lumMod val="50000"/>
                                </a:schemeClr>
                              </a:solidFill>
                              <a:effectLst/>
                            </a:rPr>
                            <a:t>Т</a:t>
                          </a:r>
                          <a:endParaRPr lang="en-US" sz="3200" b="1" dirty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52837" marR="52837" marT="0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2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40698376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5" name="Объект 4"/>
              <p:cNvGraphicFramePr>
                <a:graphicFrameLocks noGrp="1"/>
              </p:cNvGraphicFramePr>
              <p:nvPr>
                <p:ph sz="half" idx="1"/>
                <p:extLst>
                  <p:ext uri="{D42A27DB-BD31-4B8C-83A1-F6EECF244321}">
                    <p14:modId xmlns:p14="http://schemas.microsoft.com/office/powerpoint/2010/main" val="3439469561"/>
                  </p:ext>
                </p:extLst>
              </p:nvPr>
            </p:nvGraphicFramePr>
            <p:xfrm>
              <a:off x="251520" y="764704"/>
              <a:ext cx="8424936" cy="5404567"/>
            </p:xfrm>
            <a:graphic>
              <a:graphicData uri="http://schemas.openxmlformats.org/drawingml/2006/table">
                <a:tbl>
                  <a:tblPr firstRow="1" firstCol="1" bandRow="1">
                    <a:tableStyleId>{5C22544A-7EE6-4342-B048-85BDC9FD1C3A}</a:tableStyleId>
                  </a:tblPr>
                  <a:tblGrid>
                    <a:gridCol w="2683798">
                      <a:extLst>
                        <a:ext uri="{9D8B030D-6E8A-4147-A177-3AD203B41FA5}">
                          <a16:colId xmlns:a16="http://schemas.microsoft.com/office/drawing/2014/main" val="720098208"/>
                        </a:ext>
                      </a:extLst>
                    </a:gridCol>
                    <a:gridCol w="2687704">
                      <a:extLst>
                        <a:ext uri="{9D8B030D-6E8A-4147-A177-3AD203B41FA5}">
                          <a16:colId xmlns:a16="http://schemas.microsoft.com/office/drawing/2014/main" val="1762995710"/>
                        </a:ext>
                      </a:extLst>
                    </a:gridCol>
                    <a:gridCol w="3053434">
                      <a:extLst>
                        <a:ext uri="{9D8B030D-6E8A-4147-A177-3AD203B41FA5}">
                          <a16:colId xmlns:a16="http://schemas.microsoft.com/office/drawing/2014/main" val="1659627895"/>
                        </a:ext>
                      </a:extLst>
                    </a:gridCol>
                  </a:tblGrid>
                  <a:tr h="1576421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52837" marR="52837" marT="0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2"/>
                          <a:stretch>
                            <a:fillRect l="-227" t="-386" r="-214059" b="-250965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52837" marR="52837" marT="0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2"/>
                          <a:stretch>
                            <a:fillRect l="-100227" t="-386" r="-114059" b="-250965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52837" marR="52837" marT="0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2"/>
                          <a:stretch>
                            <a:fillRect l="-176248" t="-386" r="-399" b="-250965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1560112519"/>
                      </a:ext>
                    </a:extLst>
                  </a:tr>
                  <a:tr h="2251725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3200" b="1" dirty="0">
                              <a:solidFill>
                                <a:schemeClr val="accent1">
                                  <a:lumMod val="50000"/>
                                </a:schemeClr>
                              </a:solidFill>
                              <a:effectLst/>
                            </a:rPr>
                            <a:t>12</a:t>
                          </a:r>
                        </a:p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3200" b="1" baseline="0" dirty="0">
                              <a:solidFill>
                                <a:schemeClr val="accent1">
                                  <a:lumMod val="50000"/>
                                </a:schemeClr>
                              </a:solidFill>
                              <a:effectLst/>
                            </a:rPr>
                            <a:t> </a:t>
                          </a:r>
                          <a:r>
                            <a:rPr lang="uk-UA" sz="3200" b="1" baseline="0" dirty="0" smtClean="0">
                              <a:solidFill>
                                <a:schemeClr val="accent1">
                                  <a:lumMod val="50000"/>
                                </a:schemeClr>
                              </a:solidFill>
                              <a:effectLst/>
                            </a:rPr>
                            <a:t>С</a:t>
                          </a:r>
                          <a:endParaRPr lang="en-US" sz="3200" b="1" dirty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52837" marR="52837" marT="0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2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52837" marR="52837" marT="0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2"/>
                          <a:stretch>
                            <a:fillRect l="-100227" t="-70270" r="-114059" b="-75676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3200" b="1" dirty="0">
                              <a:solidFill>
                                <a:schemeClr val="accent1">
                                  <a:lumMod val="50000"/>
                                </a:schemeClr>
                              </a:solidFill>
                              <a:effectLst/>
                            </a:rPr>
                            <a:t>4</a:t>
                          </a:r>
                          <a:endParaRPr lang="en-US" sz="3200" b="1" dirty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effectLst/>
                          </a:endParaRPr>
                        </a:p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3200" b="1" dirty="0" smtClean="0">
                              <a:solidFill>
                                <a:schemeClr val="accent1">
                                  <a:lumMod val="50000"/>
                                </a:schemeClr>
                              </a:solidFill>
                              <a:effectLst/>
                              <a:latin typeface="+mn-lt"/>
                              <a:ea typeface="+mn-ea"/>
                              <a:cs typeface="+mn-cs"/>
                            </a:rPr>
                            <a:t>М</a:t>
                          </a:r>
                          <a:endParaRPr lang="en-US" sz="3200" b="1" dirty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52837" marR="52837" marT="0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2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168477748"/>
                      </a:ext>
                    </a:extLst>
                  </a:tr>
                  <a:tr h="1576421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3200" b="1" dirty="0">
                              <a:solidFill>
                                <a:schemeClr val="accent1">
                                  <a:lumMod val="50000"/>
                                </a:schemeClr>
                              </a:solidFill>
                              <a:effectLst/>
                            </a:rPr>
                            <a:t>2</a:t>
                          </a:r>
                          <a:endParaRPr lang="en-US" sz="3200" b="1" dirty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effectLst/>
                          </a:endParaRPr>
                        </a:p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3200" b="1" dirty="0" smtClean="0">
                              <a:solidFill>
                                <a:schemeClr val="accent1">
                                  <a:lumMod val="50000"/>
                                </a:schemeClr>
                              </a:solidFill>
                              <a:effectLst/>
                              <a:latin typeface="+mn-lt"/>
                              <a:ea typeface="+mn-ea"/>
                              <a:cs typeface="+mn-cs"/>
                            </a:rPr>
                            <a:t>И</a:t>
                          </a:r>
                          <a:endParaRPr lang="en-US" sz="3200" b="1" dirty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52837" marR="52837" marT="0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2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3200" b="1" dirty="0">
                              <a:solidFill>
                                <a:schemeClr val="accent1">
                                  <a:lumMod val="50000"/>
                                </a:schemeClr>
                              </a:solidFill>
                              <a:effectLst/>
                            </a:rPr>
                            <a:t>16</a:t>
                          </a:r>
                          <a:endParaRPr lang="en-US" sz="3200" b="1" dirty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effectLst/>
                          </a:endParaRPr>
                        </a:p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3200" b="1" dirty="0" smtClean="0">
                              <a:solidFill>
                                <a:schemeClr val="accent1">
                                  <a:lumMod val="50000"/>
                                </a:schemeClr>
                              </a:solidFill>
                              <a:effectLst/>
                              <a:latin typeface="+mn-lt"/>
                              <a:ea typeface="+mn-ea"/>
                              <a:cs typeface="+mn-cs"/>
                            </a:rPr>
                            <a:t>Л</a:t>
                          </a:r>
                          <a:endParaRPr lang="en-US" sz="3200" b="1" dirty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52837" marR="52837" marT="0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2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52837" marR="52837" marT="0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2"/>
                          <a:stretch>
                            <a:fillRect l="-176248" t="-243243" r="-399" b="-8108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40698376"/>
                      </a:ext>
                    </a:extLst>
                  </a:tr>
                </a:tbl>
              </a:graphicData>
            </a:graphic>
          </p:graphicFrame>
        </mc:Fallback>
      </mc:AlternateContent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Паламарчук Т. В.  Ушомирський ліцей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178561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Объект 3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74" y="-33353"/>
            <a:ext cx="9153525" cy="6867525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-4763" y="332656"/>
            <a:ext cx="9143999" cy="5583036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>
                <a:gd name="adj" fmla="val 10750211"/>
              </a:avLst>
            </a:prstTxWarp>
            <a:spAutoFit/>
          </a:bodyPr>
          <a:lstStyle/>
          <a:p>
            <a:pPr algn="ctr"/>
            <a:r>
              <a:rPr lang="ru-RU" sz="5400" b="1" dirty="0" err="1" smtClean="0">
                <a:ln w="0"/>
                <a:solidFill>
                  <a:schemeClr val="accent1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Monotype Corsiva" panose="03010101010201010101" pitchFamily="66" charset="0"/>
              </a:rPr>
              <a:t>Математичне</a:t>
            </a:r>
            <a:r>
              <a:rPr lang="ru-RU" sz="5400" b="1" dirty="0" smtClean="0">
                <a:ln w="0"/>
                <a:solidFill>
                  <a:schemeClr val="accent1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ru-RU" sz="5400" b="1" dirty="0" err="1" smtClean="0">
                <a:ln w="0"/>
                <a:solidFill>
                  <a:schemeClr val="accent1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Monotype Corsiva" panose="03010101010201010101" pitchFamily="66" charset="0"/>
              </a:rPr>
              <a:t>намисто</a:t>
            </a:r>
            <a:endParaRPr lang="ru-RU" sz="5400" b="1" cap="none" spc="0" dirty="0">
              <a:ln w="0"/>
              <a:solidFill>
                <a:schemeClr val="accent1">
                  <a:lumMod val="75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203848" y="2420888"/>
            <a:ext cx="24349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7200" b="1" dirty="0" smtClean="0">
                <a:solidFill>
                  <a:schemeClr val="accent1">
                    <a:lumMod val="75000"/>
                  </a:schemeClr>
                </a:solidFill>
                <a:latin typeface="Monotype Corsiva" panose="03010101010201010101" pitchFamily="66" charset="0"/>
              </a:rPr>
              <a:t>МИР</a:t>
            </a:r>
            <a:endParaRPr lang="en-US" sz="7200" b="1" dirty="0">
              <a:solidFill>
                <a:schemeClr val="accent1">
                  <a:lumMod val="75000"/>
                </a:schemeClr>
              </a:solidFill>
              <a:latin typeface="Monotype Corsiva" panose="03010101010201010101" pitchFamily="66" charset="0"/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Паламарчук Т. В.  Ушомирський ліцей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414505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Овал 19"/>
          <p:cNvSpPr/>
          <p:nvPr/>
        </p:nvSpPr>
        <p:spPr>
          <a:xfrm>
            <a:off x="2431062" y="317416"/>
            <a:ext cx="4392488" cy="6048672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Овал 7"/>
          <p:cNvSpPr/>
          <p:nvPr/>
        </p:nvSpPr>
        <p:spPr>
          <a:xfrm>
            <a:off x="7850964" y="56863"/>
            <a:ext cx="1152128" cy="1080120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62000">
                <a:schemeClr val="accent6">
                  <a:lumMod val="95000"/>
                  <a:lumOff val="5000"/>
                </a:schemeClr>
              </a:gs>
              <a:gs pos="100000">
                <a:schemeClr val="accent6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Овал 12"/>
          <p:cNvSpPr/>
          <p:nvPr/>
        </p:nvSpPr>
        <p:spPr>
          <a:xfrm>
            <a:off x="7945318" y="4540515"/>
            <a:ext cx="1152128" cy="10801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Овал 13"/>
          <p:cNvSpPr/>
          <p:nvPr/>
        </p:nvSpPr>
        <p:spPr>
          <a:xfrm>
            <a:off x="7945318" y="3418329"/>
            <a:ext cx="1152128" cy="10801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Овал 14"/>
          <p:cNvSpPr/>
          <p:nvPr/>
        </p:nvSpPr>
        <p:spPr>
          <a:xfrm>
            <a:off x="7912442" y="2290289"/>
            <a:ext cx="1152128" cy="10801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Овал 15"/>
          <p:cNvSpPr/>
          <p:nvPr/>
        </p:nvSpPr>
        <p:spPr>
          <a:xfrm>
            <a:off x="7912442" y="1184903"/>
            <a:ext cx="1152128" cy="10801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Овал 17"/>
          <p:cNvSpPr/>
          <p:nvPr/>
        </p:nvSpPr>
        <p:spPr>
          <a:xfrm>
            <a:off x="7935511" y="5662701"/>
            <a:ext cx="1152128" cy="10801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Овал 10"/>
          <p:cNvSpPr/>
          <p:nvPr/>
        </p:nvSpPr>
        <p:spPr>
          <a:xfrm>
            <a:off x="4724400" y="5696476"/>
            <a:ext cx="1152128" cy="1080120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62000">
                <a:schemeClr val="accent6">
                  <a:lumMod val="95000"/>
                  <a:lumOff val="5000"/>
                </a:schemeClr>
              </a:gs>
              <a:gs pos="100000">
                <a:schemeClr val="accent6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Овал 11"/>
          <p:cNvSpPr/>
          <p:nvPr/>
        </p:nvSpPr>
        <p:spPr>
          <a:xfrm>
            <a:off x="5568869" y="4951162"/>
            <a:ext cx="1152128" cy="1080120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62000">
                <a:schemeClr val="accent6">
                  <a:lumMod val="95000"/>
                  <a:lumOff val="5000"/>
                </a:schemeClr>
              </a:gs>
              <a:gs pos="100000">
                <a:schemeClr val="accent6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Овал 16"/>
          <p:cNvSpPr/>
          <p:nvPr/>
        </p:nvSpPr>
        <p:spPr>
          <a:xfrm>
            <a:off x="6012160" y="3958389"/>
            <a:ext cx="1152128" cy="1080120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62000">
                <a:schemeClr val="accent6">
                  <a:lumMod val="95000"/>
                  <a:lumOff val="5000"/>
                </a:schemeClr>
              </a:gs>
              <a:gs pos="100000">
                <a:schemeClr val="accent6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Овал 18"/>
          <p:cNvSpPr/>
          <p:nvPr/>
        </p:nvSpPr>
        <p:spPr>
          <a:xfrm>
            <a:off x="6227403" y="2878269"/>
            <a:ext cx="1152128" cy="1080120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62000">
                <a:schemeClr val="accent6">
                  <a:lumMod val="95000"/>
                  <a:lumOff val="5000"/>
                </a:schemeClr>
              </a:gs>
              <a:gs pos="100000">
                <a:schemeClr val="accent6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Овал 21"/>
          <p:cNvSpPr/>
          <p:nvPr/>
        </p:nvSpPr>
        <p:spPr>
          <a:xfrm>
            <a:off x="6144933" y="1798149"/>
            <a:ext cx="1152128" cy="1080120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62000">
                <a:schemeClr val="accent6">
                  <a:lumMod val="95000"/>
                  <a:lumOff val="5000"/>
                </a:schemeClr>
              </a:gs>
              <a:gs pos="100000">
                <a:schemeClr val="accent6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Овал 22"/>
          <p:cNvSpPr/>
          <p:nvPr/>
        </p:nvSpPr>
        <p:spPr>
          <a:xfrm>
            <a:off x="5712657" y="794492"/>
            <a:ext cx="1152128" cy="1080120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62000">
                <a:schemeClr val="accent6">
                  <a:lumMod val="95000"/>
                  <a:lumOff val="5000"/>
                </a:schemeClr>
              </a:gs>
              <a:gs pos="100000">
                <a:schemeClr val="accent6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>
          <a:xfrm>
            <a:off x="107504" y="6377696"/>
            <a:ext cx="3352801" cy="365125"/>
          </a:xfrm>
        </p:spPr>
        <p:txBody>
          <a:bodyPr/>
          <a:lstStyle/>
          <a:p>
            <a:r>
              <a:rPr lang="ru-RU" dirty="0" smtClean="0"/>
              <a:t>Паламарчук Т. В.  Ушомирський </a:t>
            </a:r>
            <a:r>
              <a:rPr lang="ru-RU" dirty="0" err="1" smtClean="0"/>
              <a:t>ліцей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855278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364 0.00023 L 0.00364 0.00046 C 0.00104 0.00185 -0.00139 0.00393 -0.00382 0.00532 C -0.00504 0.00602 -0.00625 0.00625 -0.00764 0.00671 C -0.00938 0.0074 -0.01111 0.00833 -0.01302 0.00926 C -0.01597 0.01065 -0.02014 0.01273 -0.02292 0.01319 C -0.03611 0.01504 -0.02917 0.01412 -0.04393 0.01574 C -0.04566 0.0162 -0.04757 0.01666 -0.04931 0.01713 C -0.05469 0.01805 -0.06042 0.01852 -0.0658 0.01967 C -0.07483 0.02152 -0.07014 0.0206 -0.08021 0.02222 L -0.13299 0.02083 C -0.13525 0.02083 -0.13733 0.02014 -0.13941 0.01967 C -0.1415 0.01921 -0.14566 0.01782 -0.14775 0.01713 C -0.14948 0.0162 -0.15139 0.01504 -0.15313 0.01458 C -0.15886 0.01273 -0.15608 0.01365 -0.16129 0.0118 C -0.17205 0.0044 -0.15365 0.0169 -0.17761 0.00532 C -0.18247 0.00324 -0.17952 0.0044 -0.18681 0.00277 C -0.18872 0.00185 -0.19045 0.00115 -0.19219 0.00023 C -0.19306 -0.00023 -0.19792 -0.00324 -0.19948 -0.00371 C -0.20139 -0.00417 -0.2033 -0.0044 -0.20504 -0.00486 C -0.20695 -0.00556 -0.20868 -0.00672 -0.21077 -0.00764 C -0.21198 -0.00834 -0.21354 -0.00857 -0.21511 -0.00903 C -0.2158 -0.00949 -0.21702 -0.00996 -0.21806 -0.01042 C -0.21927 -0.01088 -0.22066 -0.01111 -0.22222 -0.01158 C -0.22483 -0.0125 -0.22726 -0.0132 -0.22952 -0.01412 C -0.23056 -0.01459 -0.2316 -0.01528 -0.23247 -0.01551 C -0.2342 -0.01621 -0.23594 -0.01621 -0.23785 -0.0169 C -0.23924 -0.01713 -0.24028 -0.01783 -0.24167 -0.01806 C -0.24323 -0.01852 -0.24497 -0.01898 -0.24688 -0.01945 C -0.24861 -0.01991 -0.24983 -0.02037 -0.25122 -0.0206 C -0.2533 -0.02107 -0.25504 -0.02153 -0.25677 -0.02199 C -0.25781 -0.02223 -0.25851 -0.02292 -0.25955 -0.02338 C -0.26181 -0.02431 -0.26389 -0.02523 -0.26597 -0.02593 C -0.2684 -0.02662 -0.27084 -0.02685 -0.27327 -0.02709 C -0.28229 -0.03148 -0.275 -0.02848 -0.2842 -0.03102 C -0.28525 -0.03148 -0.28663 -0.03195 -0.28768 -0.03241 C -0.28959 -0.03287 -0.29167 -0.0331 -0.2934 -0.03357 C -0.2941 -0.03403 -0.29514 -0.03473 -0.29601 -0.03496 C -0.29879 -0.03565 -0.30139 -0.03588 -0.30417 -0.03635 C -0.30903 -0.03866 -0.30486 -0.03681 -0.31146 -0.03889 C -0.31268 -0.03912 -0.31372 -0.03982 -0.31511 -0.04005 C -0.31788 -0.04074 -0.32118 -0.04098 -0.32431 -0.04144 C -0.32604 -0.04167 -0.32778 -0.04236 -0.32969 -0.0426 L -0.35521 -0.04144 C -0.36007 -0.04121 -0.36493 -0.04051 -0.36962 -0.04005 L -0.39063 -0.03889 L -0.39792 -0.0375 C -0.404 -0.03635 -0.40209 -0.03635 -0.40799 -0.03496 C -0.4099 -0.03449 -0.41163 -0.03426 -0.41337 -0.03357 C -0.4158 -0.03287 -0.41823 -0.03218 -0.42066 -0.03102 C -0.42153 -0.03056 -0.42257 -0.0301 -0.42327 -0.02986 C -0.425 -0.02917 -0.42639 -0.02894 -0.42778 -0.02848 C -0.43143 -0.02709 -0.43386 -0.02593 -0.43698 -0.02338 C -0.43802 -0.02246 -0.43889 -0.0213 -0.43976 -0.0206 C -0.44219 -0.01945 -0.44705 -0.01806 -0.44705 -0.01783 C -0.45382 -0.01158 -0.44514 -0.01922 -0.45347 -0.01412 C -0.45434 -0.01366 -0.45521 -0.01227 -0.45608 -0.01158 C -0.45764 -0.01065 -0.4592 -0.01019 -0.46077 -0.00903 C -0.46163 -0.00834 -0.46233 -0.00695 -0.46337 -0.00625 C -0.46424 -0.00556 -0.46545 -0.00533 -0.46615 -0.00486 C -0.46788 -0.00417 -0.46927 -0.00348 -0.47066 -0.00232 C -0.47275 -0.00093 -0.47431 0.00139 -0.47622 0.00277 C -0.47743 0.0037 -0.47865 0.00463 -0.47986 0.00532 C -0.48073 0.00602 -0.48177 0.00602 -0.48247 0.00671 C -0.48351 0.0074 -0.48438 0.00856 -0.48525 0.00926 C -0.48698 0.01041 -0.48906 0.01041 -0.49063 0.0118 C -0.49167 0.01273 -0.49254 0.01342 -0.4934 0.01458 C -0.49445 0.01574 -0.49514 0.01713 -0.49636 0.01828 C -0.49705 0.01921 -0.49809 0.01921 -0.49896 0.01967 C -0.49983 0.02083 -0.5007 0.02245 -0.50156 0.02361 C -0.50347 0.02546 -0.50556 0.02685 -0.50712 0.0287 C -0.50781 0.02986 -0.50834 0.03078 -0.50886 0.03125 C -0.50972 0.0324 -0.51077 0.0331 -0.51163 0.03402 C -0.51268 0.03518 -0.51337 0.0368 -0.51441 0.03796 C -0.51528 0.03889 -0.51615 0.03958 -0.51702 0.04051 C -0.51823 0.04213 -0.51927 0.04444 -0.52066 0.04583 C -0.52153 0.04652 -0.52257 0.04745 -0.52361 0.04838 C -0.53056 0.05671 -0.52222 0.04838 -0.529 0.05486 C -0.53629 0.0706 -0.52518 0.04745 -0.53351 0.06157 C -0.53785 0.06852 -0.53629 0.06898 -0.53976 0.07569 C -0.54063 0.07708 -0.54167 0.07824 -0.54254 0.07963 C -0.54323 0.08078 -0.54375 0.08217 -0.54427 0.08356 C -0.54705 0.08889 -0.54636 0.08773 -0.54879 0.0912 C -0.54913 0.09259 -0.54931 0.09398 -0.54983 0.09514 C -0.5533 0.10486 -0.55122 0.0919 -0.55538 0.10972 C -0.55643 0.11412 -0.55799 0.12083 -0.5599 0.12384 L -0.56181 0.12615 C -0.56389 0.13588 -0.56111 0.1243 -0.56441 0.13588 C -0.56493 0.13703 -0.56511 0.13842 -0.56545 0.13958 C -0.5658 0.14143 -0.56667 0.14305 -0.56719 0.1449 C -0.56754 0.14606 -0.56771 0.14745 -0.56806 0.14861 C -0.56858 0.15 -0.56945 0.15115 -0.56997 0.15254 C -0.57066 0.15509 -0.57101 0.15787 -0.5717 0.16041 C -0.57205 0.16157 -0.57205 0.16319 -0.57257 0.16435 L -0.57622 0.17222 C -0.57952 0.18634 -0.57431 0.16504 -0.579 0.18009 C -0.57969 0.1824 -0.57969 0.18541 -0.58073 0.18773 C -0.5816 0.18912 -0.58229 0.19027 -0.58264 0.19166 C -0.58316 0.19282 -0.58334 0.19421 -0.58368 0.1956 C -0.58438 0.19907 -0.58472 0.20277 -0.58542 0.20625 C -0.58646 0.21018 -0.58663 0.21065 -0.58715 0.21527 C -0.58785 0.21944 -0.5882 0.22384 -0.58906 0.22801 C -0.58959 0.23125 -0.59028 0.23449 -0.5908 0.2375 C -0.59115 0.23912 -0.5915 0.24074 -0.59167 0.24259 C -0.59202 0.24398 -0.59236 0.24514 -0.59271 0.24652 C -0.59306 0.24815 -0.59323 0.25 -0.59358 0.25162 C -0.5941 0.2544 -0.59497 0.25671 -0.59531 0.25949 C -0.59566 0.26111 -0.59601 0.26296 -0.59636 0.26458 C -0.5967 0.26713 -0.5974 0.27014 -0.59809 0.27268 C -0.59844 0.27384 -0.59879 0.27523 -0.59896 0.27639 C -0.59931 0.27824 -0.59948 0.27986 -0.59983 0.28171 C -0.60018 0.2831 -0.6007 0.28426 -0.60087 0.28565 C -0.60139 0.28958 -0.60226 0.29722 -0.60261 0.30115 C -0.6033 0.31041 -0.60382 0.31944 -0.60434 0.32824 C -0.60469 0.33379 -0.60504 0.34004 -0.60538 0.3456 C -0.60556 0.34907 -0.6059 0.35254 -0.60625 0.35602 C -0.60764 0.36805 -0.60695 0.35648 -0.60816 0.37152 C -0.60834 0.37685 -0.60851 0.38194 -0.60886 0.38727 C -0.6092 0.39074 -0.60972 0.39421 -0.6099 0.39768 C -0.61025 0.40393 -0.61059 0.41065 -0.61059 0.41713 C -0.61059 0.44375 -0.61059 0.4699 -0.6099 0.49629 C -0.60972 0.50277 -0.60816 0.51504 -0.60816 0.51527 C -0.60781 0.52407 -0.60764 0.5331 -0.60712 0.54213 C -0.60712 0.54352 -0.60643 0.54467 -0.60625 0.54629 C -0.6059 0.54791 -0.60573 0.54977 -0.60538 0.55139 C -0.60365 0.58426 -0.60521 0.55671 -0.60365 0.58125 C -0.60226 0.59907 -0.60347 0.59027 -0.60174 0.60208 C -0.60139 0.60671 -0.60122 0.61157 -0.60087 0.61666 C -0.6007 0.61875 -0.60018 0.62083 -0.59983 0.62315 C -0.59948 0.62708 -0.59948 0.63171 -0.59896 0.63611 C -0.59861 0.64051 -0.59757 0.64467 -0.59722 0.64907 C -0.59688 0.65277 -0.59688 0.65602 -0.59636 0.65949 C -0.59601 0.66157 -0.59497 0.66296 -0.59445 0.66481 C -0.59323 0.66967 -0.59219 0.67685 -0.58993 0.68148 C -0.58941 0.68264 -0.58872 0.68333 -0.5882 0.68449 C -0.58663 0.6912 -0.5882 0.68588 -0.58542 0.69097 C -0.58351 0.69421 -0.58368 0.69606 -0.58073 0.69861 C -0.57986 0.6993 -0.579 0.6993 -0.57795 0.7 C -0.56823 0.70902 -0.58316 0.6949 -0.57257 0.70648 C -0.57084 0.70833 -0.56875 0.70949 -0.56719 0.71157 C -0.5665 0.7125 -0.56597 0.71342 -0.56545 0.71412 C -0.56459 0.71527 -0.56337 0.71551 -0.56268 0.71666 C -0.56129 0.71805 -0.56042 0.7206 -0.55903 0.72222 C -0.55729 0.72384 -0.55521 0.72523 -0.55365 0.72731 L -0.54254 0.74282 L -0.53455 0.75486 L -0.52986 0.76134 C -0.52743 0.76643 -0.529 0.76435 -0.52535 0.76782 C -0.52483 0.76898 -0.52431 0.77037 -0.52361 0.77152 C -0.5224 0.77338 -0.52101 0.775 -0.51979 0.77662 C -0.51893 0.77801 -0.51788 0.77916 -0.51702 0.78055 C -0.51337 0.7875 -0.51545 0.78426 -0.51077 0.79004 C -0.5059 0.80023 -0.51233 0.7875 -0.50608 0.79652 C -0.50556 0.79745 -0.50521 0.79907 -0.50434 0.80023 C -0.50278 0.80231 -0.50052 0.80301 -0.49896 0.80555 C -0.49653 0.80926 -0.49722 0.8081 -0.4934 0.81203 C -0.49254 0.81296 -0.49167 0.81365 -0.49063 0.81458 C -0.48993 0.81527 -0.48959 0.81666 -0.48889 0.81713 C -0.48768 0.81782 -0.48646 0.81805 -0.48525 0.81828 C -0.479 0.82083 -0.48698 0.81875 -0.47622 0.82083 C -0.47275 0.82268 -0.47448 0.82245 -0.4717 0.82245 L -0.4717 0.81967 " pathEditMode="relative" rAng="0" ptsTypes="AAAAAAAAAAAAAAAAAAAAAAAAAAAAAAAAAAAAAAAAAAAAAAAAAAAAAAAAAAAAAAAAAAAAAAAAAAAAAAAAAAAAAAAAAAAAAAAAAAAAAAAAAAAAAAAAAAAAAAAAAAAAAAAAAAAAAAAAAAAAAAAAAAAAAAAAAAAAAAAAAA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0712" y="3895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Овал 19"/>
          <p:cNvSpPr/>
          <p:nvPr/>
        </p:nvSpPr>
        <p:spPr>
          <a:xfrm>
            <a:off x="2431062" y="317416"/>
            <a:ext cx="4392488" cy="6048672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Овал 7"/>
          <p:cNvSpPr/>
          <p:nvPr/>
        </p:nvSpPr>
        <p:spPr>
          <a:xfrm>
            <a:off x="7912442" y="1186209"/>
            <a:ext cx="1152128" cy="1080120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62000">
                <a:schemeClr val="accent6">
                  <a:lumMod val="95000"/>
                  <a:lumOff val="5000"/>
                </a:schemeClr>
              </a:gs>
              <a:gs pos="100000">
                <a:schemeClr val="accent6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Овал 12"/>
          <p:cNvSpPr/>
          <p:nvPr/>
        </p:nvSpPr>
        <p:spPr>
          <a:xfrm>
            <a:off x="7945318" y="4540515"/>
            <a:ext cx="1152128" cy="10801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Овал 13"/>
          <p:cNvSpPr/>
          <p:nvPr/>
        </p:nvSpPr>
        <p:spPr>
          <a:xfrm>
            <a:off x="7945318" y="3418329"/>
            <a:ext cx="1152128" cy="10801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Овал 14"/>
          <p:cNvSpPr/>
          <p:nvPr/>
        </p:nvSpPr>
        <p:spPr>
          <a:xfrm>
            <a:off x="7912442" y="2290289"/>
            <a:ext cx="1152128" cy="10801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Овал 17"/>
          <p:cNvSpPr/>
          <p:nvPr/>
        </p:nvSpPr>
        <p:spPr>
          <a:xfrm>
            <a:off x="7935511" y="5662701"/>
            <a:ext cx="1152128" cy="10801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Овал 10"/>
          <p:cNvSpPr/>
          <p:nvPr/>
        </p:nvSpPr>
        <p:spPr>
          <a:xfrm>
            <a:off x="4724400" y="5696476"/>
            <a:ext cx="1152128" cy="1080120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62000">
                <a:schemeClr val="accent6">
                  <a:lumMod val="95000"/>
                  <a:lumOff val="5000"/>
                </a:schemeClr>
              </a:gs>
              <a:gs pos="100000">
                <a:schemeClr val="accent6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Овал 11"/>
          <p:cNvSpPr/>
          <p:nvPr/>
        </p:nvSpPr>
        <p:spPr>
          <a:xfrm>
            <a:off x="5568869" y="4951162"/>
            <a:ext cx="1152128" cy="1080120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62000">
                <a:schemeClr val="accent6">
                  <a:lumMod val="95000"/>
                  <a:lumOff val="5000"/>
                </a:schemeClr>
              </a:gs>
              <a:gs pos="100000">
                <a:schemeClr val="accent6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Овал 16"/>
          <p:cNvSpPr/>
          <p:nvPr/>
        </p:nvSpPr>
        <p:spPr>
          <a:xfrm>
            <a:off x="6012160" y="3958389"/>
            <a:ext cx="1152128" cy="1080120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62000">
                <a:schemeClr val="accent6">
                  <a:lumMod val="95000"/>
                  <a:lumOff val="5000"/>
                </a:schemeClr>
              </a:gs>
              <a:gs pos="100000">
                <a:schemeClr val="accent6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Овал 18"/>
          <p:cNvSpPr/>
          <p:nvPr/>
        </p:nvSpPr>
        <p:spPr>
          <a:xfrm>
            <a:off x="6227403" y="2878269"/>
            <a:ext cx="1152128" cy="1080120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62000">
                <a:schemeClr val="accent6">
                  <a:lumMod val="95000"/>
                  <a:lumOff val="5000"/>
                </a:schemeClr>
              </a:gs>
              <a:gs pos="100000">
                <a:schemeClr val="accent6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Овал 21"/>
          <p:cNvSpPr/>
          <p:nvPr/>
        </p:nvSpPr>
        <p:spPr>
          <a:xfrm>
            <a:off x="6144933" y="1798149"/>
            <a:ext cx="1152128" cy="1080120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62000">
                <a:schemeClr val="accent6">
                  <a:lumMod val="95000"/>
                  <a:lumOff val="5000"/>
                </a:schemeClr>
              </a:gs>
              <a:gs pos="100000">
                <a:schemeClr val="accent6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Овал 22"/>
          <p:cNvSpPr/>
          <p:nvPr/>
        </p:nvSpPr>
        <p:spPr>
          <a:xfrm>
            <a:off x="5712657" y="794492"/>
            <a:ext cx="1152128" cy="1080120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62000">
                <a:schemeClr val="accent6">
                  <a:lumMod val="95000"/>
                  <a:lumOff val="5000"/>
                </a:schemeClr>
              </a:gs>
              <a:gs pos="100000">
                <a:schemeClr val="accent6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5004049" y="1451726"/>
            <a:ext cx="3908124" cy="584775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uk-UA" sz="3200" b="1" i="1" dirty="0">
                <a:solidFill>
                  <a:srgbClr val="FFFF00"/>
                </a:solidFill>
              </a:rPr>
              <a:t>Цікава інформація</a:t>
            </a:r>
            <a:endParaRPr lang="en-US" sz="3200" b="1" i="1" dirty="0">
              <a:solidFill>
                <a:srgbClr val="FFFF00"/>
              </a:solidFill>
            </a:endParaRPr>
          </a:p>
        </p:txBody>
      </p:sp>
      <p:sp>
        <p:nvSpPr>
          <p:cNvPr id="26" name="Овал 25"/>
          <p:cNvSpPr/>
          <p:nvPr/>
        </p:nvSpPr>
        <p:spPr>
          <a:xfrm>
            <a:off x="3549785" y="5760365"/>
            <a:ext cx="1152128" cy="1080120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62000">
                <a:schemeClr val="accent6">
                  <a:lumMod val="95000"/>
                  <a:lumOff val="5000"/>
                </a:schemeClr>
              </a:gs>
              <a:gs pos="100000">
                <a:schemeClr val="accent6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Паламарчук Т. В.  Ушомирський ліцей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754542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AutoShape 2" descr="Картинки по запросу Рене Декарт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28" name="AutoShape 4" descr="Картинки по запросу Рене Декарт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D02599D4-BC4D-40DA-9B25-DE4432BBB036}"/>
              </a:ext>
            </a:extLst>
          </p:cNvPr>
          <p:cNvSpPr/>
          <p:nvPr/>
        </p:nvSpPr>
        <p:spPr>
          <a:xfrm>
            <a:off x="155575" y="167839"/>
            <a:ext cx="8988425" cy="63369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uk-UA" sz="4000" b="1" i="1" dirty="0">
                <a:solidFill>
                  <a:schemeClr val="bg2">
                    <a:lumMod val="25000"/>
                  </a:schemeClr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А чи знаєте ви, що</a:t>
            </a:r>
            <a:r>
              <a:rPr lang="uk-UA" sz="4000" dirty="0">
                <a:solidFill>
                  <a:schemeClr val="bg2">
                    <a:lumMod val="25000"/>
                  </a:schemeClr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uk-UA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існує неофіційне свято </a:t>
            </a:r>
            <a:r>
              <a:rPr lang="uk-UA" sz="40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</a:t>
            </a:r>
            <a:r>
              <a:rPr lang="uk-UA" sz="40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sz="4000" b="1" dirty="0">
                <a:solidFill>
                  <a:schemeClr val="accent1">
                    <a:lumMod val="50000"/>
                  </a:schemeClr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День квадратного кореня</a:t>
            </a:r>
            <a:r>
              <a:rPr lang="uk-UA" sz="4000" dirty="0">
                <a:solidFill>
                  <a:schemeClr val="accent1">
                    <a:lumMod val="50000"/>
                  </a:schemeClr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uk-UA" sz="20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відзначається дев'ять разів на</a:t>
            </a:r>
            <a:r>
              <a:rPr lang="ru-RU" sz="20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r>
              <a:rPr lang="uk-UA" sz="20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століття</a:t>
            </a:r>
            <a:r>
              <a:rPr lang="ru-RU" sz="20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r>
              <a:rPr lang="uk-UA" sz="20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 день, коли і число, і порядковий номер місяця є</a:t>
            </a:r>
            <a:r>
              <a:rPr lang="ru-RU" sz="20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r>
              <a:rPr lang="uk-UA" sz="20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квадратними коренями</a:t>
            </a:r>
            <a:r>
              <a:rPr lang="ru-RU" sz="20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r>
              <a:rPr lang="uk-UA" sz="20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 двох останніх цифр року.</a:t>
            </a:r>
            <a:endParaRPr lang="uk-UA" sz="2000" dirty="0">
              <a:solidFill>
                <a:schemeClr val="accent1">
                  <a:lumMod val="5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uk-UA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sz="24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 січня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uk-UA" sz="24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2001 року ( 01.01.2001)</a:t>
            </a:r>
            <a:endParaRPr lang="uk-UA" sz="2400" dirty="0">
              <a:solidFill>
                <a:schemeClr val="accent1">
                  <a:lumMod val="5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uk-UA" sz="24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2 лютого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r>
              <a:rPr lang="uk-UA" sz="24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2004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r>
              <a:rPr lang="uk-UA" sz="24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року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r>
              <a:rPr lang="uk-UA" sz="24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(02.02.2004)</a:t>
            </a:r>
            <a:endParaRPr lang="uk-UA" sz="2400" dirty="0">
              <a:solidFill>
                <a:schemeClr val="accent1">
                  <a:lumMod val="5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uk-UA" sz="24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березня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uk-UA" sz="24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20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09 року</a:t>
            </a:r>
            <a:r>
              <a:rPr lang="uk-UA" sz="24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(03.03.2009)</a:t>
            </a:r>
            <a:endParaRPr lang="uk-UA" sz="2400" dirty="0">
              <a:solidFill>
                <a:schemeClr val="accent1">
                  <a:lumMod val="5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uk-UA" sz="24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4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квітня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uk-UA" sz="24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20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16 року</a:t>
            </a:r>
            <a:r>
              <a:rPr lang="uk-UA" sz="24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( 04.04.2016)</a:t>
            </a:r>
            <a:endParaRPr lang="uk-UA" sz="2400" dirty="0">
              <a:solidFill>
                <a:schemeClr val="accent1">
                  <a:lumMod val="5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uk-UA" sz="24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5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травня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uk-UA" sz="24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20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25 року</a:t>
            </a:r>
            <a:r>
              <a:rPr lang="uk-UA" sz="24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(05.05.2025)</a:t>
            </a:r>
            <a:endParaRPr lang="uk-UA" sz="2400" dirty="0">
              <a:solidFill>
                <a:schemeClr val="accent1">
                  <a:lumMod val="5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6 червня </a:t>
            </a:r>
            <a:r>
              <a:rPr lang="uk-UA" sz="24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20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36 року</a:t>
            </a:r>
            <a:r>
              <a:rPr lang="uk-UA" sz="24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(06.06.2036)</a:t>
            </a:r>
            <a:endParaRPr lang="uk-UA" sz="2400" dirty="0">
              <a:solidFill>
                <a:schemeClr val="accent1">
                  <a:lumMod val="5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uk-UA" sz="24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7 липня     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uk-UA" sz="24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2049 року ( 07.07.2049)</a:t>
            </a:r>
            <a:endParaRPr lang="uk-UA" sz="2400" dirty="0">
              <a:solidFill>
                <a:schemeClr val="accent1">
                  <a:lumMod val="5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uk-UA" sz="24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8 серпня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uk-UA" sz="24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2064 року (08.08.2064)</a:t>
            </a:r>
            <a:endParaRPr lang="uk-UA" sz="2400" dirty="0">
              <a:solidFill>
                <a:schemeClr val="accent1">
                  <a:lumMod val="5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uk-UA" sz="24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9 вересня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uk-UA" sz="24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2081 року ( 09.09.2081)</a:t>
            </a:r>
            <a:endParaRPr lang="uk-UA" sz="2400" dirty="0">
              <a:solidFill>
                <a:schemeClr val="accent1">
                  <a:lumMod val="5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uk-UA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uk-UA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Паламарчук Т. В.  Ушомирський ліцей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483188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Овал 19"/>
          <p:cNvSpPr/>
          <p:nvPr/>
        </p:nvSpPr>
        <p:spPr>
          <a:xfrm>
            <a:off x="2414540" y="278822"/>
            <a:ext cx="4392488" cy="6048672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Овал 12"/>
          <p:cNvSpPr/>
          <p:nvPr/>
        </p:nvSpPr>
        <p:spPr>
          <a:xfrm>
            <a:off x="7945318" y="4540515"/>
            <a:ext cx="1152128" cy="10801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Овал 13"/>
          <p:cNvSpPr/>
          <p:nvPr/>
        </p:nvSpPr>
        <p:spPr>
          <a:xfrm>
            <a:off x="7945318" y="3418329"/>
            <a:ext cx="1152128" cy="10801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Овал 14"/>
          <p:cNvSpPr/>
          <p:nvPr/>
        </p:nvSpPr>
        <p:spPr>
          <a:xfrm>
            <a:off x="7912442" y="2290289"/>
            <a:ext cx="1152128" cy="10801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Овал 17"/>
          <p:cNvSpPr/>
          <p:nvPr/>
        </p:nvSpPr>
        <p:spPr>
          <a:xfrm>
            <a:off x="7935511" y="5662701"/>
            <a:ext cx="1152128" cy="10801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Овал 9"/>
          <p:cNvSpPr/>
          <p:nvPr/>
        </p:nvSpPr>
        <p:spPr>
          <a:xfrm>
            <a:off x="4702895" y="5547576"/>
            <a:ext cx="1152128" cy="1080120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62000">
                <a:schemeClr val="accent6">
                  <a:lumMod val="95000"/>
                  <a:lumOff val="5000"/>
                </a:schemeClr>
              </a:gs>
              <a:gs pos="100000">
                <a:schemeClr val="accent6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Овал 10"/>
          <p:cNvSpPr/>
          <p:nvPr/>
        </p:nvSpPr>
        <p:spPr>
          <a:xfrm>
            <a:off x="5568869" y="4867233"/>
            <a:ext cx="1152128" cy="1080120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62000">
                <a:schemeClr val="accent6">
                  <a:lumMod val="95000"/>
                  <a:lumOff val="5000"/>
                </a:schemeClr>
              </a:gs>
              <a:gs pos="100000">
                <a:schemeClr val="accent6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Овал 11"/>
          <p:cNvSpPr/>
          <p:nvPr/>
        </p:nvSpPr>
        <p:spPr>
          <a:xfrm>
            <a:off x="6144933" y="3908438"/>
            <a:ext cx="1152128" cy="1080120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62000">
                <a:schemeClr val="accent6">
                  <a:lumMod val="95000"/>
                  <a:lumOff val="5000"/>
                </a:schemeClr>
              </a:gs>
              <a:gs pos="100000">
                <a:schemeClr val="accent6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Овал 16"/>
          <p:cNvSpPr/>
          <p:nvPr/>
        </p:nvSpPr>
        <p:spPr>
          <a:xfrm>
            <a:off x="6199430" y="2828318"/>
            <a:ext cx="1152128" cy="1080120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62000">
                <a:schemeClr val="accent6">
                  <a:lumMod val="95000"/>
                  <a:lumOff val="5000"/>
                </a:schemeClr>
              </a:gs>
              <a:gs pos="100000">
                <a:schemeClr val="accent6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Овал 18"/>
          <p:cNvSpPr/>
          <p:nvPr/>
        </p:nvSpPr>
        <p:spPr>
          <a:xfrm>
            <a:off x="6091805" y="1718305"/>
            <a:ext cx="1152128" cy="1080120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62000">
                <a:schemeClr val="accent6">
                  <a:lumMod val="95000"/>
                  <a:lumOff val="5000"/>
                </a:schemeClr>
              </a:gs>
              <a:gs pos="100000">
                <a:schemeClr val="accent6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Овал 20"/>
          <p:cNvSpPr/>
          <p:nvPr/>
        </p:nvSpPr>
        <p:spPr>
          <a:xfrm>
            <a:off x="5638800" y="713794"/>
            <a:ext cx="1152128" cy="1080120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62000">
                <a:schemeClr val="accent6">
                  <a:lumMod val="95000"/>
                  <a:lumOff val="5000"/>
                </a:schemeClr>
              </a:gs>
              <a:gs pos="100000">
                <a:schemeClr val="accent6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Овал 21"/>
          <p:cNvSpPr/>
          <p:nvPr/>
        </p:nvSpPr>
        <p:spPr>
          <a:xfrm>
            <a:off x="3550767" y="5547576"/>
            <a:ext cx="1152128" cy="1080120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62000">
                <a:schemeClr val="accent6">
                  <a:lumMod val="95000"/>
                  <a:lumOff val="5000"/>
                </a:schemeClr>
              </a:gs>
              <a:gs pos="100000">
                <a:schemeClr val="accent6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Овал 22"/>
          <p:cNvSpPr/>
          <p:nvPr/>
        </p:nvSpPr>
        <p:spPr>
          <a:xfrm>
            <a:off x="7912442" y="1186209"/>
            <a:ext cx="1152128" cy="1080120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62000">
                <a:schemeClr val="accent6">
                  <a:lumMod val="95000"/>
                  <a:lumOff val="5000"/>
                </a:schemeClr>
              </a:gs>
              <a:gs pos="100000">
                <a:schemeClr val="accent6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Паламарчук Т. В.  Ушомирський ліцей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747815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87 0.00046 L 0.00087 0.00069 L -0.00729 -0.00347 C -0.00833 -0.00393 -0.00938 -0.00417 -0.01024 -0.00486 C -0.01111 -0.00532 -0.01146 -0.00671 -0.01215 -0.00741 C -0.01406 -0.00926 -0.01615 -0.01088 -0.01806 -0.0125 C -0.0191 -0.01343 -0.01997 -0.01458 -0.02118 -0.01505 L -0.02396 -0.01643 C -0.02535 -0.01736 -0.02674 -0.01898 -0.02813 -0.02037 C -0.02865 -0.02083 -0.02917 -0.02222 -0.02986 -0.02292 C -0.03073 -0.02384 -0.03177 -0.02454 -0.03281 -0.02546 C -0.03663 -0.03287 -0.03229 -0.02569 -0.03872 -0.03194 C -0.03993 -0.03287 -0.04063 -0.03449 -0.04167 -0.03565 C -0.04288 -0.03704 -0.04427 -0.03796 -0.04549 -0.03958 C -0.05313 -0.04861 -0.04618 -0.0419 -0.05226 -0.04768 C -0.05382 -0.05046 -0.05417 -0.05185 -0.05625 -0.05393 C -0.06024 -0.05833 -0.05868 -0.05509 -0.06215 -0.06042 C -0.06563 -0.06597 -0.0625 -0.06319 -0.06702 -0.06829 C -0.06806 -0.06921 -0.0691 -0.06991 -0.06997 -0.07083 C -0.07066 -0.07153 -0.07118 -0.07268 -0.07188 -0.07338 C -0.07292 -0.07431 -0.07396 -0.075 -0.07483 -0.07593 C -0.07587 -0.07731 -0.07691 -0.07893 -0.07795 -0.07963 C -0.07882 -0.08056 -0.07986 -0.08125 -0.0809 -0.08218 C -0.0816 -0.08287 -0.08195 -0.08449 -0.08281 -0.08472 C -0.08403 -0.08565 -0.08542 -0.08565 -0.08663 -0.08611 C -0.08733 -0.08704 -0.08785 -0.08796 -0.08854 -0.08866 C -0.09045 -0.09051 -0.09254 -0.09213 -0.09445 -0.09375 L -0.09757 -0.09653 L -0.10052 -0.09931 C -0.10139 -0.10023 -0.10226 -0.10139 -0.1033 -0.10185 C -0.10695 -0.10347 -0.10868 -0.10393 -0.11215 -0.10833 C -0.11667 -0.11412 -0.11372 -0.11157 -0.12101 -0.11481 L -0.12396 -0.11597 C -0.13299 -0.12824 -0.1184 -0.10995 -0.13264 -0.12245 C -0.13368 -0.12338 -0.13472 -0.12454 -0.13577 -0.12523 C -0.13767 -0.12616 -0.13958 -0.12685 -0.14149 -0.12778 C -0.14566 -0.12963 -0.1434 -0.1287 -0.14844 -0.13032 C -0.14931 -0.13125 -0.15017 -0.13241 -0.15122 -0.13287 C -0.15399 -0.13426 -0.1566 -0.13518 -0.1592 -0.13542 C -0.16302 -0.13634 -0.16719 -0.13634 -0.17083 -0.13843 L -0.17969 -0.14213 L -0.18559 -0.14468 C -0.18715 -0.14468 -0.18889 -0.14514 -0.19045 -0.1456 C -0.19254 -0.1463 -0.19653 -0.14838 -0.19653 -0.14792 C -0.2033 -0.15463 -0.19462 -0.14722 -0.20417 -0.15208 C -0.20538 -0.15255 -0.20608 -0.1544 -0.20712 -0.15486 C -0.20833 -0.15556 -0.21511 -0.15718 -0.21597 -0.15741 C -0.21858 -0.15926 -0.22101 -0.16204 -0.22379 -0.16273 C -0.22535 -0.16319 -0.22708 -0.16343 -0.22865 -0.16389 C -0.23142 -0.16481 -0.23403 -0.16597 -0.23663 -0.16667 C -0.24236 -0.16759 -0.24306 -0.16759 -0.24827 -0.16921 C -0.24965 -0.16944 -0.25104 -0.17014 -0.25226 -0.17037 C -0.25399 -0.17083 -0.25556 -0.1713 -0.25729 -0.17176 C -0.25851 -0.17222 -0.25972 -0.17268 -0.26111 -0.17315 C -0.26511 -0.17407 -0.26979 -0.17477 -0.27379 -0.17569 C -0.27587 -0.17593 -0.27778 -0.17662 -0.27969 -0.17685 C -0.29184 -0.17847 -0.29097 -0.17731 -0.30017 -0.17963 C -0.30347 -0.18032 -0.30677 -0.18125 -0.31007 -0.18218 L -0.31493 -0.18333 C -0.31597 -0.18426 -0.31684 -0.18542 -0.31788 -0.18588 C -0.33004 -0.19306 -0.31858 -0.18542 -0.32778 -0.18981 C -0.32917 -0.19051 -0.33021 -0.1919 -0.3316 -0.19236 C -0.33281 -0.19306 -0.3342 -0.19306 -0.33559 -0.19375 C -0.33681 -0.19444 -0.33802 -0.1956 -0.33941 -0.1963 C -0.34028 -0.19699 -0.34149 -0.19699 -0.34236 -0.19768 C -0.3434 -0.19838 -0.3441 -0.19954 -0.34531 -0.20023 C -0.34722 -0.20139 -0.34931 -0.20185 -0.35122 -0.20278 C -0.36667 -0.20949 -0.35313 -0.20417 -0.3934 -0.20532 C -0.41233 -0.21042 -0.39983 -0.20764 -0.44236 -0.20532 C -0.44549 -0.20532 -0.45035 -0.20278 -0.45313 -0.20162 C -0.45399 -0.20116 -0.45504 -0.20046 -0.4559 -0.20023 C -0.46059 -0.19931 -0.46528 -0.19861 -0.46979 -0.19768 C -0.47361 -0.19676 -0.47743 -0.1956 -0.4816 -0.19514 C -0.48715 -0.19421 -0.48872 -0.19421 -0.49323 -0.19236 C -0.49514 -0.19167 -0.49722 -0.1912 -0.49913 -0.18981 C -0.50521 -0.18518 -0.50226 -0.18657 -0.50799 -0.18472 C -0.50886 -0.1838 -0.5099 -0.18287 -0.51094 -0.18218 C -0.51181 -0.18148 -0.51302 -0.18148 -0.51372 -0.18079 C -0.51511 -0.17986 -0.51563 -0.17801 -0.51667 -0.17685 C -0.51788 -0.17569 -0.51945 -0.17523 -0.52083 -0.17431 C -0.52604 -0.17037 -0.52118 -0.17292 -0.52656 -0.17037 C -0.52726 -0.16968 -0.52778 -0.16852 -0.52847 -0.16782 C -0.52952 -0.1669 -0.53056 -0.16643 -0.53142 -0.16528 C -0.53229 -0.16412 -0.53247 -0.1625 -0.53333 -0.16134 C -0.53507 -0.15926 -0.5375 -0.15833 -0.53941 -0.15625 C -0.54028 -0.15486 -0.54132 -0.15347 -0.54236 -0.15208 C -0.54375 -0.15069 -0.54479 -0.14954 -0.54618 -0.14838 C -0.54705 -0.14722 -0.54827 -0.14676 -0.54913 -0.1456 C -0.55017 -0.14468 -0.55087 -0.14329 -0.55208 -0.14213 C -0.55313 -0.14074 -0.55469 -0.14051 -0.5559 -0.13958 C -0.5566 -0.13866 -0.55712 -0.1375 -0.55799 -0.13681 C -0.55955 -0.13518 -0.56111 -0.13356 -0.56285 -0.13171 C -0.56476 -0.12986 -0.56667 -0.12824 -0.56875 -0.12639 C -0.56962 -0.12569 -0.57083 -0.125 -0.57153 -0.12384 C -0.5724 -0.12292 -0.57274 -0.12199 -0.57361 -0.1213 C -0.57708 -0.11759 -0.57587 -0.12014 -0.57865 -0.11597 C -0.58403 -0.10764 -0.58021 -0.11157 -0.58542 -0.10694 C -0.58594 -0.10532 -0.58663 -0.10347 -0.58733 -0.10185 C -0.58802 -0.10046 -0.58941 -0.09954 -0.59028 -0.09768 C -0.59115 -0.09583 -0.59149 -0.09352 -0.59219 -0.0912 C -0.59288 -0.08866 -0.59288 -0.08565 -0.5941 -0.08356 C -0.59514 -0.08194 -0.59636 -0.08032 -0.59722 -0.07847 C -0.59792 -0.07685 -0.59827 -0.075 -0.59913 -0.07338 C -0.6 -0.07222 -0.60104 -0.07083 -0.60208 -0.06944 C -0.60261 -0.06736 -0.60313 -0.06505 -0.60399 -0.06319 C -0.60538 -0.05949 -0.60677 -0.05833 -0.60886 -0.05532 C -0.6092 -0.05347 -0.6092 -0.05185 -0.60972 -0.05023 C -0.61024 -0.04861 -0.61111 -0.04768 -0.61181 -0.0463 C -0.6125 -0.04468 -0.6132 -0.04259 -0.61372 -0.04097 C -0.61406 -0.03958 -0.61441 -0.03843 -0.61458 -0.03704 C -0.61528 -0.03542 -0.61528 -0.03356 -0.6158 -0.03194 C -0.61615 -0.03056 -0.61702 -0.03032 -0.61771 -0.0294 C -0.6184 -0.02662 -0.61858 -0.02384 -0.61962 -0.02153 C -0.62031 -0.02037 -0.62118 -0.01898 -0.6217 -0.01736 C -0.62274 -0.01389 -0.62292 -0.00949 -0.62448 -0.00602 C -0.62656 -0.00139 -0.62778 0.00093 -0.62934 0.00556 C -0.63004 0.00764 -0.63056 0.00995 -0.63142 0.01204 C -0.63212 0.01412 -0.63333 0.01574 -0.63438 0.01759 C -0.63577 0.02037 -0.63698 0.02361 -0.63837 0.02662 C -0.63889 0.02778 -0.63976 0.02894 -0.64028 0.03032 C -0.64392 0.04097 -0.64011 0.03542 -0.6441 0.04074 L -0.64601 0.04861 L -0.64705 0.05232 C -0.6474 0.05556 -0.64757 0.0588 -0.64809 0.06227 C -0.64844 0.06551 -0.64913 0.06875 -0.65 0.07176 C -0.65035 0.07477 -0.65035 0.07801 -0.65087 0.08102 C -0.65139 0.08357 -0.65295 0.08843 -0.65295 0.08866 C -0.65313 0.0919 -0.65313 0.09537 -0.65399 0.09907 C -0.65434 0.10093 -0.65556 0.10232 -0.6559 0.10417 C -0.6566 0.10694 -0.6566 0.10995 -0.65695 0.11296 C -0.65729 0.11574 -0.65747 0.11806 -0.65799 0.12083 C -0.65833 0.12222 -0.65868 0.12338 -0.65886 0.12477 C -0.6592 0.12708 -0.65938 0.12917 -0.6599 0.13125 C -0.66007 0.13264 -0.66059 0.13403 -0.66077 0.13519 C -0.66215 0.14236 -0.66129 0.14028 -0.66267 0.14699 C -0.66337 0.14931 -0.66406 0.15208 -0.66476 0.1544 C -0.66511 0.15579 -0.66528 0.15718 -0.66563 0.15857 C -0.66684 0.16181 -0.66806 0.16389 -0.66858 0.16736 C -0.67083 0.18125 -0.6684 0.17037 -0.67049 0.17917 C -0.67083 0.18241 -0.67101 0.18611 -0.67153 0.18935 C -0.6717 0.19144 -0.6724 0.19306 -0.6724 0.19468 C -0.6724 0.21296 -0.6724 0.24097 -0.67049 0.26204 C -0.67031 0.26435 -0.66979 0.26644 -0.66962 0.26852 C -0.66823 0.2794 -0.6691 0.275 -0.66754 0.28426 C -0.6658 0.29468 -0.66684 0.28472 -0.66476 0.30232 C -0.66441 0.30509 -0.66406 0.30741 -0.66372 0.30995 C -0.66337 0.31296 -0.6632 0.3162 -0.66267 0.31921 C -0.66233 0.32153 -0.66129 0.32431 -0.66077 0.32685 C -0.66059 0.32801 -0.65799 0.34259 -0.65695 0.34491 L -0.65504 0.34907 C -0.6533 0.35671 -0.65452 0.35255 -0.65191 0.36204 C -0.65156 0.36319 -0.65139 0.36482 -0.65087 0.36597 C -0.65035 0.36759 -0.64948 0.36921 -0.64896 0.37083 C -0.64844 0.37222 -0.64844 0.37431 -0.64809 0.37593 C -0.6474 0.3787 -0.64601 0.38357 -0.64601 0.38403 C -0.64445 0.40185 -0.64549 0.38819 -0.6441 0.41227 C -0.64392 0.41759 -0.64358 0.42292 -0.64323 0.42801 C -0.64288 0.43171 -0.64254 0.43565 -0.64219 0.43958 C -0.64184 0.44491 -0.64167 0.45069 -0.64115 0.45648 C -0.64115 0.45764 -0.64045 0.45903 -0.64028 0.46019 C -0.63993 0.4625 -0.63958 0.46458 -0.63924 0.46667 C -0.63767 0.47847 -0.63924 0.47107 -0.63629 0.48241 C -0.63629 0.48264 -0.63438 0.49005 -0.63438 0.49051 C -0.63264 0.49329 -0.63056 0.49745 -0.62934 0.5 C -0.62691 0.50694 -0.63021 0.50162 -0.62656 0.50648 C -0.62396 0.5169 -0.6257 0.5125 -0.6217 0.51968 C -0.62136 0.5213 -0.62118 0.52269 -0.62066 0.52384 C -0.62014 0.525 -0.61927 0.52546 -0.61875 0.52616 C -0.61736 0.5287 -0.61615 0.53148 -0.61458 0.53426 L -0.61267 0.53796 C -0.61094 0.54537 -0.61302 0.53889 -0.60972 0.54444 C -0.60833 0.54699 -0.60816 0.55139 -0.6059 0.55208 C -0.60278 0.55347 -0.60278 0.5537 -0.60017 0.55625 C -0.59931 0.55671 -0.59896 0.55833 -0.59809 0.5588 C -0.59636 0.55995 -0.59392 0.55995 -0.59219 0.56111 L -0.58924 0.56389 L -0.58924 0.56273 " pathEditMode="relative" rAng="0" ptsTypes="AAAAAAAAAAAAAAAAAAAAAAAAAAAAAAAAAAAAAAAAAAAAAAAAAAAAAAAAAAAAAAAAAAAAAAAAAAAAAAAAAAAAAAAAAAAAAAAAAAAAAAAAAAAAAAAAAAAAAAAAAAAAAAAAAAAAAAAAAAAAAAAAAAAAAAAAAAAAAAAAAAAAAAAAAAAAAAAAA">
                                      <p:cBhvr>
                                        <p:cTn id="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3663" y="177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Овал 19"/>
          <p:cNvSpPr/>
          <p:nvPr/>
        </p:nvSpPr>
        <p:spPr>
          <a:xfrm>
            <a:off x="2431062" y="317416"/>
            <a:ext cx="4392488" cy="6048672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Овал 7"/>
          <p:cNvSpPr/>
          <p:nvPr/>
        </p:nvSpPr>
        <p:spPr>
          <a:xfrm>
            <a:off x="7925659" y="2314704"/>
            <a:ext cx="1152128" cy="1080120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62000">
                <a:schemeClr val="accent6">
                  <a:lumMod val="95000"/>
                  <a:lumOff val="5000"/>
                </a:schemeClr>
              </a:gs>
              <a:gs pos="100000">
                <a:schemeClr val="accent6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Овал 12"/>
          <p:cNvSpPr/>
          <p:nvPr/>
        </p:nvSpPr>
        <p:spPr>
          <a:xfrm>
            <a:off x="7945318" y="4540515"/>
            <a:ext cx="1152128" cy="10801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Овал 13"/>
          <p:cNvSpPr/>
          <p:nvPr/>
        </p:nvSpPr>
        <p:spPr>
          <a:xfrm>
            <a:off x="7945318" y="3418329"/>
            <a:ext cx="1152128" cy="10801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Овал 17"/>
          <p:cNvSpPr/>
          <p:nvPr/>
        </p:nvSpPr>
        <p:spPr>
          <a:xfrm>
            <a:off x="7935511" y="5662701"/>
            <a:ext cx="1152128" cy="10801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Овал 8"/>
          <p:cNvSpPr/>
          <p:nvPr/>
        </p:nvSpPr>
        <p:spPr>
          <a:xfrm>
            <a:off x="4718495" y="5620635"/>
            <a:ext cx="1152128" cy="1080120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62000">
                <a:schemeClr val="accent6">
                  <a:lumMod val="95000"/>
                  <a:lumOff val="5000"/>
                </a:schemeClr>
              </a:gs>
              <a:gs pos="100000">
                <a:schemeClr val="accent6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Овал 9"/>
          <p:cNvSpPr/>
          <p:nvPr/>
        </p:nvSpPr>
        <p:spPr>
          <a:xfrm>
            <a:off x="5571822" y="4880456"/>
            <a:ext cx="1152128" cy="1080120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62000">
                <a:schemeClr val="accent6">
                  <a:lumMod val="95000"/>
                  <a:lumOff val="5000"/>
                </a:schemeClr>
              </a:gs>
              <a:gs pos="100000">
                <a:schemeClr val="accent6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Овал 10"/>
          <p:cNvSpPr/>
          <p:nvPr/>
        </p:nvSpPr>
        <p:spPr>
          <a:xfrm>
            <a:off x="6084168" y="3934884"/>
            <a:ext cx="1152128" cy="1080120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62000">
                <a:schemeClr val="accent6">
                  <a:lumMod val="95000"/>
                  <a:lumOff val="5000"/>
                </a:schemeClr>
              </a:gs>
              <a:gs pos="100000">
                <a:schemeClr val="accent6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Овал 11"/>
          <p:cNvSpPr/>
          <p:nvPr/>
        </p:nvSpPr>
        <p:spPr>
          <a:xfrm>
            <a:off x="6227403" y="2854764"/>
            <a:ext cx="1152128" cy="1080120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62000">
                <a:schemeClr val="accent6">
                  <a:lumMod val="95000"/>
                  <a:lumOff val="5000"/>
                </a:schemeClr>
              </a:gs>
              <a:gs pos="100000">
                <a:schemeClr val="accent6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Овал 15"/>
          <p:cNvSpPr/>
          <p:nvPr/>
        </p:nvSpPr>
        <p:spPr>
          <a:xfrm>
            <a:off x="6115348" y="1774644"/>
            <a:ext cx="1152128" cy="1080120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62000">
                <a:schemeClr val="accent6">
                  <a:lumMod val="95000"/>
                  <a:lumOff val="5000"/>
                </a:schemeClr>
              </a:gs>
              <a:gs pos="100000">
                <a:schemeClr val="accent6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Овал 16"/>
          <p:cNvSpPr/>
          <p:nvPr/>
        </p:nvSpPr>
        <p:spPr>
          <a:xfrm>
            <a:off x="5656945" y="761798"/>
            <a:ext cx="1152128" cy="1080120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62000">
                <a:schemeClr val="accent6">
                  <a:lumMod val="95000"/>
                  <a:lumOff val="5000"/>
                </a:schemeClr>
              </a:gs>
              <a:gs pos="100000">
                <a:schemeClr val="accent6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Овал 18"/>
          <p:cNvSpPr/>
          <p:nvPr/>
        </p:nvSpPr>
        <p:spPr>
          <a:xfrm>
            <a:off x="3566367" y="5662701"/>
            <a:ext cx="1152128" cy="1080120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62000">
                <a:schemeClr val="accent6">
                  <a:lumMod val="95000"/>
                  <a:lumOff val="5000"/>
                </a:schemeClr>
              </a:gs>
              <a:gs pos="100000">
                <a:schemeClr val="accent6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Овал 20"/>
          <p:cNvSpPr/>
          <p:nvPr/>
        </p:nvSpPr>
        <p:spPr>
          <a:xfrm>
            <a:off x="2565159" y="5101608"/>
            <a:ext cx="1152128" cy="1080120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62000">
                <a:schemeClr val="accent6">
                  <a:lumMod val="95000"/>
                  <a:lumOff val="5000"/>
                </a:schemeClr>
              </a:gs>
              <a:gs pos="100000">
                <a:schemeClr val="accent6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TextBox 21"/>
          <p:cNvSpPr txBox="1"/>
          <p:nvPr/>
        </p:nvSpPr>
        <p:spPr>
          <a:xfrm>
            <a:off x="4427984" y="2567464"/>
            <a:ext cx="4525423" cy="584775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uk-UA" sz="3200" b="1" i="1" dirty="0" smtClean="0">
                <a:solidFill>
                  <a:srgbClr val="FFFF00"/>
                </a:solidFill>
              </a:rPr>
              <a:t>Практичні    вправи </a:t>
            </a:r>
            <a:endParaRPr lang="en-US" sz="3200" b="1" i="1" dirty="0">
              <a:solidFill>
                <a:srgbClr val="FFFF00"/>
              </a:solidFill>
            </a:endParaRPr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Паламарчук Т. В.  Ушомирський ліцей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017257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047C4F1-B9A4-1F91-C757-192D6AEDE77B}"/>
              </a:ext>
            </a:extLst>
          </p:cNvPr>
          <p:cNvSpPr txBox="1"/>
          <p:nvPr/>
        </p:nvSpPr>
        <p:spPr>
          <a:xfrm>
            <a:off x="179512" y="368878"/>
            <a:ext cx="878497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>
                <a:solidFill>
                  <a:schemeClr val="accent1">
                    <a:lumMod val="75000"/>
                  </a:schemeClr>
                </a:solidFill>
                <a:latin typeface="Monotype Corsiva" panose="03010101010201010101" pitchFamily="66" charset="0"/>
              </a:rPr>
              <a:t>Тотожні </a:t>
            </a:r>
            <a:r>
              <a:rPr lang="ru-RU" sz="4000" b="1" dirty="0" err="1">
                <a:solidFill>
                  <a:schemeClr val="accent1">
                    <a:lumMod val="75000"/>
                  </a:schemeClr>
                </a:solidFill>
                <a:latin typeface="Monotype Corsiva" panose="03010101010201010101" pitchFamily="66" charset="0"/>
              </a:rPr>
              <a:t>перетворення</a:t>
            </a:r>
            <a:r>
              <a:rPr lang="ru-RU" sz="4000" b="1" dirty="0">
                <a:solidFill>
                  <a:schemeClr val="accent1">
                    <a:lumMod val="75000"/>
                  </a:schemeClr>
                </a:solidFill>
                <a:latin typeface="Monotype Corsiva" panose="03010101010201010101" pitchFamily="66" charset="0"/>
              </a:rPr>
              <a:t> </a:t>
            </a:r>
            <a:r>
              <a:rPr lang="ru-RU" sz="4000" b="1" dirty="0" err="1">
                <a:solidFill>
                  <a:schemeClr val="accent1">
                    <a:lumMod val="75000"/>
                  </a:schemeClr>
                </a:solidFill>
                <a:latin typeface="Monotype Corsiva" panose="03010101010201010101" pitchFamily="66" charset="0"/>
              </a:rPr>
              <a:t>виразів</a:t>
            </a:r>
            <a:r>
              <a:rPr lang="ru-RU" sz="4000" b="1" dirty="0">
                <a:solidFill>
                  <a:schemeClr val="accent1">
                    <a:lumMod val="75000"/>
                  </a:schemeClr>
                </a:solidFill>
                <a:latin typeface="Monotype Corsiva" panose="03010101010201010101" pitchFamily="66" charset="0"/>
              </a:rPr>
              <a:t> </a:t>
            </a:r>
            <a:r>
              <a:rPr lang="ru-RU" sz="4000" b="1" dirty="0" err="1">
                <a:solidFill>
                  <a:schemeClr val="accent1">
                    <a:lumMod val="75000"/>
                  </a:schemeClr>
                </a:solidFill>
                <a:latin typeface="Monotype Corsiva" panose="03010101010201010101" pitchFamily="66" charset="0"/>
              </a:rPr>
              <a:t>із</a:t>
            </a:r>
            <a:r>
              <a:rPr lang="ru-RU" sz="4000" b="1" dirty="0">
                <a:solidFill>
                  <a:schemeClr val="accent1">
                    <a:lumMod val="75000"/>
                  </a:schemeClr>
                </a:solidFill>
                <a:latin typeface="Monotype Corsiva" panose="03010101010201010101" pitchFamily="66" charset="0"/>
              </a:rPr>
              <a:t> </a:t>
            </a:r>
            <a:r>
              <a:rPr lang="ru-RU" sz="4000" b="1" dirty="0" err="1">
                <a:solidFill>
                  <a:schemeClr val="accent1">
                    <a:lumMod val="75000"/>
                  </a:schemeClr>
                </a:solidFill>
                <a:latin typeface="Monotype Corsiva" panose="03010101010201010101" pitchFamily="66" charset="0"/>
              </a:rPr>
              <a:t>коренями</a:t>
            </a:r>
            <a:endParaRPr lang="ru-RU" sz="4000" b="1" dirty="0">
              <a:solidFill>
                <a:schemeClr val="accent1">
                  <a:lumMod val="75000"/>
                </a:schemeClr>
              </a:solidFill>
              <a:latin typeface="Monotype Corsiva" panose="03010101010201010101" pitchFamily="66" charset="0"/>
            </a:endParaRPr>
          </a:p>
        </p:txBody>
      </p:sp>
      <p:sp>
        <p:nvSpPr>
          <p:cNvPr id="27" name="Прямоугольник 26">
            <a:extLst>
              <a:ext uri="{FF2B5EF4-FFF2-40B4-BE49-F238E27FC236}">
                <a16:creationId xmlns:a16="http://schemas.microsoft.com/office/drawing/2014/main" id="{3B302B65-B529-470C-9E0D-2CF1A52BD646}"/>
              </a:ext>
            </a:extLst>
          </p:cNvPr>
          <p:cNvSpPr/>
          <p:nvPr/>
        </p:nvSpPr>
        <p:spPr>
          <a:xfrm>
            <a:off x="2519085" y="1435080"/>
            <a:ext cx="5505160" cy="674031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wrap="square">
            <a:spAutoFit/>
          </a:bodyPr>
          <a:lstStyle/>
          <a:p>
            <a:pPr algn="ctr" defTabSz="766763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uk-UA" sz="2100" b="1" dirty="0">
                <a:solidFill>
                  <a:schemeClr val="bg1"/>
                </a:solidFill>
                <a:latin typeface="Georgia" panose="02040502050405020303" pitchFamily="18" charset="0"/>
              </a:rPr>
              <a:t>Винесення множника з-під </a:t>
            </a:r>
            <a:r>
              <a:rPr lang="uk-UA" sz="2100" b="1" dirty="0" err="1">
                <a:solidFill>
                  <a:schemeClr val="bg1"/>
                </a:solidFill>
                <a:latin typeface="Georgia" panose="02040502050405020303" pitchFamily="18" charset="0"/>
              </a:rPr>
              <a:t>знака</a:t>
            </a:r>
            <a:r>
              <a:rPr lang="uk-UA" sz="2100" b="1" dirty="0">
                <a:solidFill>
                  <a:schemeClr val="bg1"/>
                </a:solidFill>
                <a:latin typeface="Georgia" panose="02040502050405020303" pitchFamily="18" charset="0"/>
              </a:rPr>
              <a:t> кореня</a:t>
            </a:r>
          </a:p>
        </p:txBody>
      </p:sp>
      <p:sp>
        <p:nvSpPr>
          <p:cNvPr id="28" name="Прямоугольник 27">
            <a:extLst>
              <a:ext uri="{FF2B5EF4-FFF2-40B4-BE49-F238E27FC236}">
                <a16:creationId xmlns:a16="http://schemas.microsoft.com/office/drawing/2014/main" id="{E1A6B13C-CD14-40C9-AD53-C9D213A34449}"/>
              </a:ext>
            </a:extLst>
          </p:cNvPr>
          <p:cNvSpPr/>
          <p:nvPr/>
        </p:nvSpPr>
        <p:spPr>
          <a:xfrm>
            <a:off x="2527403" y="2339147"/>
            <a:ext cx="5505159" cy="38318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wrap="square">
            <a:spAutoFit/>
          </a:bodyPr>
          <a:lstStyle/>
          <a:p>
            <a:pPr algn="ctr" defTabSz="766763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uk-UA" sz="2100" b="1" dirty="0">
                <a:solidFill>
                  <a:schemeClr val="bg1"/>
                </a:solidFill>
                <a:latin typeface="Georgia" panose="02040502050405020303" pitchFamily="18" charset="0"/>
              </a:rPr>
              <a:t>Внесення множника під знак кореня</a:t>
            </a:r>
          </a:p>
        </p:txBody>
      </p:sp>
      <p:sp>
        <p:nvSpPr>
          <p:cNvPr id="29" name="Прямоугольник 28">
            <a:extLst>
              <a:ext uri="{FF2B5EF4-FFF2-40B4-BE49-F238E27FC236}">
                <a16:creationId xmlns:a16="http://schemas.microsoft.com/office/drawing/2014/main" id="{4110A89B-F2B4-4ED9-A676-36154DFF49AC}"/>
              </a:ext>
            </a:extLst>
          </p:cNvPr>
          <p:cNvSpPr/>
          <p:nvPr/>
        </p:nvSpPr>
        <p:spPr>
          <a:xfrm>
            <a:off x="2533184" y="2914794"/>
            <a:ext cx="5505159" cy="38318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wrap="square">
            <a:spAutoFit/>
          </a:bodyPr>
          <a:lstStyle/>
          <a:p>
            <a:pPr algn="ctr" defTabSz="766763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uk-UA" sz="2100" b="1" dirty="0">
                <a:solidFill>
                  <a:schemeClr val="bg1"/>
                </a:solidFill>
                <a:latin typeface="Georgia" panose="02040502050405020303" pitchFamily="18" charset="0"/>
              </a:rPr>
              <a:t>Додавання виразів </a:t>
            </a:r>
            <a:r>
              <a:rPr lang="uk-UA" sz="2100" b="1" dirty="0" smtClean="0">
                <a:solidFill>
                  <a:schemeClr val="bg1"/>
                </a:solidFill>
                <a:latin typeface="Georgia" panose="02040502050405020303" pitchFamily="18" charset="0"/>
              </a:rPr>
              <a:t>з </a:t>
            </a:r>
            <a:r>
              <a:rPr lang="uk-UA" sz="2100" b="1" dirty="0">
                <a:solidFill>
                  <a:schemeClr val="bg1"/>
                </a:solidFill>
                <a:latin typeface="Georgia" panose="02040502050405020303" pitchFamily="18" charset="0"/>
              </a:rPr>
              <a:t>коренями</a:t>
            </a:r>
          </a:p>
        </p:txBody>
      </p:sp>
      <p:sp>
        <p:nvSpPr>
          <p:cNvPr id="30" name="Прямоугольник 29">
            <a:extLst>
              <a:ext uri="{FF2B5EF4-FFF2-40B4-BE49-F238E27FC236}">
                <a16:creationId xmlns:a16="http://schemas.microsoft.com/office/drawing/2014/main" id="{63B71221-4AF2-49CC-9D37-F90C15B9C555}"/>
              </a:ext>
            </a:extLst>
          </p:cNvPr>
          <p:cNvSpPr/>
          <p:nvPr/>
        </p:nvSpPr>
        <p:spPr>
          <a:xfrm>
            <a:off x="2531494" y="3528012"/>
            <a:ext cx="5505159" cy="38318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wrap="square">
            <a:spAutoFit/>
          </a:bodyPr>
          <a:lstStyle/>
          <a:p>
            <a:pPr algn="ctr" defTabSz="766763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uk-UA" sz="2100" b="1" dirty="0">
                <a:solidFill>
                  <a:schemeClr val="bg1"/>
                </a:solidFill>
                <a:latin typeface="Georgia" panose="02040502050405020303" pitchFamily="18" charset="0"/>
              </a:rPr>
              <a:t>Віднімання виразів </a:t>
            </a:r>
            <a:r>
              <a:rPr lang="uk-UA" sz="2100" b="1" dirty="0" smtClean="0">
                <a:solidFill>
                  <a:schemeClr val="bg1"/>
                </a:solidFill>
                <a:latin typeface="Georgia" panose="02040502050405020303" pitchFamily="18" charset="0"/>
              </a:rPr>
              <a:t>з </a:t>
            </a:r>
            <a:r>
              <a:rPr lang="uk-UA" sz="2100" b="1" dirty="0">
                <a:solidFill>
                  <a:schemeClr val="bg1"/>
                </a:solidFill>
                <a:latin typeface="Georgia" panose="02040502050405020303" pitchFamily="18" charset="0"/>
              </a:rPr>
              <a:t>коренями</a:t>
            </a:r>
          </a:p>
        </p:txBody>
      </p:sp>
      <p:sp>
        <p:nvSpPr>
          <p:cNvPr id="31" name="Прямоугольник 30">
            <a:extLst>
              <a:ext uri="{FF2B5EF4-FFF2-40B4-BE49-F238E27FC236}">
                <a16:creationId xmlns:a16="http://schemas.microsoft.com/office/drawing/2014/main" id="{C612FC8D-524F-4C5F-908E-B20329EFD4ED}"/>
              </a:ext>
            </a:extLst>
          </p:cNvPr>
          <p:cNvSpPr/>
          <p:nvPr/>
        </p:nvSpPr>
        <p:spPr>
          <a:xfrm>
            <a:off x="2531494" y="4146882"/>
            <a:ext cx="5505159" cy="38318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wrap="square">
            <a:spAutoFit/>
          </a:bodyPr>
          <a:lstStyle/>
          <a:p>
            <a:pPr algn="ctr" defTabSz="766763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uk-UA" sz="2100" b="1" dirty="0">
                <a:solidFill>
                  <a:schemeClr val="bg1"/>
                </a:solidFill>
                <a:latin typeface="Georgia" panose="02040502050405020303" pitchFamily="18" charset="0"/>
              </a:rPr>
              <a:t>Множення виразів </a:t>
            </a:r>
            <a:r>
              <a:rPr lang="uk-UA" sz="2100" b="1" dirty="0" smtClean="0">
                <a:solidFill>
                  <a:schemeClr val="bg1"/>
                </a:solidFill>
                <a:latin typeface="Georgia" panose="02040502050405020303" pitchFamily="18" charset="0"/>
              </a:rPr>
              <a:t>з </a:t>
            </a:r>
            <a:r>
              <a:rPr lang="uk-UA" sz="2100" b="1" dirty="0">
                <a:solidFill>
                  <a:schemeClr val="bg1"/>
                </a:solidFill>
                <a:latin typeface="Georgia" panose="02040502050405020303" pitchFamily="18" charset="0"/>
              </a:rPr>
              <a:t>коренями</a:t>
            </a:r>
          </a:p>
        </p:txBody>
      </p:sp>
      <p:sp>
        <p:nvSpPr>
          <p:cNvPr id="32" name="Прямоугольник 31">
            <a:extLst>
              <a:ext uri="{FF2B5EF4-FFF2-40B4-BE49-F238E27FC236}">
                <a16:creationId xmlns:a16="http://schemas.microsoft.com/office/drawing/2014/main" id="{84E46F62-AAE4-44A1-93A9-D818A0B019A5}"/>
              </a:ext>
            </a:extLst>
          </p:cNvPr>
          <p:cNvSpPr/>
          <p:nvPr/>
        </p:nvSpPr>
        <p:spPr>
          <a:xfrm>
            <a:off x="2543724" y="4777690"/>
            <a:ext cx="5505159" cy="38318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wrap="square">
            <a:spAutoFit/>
          </a:bodyPr>
          <a:lstStyle/>
          <a:p>
            <a:pPr algn="ctr" defTabSz="766763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uk-UA" sz="2100" b="1" dirty="0">
                <a:solidFill>
                  <a:schemeClr val="bg1"/>
                </a:solidFill>
                <a:latin typeface="Georgia" panose="02040502050405020303" pitchFamily="18" charset="0"/>
              </a:rPr>
              <a:t>Скорочення </a:t>
            </a:r>
            <a:r>
              <a:rPr lang="uk-UA" sz="2100" b="1" dirty="0" err="1">
                <a:solidFill>
                  <a:schemeClr val="bg1"/>
                </a:solidFill>
                <a:latin typeface="Georgia" panose="02040502050405020303" pitchFamily="18" charset="0"/>
              </a:rPr>
              <a:t>дробів</a:t>
            </a:r>
            <a:endParaRPr lang="uk-UA" sz="2100" b="1" dirty="0">
              <a:solidFill>
                <a:schemeClr val="bg1"/>
              </a:solidFill>
              <a:latin typeface="Georgia" panose="02040502050405020303" pitchFamily="18" charset="0"/>
            </a:endParaRPr>
          </a:p>
        </p:txBody>
      </p:sp>
      <p:sp>
        <p:nvSpPr>
          <p:cNvPr id="33" name="Прямоугольник 32">
            <a:extLst>
              <a:ext uri="{FF2B5EF4-FFF2-40B4-BE49-F238E27FC236}">
                <a16:creationId xmlns:a16="http://schemas.microsoft.com/office/drawing/2014/main" id="{A1E9696B-23A1-4D5B-AA24-95F49128736A}"/>
              </a:ext>
            </a:extLst>
          </p:cNvPr>
          <p:cNvSpPr/>
          <p:nvPr/>
        </p:nvSpPr>
        <p:spPr>
          <a:xfrm>
            <a:off x="2572948" y="5420338"/>
            <a:ext cx="5505161" cy="674031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wrap="square">
            <a:spAutoFit/>
          </a:bodyPr>
          <a:lstStyle/>
          <a:p>
            <a:pPr algn="ctr" defTabSz="766763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uk-UA" sz="2100" b="1" dirty="0">
                <a:solidFill>
                  <a:schemeClr val="bg1"/>
                </a:solidFill>
                <a:latin typeface="Georgia" panose="02040502050405020303" pitchFamily="18" charset="0"/>
              </a:rPr>
              <a:t>Звільнення від ірраціональності в знаменнику дробу</a:t>
            </a:r>
          </a:p>
        </p:txBody>
      </p:sp>
      <p:sp>
        <p:nvSpPr>
          <p:cNvPr id="10" name="Овал 9"/>
          <p:cNvSpPr/>
          <p:nvPr/>
        </p:nvSpPr>
        <p:spPr>
          <a:xfrm>
            <a:off x="1763687" y="1591553"/>
            <a:ext cx="508881" cy="453718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62000">
                <a:schemeClr val="accent6">
                  <a:lumMod val="95000"/>
                  <a:lumOff val="5000"/>
                </a:schemeClr>
              </a:gs>
              <a:gs pos="100000">
                <a:schemeClr val="accent6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Овал 11"/>
          <p:cNvSpPr/>
          <p:nvPr/>
        </p:nvSpPr>
        <p:spPr>
          <a:xfrm>
            <a:off x="1763687" y="2291548"/>
            <a:ext cx="508881" cy="453718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62000">
                <a:schemeClr val="accent6">
                  <a:lumMod val="95000"/>
                  <a:lumOff val="5000"/>
                </a:schemeClr>
              </a:gs>
              <a:gs pos="100000">
                <a:schemeClr val="accent6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Овал 12"/>
          <p:cNvSpPr/>
          <p:nvPr/>
        </p:nvSpPr>
        <p:spPr>
          <a:xfrm>
            <a:off x="1763687" y="2909645"/>
            <a:ext cx="508881" cy="453718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62000">
                <a:schemeClr val="accent6">
                  <a:lumMod val="95000"/>
                  <a:lumOff val="5000"/>
                </a:schemeClr>
              </a:gs>
              <a:gs pos="100000">
                <a:schemeClr val="accent6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Овал 13"/>
          <p:cNvSpPr/>
          <p:nvPr/>
        </p:nvSpPr>
        <p:spPr>
          <a:xfrm>
            <a:off x="1766098" y="3536124"/>
            <a:ext cx="508881" cy="453718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62000">
                <a:schemeClr val="accent6">
                  <a:lumMod val="95000"/>
                  <a:lumOff val="5000"/>
                </a:schemeClr>
              </a:gs>
              <a:gs pos="100000">
                <a:schemeClr val="accent6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Овал 14"/>
          <p:cNvSpPr/>
          <p:nvPr/>
        </p:nvSpPr>
        <p:spPr>
          <a:xfrm>
            <a:off x="1763689" y="4139884"/>
            <a:ext cx="508881" cy="453718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62000">
                <a:schemeClr val="accent6">
                  <a:lumMod val="95000"/>
                  <a:lumOff val="5000"/>
                </a:schemeClr>
              </a:gs>
              <a:gs pos="100000">
                <a:schemeClr val="accent6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Овал 15"/>
          <p:cNvSpPr/>
          <p:nvPr/>
        </p:nvSpPr>
        <p:spPr>
          <a:xfrm>
            <a:off x="1763687" y="4797021"/>
            <a:ext cx="508881" cy="453718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62000">
                <a:schemeClr val="accent6">
                  <a:lumMod val="95000"/>
                  <a:lumOff val="5000"/>
                </a:schemeClr>
              </a:gs>
              <a:gs pos="100000">
                <a:schemeClr val="accent6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Овал 16"/>
          <p:cNvSpPr/>
          <p:nvPr/>
        </p:nvSpPr>
        <p:spPr>
          <a:xfrm>
            <a:off x="1763687" y="5454159"/>
            <a:ext cx="508881" cy="453718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62000">
                <a:schemeClr val="accent6">
                  <a:lumMod val="95000"/>
                  <a:lumOff val="5000"/>
                </a:schemeClr>
              </a:gs>
              <a:gs pos="100000">
                <a:schemeClr val="accent6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Паламарчук Т. В.  Ушомирський ліцей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232970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9" name="Rectangle 8"/>
          <p:cNvSpPr>
            <a:spLocks noChangeArrowheads="1"/>
          </p:cNvSpPr>
          <p:nvPr/>
        </p:nvSpPr>
        <p:spPr bwMode="auto">
          <a:xfrm>
            <a:off x="2952" y="528355"/>
            <a:ext cx="8534400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spcBef>
                <a:spcPct val="20000"/>
              </a:spcBef>
              <a:buChar char="•"/>
              <a:tabLst>
                <a:tab pos="457200" algn="l"/>
              </a:tabLst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tabLst>
                <a:tab pos="457200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tabLst>
                <a:tab pos="45720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tabLst>
                <a:tab pos="4572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tabLst>
                <a:tab pos="4572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4572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4572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4572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4572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ru-RU" sz="36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b="1" i="1" dirty="0" err="1">
                <a:solidFill>
                  <a:schemeClr val="bg2">
                    <a:lumMod val="25000"/>
                  </a:schemeClr>
                </a:solidFill>
                <a:latin typeface="Monotype Corsiva" panose="03010101010201010101" pitchFamily="66" charset="0"/>
                <a:cs typeface="Times New Roman" panose="02020603050405020304" pitchFamily="18" charset="0"/>
              </a:rPr>
              <a:t>Винесіть</a:t>
            </a:r>
            <a:r>
              <a:rPr lang="ru-RU" sz="4000" b="1" i="1" dirty="0">
                <a:solidFill>
                  <a:schemeClr val="bg2">
                    <a:lumMod val="25000"/>
                  </a:schemeClr>
                </a:solidFill>
                <a:latin typeface="Monotype Corsiva" panose="03010101010201010101" pitchFamily="66" charset="0"/>
                <a:cs typeface="Times New Roman" panose="02020603050405020304" pitchFamily="18" charset="0"/>
              </a:rPr>
              <a:t>    </a:t>
            </a:r>
            <a:r>
              <a:rPr lang="ru-RU" sz="4000" b="1" i="1" dirty="0" err="1">
                <a:solidFill>
                  <a:schemeClr val="bg2">
                    <a:lumMod val="25000"/>
                  </a:schemeClr>
                </a:solidFill>
                <a:latin typeface="Monotype Corsiva" panose="03010101010201010101" pitchFamily="66" charset="0"/>
                <a:cs typeface="Times New Roman" panose="02020603050405020304" pitchFamily="18" charset="0"/>
              </a:rPr>
              <a:t>множник</a:t>
            </a:r>
            <a:r>
              <a:rPr lang="ru-RU" sz="4000" b="1" i="1" dirty="0">
                <a:solidFill>
                  <a:schemeClr val="bg2">
                    <a:lumMod val="25000"/>
                  </a:schemeClr>
                </a:solidFill>
                <a:latin typeface="Monotype Corsiva" panose="03010101010201010101" pitchFamily="66" charset="0"/>
                <a:cs typeface="Times New Roman" panose="02020603050405020304" pitchFamily="18" charset="0"/>
              </a:rPr>
              <a:t> 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ru-RU" sz="4000" b="1" i="1" dirty="0">
                <a:solidFill>
                  <a:schemeClr val="bg2">
                    <a:lumMod val="25000"/>
                  </a:schemeClr>
                </a:solidFill>
                <a:latin typeface="Monotype Corsiva" panose="03010101010201010101" pitchFamily="66" charset="0"/>
                <a:cs typeface="Times New Roman" panose="02020603050405020304" pitchFamily="18" charset="0"/>
              </a:rPr>
              <a:t>з-</a:t>
            </a:r>
            <a:r>
              <a:rPr lang="ru-RU" sz="4000" b="1" i="1" dirty="0" err="1">
                <a:solidFill>
                  <a:schemeClr val="bg2">
                    <a:lumMod val="25000"/>
                  </a:schemeClr>
                </a:solidFill>
                <a:latin typeface="Monotype Corsiva" panose="03010101010201010101" pitchFamily="66" charset="0"/>
                <a:cs typeface="Times New Roman" panose="02020603050405020304" pitchFamily="18" charset="0"/>
              </a:rPr>
              <a:t>під</a:t>
            </a:r>
            <a:r>
              <a:rPr lang="ru-RU" sz="4000" b="1" i="1" dirty="0">
                <a:solidFill>
                  <a:schemeClr val="bg2">
                    <a:lumMod val="25000"/>
                  </a:schemeClr>
                </a:solidFill>
                <a:latin typeface="Monotype Corsiva" panose="03010101010201010101" pitchFamily="66" charset="0"/>
                <a:cs typeface="Times New Roman" panose="02020603050405020304" pitchFamily="18" charset="0"/>
              </a:rPr>
              <a:t> знака  </a:t>
            </a:r>
            <a:r>
              <a:rPr lang="ru-RU" sz="4000" b="1" i="1" dirty="0" err="1">
                <a:solidFill>
                  <a:schemeClr val="bg2">
                    <a:lumMod val="25000"/>
                  </a:schemeClr>
                </a:solidFill>
                <a:latin typeface="Monotype Corsiva" panose="03010101010201010101" pitchFamily="66" charset="0"/>
                <a:cs typeface="Times New Roman" panose="02020603050405020304" pitchFamily="18" charset="0"/>
              </a:rPr>
              <a:t>кореня</a:t>
            </a:r>
            <a:r>
              <a:rPr lang="ru-RU" sz="4000" b="1" i="1" dirty="0">
                <a:solidFill>
                  <a:schemeClr val="bg2">
                    <a:lumMod val="25000"/>
                  </a:schemeClr>
                </a:solidFill>
                <a:latin typeface="Monotype Corsiva" panose="03010101010201010101" pitchFamily="66" charset="0"/>
                <a:cs typeface="Times New Roman" panose="02020603050405020304" pitchFamily="18" charset="0"/>
              </a:rPr>
              <a:t>:</a:t>
            </a:r>
          </a:p>
          <a:p>
            <a:pPr algn="ctr">
              <a:spcBef>
                <a:spcPct val="0"/>
              </a:spcBef>
              <a:buFontTx/>
              <a:buNone/>
            </a:pPr>
            <a:endParaRPr lang="ru-RU" sz="4000" b="1" i="1" dirty="0">
              <a:solidFill>
                <a:schemeClr val="bg2">
                  <a:lumMod val="25000"/>
                </a:schemeClr>
              </a:solidFill>
              <a:latin typeface="Monotype Corsiva" panose="03010101010201010101" pitchFamily="66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79526" y="2514600"/>
            <a:ext cx="2990850" cy="253365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93502" y="3906085"/>
            <a:ext cx="1809750" cy="117157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/>
          <a:srcRect l="15239" t="29267" r="7112" b="6226"/>
          <a:stretch/>
        </p:blipFill>
        <p:spPr>
          <a:xfrm>
            <a:off x="5293502" y="2514600"/>
            <a:ext cx="1804645" cy="1413189"/>
          </a:xfrm>
          <a:prstGeom prst="rect">
            <a:avLst/>
          </a:prstGeom>
        </p:spPr>
      </p:pic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Паламарчук Т. В.  Ушомирський ліцей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651319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9" name="Rectangle 8"/>
          <p:cNvSpPr>
            <a:spLocks noChangeArrowheads="1"/>
          </p:cNvSpPr>
          <p:nvPr/>
        </p:nvSpPr>
        <p:spPr bwMode="auto">
          <a:xfrm>
            <a:off x="2952" y="528355"/>
            <a:ext cx="8534400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spcBef>
                <a:spcPct val="20000"/>
              </a:spcBef>
              <a:buChar char="•"/>
              <a:tabLst>
                <a:tab pos="457200" algn="l"/>
              </a:tabLst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tabLst>
                <a:tab pos="457200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tabLst>
                <a:tab pos="45720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tabLst>
                <a:tab pos="4572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tabLst>
                <a:tab pos="4572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4572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4572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4572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4572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ru-RU" sz="36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b="1" i="1" dirty="0" err="1">
                <a:solidFill>
                  <a:schemeClr val="bg2">
                    <a:lumMod val="25000"/>
                  </a:schemeClr>
                </a:solidFill>
                <a:latin typeface="Monotype Corsiva" panose="03010101010201010101" pitchFamily="66" charset="0"/>
                <a:cs typeface="Times New Roman" panose="02020603050405020304" pitchFamily="18" charset="0"/>
              </a:rPr>
              <a:t>Внесіть</a:t>
            </a:r>
            <a:r>
              <a:rPr lang="ru-RU" sz="4000" b="1" i="1" dirty="0">
                <a:solidFill>
                  <a:schemeClr val="bg2">
                    <a:lumMod val="25000"/>
                  </a:schemeClr>
                </a:solidFill>
                <a:latin typeface="Monotype Corsiva" panose="03010101010201010101" pitchFamily="66" charset="0"/>
                <a:cs typeface="Times New Roman" panose="02020603050405020304" pitchFamily="18" charset="0"/>
              </a:rPr>
              <a:t>    </a:t>
            </a:r>
            <a:r>
              <a:rPr lang="ru-RU" sz="4000" b="1" i="1" dirty="0" err="1">
                <a:solidFill>
                  <a:schemeClr val="bg2">
                    <a:lumMod val="25000"/>
                  </a:schemeClr>
                </a:solidFill>
                <a:latin typeface="Monotype Corsiva" panose="03010101010201010101" pitchFamily="66" charset="0"/>
                <a:cs typeface="Times New Roman" panose="02020603050405020304" pitchFamily="18" charset="0"/>
              </a:rPr>
              <a:t>множник</a:t>
            </a:r>
            <a:r>
              <a:rPr lang="ru-RU" sz="4000" b="1" i="1" dirty="0">
                <a:solidFill>
                  <a:schemeClr val="bg2">
                    <a:lumMod val="25000"/>
                  </a:schemeClr>
                </a:solidFill>
                <a:latin typeface="Monotype Corsiva" panose="03010101010201010101" pitchFamily="66" charset="0"/>
                <a:cs typeface="Times New Roman" panose="02020603050405020304" pitchFamily="18" charset="0"/>
              </a:rPr>
              <a:t> 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ru-RU" sz="4000" b="1" i="1" dirty="0" err="1">
                <a:solidFill>
                  <a:schemeClr val="bg2">
                    <a:lumMod val="25000"/>
                  </a:schemeClr>
                </a:solidFill>
                <a:latin typeface="Monotype Corsiva" panose="03010101010201010101" pitchFamily="66" charset="0"/>
                <a:cs typeface="Times New Roman" panose="02020603050405020304" pitchFamily="18" charset="0"/>
              </a:rPr>
              <a:t>під</a:t>
            </a:r>
            <a:r>
              <a:rPr lang="ru-RU" sz="4000" b="1" i="1" dirty="0">
                <a:solidFill>
                  <a:schemeClr val="bg2">
                    <a:lumMod val="25000"/>
                  </a:schemeClr>
                </a:solidFill>
                <a:latin typeface="Monotype Corsiva" panose="03010101010201010101" pitchFamily="66" charset="0"/>
                <a:cs typeface="Times New Roman" panose="02020603050405020304" pitchFamily="18" charset="0"/>
              </a:rPr>
              <a:t> знака  </a:t>
            </a:r>
            <a:r>
              <a:rPr lang="ru-RU" sz="4000" b="1" i="1" dirty="0" err="1">
                <a:solidFill>
                  <a:schemeClr val="bg2">
                    <a:lumMod val="25000"/>
                  </a:schemeClr>
                </a:solidFill>
                <a:latin typeface="Monotype Corsiva" panose="03010101010201010101" pitchFamily="66" charset="0"/>
                <a:cs typeface="Times New Roman" panose="02020603050405020304" pitchFamily="18" charset="0"/>
              </a:rPr>
              <a:t>кореня</a:t>
            </a:r>
            <a:r>
              <a:rPr lang="ru-RU" sz="4000" b="1" i="1" dirty="0">
                <a:solidFill>
                  <a:schemeClr val="bg2">
                    <a:lumMod val="25000"/>
                  </a:schemeClr>
                </a:solidFill>
                <a:latin typeface="Monotype Corsiva" panose="03010101010201010101" pitchFamily="66" charset="0"/>
                <a:cs typeface="Times New Roman" panose="02020603050405020304" pitchFamily="18" charset="0"/>
              </a:rPr>
              <a:t>:</a:t>
            </a:r>
          </a:p>
          <a:p>
            <a:pPr algn="ctr">
              <a:spcBef>
                <a:spcPct val="0"/>
              </a:spcBef>
              <a:buFontTx/>
              <a:buNone/>
            </a:pPr>
            <a:endParaRPr lang="ru-RU" sz="4000" b="1" i="1" dirty="0">
              <a:solidFill>
                <a:schemeClr val="bg2">
                  <a:lumMod val="25000"/>
                </a:schemeClr>
              </a:solidFill>
              <a:latin typeface="Monotype Corsiva" panose="03010101010201010101" pitchFamily="66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57924" y="2609154"/>
            <a:ext cx="1885950" cy="137160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29324" y="3912954"/>
            <a:ext cx="2114550" cy="128587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33749" y="2609154"/>
            <a:ext cx="2924175" cy="2581275"/>
          </a:xfrm>
          <a:prstGeom prst="rect">
            <a:avLst/>
          </a:prstGeom>
        </p:spPr>
      </p:pic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Паламарчук Т. В.  Ушомирський ліцей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070674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9" name="Rectangle 8"/>
          <p:cNvSpPr>
            <a:spLocks noChangeArrowheads="1"/>
          </p:cNvSpPr>
          <p:nvPr/>
        </p:nvSpPr>
        <p:spPr bwMode="auto">
          <a:xfrm>
            <a:off x="2123728" y="188640"/>
            <a:ext cx="4685432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>
              <a:spcBef>
                <a:spcPct val="20000"/>
              </a:spcBef>
              <a:buChar char="•"/>
              <a:tabLst>
                <a:tab pos="457200" algn="l"/>
              </a:tabLst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tabLst>
                <a:tab pos="457200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tabLst>
                <a:tab pos="45720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tabLst>
                <a:tab pos="4572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tabLst>
                <a:tab pos="4572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4572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4572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4572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4572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ru-RU" sz="36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400" b="1" i="1" dirty="0" err="1">
                <a:solidFill>
                  <a:schemeClr val="bg2">
                    <a:lumMod val="25000"/>
                  </a:schemeClr>
                </a:solidFill>
                <a:latin typeface="Monotype Corsiva" panose="03010101010201010101" pitchFamily="66" charset="0"/>
                <a:cs typeface="Times New Roman" panose="02020603050405020304" pitchFamily="18" charset="0"/>
              </a:rPr>
              <a:t>Порівняйте</a:t>
            </a:r>
            <a:r>
              <a:rPr lang="ru-RU" sz="4400" b="1" i="1" dirty="0">
                <a:solidFill>
                  <a:schemeClr val="bg2">
                    <a:lumMod val="25000"/>
                  </a:schemeClr>
                </a:solidFill>
                <a:latin typeface="Monotype Corsiva" panose="03010101010201010101" pitchFamily="66" charset="0"/>
                <a:cs typeface="Times New Roman" panose="02020603050405020304" pitchFamily="18" charset="0"/>
              </a:rPr>
              <a:t> числа:</a:t>
            </a:r>
          </a:p>
          <a:p>
            <a:pPr algn="ctr">
              <a:spcBef>
                <a:spcPct val="0"/>
              </a:spcBef>
              <a:buFontTx/>
              <a:buNone/>
            </a:pPr>
            <a:endParaRPr lang="ru-RU" sz="4000" b="1" i="1" dirty="0">
              <a:solidFill>
                <a:schemeClr val="bg2">
                  <a:lumMod val="25000"/>
                </a:schemeClr>
              </a:solidFill>
              <a:latin typeface="Monotype Corsiva" panose="03010101010201010101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Прямоугольник 3"/>
              <p:cNvSpPr/>
              <p:nvPr/>
            </p:nvSpPr>
            <p:spPr>
              <a:xfrm>
                <a:off x="1547664" y="2420888"/>
                <a:ext cx="6912768" cy="146841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uk-UA" sz="8000" b="0" i="1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Cambria Math" panose="02040503050406030204" pitchFamily="18" charset="0"/>
                        </a:rPr>
                        <m:t>           5</m:t>
                      </m:r>
                      <m:rad>
                        <m:radPr>
                          <m:degHide m:val="on"/>
                          <m:ctrlPr>
                            <a:rPr lang="en-US" sz="8000" i="1">
                              <a:solidFill>
                                <a:schemeClr val="tx2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r>
                            <a:rPr lang="uk-UA" sz="8000">
                              <a:solidFill>
                                <a:schemeClr val="tx2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e>
                      </m:rad>
                    </m:oMath>
                  </m:oMathPara>
                </a14:m>
                <a:endParaRPr lang="en-US" sz="8000" dirty="0"/>
              </a:p>
            </p:txBody>
          </p:sp>
        </mc:Choice>
        <mc:Fallback xmlns="">
          <p:sp>
            <p:nvSpPr>
              <p:cNvPr id="4" name="Прямоугольник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47664" y="2420888"/>
                <a:ext cx="6912768" cy="1468415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Прямоугольник 4"/>
              <p:cNvSpPr/>
              <p:nvPr/>
            </p:nvSpPr>
            <p:spPr>
              <a:xfrm>
                <a:off x="2123728" y="2420888"/>
                <a:ext cx="3495129" cy="149643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en-US" sz="8000" i="1" smtClean="0">
                            <a:solidFill>
                              <a:schemeClr val="tx2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uk-UA" sz="8000" b="0" i="0" smtClean="0">
                            <a:solidFill>
                              <a:schemeClr val="tx2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48</m:t>
                        </m:r>
                      </m:e>
                    </m:rad>
                  </m:oMath>
                </a14:m>
                <a:r>
                  <a:rPr lang="uk-UA" sz="8000" dirty="0"/>
                  <a:t> </a:t>
                </a:r>
                <a:endParaRPr lang="en-US" sz="8000" dirty="0"/>
              </a:p>
            </p:txBody>
          </p:sp>
        </mc:Choice>
        <mc:Fallback xmlns="">
          <p:sp>
            <p:nvSpPr>
              <p:cNvPr id="5" name="Прямоугольник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23728" y="2420888"/>
                <a:ext cx="3495129" cy="1496435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Паламарчук Т. В.  Ушомирський ліцей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278062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бъект 2"/>
          <p:cNvSpPr>
            <a:spLocks noGrp="1"/>
          </p:cNvSpPr>
          <p:nvPr>
            <p:ph sz="half" idx="1"/>
          </p:nvPr>
        </p:nvSpPr>
        <p:spPr>
          <a:xfrm>
            <a:off x="899592" y="260648"/>
            <a:ext cx="7344816" cy="1932235"/>
          </a:xfrm>
        </p:spPr>
        <p:txBody>
          <a:bodyPr>
            <a:normAutofit/>
          </a:bodyPr>
          <a:lstStyle/>
          <a:p>
            <a:pPr marL="45720" indent="0" algn="ctr">
              <a:buNone/>
            </a:pPr>
            <a:r>
              <a:rPr lang="uk-UA" sz="4000" b="1" dirty="0">
                <a:solidFill>
                  <a:schemeClr val="bg2">
                    <a:lumMod val="25000"/>
                  </a:schemeClr>
                </a:solidFill>
                <a:latin typeface="Monotype Corsiva" panose="03010101010201010101" pitchFamily="66" charset="0"/>
              </a:rPr>
              <a:t>Звільніться від ірраціональності в знаменнику дробу:</a:t>
            </a:r>
          </a:p>
          <a:p>
            <a:pPr marL="45720" indent="0" algn="ctr">
              <a:buNone/>
            </a:pPr>
            <a:endParaRPr lang="en-US" sz="4000" dirty="0"/>
          </a:p>
          <a:p>
            <a:pPr marL="45720" indent="0">
              <a:buNone/>
            </a:pPr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Объект 2"/>
              <p:cNvSpPr txBox="1">
                <a:spLocks/>
              </p:cNvSpPr>
              <p:nvPr/>
            </p:nvSpPr>
            <p:spPr>
              <a:xfrm>
                <a:off x="3347864" y="1916832"/>
                <a:ext cx="2960712" cy="4104456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normAutofit/>
              </a:bodyPr>
              <a:lstStyle>
                <a:lvl1pPr marL="228600" indent="-182880" algn="l" defTabSz="914400" rtl="0" eaLnBrk="1" latinLnBrk="0" hangingPunct="1">
                  <a:spcBef>
                    <a:spcPct val="20000"/>
                  </a:spcBef>
                  <a:spcAft>
                    <a:spcPts val="300"/>
                  </a:spcAft>
                  <a:buClr>
                    <a:schemeClr val="accent6">
                      <a:lumMod val="75000"/>
                    </a:schemeClr>
                  </a:buClr>
                  <a:buSzPct val="130000"/>
                  <a:buFont typeface="Georgia" pitchFamily="18" charset="0"/>
                  <a:buChar char="*"/>
                  <a:defRPr sz="2200" kern="120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548640" indent="-182880" algn="l" defTabSz="914400" rtl="0" eaLnBrk="1" latinLnBrk="0" hangingPunct="1">
                  <a:spcBef>
                    <a:spcPct val="20000"/>
                  </a:spcBef>
                  <a:spcAft>
                    <a:spcPts val="300"/>
                  </a:spcAft>
                  <a:buClr>
                    <a:schemeClr val="accent6">
                      <a:lumMod val="75000"/>
                    </a:schemeClr>
                  </a:buClr>
                  <a:buSzPct val="130000"/>
                  <a:buFont typeface="Georgia" pitchFamily="18" charset="0"/>
                  <a:buChar char="*"/>
                  <a:defRPr sz="2000" kern="120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lvl2pPr>
                <a:lvl3pPr marL="822960" indent="-182880" algn="l" defTabSz="914400" rtl="0" eaLnBrk="1" latinLnBrk="0" hangingPunct="1">
                  <a:spcBef>
                    <a:spcPct val="20000"/>
                  </a:spcBef>
                  <a:spcAft>
                    <a:spcPts val="300"/>
                  </a:spcAft>
                  <a:buClr>
                    <a:schemeClr val="accent6">
                      <a:lumMod val="75000"/>
                    </a:schemeClr>
                  </a:buClr>
                  <a:buSzPct val="130000"/>
                  <a:buFont typeface="Georgia" pitchFamily="18" charset="0"/>
                  <a:buChar char="*"/>
                  <a:defRPr sz="1800" kern="120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lvl3pPr>
                <a:lvl4pPr marL="1097280" indent="-182880" algn="l" defTabSz="914400" rtl="0" eaLnBrk="1" latinLnBrk="0" hangingPunct="1">
                  <a:spcBef>
                    <a:spcPct val="20000"/>
                  </a:spcBef>
                  <a:spcAft>
                    <a:spcPts val="300"/>
                  </a:spcAft>
                  <a:buClr>
                    <a:schemeClr val="accent6">
                      <a:lumMod val="75000"/>
                    </a:schemeClr>
                  </a:buClr>
                  <a:buSzPct val="130000"/>
                  <a:buFont typeface="Georgia" pitchFamily="18" charset="0"/>
                  <a:buChar char="*"/>
                  <a:defRPr sz="1600" kern="120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lvl4pPr>
                <a:lvl5pPr marL="1389888" indent="-182880" algn="l" defTabSz="914400" rtl="0" eaLnBrk="1" latinLnBrk="0" hangingPunct="1">
                  <a:spcBef>
                    <a:spcPct val="20000"/>
                  </a:spcBef>
                  <a:spcAft>
                    <a:spcPts val="300"/>
                  </a:spcAft>
                  <a:buClr>
                    <a:schemeClr val="accent6">
                      <a:lumMod val="75000"/>
                    </a:schemeClr>
                  </a:buClr>
                  <a:buSzPct val="130000"/>
                  <a:buFont typeface="Georgia" pitchFamily="18" charset="0"/>
                  <a:buChar char="*"/>
                  <a:defRPr sz="1400" kern="120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lvl5pPr>
                <a:lvl6pPr marL="1664208" indent="-182880" algn="l" defTabSz="914400" rtl="0" eaLnBrk="1" latinLnBrk="0" hangingPunct="1">
                  <a:spcBef>
                    <a:spcPct val="20000"/>
                  </a:spcBef>
                  <a:spcAft>
                    <a:spcPts val="300"/>
                  </a:spcAft>
                  <a:buClr>
                    <a:schemeClr val="accent6">
                      <a:lumMod val="75000"/>
                    </a:schemeClr>
                  </a:buClr>
                  <a:buSzPct val="130000"/>
                  <a:buFont typeface="Georgia" pitchFamily="18" charset="0"/>
                  <a:buChar char="*"/>
                  <a:defRPr sz="1400" kern="120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lvl6pPr>
                <a:lvl7pPr marL="1965960" indent="-182880" algn="l" defTabSz="914400" rtl="0" eaLnBrk="1" latinLnBrk="0" hangingPunct="1">
                  <a:spcBef>
                    <a:spcPct val="20000"/>
                  </a:spcBef>
                  <a:spcAft>
                    <a:spcPts val="300"/>
                  </a:spcAft>
                  <a:buClr>
                    <a:schemeClr val="accent6">
                      <a:lumMod val="75000"/>
                    </a:schemeClr>
                  </a:buClr>
                  <a:buSzPct val="130000"/>
                  <a:buFont typeface="Georgia" pitchFamily="18" charset="0"/>
                  <a:buChar char="*"/>
                  <a:defRPr sz="1400" kern="120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defTabSz="914400" rtl="0" eaLnBrk="1" latinLnBrk="0" hangingPunct="1">
                  <a:spcBef>
                    <a:spcPct val="20000"/>
                  </a:spcBef>
                  <a:spcAft>
                    <a:spcPts val="300"/>
                  </a:spcAft>
                  <a:buClr>
                    <a:schemeClr val="accent6">
                      <a:lumMod val="75000"/>
                    </a:schemeClr>
                  </a:buClr>
                  <a:buSzPct val="130000"/>
                  <a:buFont typeface="Georgia" pitchFamily="18" charset="0"/>
                  <a:buChar char="*"/>
                  <a:defRPr sz="1400" kern="120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lvl8pPr>
                <a:lvl9pPr marL="2587752" indent="-182880" algn="l" defTabSz="914400" rtl="0" eaLnBrk="1" latinLnBrk="0" hangingPunct="1">
                  <a:spcBef>
                    <a:spcPct val="20000"/>
                  </a:spcBef>
                  <a:spcAft>
                    <a:spcPts val="300"/>
                  </a:spcAft>
                  <a:buClr>
                    <a:schemeClr val="accent6">
                      <a:lumMod val="75000"/>
                    </a:schemeClr>
                  </a:buClr>
                  <a:buSzPct val="130000"/>
                  <a:buFont typeface="Georgia" pitchFamily="18" charset="0"/>
                  <a:buChar char="*"/>
                  <a:defRPr sz="1400" kern="120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45720" indent="0">
                  <a:buFont typeface="Georgia" pitchFamily="18" charset="0"/>
                  <a:buNone/>
                </a:pPr>
                <a:r>
                  <a:rPr lang="uk-UA" sz="4000" dirty="0"/>
                  <a:t>1)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40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uk-UA" sz="4000" i="1">
                            <a:latin typeface="Cambria Math" panose="02040503050406030204" pitchFamily="18" charset="0"/>
                          </a:rPr>
                          <m:t>10</m:t>
                        </m:r>
                      </m:num>
                      <m:den>
                        <m:rad>
                          <m:radPr>
                            <m:degHide m:val="on"/>
                            <m:ctrlPr>
                              <a:rPr lang="en-US" sz="4000" i="1">
                                <a:latin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uk-UA" sz="4000" i="1">
                                <a:latin typeface="Cambria Math" panose="02040503050406030204" pitchFamily="18" charset="0"/>
                              </a:rPr>
                              <m:t>5</m:t>
                            </m:r>
                          </m:e>
                        </m:rad>
                      </m:den>
                    </m:f>
                    <m:r>
                      <a:rPr lang="uk-UA" sz="4000" i="1">
                        <a:latin typeface="Cambria Math" panose="02040503050406030204" pitchFamily="18" charset="0"/>
                      </a:rPr>
                      <m:t>  </m:t>
                    </m:r>
                  </m:oMath>
                </a14:m>
                <a:r>
                  <a:rPr lang="uk-UA" sz="4000" dirty="0"/>
                  <a:t> </a:t>
                </a:r>
              </a:p>
              <a:p>
                <a:pPr marL="45720" indent="0">
                  <a:buFont typeface="Georgia" pitchFamily="18" charset="0"/>
                  <a:buNone/>
                </a:pPr>
                <a:r>
                  <a:rPr lang="uk-UA" sz="4000" dirty="0"/>
                  <a:t>2)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40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uk-UA" sz="4000" i="1">
                            <a:latin typeface="Cambria Math" panose="02040503050406030204" pitchFamily="18" charset="0"/>
                          </a:rPr>
                          <m:t>2</m:t>
                        </m:r>
                      </m:num>
                      <m:den>
                        <m:rad>
                          <m:radPr>
                            <m:degHide m:val="on"/>
                            <m:ctrlPr>
                              <a:rPr lang="en-US" sz="4000" i="1">
                                <a:latin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uk-UA" sz="4000" i="1">
                                <a:latin typeface="Cambria Math" panose="02040503050406030204" pitchFamily="18" charset="0"/>
                              </a:rPr>
                              <m:t>3</m:t>
                            </m:r>
                          </m:e>
                        </m:rad>
                        <m:r>
                          <a:rPr lang="uk-UA" sz="4000" i="1">
                            <a:latin typeface="Cambria Math" panose="02040503050406030204" pitchFamily="18" charset="0"/>
                          </a:rPr>
                          <m:t>+1</m:t>
                        </m:r>
                      </m:den>
                    </m:f>
                  </m:oMath>
                </a14:m>
                <a:r>
                  <a:rPr lang="uk-UA" dirty="0"/>
                  <a:t> </a:t>
                </a:r>
              </a:p>
              <a:p>
                <a:pPr marL="45720" indent="0">
                  <a:buFont typeface="Georgia" pitchFamily="18" charset="0"/>
                  <a:buNone/>
                </a:pPr>
                <a:r>
                  <a:rPr lang="uk-UA" sz="4000" dirty="0"/>
                  <a:t>3)</a:t>
                </a:r>
                <a:r>
                  <a:rPr lang="uk-UA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40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uk-UA" sz="4000" i="1">
                            <a:latin typeface="Cambria Math" panose="02040503050406030204" pitchFamily="18" charset="0"/>
                          </a:rPr>
                          <m:t>9</m:t>
                        </m:r>
                      </m:num>
                      <m:den>
                        <m:rad>
                          <m:radPr>
                            <m:degHide m:val="on"/>
                            <m:ctrlPr>
                              <a:rPr lang="en-US" sz="4000" i="1">
                                <a:latin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uk-UA" sz="4000" i="1">
                                <a:latin typeface="Cambria Math" panose="02040503050406030204" pitchFamily="18" charset="0"/>
                              </a:rPr>
                              <m:t>15</m:t>
                            </m:r>
                          </m:e>
                        </m:rad>
                        <m:r>
                          <a:rPr lang="uk-UA" sz="4000" i="1">
                            <a:latin typeface="Cambria Math" panose="02040503050406030204" pitchFamily="18" charset="0"/>
                          </a:rPr>
                          <m:t>+</m:t>
                        </m:r>
                        <m:rad>
                          <m:radPr>
                            <m:degHide m:val="on"/>
                            <m:ctrlPr>
                              <a:rPr lang="en-US" sz="4000" i="1">
                                <a:latin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uk-UA" sz="4000" i="1">
                                <a:latin typeface="Cambria Math" panose="02040503050406030204" pitchFamily="18" charset="0"/>
                              </a:rPr>
                              <m:t>12</m:t>
                            </m:r>
                          </m:e>
                        </m:rad>
                      </m:den>
                    </m:f>
                  </m:oMath>
                </a14:m>
                <a:endParaRPr lang="en-US" sz="4000" dirty="0"/>
              </a:p>
              <a:p>
                <a:pPr marL="45720" indent="0">
                  <a:buFont typeface="Georgia" pitchFamily="18" charset="0"/>
                  <a:buNone/>
                </a:pPr>
                <a:endParaRPr lang="en-US" dirty="0"/>
              </a:p>
            </p:txBody>
          </p:sp>
        </mc:Choice>
        <mc:Fallback xmlns="">
          <p:sp>
            <p:nvSpPr>
              <p:cNvPr id="6" name="Объект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47864" y="1916832"/>
                <a:ext cx="2960712" cy="4104456"/>
              </a:xfrm>
              <a:prstGeom prst="rect">
                <a:avLst/>
              </a:prstGeom>
              <a:blipFill>
                <a:blip r:embed="rId2"/>
                <a:stretch>
                  <a:fillRect l="-555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Паламарчук Т. В.  Ушомирський ліцей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600118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Объект 3"/>
              <p:cNvSpPr>
                <a:spLocks noGrp="1"/>
              </p:cNvSpPr>
              <p:nvPr>
                <p:ph sz="half" idx="2"/>
              </p:nvPr>
            </p:nvSpPr>
            <p:spPr>
              <a:xfrm>
                <a:off x="3419872" y="1988840"/>
                <a:ext cx="3960440" cy="4680520"/>
              </a:xfrm>
            </p:spPr>
            <p:txBody>
              <a:bodyPr>
                <a:normAutofit/>
              </a:bodyPr>
              <a:lstStyle/>
              <a:p>
                <a:pPr marL="45720" indent="0">
                  <a:buNone/>
                </a:pPr>
                <a:r>
                  <a:rPr lang="uk-UA" sz="3600" dirty="0"/>
                  <a:t>1)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36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en-US" sz="3600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3600" i="1">
                                <a:latin typeface="Cambria Math" panose="02040503050406030204" pitchFamily="18" charset="0"/>
                              </a:rPr>
                              <m:t>𝑎</m:t>
                            </m:r>
                          </m:e>
                          <m:sup>
                            <m:r>
                              <a:rPr lang="uk-UA" sz="3600" i="1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  <m:r>
                          <a:rPr lang="uk-UA" sz="3600" i="1">
                            <a:latin typeface="Cambria Math" panose="02040503050406030204" pitchFamily="18" charset="0"/>
                          </a:rPr>
                          <m:t>−7</m:t>
                        </m:r>
                      </m:num>
                      <m:den>
                        <m:r>
                          <a:rPr lang="uk-UA" sz="3600" i="1">
                            <a:latin typeface="Cambria Math" panose="02040503050406030204" pitchFamily="18" charset="0"/>
                          </a:rPr>
                          <m:t>𝑎</m:t>
                        </m:r>
                        <m:r>
                          <a:rPr lang="uk-UA" sz="3600" i="1">
                            <a:latin typeface="Cambria Math" panose="02040503050406030204" pitchFamily="18" charset="0"/>
                          </a:rPr>
                          <m:t>−</m:t>
                        </m:r>
                        <m:rad>
                          <m:radPr>
                            <m:degHide m:val="on"/>
                            <m:ctrlPr>
                              <a:rPr lang="en-US" sz="3600" i="1">
                                <a:latin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uk-UA" sz="3600" i="1">
                                <a:latin typeface="Cambria Math" panose="02040503050406030204" pitchFamily="18" charset="0"/>
                              </a:rPr>
                              <m:t>7</m:t>
                            </m:r>
                          </m:e>
                        </m:rad>
                      </m:den>
                    </m:f>
                  </m:oMath>
                </a14:m>
                <a:r>
                  <a:rPr lang="uk-UA" sz="3600" dirty="0"/>
                  <a:t>    </a:t>
                </a:r>
              </a:p>
              <a:p>
                <a:pPr marL="45720" indent="0">
                  <a:buNone/>
                </a:pPr>
                <a:r>
                  <a:rPr lang="uk-UA" sz="3600" dirty="0"/>
                  <a:t>2)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36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3600" i="1">
                            <a:latin typeface="Cambria Math" panose="02040503050406030204" pitchFamily="18" charset="0"/>
                          </a:rPr>
                          <m:t>𝑎</m:t>
                        </m:r>
                        <m:r>
                          <a:rPr lang="uk-UA" sz="3600" i="1"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uk-UA" sz="3600" b="0" i="1" smtClean="0">
                            <a:latin typeface="Cambria Math" panose="02040503050406030204" pitchFamily="18" charset="0"/>
                          </a:rPr>
                          <m:t>4</m:t>
                        </m:r>
                        <m:rad>
                          <m:radPr>
                            <m:degHide m:val="on"/>
                            <m:ctrlPr>
                              <a:rPr lang="en-US" sz="3600" i="1">
                                <a:latin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sz="3600" i="1">
                                <a:latin typeface="Cambria Math" panose="02040503050406030204" pitchFamily="18" charset="0"/>
                              </a:rPr>
                              <m:t>𝑎</m:t>
                            </m:r>
                          </m:e>
                        </m:rad>
                      </m:num>
                      <m:den>
                        <m:r>
                          <a:rPr lang="ru-RU" sz="3600" i="1">
                            <a:latin typeface="Cambria Math" panose="02040503050406030204" pitchFamily="18" charset="0"/>
                          </a:rPr>
                          <m:t>𝑎</m:t>
                        </m:r>
                        <m:r>
                          <a:rPr lang="uk-UA" sz="3600" i="1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uk-UA" sz="3600" b="0" i="1" smtClean="0">
                            <a:latin typeface="Cambria Math" panose="02040503050406030204" pitchFamily="18" charset="0"/>
                          </a:rPr>
                          <m:t>16</m:t>
                        </m:r>
                      </m:den>
                    </m:f>
                  </m:oMath>
                </a14:m>
                <a:r>
                  <a:rPr lang="uk-UA" sz="3600" dirty="0"/>
                  <a:t>  </a:t>
                </a:r>
              </a:p>
              <a:p>
                <a:pPr marL="45720" indent="0">
                  <a:buNone/>
                </a:pPr>
                <a:r>
                  <a:rPr lang="uk-UA" sz="3600" dirty="0"/>
                  <a:t>3)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36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uk-UA" sz="3600" b="0" i="1" smtClean="0">
                            <a:latin typeface="Cambria Math" panose="02040503050406030204" pitchFamily="18" charset="0"/>
                          </a:rPr>
                          <m:t>х</m:t>
                        </m:r>
                        <m:r>
                          <a:rPr lang="uk-UA" sz="3600" i="1">
                            <a:latin typeface="Cambria Math" panose="02040503050406030204" pitchFamily="18" charset="0"/>
                          </a:rPr>
                          <m:t>−2</m:t>
                        </m:r>
                        <m:rad>
                          <m:radPr>
                            <m:degHide m:val="on"/>
                            <m:ctrlPr>
                              <a:rPr lang="en-US" sz="3600" i="1">
                                <a:latin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uk-UA" sz="3600" b="0" i="1" smtClean="0">
                                <a:latin typeface="Cambria Math" panose="02040503050406030204" pitchFamily="18" charset="0"/>
                              </a:rPr>
                              <m:t>ху</m:t>
                            </m:r>
                          </m:e>
                        </m:rad>
                        <m:r>
                          <a:rPr lang="uk-UA" sz="3600" i="1">
                            <a:latin typeface="Cambria Math" panose="02040503050406030204" pitchFamily="18" charset="0"/>
                          </a:rPr>
                          <m:t> +</m:t>
                        </m:r>
                        <m:r>
                          <a:rPr lang="uk-UA" sz="3600" b="0" i="1" smtClean="0">
                            <a:latin typeface="Cambria Math" panose="02040503050406030204" pitchFamily="18" charset="0"/>
                          </a:rPr>
                          <m:t>у</m:t>
                        </m:r>
                      </m:num>
                      <m:den>
                        <m:r>
                          <a:rPr lang="uk-UA" sz="3600" b="0" i="1" smtClean="0">
                            <a:latin typeface="Cambria Math" panose="02040503050406030204" pitchFamily="18" charset="0"/>
                          </a:rPr>
                          <m:t>х</m:t>
                        </m:r>
                        <m:r>
                          <a:rPr lang="uk-UA" sz="3600" i="1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uk-UA" sz="3600" b="0" i="1" smtClean="0">
                            <a:latin typeface="Cambria Math" panose="02040503050406030204" pitchFamily="18" charset="0"/>
                          </a:rPr>
                          <m:t>у</m:t>
                        </m:r>
                      </m:den>
                    </m:f>
                  </m:oMath>
                </a14:m>
                <a:r>
                  <a:rPr lang="uk-UA" sz="3600" dirty="0"/>
                  <a:t>  </a:t>
                </a:r>
                <a:endParaRPr lang="en-US" sz="3600" dirty="0"/>
              </a:p>
            </p:txBody>
          </p:sp>
        </mc:Choice>
        <mc:Fallback xmlns="">
          <p:sp>
            <p:nvSpPr>
              <p:cNvPr id="4" name="Объект 3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half" idx="2"/>
              </p:nvPr>
            </p:nvSpPr>
            <p:spPr>
              <a:xfrm>
                <a:off x="3419872" y="1988840"/>
                <a:ext cx="3960440" cy="4680520"/>
              </a:xfrm>
              <a:blipFill>
                <a:blip r:embed="rId2"/>
                <a:stretch>
                  <a:fillRect l="-338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Объект 3"/>
          <p:cNvSpPr>
            <a:spLocks noGrp="1"/>
          </p:cNvSpPr>
          <p:nvPr>
            <p:ph sz="half" idx="2"/>
          </p:nvPr>
        </p:nvSpPr>
        <p:spPr>
          <a:xfrm>
            <a:off x="2843808" y="260648"/>
            <a:ext cx="3456384" cy="864096"/>
          </a:xfrm>
        </p:spPr>
        <p:txBody>
          <a:bodyPr/>
          <a:lstStyle/>
          <a:p>
            <a:pPr marL="45720" indent="0">
              <a:buNone/>
            </a:pPr>
            <a:r>
              <a:rPr lang="uk-UA" sz="4000" b="1" dirty="0">
                <a:solidFill>
                  <a:schemeClr val="bg2">
                    <a:lumMod val="25000"/>
                  </a:schemeClr>
                </a:solidFill>
                <a:latin typeface="Monotype Corsiva" panose="03010101010201010101" pitchFamily="66" charset="0"/>
              </a:rPr>
              <a:t>Скоротіть дріб:</a:t>
            </a:r>
            <a:r>
              <a:rPr lang="uk-UA" sz="4000" dirty="0">
                <a:solidFill>
                  <a:schemeClr val="bg2">
                    <a:lumMod val="25000"/>
                  </a:schemeClr>
                </a:solidFill>
                <a:latin typeface="Monotype Corsiva" panose="03010101010201010101" pitchFamily="66" charset="0"/>
              </a:rPr>
              <a:t> </a:t>
            </a:r>
          </a:p>
          <a:p>
            <a:pPr marL="45720" indent="0">
              <a:buNone/>
            </a:pPr>
            <a:endParaRPr lang="uk-UA" sz="3600" dirty="0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Паламарчук Т. В.  Ушомирський ліцей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774934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508720" y="332656"/>
            <a:ext cx="8064896" cy="792087"/>
          </a:xfr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uk-UA" sz="4000" b="1" dirty="0">
                <a:solidFill>
                  <a:schemeClr val="bg2">
                    <a:lumMod val="25000"/>
                  </a:schemeClr>
                </a:solidFill>
                <a:latin typeface="Monotype Corsiva" panose="03010101010201010101" pitchFamily="66" charset="0"/>
              </a:rPr>
              <a:t>Завдання підвищеного рівня складності: </a:t>
            </a:r>
            <a:endParaRPr lang="en-US" sz="4000" dirty="0"/>
          </a:p>
          <a:p>
            <a:endParaRPr lang="en-US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3568" y="2276872"/>
            <a:ext cx="7890048" cy="2263245"/>
          </a:xfrm>
          <a:prstGeom prst="rect">
            <a:avLst/>
          </a:prstGeom>
        </p:spPr>
      </p:pic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Паламарчук Т. В.  Ушомирський ліцей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218242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Овал 19"/>
          <p:cNvSpPr/>
          <p:nvPr/>
        </p:nvSpPr>
        <p:spPr>
          <a:xfrm>
            <a:off x="2414540" y="278822"/>
            <a:ext cx="4392488" cy="6048672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Овал 12"/>
          <p:cNvSpPr/>
          <p:nvPr/>
        </p:nvSpPr>
        <p:spPr>
          <a:xfrm>
            <a:off x="7945318" y="4540515"/>
            <a:ext cx="1152128" cy="10801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Овал 13"/>
          <p:cNvSpPr/>
          <p:nvPr/>
        </p:nvSpPr>
        <p:spPr>
          <a:xfrm>
            <a:off x="7945318" y="3418329"/>
            <a:ext cx="1152128" cy="10801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Овал 17"/>
          <p:cNvSpPr/>
          <p:nvPr/>
        </p:nvSpPr>
        <p:spPr>
          <a:xfrm>
            <a:off x="7935511" y="5662701"/>
            <a:ext cx="1152128" cy="10801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Овал 9"/>
          <p:cNvSpPr/>
          <p:nvPr/>
        </p:nvSpPr>
        <p:spPr>
          <a:xfrm>
            <a:off x="4702895" y="5547576"/>
            <a:ext cx="1152128" cy="1080120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62000">
                <a:schemeClr val="accent6">
                  <a:lumMod val="95000"/>
                  <a:lumOff val="5000"/>
                </a:schemeClr>
              </a:gs>
              <a:gs pos="100000">
                <a:schemeClr val="accent6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Овал 10"/>
          <p:cNvSpPr/>
          <p:nvPr/>
        </p:nvSpPr>
        <p:spPr>
          <a:xfrm>
            <a:off x="5568869" y="4867233"/>
            <a:ext cx="1152128" cy="1080120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62000">
                <a:schemeClr val="accent6">
                  <a:lumMod val="95000"/>
                  <a:lumOff val="5000"/>
                </a:schemeClr>
              </a:gs>
              <a:gs pos="100000">
                <a:schemeClr val="accent6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Овал 11"/>
          <p:cNvSpPr/>
          <p:nvPr/>
        </p:nvSpPr>
        <p:spPr>
          <a:xfrm>
            <a:off x="6144933" y="3908438"/>
            <a:ext cx="1152128" cy="1080120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62000">
                <a:schemeClr val="accent6">
                  <a:lumMod val="95000"/>
                  <a:lumOff val="5000"/>
                </a:schemeClr>
              </a:gs>
              <a:gs pos="100000">
                <a:schemeClr val="accent6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Овал 16"/>
          <p:cNvSpPr/>
          <p:nvPr/>
        </p:nvSpPr>
        <p:spPr>
          <a:xfrm>
            <a:off x="6199430" y="2828318"/>
            <a:ext cx="1152128" cy="1080120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62000">
                <a:schemeClr val="accent6">
                  <a:lumMod val="95000"/>
                  <a:lumOff val="5000"/>
                </a:schemeClr>
              </a:gs>
              <a:gs pos="100000">
                <a:schemeClr val="accent6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Овал 18"/>
          <p:cNvSpPr/>
          <p:nvPr/>
        </p:nvSpPr>
        <p:spPr>
          <a:xfrm>
            <a:off x="6091805" y="1718305"/>
            <a:ext cx="1152128" cy="1080120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62000">
                <a:schemeClr val="accent6">
                  <a:lumMod val="95000"/>
                  <a:lumOff val="5000"/>
                </a:schemeClr>
              </a:gs>
              <a:gs pos="100000">
                <a:schemeClr val="accent6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Овал 20"/>
          <p:cNvSpPr/>
          <p:nvPr/>
        </p:nvSpPr>
        <p:spPr>
          <a:xfrm>
            <a:off x="5638800" y="713794"/>
            <a:ext cx="1152128" cy="1080120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62000">
                <a:schemeClr val="accent6">
                  <a:lumMod val="95000"/>
                  <a:lumOff val="5000"/>
                </a:schemeClr>
              </a:gs>
              <a:gs pos="100000">
                <a:schemeClr val="accent6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Овал 21"/>
          <p:cNvSpPr/>
          <p:nvPr/>
        </p:nvSpPr>
        <p:spPr>
          <a:xfrm>
            <a:off x="3550767" y="5547576"/>
            <a:ext cx="1152128" cy="1080120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62000">
                <a:schemeClr val="accent6">
                  <a:lumMod val="95000"/>
                  <a:lumOff val="5000"/>
                </a:schemeClr>
              </a:gs>
              <a:gs pos="100000">
                <a:schemeClr val="accent6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Овал 22"/>
          <p:cNvSpPr/>
          <p:nvPr/>
        </p:nvSpPr>
        <p:spPr>
          <a:xfrm>
            <a:off x="7935511" y="2304761"/>
            <a:ext cx="1152128" cy="1080120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62000">
                <a:schemeClr val="accent6">
                  <a:lumMod val="95000"/>
                  <a:lumOff val="5000"/>
                </a:schemeClr>
              </a:gs>
              <a:gs pos="100000">
                <a:schemeClr val="accent6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Овал 14"/>
          <p:cNvSpPr/>
          <p:nvPr/>
        </p:nvSpPr>
        <p:spPr>
          <a:xfrm>
            <a:off x="2541716" y="4989014"/>
            <a:ext cx="1152128" cy="1080120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62000">
                <a:schemeClr val="accent6">
                  <a:lumMod val="95000"/>
                  <a:lumOff val="5000"/>
                </a:schemeClr>
              </a:gs>
              <a:gs pos="100000">
                <a:schemeClr val="accent6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Паламарчук Т. В.  Ушомирський ліцей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864243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0.00694 L 8.33333E-7 -0.00671 C -0.00191 -0.01018 -0.00365 -0.01342 -0.00538 -0.01643 C -0.00625 -0.01805 -0.00764 -0.01921 -0.00851 -0.02037 C -0.00938 -0.02175 -0.00972 -0.02337 -0.01059 -0.02453 C -0.01146 -0.02592 -0.01267 -0.02708 -0.01372 -0.0287 C -0.01476 -0.03032 -0.01563 -0.0324 -0.01684 -0.03402 C -0.01771 -0.03541 -0.01892 -0.03657 -0.01979 -0.03796 C -0.02066 -0.03935 -0.02101 -0.04097 -0.02188 -0.04212 C -0.02448 -0.04583 -0.02813 -0.04861 -0.03038 -0.053 C -0.03108 -0.05439 -0.0316 -0.05578 -0.03247 -0.05717 C -0.03333 -0.05856 -0.03455 -0.05949 -0.03542 -0.06087 C -0.03698 -0.06365 -0.0382 -0.06643 -0.03958 -0.06921 L -0.04167 -0.07314 C -0.04236 -0.07453 -0.04306 -0.07592 -0.04375 -0.07731 C -0.04479 -0.07916 -0.04583 -0.08078 -0.04688 -0.08263 C -0.04757 -0.08449 -0.04809 -0.08611 -0.04896 -0.08796 C -0.04948 -0.08935 -0.05017 -0.09074 -0.05087 -0.09212 C -0.05122 -0.09351 -0.05156 -0.0949 -0.05191 -0.09629 C -0.05382 -0.10092 -0.05434 -0.1 -0.05729 -0.10416 C -0.05851 -0.10601 -0.05938 -0.10787 -0.06042 -0.10972 C -0.06615 -0.12013 -0.05851 -0.10648 -0.06458 -0.11921 C -0.06545 -0.12106 -0.06667 -0.12291 -0.06754 -0.12453 C -0.07014 -0.13472 -0.06667 -0.12222 -0.07066 -0.13263 C -0.075 -0.14398 -0.06458 -0.12523 -0.07587 -0.14745 C -0.07656 -0.14884 -0.07743 -0.15023 -0.07795 -0.15162 C -0.07847 -0.15277 -0.07865 -0.15416 -0.07899 -0.15555 C -0.07934 -0.15787 -0.07917 -0.16041 -0.08004 -0.1625 C -0.08056 -0.16412 -0.08229 -0.16527 -0.08333 -0.1662 C -0.08472 -0.17129 -0.08542 -0.1743 -0.08733 -0.1787 C -0.08802 -0.17986 -0.08872 -0.18125 -0.08941 -0.18263 L -0.09149 -0.19074 C -0.09184 -0.19212 -0.09201 -0.19351 -0.09254 -0.19467 C -0.09323 -0.19652 -0.0941 -0.19837 -0.09462 -0.20023 C -0.09531 -0.203 -0.09601 -0.20578 -0.0967 -0.20833 C -0.09705 -0.20972 -0.09705 -0.21111 -0.09774 -0.21226 C -0.09879 -0.21412 -0.09983 -0.21597 -0.1007 -0.21782 C -0.10382 -0.2243 -0.10191 -0.22129 -0.10382 -0.22731 C -0.10451 -0.22916 -0.10538 -0.23078 -0.1059 -0.2324 C -0.10642 -0.23379 -0.10642 -0.23541 -0.10695 -0.23657 C -0.10816 -0.24027 -0.10955 -0.24421 -0.11129 -0.24745 C -0.11267 -0.25023 -0.11458 -0.25254 -0.11545 -0.25555 C -0.11806 -0.26574 -0.11441 -0.25324 -0.1184 -0.26365 C -0.12014 -0.26805 -0.11858 -0.26805 -0.12153 -0.27199 C -0.1224 -0.27291 -0.12379 -0.27314 -0.12465 -0.27453 C -0.12691 -0.27777 -0.12813 -0.28263 -0.1309 -0.28541 C -0.13351 -0.28796 -0.13681 -0.29027 -0.13924 -0.29351 C -0.14132 -0.29629 -0.14306 -0.29907 -0.14549 -0.30138 C -0.14826 -0.30416 -0.15122 -0.30648 -0.15365 -0.30972 C -0.16267 -0.32152 -0.15122 -0.30694 -0.1599 -0.31643 C -0.16094 -0.31759 -0.16181 -0.31921 -0.16302 -0.32037 C -0.16441 -0.32199 -0.16597 -0.32314 -0.16719 -0.32453 C -0.1684 -0.32569 -0.1691 -0.32731 -0.17031 -0.32847 C -0.17153 -0.32962 -0.17309 -0.33009 -0.17448 -0.33125 C -0.18333 -0.33819 -0.17743 -0.33564 -0.18472 -0.33819 L -0.19097 -0.34328 C -0.19219 -0.34421 -0.19306 -0.3456 -0.19427 -0.34606 L -0.1974 -0.34745 C -0.20625 -0.35509 -0.19497 -0.34583 -0.20347 -0.35162 C -0.20469 -0.35208 -0.20556 -0.35347 -0.2066 -0.35416 C -0.20764 -0.35486 -0.20868 -0.35486 -0.20972 -0.35555 C -0.21181 -0.35717 -0.21354 -0.35995 -0.21597 -0.36111 L -0.22535 -0.36504 L -0.22847 -0.3662 C -0.22951 -0.36666 -0.23056 -0.36712 -0.2316 -0.36759 C -0.23333 -0.36851 -0.2349 -0.36967 -0.23663 -0.37037 C -0.23872 -0.37106 -0.2408 -0.37129 -0.24288 -0.37175 C -0.24445 -0.37268 -0.24913 -0.37523 -0.25122 -0.37592 C -0.25295 -0.37638 -0.25469 -0.37662 -0.25642 -0.37731 C -0.25885 -0.378 -0.26129 -0.37893 -0.26372 -0.37986 C -0.26858 -0.38171 -0.2651 -0.38078 -0.27083 -0.38263 C -0.27344 -0.38333 -0.27778 -0.38425 -0.28038 -0.38518 C -0.28212 -0.38611 -0.28368 -0.38726 -0.28542 -0.38796 C -0.28854 -0.38958 -0.29167 -0.39074 -0.29479 -0.39212 C -0.29583 -0.39236 -0.2967 -0.39305 -0.29792 -0.39328 L -0.30938 -0.39467 C -0.3191 -0.39907 -0.3158 -0.39791 -0.33524 -0.40023 L -0.3467 -0.40162 C -0.35313 -0.40231 -0.3599 -0.4037 -0.36649 -0.40439 L -0.37986 -0.40532 C -0.3849 -0.40532 -0.39549 -0.40486 -0.40156 -0.403 C -0.41806 -0.39745 -0.39774 -0.40231 -0.41424 -0.39884 C -0.41563 -0.39791 -0.41684 -0.39675 -0.41823 -0.39606 C -0.41997 -0.39537 -0.4217 -0.39513 -0.42344 -0.39467 C -0.42448 -0.39421 -0.42552 -0.39351 -0.42656 -0.39328 C -0.42865 -0.39259 -0.43073 -0.39236 -0.43281 -0.39212 C -0.4342 -0.39189 -0.43542 -0.39143 -0.43681 -0.39074 C -0.43906 -0.39004 -0.44323 -0.38796 -0.44323 -0.38773 L -0.44948 -0.38263 C -0.45035 -0.38171 -0.45139 -0.38032 -0.45243 -0.37986 L -0.45556 -0.3787 C -0.45868 -0.37592 -0.46233 -0.37222 -0.46615 -0.37037 C -0.46823 -0.36944 -0.47344 -0.36828 -0.47535 -0.36759 C -0.47934 -0.3662 -0.47882 -0.3655 -0.48351 -0.36365 C -0.48524 -0.36319 -0.48698 -0.36273 -0.48872 -0.36226 C -0.4901 -0.36157 -0.49149 -0.36018 -0.49306 -0.35972 C -0.49462 -0.35879 -0.49653 -0.35879 -0.49826 -0.35833 C -0.49931 -0.35787 -0.50017 -0.35717 -0.50122 -0.35694 C -0.5066 -0.35509 -0.50729 -0.35601 -0.51267 -0.35277 C -0.51441 -0.35185 -0.51597 -0.35 -0.51771 -0.34884 C -0.51875 -0.34814 -0.52014 -0.34814 -0.52101 -0.34745 C -0.52222 -0.34675 -0.52309 -0.34537 -0.52413 -0.34467 C -0.52517 -0.34398 -0.52622 -0.34398 -0.52726 -0.34328 C -0.52899 -0.34212 -0.53056 -0.3405 -0.53247 -0.33935 C -0.53368 -0.33842 -0.53524 -0.33773 -0.53646 -0.3368 C -0.53715 -0.33634 -0.5434 -0.33125 -0.54479 -0.32986 C -0.54583 -0.3287 -0.54688 -0.32685 -0.54809 -0.32569 C -0.55799 -0.31643 -0.54514 -0.33217 -0.55729 -0.31782 C -0.55972 -0.31458 -0.56163 -0.31087 -0.56458 -0.30833 C -0.58038 -0.29467 -0.56406 -0.30949 -0.57396 -0.29884 C -0.57465 -0.29814 -0.58767 -0.28518 -0.58941 -0.28263 C -0.59236 -0.27847 -0.59531 -0.27384 -0.59774 -0.26921 C -0.59844 -0.26782 -0.59896 -0.2662 -0.59965 -0.26504 C -0.60122 -0.26296 -0.6026 -0.26134 -0.60399 -0.25949 C -0.60469 -0.2574 -0.60504 -0.25486 -0.60608 -0.253 C -0.60816 -0.2493 -0.61094 -0.24652 -0.61337 -0.24351 C -0.61441 -0.24212 -0.6158 -0.2412 -0.61632 -0.23935 C -0.61892 -0.23263 -0.61997 -0.22939 -0.62465 -0.22314 C -0.62604 -0.22129 -0.62743 -0.21967 -0.62899 -0.21782 C -0.63646 -0.20648 -0.62969 -0.2155 -0.63715 -0.203 C -0.64167 -0.19537 -0.63958 -0.20254 -0.64445 -0.19212 C -0.64531 -0.19004 -0.64566 -0.1875 -0.64653 -0.18541 C -0.64705 -0.18356 -0.64774 -0.18171 -0.64861 -0.17986 C -0.6507 -0.175 -0.65156 -0.17546 -0.65365 -0.16898 C -0.65451 -0.16643 -0.65451 -0.16342 -0.6559 -0.16111 C -0.65955 -0.1537 -0.65677 -0.16018 -0.66007 -0.15023 C -0.66059 -0.14837 -0.66163 -0.14675 -0.66215 -0.14467 C -0.6632 -0.14074 -0.66372 -0.13657 -0.66528 -0.13263 C -0.66649 -0.12893 -0.66823 -0.12569 -0.66927 -0.12199 C -0.67031 -0.11828 -0.67049 -0.11458 -0.67135 -0.11111 C -0.6717 -0.10972 -0.67222 -0.10833 -0.6724 -0.10694 C -0.67292 -0.10462 -0.67292 -0.10231 -0.67344 -0.10023 C -0.67396 -0.09791 -0.67483 -0.09583 -0.67552 -0.09351 C -0.67587 -0.09212 -0.67622 -0.09074 -0.67656 -0.08935 C -0.67674 -0.0824 -0.67535 -0.04282 -0.67865 -0.02314 C -0.67882 -0.02175 -0.67934 -0.02037 -0.67969 -0.01921 C -0.68004 -0.01504 -0.68021 -0.01111 -0.68073 -0.00694 C -0.68125 -0.00254 -0.68264 0.00672 -0.68264 0.00695 C -0.68247 0.02778 -0.68229 0.04885 -0.68177 0.07014 C -0.6816 0.07385 -0.68073 0.07709 -0.68073 0.08079 C -0.68021 0.09422 -0.68038 0.10788 -0.67969 0.1213 C -0.67951 0.12477 -0.67813 0.12755 -0.6776 0.13079 C -0.67708 0.13357 -0.67691 0.13635 -0.67656 0.13889 C -0.67622 0.14121 -0.67517 0.14838 -0.67448 0.15116 C -0.67396 0.15348 -0.67292 0.15533 -0.6724 0.15788 C -0.67205 0.1595 -0.67188 0.16158 -0.67135 0.1632 C -0.67083 0.16551 -0.66997 0.1676 -0.66927 0.16991 C -0.66823 0.17408 -0.66719 0.17825 -0.66615 0.18195 C -0.66597 0.18334 -0.6658 0.18496 -0.66528 0.18612 C -0.6632 0.19028 -0.66302 0.18982 -0.66215 0.19422 C -0.66163 0.19653 -0.66146 0.19885 -0.66111 0.20116 C -0.66059 0.20394 -0.65938 0.20649 -0.65903 0.20903 C -0.65504 0.23403 -0.66007 0.20348 -0.65695 0.22014 C -0.6566 0.22223 -0.65677 0.22477 -0.6559 0.22663 C -0.65521 0.22825 -0.65365 0.22848 -0.6526 0.2294 C -0.65191 0.23079 -0.65104 0.23218 -0.65052 0.23357 C -0.64965 0.23612 -0.64965 0.23913 -0.64861 0.24167 L -0.64653 0.24584 L -0.65052 0.24723 " pathEditMode="relative" rAng="0" ptsTypes="AAAAAAAAAAAAAAAAAAAAAAAAAAAAAAAAAAAAAAAAAAAAAAAAAAAAAAAAAAAAAAAAAAAAAAAAAAAAAAAAAAAAAAAAAAAAAAAAAAAAAAAAAAAAAAAAAAAAAAAAAAAAAAAAAAAAAAAAAAAAAAAAAAAAAAAAAAAAAAA">
                                      <p:cBhvr>
                                        <p:cTn id="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132" y="-72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Овал 19"/>
          <p:cNvSpPr/>
          <p:nvPr/>
        </p:nvSpPr>
        <p:spPr>
          <a:xfrm>
            <a:off x="2431062" y="317416"/>
            <a:ext cx="4392488" cy="6048672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Овал 7"/>
          <p:cNvSpPr/>
          <p:nvPr/>
        </p:nvSpPr>
        <p:spPr>
          <a:xfrm>
            <a:off x="7935511" y="3418329"/>
            <a:ext cx="1152128" cy="1080120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62000">
                <a:schemeClr val="accent6">
                  <a:lumMod val="95000"/>
                  <a:lumOff val="5000"/>
                </a:schemeClr>
              </a:gs>
              <a:gs pos="100000">
                <a:schemeClr val="accent6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Овал 12"/>
          <p:cNvSpPr/>
          <p:nvPr/>
        </p:nvSpPr>
        <p:spPr>
          <a:xfrm>
            <a:off x="7945318" y="4540515"/>
            <a:ext cx="1152128" cy="10801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Овал 17"/>
          <p:cNvSpPr/>
          <p:nvPr/>
        </p:nvSpPr>
        <p:spPr>
          <a:xfrm>
            <a:off x="7935511" y="5662701"/>
            <a:ext cx="1152128" cy="10801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Овал 8"/>
          <p:cNvSpPr/>
          <p:nvPr/>
        </p:nvSpPr>
        <p:spPr>
          <a:xfrm>
            <a:off x="4718495" y="5620635"/>
            <a:ext cx="1152128" cy="1080120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62000">
                <a:schemeClr val="accent6">
                  <a:lumMod val="95000"/>
                  <a:lumOff val="5000"/>
                </a:schemeClr>
              </a:gs>
              <a:gs pos="100000">
                <a:schemeClr val="accent6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Овал 9"/>
          <p:cNvSpPr/>
          <p:nvPr/>
        </p:nvSpPr>
        <p:spPr>
          <a:xfrm>
            <a:off x="5571822" y="4880456"/>
            <a:ext cx="1152128" cy="1080120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62000">
                <a:schemeClr val="accent6">
                  <a:lumMod val="95000"/>
                  <a:lumOff val="5000"/>
                </a:schemeClr>
              </a:gs>
              <a:gs pos="100000">
                <a:schemeClr val="accent6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Овал 10"/>
          <p:cNvSpPr/>
          <p:nvPr/>
        </p:nvSpPr>
        <p:spPr>
          <a:xfrm>
            <a:off x="6084168" y="3934884"/>
            <a:ext cx="1152128" cy="1080120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62000">
                <a:schemeClr val="accent6">
                  <a:lumMod val="95000"/>
                  <a:lumOff val="5000"/>
                </a:schemeClr>
              </a:gs>
              <a:gs pos="100000">
                <a:schemeClr val="accent6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Овал 11"/>
          <p:cNvSpPr/>
          <p:nvPr/>
        </p:nvSpPr>
        <p:spPr>
          <a:xfrm>
            <a:off x="6227403" y="2854764"/>
            <a:ext cx="1152128" cy="1080120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62000">
                <a:schemeClr val="accent6">
                  <a:lumMod val="95000"/>
                  <a:lumOff val="5000"/>
                </a:schemeClr>
              </a:gs>
              <a:gs pos="100000">
                <a:schemeClr val="accent6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Овал 15"/>
          <p:cNvSpPr/>
          <p:nvPr/>
        </p:nvSpPr>
        <p:spPr>
          <a:xfrm>
            <a:off x="6115348" y="1774644"/>
            <a:ext cx="1152128" cy="1080120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62000">
                <a:schemeClr val="accent6">
                  <a:lumMod val="95000"/>
                  <a:lumOff val="5000"/>
                </a:schemeClr>
              </a:gs>
              <a:gs pos="100000">
                <a:schemeClr val="accent6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Овал 16"/>
          <p:cNvSpPr/>
          <p:nvPr/>
        </p:nvSpPr>
        <p:spPr>
          <a:xfrm>
            <a:off x="5656945" y="761798"/>
            <a:ext cx="1152128" cy="1080120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62000">
                <a:schemeClr val="accent6">
                  <a:lumMod val="95000"/>
                  <a:lumOff val="5000"/>
                </a:schemeClr>
              </a:gs>
              <a:gs pos="100000">
                <a:schemeClr val="accent6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Овал 18"/>
          <p:cNvSpPr/>
          <p:nvPr/>
        </p:nvSpPr>
        <p:spPr>
          <a:xfrm>
            <a:off x="3566367" y="5662701"/>
            <a:ext cx="1152128" cy="1080120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62000">
                <a:schemeClr val="accent6">
                  <a:lumMod val="95000"/>
                  <a:lumOff val="5000"/>
                </a:schemeClr>
              </a:gs>
              <a:gs pos="100000">
                <a:schemeClr val="accent6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Овал 20"/>
          <p:cNvSpPr/>
          <p:nvPr/>
        </p:nvSpPr>
        <p:spPr>
          <a:xfrm>
            <a:off x="2565159" y="5101608"/>
            <a:ext cx="1152128" cy="1080120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62000">
                <a:schemeClr val="accent6">
                  <a:lumMod val="95000"/>
                  <a:lumOff val="5000"/>
                </a:schemeClr>
              </a:gs>
              <a:gs pos="100000">
                <a:schemeClr val="accent6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TextBox 21"/>
          <p:cNvSpPr txBox="1"/>
          <p:nvPr/>
        </p:nvSpPr>
        <p:spPr>
          <a:xfrm>
            <a:off x="5638800" y="3700990"/>
            <a:ext cx="3242990" cy="584775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uk-UA" sz="3200" b="1" i="1" dirty="0">
                <a:solidFill>
                  <a:srgbClr val="FFFF00"/>
                </a:solidFill>
              </a:rPr>
              <a:t> Завдання НМТ</a:t>
            </a:r>
            <a:endParaRPr lang="en-US" sz="3200" b="1" i="1" dirty="0">
              <a:solidFill>
                <a:srgbClr val="FFFF00"/>
              </a:solidFill>
            </a:endParaRPr>
          </a:p>
        </p:txBody>
      </p:sp>
      <p:sp>
        <p:nvSpPr>
          <p:cNvPr id="24" name="Овал 23"/>
          <p:cNvSpPr/>
          <p:nvPr/>
        </p:nvSpPr>
        <p:spPr>
          <a:xfrm>
            <a:off x="2060713" y="4077072"/>
            <a:ext cx="1152128" cy="1080120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62000">
                <a:schemeClr val="accent6">
                  <a:lumMod val="95000"/>
                  <a:lumOff val="5000"/>
                </a:schemeClr>
              </a:gs>
              <a:gs pos="100000">
                <a:schemeClr val="accent6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Паламарчук Т. В.  Ушомирський ліцей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583680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2483768" y="332656"/>
            <a:ext cx="5400600" cy="1008112"/>
          </a:xfrm>
        </p:spPr>
        <p:txBody>
          <a:bodyPr>
            <a:noAutofit/>
          </a:bodyPr>
          <a:lstStyle/>
          <a:p>
            <a:pPr marL="45720" indent="0">
              <a:buNone/>
            </a:pPr>
            <a:r>
              <a:rPr lang="uk-UA" b="1" dirty="0">
                <a:solidFill>
                  <a:schemeClr val="bg2">
                    <a:lumMod val="25000"/>
                  </a:schemeClr>
                </a:solidFill>
                <a:latin typeface="Monotype Corsiva" panose="03010101010201010101" pitchFamily="66" charset="0"/>
              </a:rPr>
              <a:t>Перевірте свою компетентність Завдання НМТ</a:t>
            </a:r>
            <a:endParaRPr lang="en-US" b="1" dirty="0">
              <a:solidFill>
                <a:schemeClr val="bg2">
                  <a:lumMod val="25000"/>
                </a:schemeClr>
              </a:solidFill>
              <a:latin typeface="Monotype Corsiva" panose="03010101010201010101" pitchFamily="66" charset="0"/>
            </a:endParaRPr>
          </a:p>
        </p:txBody>
      </p:sp>
      <p:graphicFrame>
        <p:nvGraphicFramePr>
          <p:cNvPr id="6" name="Объект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48024614"/>
              </p:ext>
            </p:extLst>
          </p:nvPr>
        </p:nvGraphicFramePr>
        <p:xfrm>
          <a:off x="1763688" y="2636912"/>
          <a:ext cx="5329964" cy="151216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08" r:id="rId3" imgW="888614" imgH="253890" progId="Equation.3">
                  <p:embed/>
                </p:oleObj>
              </mc:Choice>
              <mc:Fallback>
                <p:oleObj r:id="rId3" imgW="888614" imgH="253890" progId="Equation.3">
                  <p:embed/>
                  <p:pic>
                    <p:nvPicPr>
                      <p:cNvPr id="6" name="Объект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63688" y="2636912"/>
                        <a:ext cx="5329964" cy="151216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0" y="7334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altLang="en-US" sz="14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</a:t>
            </a:r>
            <a:r>
              <a:rPr kumimoji="0" lang="en-US" altLang="en-US" sz="9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</a:rPr>
              <a:t> 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Паламарчук Т. В.  Ушомирський ліцей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86875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Овал 19"/>
          <p:cNvSpPr/>
          <p:nvPr/>
        </p:nvSpPr>
        <p:spPr>
          <a:xfrm>
            <a:off x="2431062" y="317416"/>
            <a:ext cx="4392488" cy="6048672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Овал 7"/>
          <p:cNvSpPr/>
          <p:nvPr/>
        </p:nvSpPr>
        <p:spPr>
          <a:xfrm>
            <a:off x="7935511" y="3439362"/>
            <a:ext cx="1152128" cy="1080120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62000">
                <a:schemeClr val="accent6">
                  <a:lumMod val="95000"/>
                  <a:lumOff val="5000"/>
                </a:schemeClr>
              </a:gs>
              <a:gs pos="100000">
                <a:schemeClr val="accent6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Овал 12"/>
          <p:cNvSpPr/>
          <p:nvPr/>
        </p:nvSpPr>
        <p:spPr>
          <a:xfrm>
            <a:off x="7945318" y="4540515"/>
            <a:ext cx="1152128" cy="10801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Овал 17"/>
          <p:cNvSpPr/>
          <p:nvPr/>
        </p:nvSpPr>
        <p:spPr>
          <a:xfrm>
            <a:off x="7935511" y="5662701"/>
            <a:ext cx="1152128" cy="10801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Овал 8"/>
          <p:cNvSpPr/>
          <p:nvPr/>
        </p:nvSpPr>
        <p:spPr>
          <a:xfrm>
            <a:off x="4718495" y="5620635"/>
            <a:ext cx="1152128" cy="1080120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62000">
                <a:schemeClr val="accent6">
                  <a:lumMod val="95000"/>
                  <a:lumOff val="5000"/>
                </a:schemeClr>
              </a:gs>
              <a:gs pos="100000">
                <a:schemeClr val="accent6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Овал 9"/>
          <p:cNvSpPr/>
          <p:nvPr/>
        </p:nvSpPr>
        <p:spPr>
          <a:xfrm>
            <a:off x="5571822" y="4880456"/>
            <a:ext cx="1152128" cy="1080120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62000">
                <a:schemeClr val="accent6">
                  <a:lumMod val="95000"/>
                  <a:lumOff val="5000"/>
                </a:schemeClr>
              </a:gs>
              <a:gs pos="100000">
                <a:schemeClr val="accent6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Овал 10"/>
          <p:cNvSpPr/>
          <p:nvPr/>
        </p:nvSpPr>
        <p:spPr>
          <a:xfrm>
            <a:off x="6084168" y="3934884"/>
            <a:ext cx="1152128" cy="1080120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62000">
                <a:schemeClr val="accent6">
                  <a:lumMod val="95000"/>
                  <a:lumOff val="5000"/>
                </a:schemeClr>
              </a:gs>
              <a:gs pos="100000">
                <a:schemeClr val="accent6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Овал 11"/>
          <p:cNvSpPr/>
          <p:nvPr/>
        </p:nvSpPr>
        <p:spPr>
          <a:xfrm>
            <a:off x="6227403" y="2854764"/>
            <a:ext cx="1152128" cy="1080120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62000">
                <a:schemeClr val="accent6">
                  <a:lumMod val="95000"/>
                  <a:lumOff val="5000"/>
                </a:schemeClr>
              </a:gs>
              <a:gs pos="100000">
                <a:schemeClr val="accent6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Овал 15"/>
          <p:cNvSpPr/>
          <p:nvPr/>
        </p:nvSpPr>
        <p:spPr>
          <a:xfrm>
            <a:off x="6115348" y="1774644"/>
            <a:ext cx="1152128" cy="1080120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62000">
                <a:schemeClr val="accent6">
                  <a:lumMod val="95000"/>
                  <a:lumOff val="5000"/>
                </a:schemeClr>
              </a:gs>
              <a:gs pos="100000">
                <a:schemeClr val="accent6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Овал 16"/>
          <p:cNvSpPr/>
          <p:nvPr/>
        </p:nvSpPr>
        <p:spPr>
          <a:xfrm>
            <a:off x="5656945" y="761798"/>
            <a:ext cx="1152128" cy="1080120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62000">
                <a:schemeClr val="accent6">
                  <a:lumMod val="95000"/>
                  <a:lumOff val="5000"/>
                </a:schemeClr>
              </a:gs>
              <a:gs pos="100000">
                <a:schemeClr val="accent6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Овал 18"/>
          <p:cNvSpPr/>
          <p:nvPr/>
        </p:nvSpPr>
        <p:spPr>
          <a:xfrm>
            <a:off x="3566367" y="5662701"/>
            <a:ext cx="1152128" cy="1080120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62000">
                <a:schemeClr val="accent6">
                  <a:lumMod val="95000"/>
                  <a:lumOff val="5000"/>
                </a:schemeClr>
              </a:gs>
              <a:gs pos="100000">
                <a:schemeClr val="accent6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Овал 20"/>
          <p:cNvSpPr/>
          <p:nvPr/>
        </p:nvSpPr>
        <p:spPr>
          <a:xfrm>
            <a:off x="2565159" y="5101608"/>
            <a:ext cx="1152128" cy="1080120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62000">
                <a:schemeClr val="accent6">
                  <a:lumMod val="95000"/>
                  <a:lumOff val="5000"/>
                </a:schemeClr>
              </a:gs>
              <a:gs pos="100000">
                <a:schemeClr val="accent6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Овал 22"/>
          <p:cNvSpPr/>
          <p:nvPr/>
        </p:nvSpPr>
        <p:spPr>
          <a:xfrm>
            <a:off x="2060713" y="4077072"/>
            <a:ext cx="1152128" cy="1080120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62000">
                <a:schemeClr val="accent6">
                  <a:lumMod val="95000"/>
                  <a:lumOff val="5000"/>
                </a:schemeClr>
              </a:gs>
              <a:gs pos="100000">
                <a:schemeClr val="accent6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Паламарчук Т. В.  Ушомирський ліцей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226250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0.00694 L 8.33333E-7 -0.00648 C 0.00069 -0.01296 0.00208 -0.01921 0.00208 -0.02546 C 0.00208 -0.03194 0.00069 -0.03842 8.33333E-7 -0.0449 C -0.0007 -0.05115 -0.00122 -0.0574 -0.00208 -0.06342 C -0.00243 -0.06551 -0.00295 -0.06782 -0.00313 -0.07037 C -0.00521 -0.08935 -0.00313 -0.07708 -0.00521 -0.08865 C -0.00556 -0.09375 -0.0059 -0.09884 -0.00625 -0.10393 C -0.0066 -0.11157 -0.00677 -0.11921 -0.00729 -0.12638 C -0.00747 -0.12916 -0.00885 -0.14421 -0.00938 -0.14745 C -0.01042 -0.15625 -0.01059 -0.1537 -0.01146 -0.16296 C -0.01215 -0.1706 -0.01233 -0.17939 -0.01354 -0.18703 C -0.01406 -0.19074 -0.01476 -0.19444 -0.01545 -0.19814 C -0.01615 -0.20092 -0.01754 -0.20671 -0.01754 -0.20648 C -0.01962 -0.22592 -0.01701 -0.20879 -0.02066 -0.22199 C -0.02361 -0.23263 -0.01962 -0.22338 -0.02379 -0.23217 C -0.02587 -0.24629 -0.02379 -0.23333 -0.02587 -0.24305 C -0.02656 -0.24676 -0.02778 -0.25463 -0.02899 -0.25717 L -0.03108 -0.26134 C -0.0316 -0.26574 -0.03177 -0.27013 -0.03299 -0.27407 C -0.03438 -0.27777 -0.03629 -0.28148 -0.03715 -0.28518 C -0.0375 -0.2868 -0.03767 -0.28842 -0.0382 -0.28958 C -0.03906 -0.29166 -0.04045 -0.29282 -0.04132 -0.29513 C -0.04288 -0.29953 -0.0434 -0.30509 -0.04549 -0.30926 C -0.04618 -0.31064 -0.04688 -0.3118 -0.04757 -0.31319 C -0.04792 -0.31481 -0.04792 -0.31643 -0.04844 -0.31759 C -0.05035 -0.32222 -0.05208 -0.32314 -0.05365 -0.32777 C -0.05417 -0.32893 -0.05417 -0.33055 -0.05469 -0.33148 C -0.0559 -0.33472 -0.05747 -0.33726 -0.05885 -0.34004 L -0.06094 -0.34444 C -0.06163 -0.34583 -0.06215 -0.34722 -0.06302 -0.34884 C -0.07448 -0.36967 -0.05833 -0.34074 -0.0691 -0.35833 C -0.06997 -0.35972 -0.07031 -0.36134 -0.07118 -0.36273 C -0.0724 -0.36481 -0.07413 -0.3662 -0.07535 -0.36851 C -0.07622 -0.36944 -0.07656 -0.37129 -0.07743 -0.37245 C -0.0783 -0.37361 -0.07969 -0.37384 -0.08056 -0.37546 C -0.08177 -0.37685 -0.08247 -0.37916 -0.08351 -0.38078 C -0.0849 -0.3831 -0.08646 -0.38472 -0.08767 -0.38657 C -0.09774 -0.40254 -0.07934 -0.37592 -0.09288 -0.39652 L -0.10313 -0.41041 C -0.10417 -0.4118 -0.10504 -0.41342 -0.10625 -0.41458 C -0.10729 -0.41551 -0.10851 -0.41643 -0.10938 -0.41759 C -0.12188 -0.43287 -0.1132 -0.425 -0.12066 -0.43148 C -0.12622 -0.44282 -0.11892 -0.42893 -0.12587 -0.43865 C -0.13177 -0.44652 -0.12344 -0.43888 -0.13108 -0.44676 C -0.13299 -0.44884 -0.13507 -0.45069 -0.13715 -0.45254 C -0.13715 -0.45231 -0.1434 -0.45833 -0.1434 -0.4581 C -0.14479 -0.45972 -0.14618 -0.46088 -0.14757 -0.4625 C -0.14861 -0.46365 -0.14948 -0.46527 -0.15052 -0.46666 C -0.15156 -0.46759 -0.15278 -0.46828 -0.15365 -0.46921 C -0.15486 -0.47083 -0.15556 -0.47245 -0.15677 -0.47361 C -0.15799 -0.47476 -0.15955 -0.47523 -0.16094 -0.47638 C -0.16233 -0.47777 -0.16354 -0.47963 -0.1651 -0.48078 C -0.16823 -0.4831 -0.17101 -0.48426 -0.17431 -0.48634 C -0.1757 -0.48703 -0.17708 -0.48796 -0.17847 -0.48912 C -0.17951 -0.48981 -0.18038 -0.4912 -0.1816 -0.49189 C -0.18351 -0.49351 -0.18576 -0.49467 -0.18767 -0.49606 C -0.18872 -0.49699 -0.18976 -0.49838 -0.1908 -0.49907 C -0.19514 -0.50208 -0.20851 -0.51111 -0.21458 -0.51435 C -0.21858 -0.51643 -0.22257 -0.51921 -0.22691 -0.52013 C -0.22899 -0.5206 -0.23108 -0.52083 -0.23316 -0.52129 C -0.25382 -0.52916 -0.23785 -0.52569 -0.2526 -0.52847 C -0.25538 -0.52986 -0.26736 -0.53657 -0.27222 -0.53819 C -0.27396 -0.53912 -0.2757 -0.53958 -0.27743 -0.53981 C -0.28958 -0.54236 -0.27986 -0.54004 -0.29392 -0.54236 C -0.29566 -0.54282 -0.2974 -0.54351 -0.29913 -0.54375 C -0.30139 -0.54421 -0.30382 -0.54467 -0.30625 -0.54513 C -0.31181 -0.54629 -0.31719 -0.54745 -0.32274 -0.54814 C -0.32622 -0.54861 -0.32969 -0.54884 -0.33316 -0.54953 C -0.34063 -0.55069 -0.34826 -0.55231 -0.35573 -0.55393 C -0.35781 -0.55416 -0.3599 -0.55486 -0.36198 -0.55532 C -0.36615 -0.55578 -0.37014 -0.55601 -0.37431 -0.55671 C -0.37847 -0.5574 -0.38663 -0.55902 -0.38663 -0.55902 C -0.38837 -0.55902 -0.41632 -0.55787 -0.4217 -0.55671 C -0.42396 -0.55625 -0.42587 -0.55463 -0.42795 -0.55393 C -0.43038 -0.55324 -0.43281 -0.55301 -0.43507 -0.55231 C -0.43715 -0.55185 -0.43924 -0.55138 -0.44132 -0.55092 C -0.44375 -0.55023 -0.44809 -0.54907 -0.4507 -0.54814 C -0.45278 -0.54722 -0.45469 -0.54606 -0.45677 -0.54513 C -0.45816 -0.54467 -0.45955 -0.54444 -0.46094 -0.54375 C -0.47344 -0.53865 -0.46667 -0.5412 -0.47743 -0.53564 C -0.47847 -0.53495 -0.47951 -0.53472 -0.48056 -0.53426 C -0.48264 -0.53287 -0.48455 -0.53101 -0.48663 -0.52986 C -0.48837 -0.5287 -0.4901 -0.52801 -0.49184 -0.52708 C -0.49323 -0.52615 -0.49462 -0.52523 -0.49601 -0.52407 C -0.49705 -0.52361 -0.49809 -0.52314 -0.49913 -0.52268 C -0.50139 -0.52176 -0.50382 -0.52106 -0.50625 -0.52013 C -0.5132 -0.51388 -0.50833 -0.51805 -0.5217 -0.50879 C -0.52379 -0.5074 -0.52604 -0.50625 -0.52795 -0.50439 C -0.53056 -0.50208 -0.53559 -0.49814 -0.5382 -0.49467 C -0.54323 -0.48888 -0.53924 -0.49166 -0.54445 -0.48912 C -0.54722 -0.48148 -0.54618 -0.48287 -0.55174 -0.475 C -0.55608 -0.46828 -0.55781 -0.46759 -0.56094 -0.46111 C -0.56441 -0.45347 -0.56146 -0.45763 -0.5651 -0.45115 C -0.56667 -0.44814 -0.56875 -0.4456 -0.57014 -0.44282 C -0.57118 -0.44097 -0.57135 -0.43888 -0.57222 -0.43726 C -0.57309 -0.43541 -0.57448 -0.43426 -0.57535 -0.43287 C -0.57969 -0.42569 -0.575 -0.43171 -0.57951 -0.42314 C -0.58247 -0.41736 -0.58524 -0.41365 -0.58872 -0.40879 C -0.59254 -0.39861 -0.58872 -0.40763 -0.59601 -0.39652 C -0.59688 -0.3949 -0.5974 -0.39351 -0.59809 -0.39213 C -0.60139 -0.38588 -0.60052 -0.3875 -0.60417 -0.3824 C -0.60486 -0.38032 -0.60538 -0.37847 -0.60625 -0.37662 C -0.61146 -0.3662 -0.60972 -0.37314 -0.61458 -0.36111 C -0.62083 -0.3456 -0.61215 -0.3625 -0.61979 -0.34884 L -0.62274 -0.33588 L -0.62483 -0.32777 C -0.62552 -0.32523 -0.62639 -0.32291 -0.62691 -0.32037 C -0.63004 -0.3081 -0.62517 -0.32268 -0.63004 -0.30625 C -0.63073 -0.30416 -0.6316 -0.30185 -0.63212 -0.2993 C -0.63351 -0.29282 -0.63333 -0.28611 -0.6342 -0.27986 C -0.63438 -0.27801 -0.6349 -0.27685 -0.63524 -0.27546 C -0.63559 -0.27176 -0.63594 -0.26805 -0.63629 -0.26412 C -0.63663 -0.2581 -0.63663 -0.25208 -0.63715 -0.24606 C -0.6375 -0.24259 -0.63906 -0.23055 -0.64028 -0.22476 C -0.64097 -0.22199 -0.64149 -0.21921 -0.64236 -0.2162 L -0.64445 -0.21088 C -0.64479 -0.20856 -0.64497 -0.20625 -0.64549 -0.2037 C -0.6467 -0.19861 -0.64774 -0.19838 -0.64965 -0.19398 C -0.65035 -0.19236 -0.65087 -0.19004 -0.65174 -0.18842 C -0.65382 -0.1831 -0.65469 -0.18148 -0.65677 -0.17708 C -0.65712 -0.17569 -0.65747 -0.1743 -0.65781 -0.17291 C -0.65938 -0.16782 -0.6599 -0.16736 -0.66198 -0.16296 C -0.66233 -0.16064 -0.66233 -0.15833 -0.66302 -0.15601 C -0.66337 -0.15439 -0.66458 -0.15347 -0.6651 -0.15185 C -0.66892 -0.13819 -0.66337 -0.15046 -0.66823 -0.14051 C -0.66858 -0.1331 -0.66875 -0.12546 -0.66927 -0.11828 C -0.66945 -0.11342 -0.67014 -0.10856 -0.67014 -0.10393 C -0.67014 -0.09629 -0.66945 -0.08796 -0.66927 -0.08009 C -0.6691 -0.07615 -0.66927 -0.07176 -0.66927 -0.06736 L -0.66823 -0.06898 L -0.66719 -0.06342 " pathEditMode="relative" rAng="0" ptsTypes="AAAAAAAAAAAAAAAAAAAAAAAAAAAAAAAAAAAAAAAAAAAAAAAAAAAAAAAAAAAAAAAAAAAAAAAAAAAAAAAAAAAAAAAAAAAAAAAAAAAAAAAAAAAAAAAAAAAAAAAAAAAAAAAAAAAA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3403" y="-275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Овал 19"/>
          <p:cNvSpPr/>
          <p:nvPr/>
        </p:nvSpPr>
        <p:spPr>
          <a:xfrm>
            <a:off x="2414540" y="278822"/>
            <a:ext cx="4392488" cy="6048672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Овал 17"/>
          <p:cNvSpPr/>
          <p:nvPr/>
        </p:nvSpPr>
        <p:spPr>
          <a:xfrm>
            <a:off x="7935511" y="5662701"/>
            <a:ext cx="1152128" cy="10801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Овал 9"/>
          <p:cNvSpPr/>
          <p:nvPr/>
        </p:nvSpPr>
        <p:spPr>
          <a:xfrm>
            <a:off x="4702895" y="5547576"/>
            <a:ext cx="1152128" cy="1080120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62000">
                <a:schemeClr val="accent6">
                  <a:lumMod val="95000"/>
                  <a:lumOff val="5000"/>
                </a:schemeClr>
              </a:gs>
              <a:gs pos="100000">
                <a:schemeClr val="accent6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Овал 10"/>
          <p:cNvSpPr/>
          <p:nvPr/>
        </p:nvSpPr>
        <p:spPr>
          <a:xfrm>
            <a:off x="5568869" y="4867233"/>
            <a:ext cx="1152128" cy="1080120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62000">
                <a:schemeClr val="accent6">
                  <a:lumMod val="95000"/>
                  <a:lumOff val="5000"/>
                </a:schemeClr>
              </a:gs>
              <a:gs pos="100000">
                <a:schemeClr val="accent6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Овал 11"/>
          <p:cNvSpPr/>
          <p:nvPr/>
        </p:nvSpPr>
        <p:spPr>
          <a:xfrm>
            <a:off x="6144933" y="3908438"/>
            <a:ext cx="1152128" cy="1080120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62000">
                <a:schemeClr val="accent6">
                  <a:lumMod val="95000"/>
                  <a:lumOff val="5000"/>
                </a:schemeClr>
              </a:gs>
              <a:gs pos="100000">
                <a:schemeClr val="accent6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Овал 16"/>
          <p:cNvSpPr/>
          <p:nvPr/>
        </p:nvSpPr>
        <p:spPr>
          <a:xfrm>
            <a:off x="6199430" y="2828318"/>
            <a:ext cx="1152128" cy="1080120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62000">
                <a:schemeClr val="accent6">
                  <a:lumMod val="95000"/>
                  <a:lumOff val="5000"/>
                </a:schemeClr>
              </a:gs>
              <a:gs pos="100000">
                <a:schemeClr val="accent6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Овал 18"/>
          <p:cNvSpPr/>
          <p:nvPr/>
        </p:nvSpPr>
        <p:spPr>
          <a:xfrm>
            <a:off x="6091805" y="1718305"/>
            <a:ext cx="1152128" cy="1080120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62000">
                <a:schemeClr val="accent6">
                  <a:lumMod val="95000"/>
                  <a:lumOff val="5000"/>
                </a:schemeClr>
              </a:gs>
              <a:gs pos="100000">
                <a:schemeClr val="accent6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Овал 20"/>
          <p:cNvSpPr/>
          <p:nvPr/>
        </p:nvSpPr>
        <p:spPr>
          <a:xfrm>
            <a:off x="5638800" y="713794"/>
            <a:ext cx="1152128" cy="1080120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62000">
                <a:schemeClr val="accent6">
                  <a:lumMod val="95000"/>
                  <a:lumOff val="5000"/>
                </a:schemeClr>
              </a:gs>
              <a:gs pos="100000">
                <a:schemeClr val="accent6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Овал 21"/>
          <p:cNvSpPr/>
          <p:nvPr/>
        </p:nvSpPr>
        <p:spPr>
          <a:xfrm>
            <a:off x="3550767" y="5547576"/>
            <a:ext cx="1152128" cy="1080120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62000">
                <a:schemeClr val="accent6">
                  <a:lumMod val="95000"/>
                  <a:lumOff val="5000"/>
                </a:schemeClr>
              </a:gs>
              <a:gs pos="100000">
                <a:schemeClr val="accent6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Овал 15"/>
          <p:cNvSpPr/>
          <p:nvPr/>
        </p:nvSpPr>
        <p:spPr>
          <a:xfrm>
            <a:off x="2537798" y="4988558"/>
            <a:ext cx="1152128" cy="1080120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62000">
                <a:schemeClr val="accent6">
                  <a:lumMod val="95000"/>
                  <a:lumOff val="5000"/>
                </a:schemeClr>
              </a:gs>
              <a:gs pos="100000">
                <a:schemeClr val="accent6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Овал 23"/>
          <p:cNvSpPr/>
          <p:nvPr/>
        </p:nvSpPr>
        <p:spPr>
          <a:xfrm>
            <a:off x="1907237" y="4028824"/>
            <a:ext cx="1152128" cy="1080120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62000">
                <a:schemeClr val="accent6">
                  <a:lumMod val="95000"/>
                  <a:lumOff val="5000"/>
                </a:schemeClr>
              </a:gs>
              <a:gs pos="100000">
                <a:schemeClr val="accent6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Овал 24"/>
          <p:cNvSpPr/>
          <p:nvPr/>
        </p:nvSpPr>
        <p:spPr>
          <a:xfrm>
            <a:off x="1829048" y="2916738"/>
            <a:ext cx="1152128" cy="1080120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62000">
                <a:schemeClr val="accent6">
                  <a:lumMod val="95000"/>
                  <a:lumOff val="5000"/>
                </a:schemeClr>
              </a:gs>
              <a:gs pos="100000">
                <a:schemeClr val="accent6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Овал 25"/>
          <p:cNvSpPr/>
          <p:nvPr/>
        </p:nvSpPr>
        <p:spPr>
          <a:xfrm>
            <a:off x="7905637" y="4568884"/>
            <a:ext cx="1152128" cy="1080120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62000">
                <a:schemeClr val="accent6">
                  <a:lumMod val="95000"/>
                  <a:lumOff val="5000"/>
                </a:schemeClr>
              </a:gs>
              <a:gs pos="100000">
                <a:schemeClr val="accent6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TextBox 26"/>
          <p:cNvSpPr txBox="1"/>
          <p:nvPr/>
        </p:nvSpPr>
        <p:spPr>
          <a:xfrm>
            <a:off x="4842055" y="4813384"/>
            <a:ext cx="4089106" cy="584775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uk-UA" sz="3200" b="1" i="1" dirty="0">
                <a:solidFill>
                  <a:srgbClr val="FFFF00"/>
                </a:solidFill>
              </a:rPr>
              <a:t> Прикладна задача</a:t>
            </a:r>
            <a:endParaRPr lang="en-US" sz="3200" b="1" i="1" dirty="0">
              <a:solidFill>
                <a:srgbClr val="FFFF00"/>
              </a:solidFill>
            </a:endParaRPr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Паламарчук Т. В.  Ушомирський ліцей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359250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3F50C19-FEE6-0F95-E31B-0F469D31927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77470251-7B61-3D46-19F0-DDEA782D270B}"/>
              </a:ext>
            </a:extLst>
          </p:cNvPr>
          <p:cNvSpPr/>
          <p:nvPr/>
        </p:nvSpPr>
        <p:spPr>
          <a:xfrm>
            <a:off x="395536" y="2780928"/>
            <a:ext cx="8352928" cy="11376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uk-UA" sz="3200" b="1" i="1" dirty="0">
                <a:solidFill>
                  <a:schemeClr val="accent1">
                    <a:lumMod val="50000"/>
                  </a:schemeClr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Квадратні корені застосовуються в багатьох сферах науки, техніки та повсякденного життя. </a:t>
            </a:r>
            <a:r>
              <a:rPr lang="uk-UA" sz="3200" dirty="0">
                <a:solidFill>
                  <a:schemeClr val="accent1">
                    <a:lumMod val="50000"/>
                  </a:schemeClr>
                </a:solidFill>
                <a:latin typeface="+mj-lt"/>
                <a:ea typeface="Calibri" panose="020F0502020204030204" pitchFamily="34" charset="0"/>
              </a:rPr>
              <a:t> </a:t>
            </a:r>
            <a:endParaRPr lang="en-US" sz="3200" dirty="0">
              <a:solidFill>
                <a:schemeClr val="accent1">
                  <a:lumMod val="50000"/>
                </a:schemeClr>
              </a:solidFill>
              <a:latin typeface="+mj-lt"/>
              <a:ea typeface="Calibri" panose="020F050202020403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2260F40-CB14-AE3F-912A-938A2FFD5573}"/>
              </a:ext>
            </a:extLst>
          </p:cNvPr>
          <p:cNvSpPr txBox="1"/>
          <p:nvPr/>
        </p:nvSpPr>
        <p:spPr>
          <a:xfrm>
            <a:off x="659711" y="332656"/>
            <a:ext cx="7824578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uk-UA" sz="4000" b="1" i="1" dirty="0">
                <a:solidFill>
                  <a:srgbClr val="002060"/>
                </a:solidFill>
                <a:latin typeface="Monotype Corsiva" panose="03010101010201010101" pitchFamily="66" charset="0"/>
              </a:rPr>
              <a:t>Застосування </a:t>
            </a:r>
          </a:p>
          <a:p>
            <a:pPr algn="ctr"/>
            <a:r>
              <a:rPr lang="uk-UA" sz="4000" b="1" i="1" dirty="0">
                <a:solidFill>
                  <a:srgbClr val="002060"/>
                </a:solidFill>
                <a:latin typeface="Monotype Corsiva" panose="03010101010201010101" pitchFamily="66" charset="0"/>
              </a:rPr>
              <a:t>квадратних коренів в реальному житті</a:t>
            </a:r>
            <a:endParaRPr lang="en-US" sz="4000" b="1" i="1" dirty="0">
              <a:solidFill>
                <a:srgbClr val="002060"/>
              </a:solidFill>
              <a:latin typeface="Monotype Corsiva" panose="03010101010201010101" pitchFamily="66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575556" y="4365104"/>
            <a:ext cx="799288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200" b="1" dirty="0" smtClean="0">
                <a:solidFill>
                  <a:srgbClr val="002060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Що </a:t>
            </a:r>
            <a:r>
              <a:rPr lang="uk-UA" sz="3200" b="1" dirty="0">
                <a:solidFill>
                  <a:srgbClr val="002060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штучний інтелект відповість на запитання: </a:t>
            </a:r>
            <a:endParaRPr lang="uk-UA" sz="3200" b="1" dirty="0" smtClean="0">
              <a:solidFill>
                <a:srgbClr val="002060"/>
              </a:solidFill>
              <a:latin typeface="Monotype Corsiva" panose="03010101010201010101" pitchFamily="66" charset="0"/>
              <a:ea typeface="Calibri" panose="020F0502020204030204" pitchFamily="34" charset="0"/>
            </a:endParaRPr>
          </a:p>
          <a:p>
            <a:pPr algn="ctr"/>
            <a:r>
              <a:rPr lang="uk-UA" sz="3200" b="1" dirty="0" smtClean="0">
                <a:solidFill>
                  <a:srgbClr val="002060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Де </a:t>
            </a:r>
            <a:r>
              <a:rPr lang="uk-UA" sz="3200" b="1" dirty="0">
                <a:solidFill>
                  <a:srgbClr val="002060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застосовуються квадратні корені? </a:t>
            </a:r>
            <a:endParaRPr lang="en-US" sz="3200" b="1" dirty="0">
              <a:solidFill>
                <a:srgbClr val="002060"/>
              </a:solidFill>
              <a:latin typeface="Monotype Corsiva" panose="03010101010201010101" pitchFamily="66" charset="0"/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Паламарчук Т. В.  Ушомирський ліцей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951259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8CD407-2DD8-01F5-5440-E9F7AC2B53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362E7697-1D3E-0A0F-0A4C-0C39D328F54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80512" cy="5143500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68BB6917-FCDC-322F-C12C-B5011B50810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028700"/>
            <a:ext cx="9180512" cy="5143500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9BD7E2BF-4484-39FA-60DD-FEEC5CC5BFE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821" y="1714500"/>
            <a:ext cx="9144000" cy="5143500"/>
          </a:xfrm>
          <a:prstGeom prst="rect">
            <a:avLst/>
          </a:prstGeom>
        </p:spPr>
      </p:pic>
      <p:sp>
        <p:nvSpPr>
          <p:cNvPr id="15" name="Місце для вмісту 3">
            <a:extLst>
              <a:ext uri="{FF2B5EF4-FFF2-40B4-BE49-F238E27FC236}">
                <a16:creationId xmlns:a16="http://schemas.microsoft.com/office/drawing/2014/main" id="{7EC3E276-2221-44CB-ADCE-99BB1E7D2513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0" y="731520"/>
            <a:ext cx="9144000" cy="4281656"/>
          </a:xfrm>
          <a:solidFill>
            <a:schemeClr val="tx1">
              <a:lumMod val="75000"/>
              <a:lumOff val="25000"/>
            </a:schemeClr>
          </a:solidFill>
        </p:spPr>
        <p:txBody>
          <a:bodyPr>
            <a:normAutofit fontScale="70000" lnSpcReduction="20000"/>
          </a:bodyPr>
          <a:lstStyle/>
          <a:p>
            <a:pPr marL="4572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uk-UA" sz="2400" b="1" dirty="0">
                <a:solidFill>
                  <a:schemeClr val="bg1"/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</a:rPr>
              <a:t>Квадратні корені застосовуються в багатьох сферах науки, техніки та повсякденного життя. Ось основні з них: </a:t>
            </a:r>
            <a:endParaRPr lang="en-US" sz="2400" b="1" dirty="0">
              <a:solidFill>
                <a:schemeClr val="bg1"/>
              </a:solidFill>
              <a:latin typeface="Microsoft JhengHei UI" panose="020B0604030504040204" pitchFamily="34" charset="-120"/>
              <a:ea typeface="Microsoft JhengHei UI" panose="020B0604030504040204" pitchFamily="34" charset="-120"/>
            </a:endParaRPr>
          </a:p>
          <a:p>
            <a:pPr marL="4572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uk-UA" sz="2400" b="1" dirty="0">
                <a:solidFill>
                  <a:schemeClr val="bg1"/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</a:rPr>
              <a:t>1. Математика – при розв'язанні рівнянь, наприклад, квадратних рівнянь (формула коренів), а також у тригонометрії та геометрії.</a:t>
            </a:r>
            <a:endParaRPr lang="en-US" sz="2400" b="1" dirty="0">
              <a:solidFill>
                <a:schemeClr val="bg1"/>
              </a:solidFill>
              <a:latin typeface="Microsoft JhengHei UI" panose="020B0604030504040204" pitchFamily="34" charset="-120"/>
              <a:ea typeface="Microsoft JhengHei UI" panose="020B0604030504040204" pitchFamily="34" charset="-120"/>
            </a:endParaRPr>
          </a:p>
          <a:p>
            <a:pPr marL="4572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uk-UA" sz="2400" b="1" dirty="0">
                <a:solidFill>
                  <a:schemeClr val="bg1"/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</a:rPr>
              <a:t> 2. Фізика – при обчисленні прискорення, енергії, хвильових характеристик та інших фізичних величин.</a:t>
            </a:r>
            <a:endParaRPr lang="en-US" sz="2400" b="1" dirty="0">
              <a:solidFill>
                <a:schemeClr val="bg1"/>
              </a:solidFill>
              <a:latin typeface="Microsoft JhengHei UI" panose="020B0604030504040204" pitchFamily="34" charset="-120"/>
              <a:ea typeface="Microsoft JhengHei UI" panose="020B0604030504040204" pitchFamily="34" charset="-120"/>
            </a:endParaRPr>
          </a:p>
          <a:p>
            <a:pPr marL="4572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uk-UA" sz="2400" b="1" dirty="0">
                <a:solidFill>
                  <a:schemeClr val="bg1"/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</a:rPr>
              <a:t> 3. Інженерія та будівництво – при проектуванні будівель,  для розрахунку довжини, площі та об'ємів, визначення навантаження та напруги в конструкціях.</a:t>
            </a:r>
            <a:endParaRPr lang="en-US" sz="2400" b="1" dirty="0">
              <a:solidFill>
                <a:schemeClr val="bg1"/>
              </a:solidFill>
              <a:latin typeface="Microsoft JhengHei UI" panose="020B0604030504040204" pitchFamily="34" charset="-120"/>
              <a:ea typeface="Microsoft JhengHei UI" panose="020B0604030504040204" pitchFamily="34" charset="-120"/>
            </a:endParaRPr>
          </a:p>
          <a:p>
            <a:pPr marL="4572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uk-UA" sz="2400" b="1" dirty="0">
                <a:solidFill>
                  <a:schemeClr val="bg1"/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</a:rPr>
              <a:t> 4. Комп'ютерні науки – у графіці, алгоритмах комп</a:t>
            </a:r>
            <a:r>
              <a:rPr lang="ru-RU" sz="2400" b="1" dirty="0">
                <a:solidFill>
                  <a:schemeClr val="bg1"/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</a:rPr>
              <a:t>’</a:t>
            </a:r>
            <a:r>
              <a:rPr lang="ru-RU" sz="2400" b="1" dirty="0" err="1">
                <a:solidFill>
                  <a:schemeClr val="bg1"/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</a:rPr>
              <a:t>ютерного</a:t>
            </a:r>
            <a:r>
              <a:rPr lang="ru-RU" sz="2400" b="1" dirty="0">
                <a:solidFill>
                  <a:schemeClr val="bg1"/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</a:rPr>
              <a:t> </a:t>
            </a:r>
            <a:r>
              <a:rPr lang="uk-UA" sz="2400" b="1" dirty="0">
                <a:solidFill>
                  <a:schemeClr val="bg1"/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</a:rPr>
              <a:t> навчання, криптографії та обчисленнях. </a:t>
            </a:r>
            <a:endParaRPr lang="en-US" sz="2400" b="1" dirty="0">
              <a:solidFill>
                <a:schemeClr val="bg1"/>
              </a:solidFill>
              <a:latin typeface="Microsoft JhengHei UI" panose="020B0604030504040204" pitchFamily="34" charset="-120"/>
              <a:ea typeface="Microsoft JhengHei UI" panose="020B0604030504040204" pitchFamily="34" charset="-120"/>
            </a:endParaRPr>
          </a:p>
          <a:p>
            <a:pPr marL="45720" indent="0">
              <a:lnSpc>
                <a:spcPct val="107000"/>
              </a:lnSpc>
              <a:spcAft>
                <a:spcPts val="0"/>
              </a:spcAft>
              <a:buNone/>
            </a:pPr>
            <a:r>
              <a:rPr lang="uk-UA" sz="2400" b="1" dirty="0">
                <a:solidFill>
                  <a:schemeClr val="bg1"/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</a:rPr>
              <a:t>5. </a:t>
            </a:r>
            <a:r>
              <a:rPr lang="uk-UA" sz="2400" b="1" dirty="0" smtClean="0">
                <a:solidFill>
                  <a:schemeClr val="bg1"/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</a:rPr>
              <a:t>Фінанси</a:t>
            </a:r>
            <a:r>
              <a:rPr lang="uk-UA" sz="2400" b="1" dirty="0">
                <a:solidFill>
                  <a:schemeClr val="bg1"/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</a:rPr>
              <a:t> </a:t>
            </a:r>
            <a:r>
              <a:rPr lang="uk-UA" sz="2400" b="1" dirty="0" smtClean="0">
                <a:solidFill>
                  <a:schemeClr val="bg1"/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</a:rPr>
              <a:t>- </a:t>
            </a:r>
            <a:r>
              <a:rPr lang="uk-UA" sz="2400" b="1" dirty="0">
                <a:solidFill>
                  <a:schemeClr val="bg1"/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</a:rPr>
              <a:t>Використовується для оцінки ризику. Це допомагає інвесторам приймати обґрунтовані рішення щодо своїх вкладень.</a:t>
            </a:r>
            <a:endParaRPr lang="en-US" sz="2400" b="1" dirty="0">
              <a:solidFill>
                <a:schemeClr val="bg1"/>
              </a:solidFill>
              <a:latin typeface="Microsoft JhengHei UI" panose="020B0604030504040204" pitchFamily="34" charset="-120"/>
              <a:ea typeface="Microsoft JhengHei UI" panose="020B0604030504040204" pitchFamily="34" charset="-120"/>
            </a:endParaRPr>
          </a:p>
          <a:p>
            <a:pPr marL="45720" indent="0">
              <a:lnSpc>
                <a:spcPct val="107000"/>
              </a:lnSpc>
              <a:spcAft>
                <a:spcPts val="0"/>
              </a:spcAft>
              <a:buNone/>
            </a:pPr>
            <a:r>
              <a:rPr lang="uk-UA" sz="2400" b="1" dirty="0">
                <a:solidFill>
                  <a:schemeClr val="bg1"/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</a:rPr>
              <a:t>6. Статистика. Використання стандартного відхилення, яке обчислюється за допомогою квадратного кореня.  Це допомагає аналізувати варіативність даних у дослідженнях</a:t>
            </a:r>
            <a:endParaRPr lang="en-US" sz="2400" b="1" dirty="0">
              <a:solidFill>
                <a:schemeClr val="bg1"/>
              </a:solidFill>
              <a:latin typeface="Microsoft JhengHei UI" panose="020B0604030504040204" pitchFamily="34" charset="-120"/>
              <a:ea typeface="Microsoft JhengHei UI" panose="020B0604030504040204" pitchFamily="34" charset="-120"/>
            </a:endParaRPr>
          </a:p>
          <a:p>
            <a:pPr marL="45720" indent="0">
              <a:buNone/>
            </a:pPr>
            <a:endParaRPr lang="ru-RU" dirty="0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Паламарчук Т. В.  Ушомирський ліцей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748017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build="p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411162"/>
          </a:xfrm>
        </p:spPr>
        <p:txBody>
          <a:bodyPr/>
          <a:lstStyle/>
          <a:p>
            <a:pPr marL="0" indent="0" algn="ctr">
              <a:buNone/>
            </a:pPr>
            <a:r>
              <a:rPr lang="uk-UA" altLang="en-US" sz="4800" dirty="0">
                <a:solidFill>
                  <a:schemeClr val="bg2">
                    <a:lumMod val="25000"/>
                  </a:schemeClr>
                </a:solidFill>
                <a:latin typeface="Monotype Corsiva" panose="03010101010201010101" pitchFamily="66" charset="0"/>
              </a:rPr>
              <a:t>Прикладна задача:</a:t>
            </a:r>
            <a:r>
              <a:rPr lang="uk-UA" altLang="en-US" sz="4400" dirty="0">
                <a:solidFill>
                  <a:schemeClr val="bg2">
                    <a:lumMod val="25000"/>
                  </a:schemeClr>
                </a:solidFill>
                <a:latin typeface="Monotype Corsiva" panose="03010101010201010101" pitchFamily="66" charset="0"/>
              </a:rPr>
              <a:t/>
            </a:r>
            <a:br>
              <a:rPr lang="uk-UA" altLang="en-US" sz="4400" dirty="0">
                <a:solidFill>
                  <a:schemeClr val="bg2">
                    <a:lumMod val="25000"/>
                  </a:schemeClr>
                </a:solidFill>
                <a:latin typeface="Monotype Corsiva" panose="03010101010201010101" pitchFamily="66" charset="0"/>
              </a:rPr>
            </a:br>
            <a:r>
              <a:rPr lang="uk-UA" altLang="en-US" sz="4000" dirty="0">
                <a:solidFill>
                  <a:schemeClr val="bg2">
                    <a:lumMod val="25000"/>
                  </a:schemeClr>
                </a:solidFill>
                <a:latin typeface="Monotype Corsiva" panose="03010101010201010101" pitchFamily="66" charset="0"/>
              </a:rPr>
              <a:t> </a:t>
            </a:r>
            <a:endParaRPr lang="ru-RU" altLang="en-US" sz="4000" i="1" dirty="0">
              <a:solidFill>
                <a:schemeClr val="bg2">
                  <a:lumMod val="25000"/>
                </a:schemeClr>
              </a:solidFill>
              <a:latin typeface="Monotype Corsiva" panose="03010101010201010101" pitchFamily="66" charset="0"/>
            </a:endParaRP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06388" y="1052736"/>
            <a:ext cx="7931224" cy="2160240"/>
          </a:xfrm>
        </p:spPr>
        <p:txBody>
          <a:bodyPr>
            <a:normAutofit fontScale="85000" lnSpcReduction="20000"/>
          </a:bodyPr>
          <a:lstStyle/>
          <a:p>
            <a:pPr marL="0" indent="0" algn="just">
              <a:lnSpc>
                <a:spcPct val="115000"/>
              </a:lnSpc>
              <a:spcAft>
                <a:spcPts val="0"/>
              </a:spcAft>
              <a:buNone/>
            </a:pPr>
            <a:r>
              <a:rPr lang="uk-UA" sz="3000" dirty="0">
                <a:solidFill>
                  <a:schemeClr val="accent1">
                    <a:lumMod val="50000"/>
                  </a:schemeClr>
                </a:solidFill>
                <a:latin typeface="Monotype Corsiva" panose="03010101010201010101" pitchFamily="66" charset="0"/>
                <a:cs typeface="Microsoft Uighur" panose="02000000000000000000" pitchFamily="2" charset="-78"/>
              </a:rPr>
              <a:t>Діаметр колоди дорівнює 20 см. Чи можна її розпиляти на пилорамі так, щоб отримати бруски квадратного перерізу для оборонних споруд </a:t>
            </a:r>
            <a:r>
              <a:rPr lang="uk-UA" sz="3000" dirty="0" smtClean="0">
                <a:solidFill>
                  <a:schemeClr val="accent1">
                    <a:lumMod val="50000"/>
                  </a:schemeClr>
                </a:solidFill>
                <a:latin typeface="Monotype Corsiva" panose="03010101010201010101" pitchFamily="66" charset="0"/>
                <a:cs typeface="Microsoft Uighur" panose="02000000000000000000" pitchFamily="2" charset="-78"/>
              </a:rPr>
              <a:t>з розміром </a:t>
            </a:r>
            <a:r>
              <a:rPr lang="uk-UA" sz="3000" dirty="0">
                <a:solidFill>
                  <a:schemeClr val="accent1">
                    <a:lumMod val="50000"/>
                  </a:schemeClr>
                </a:solidFill>
                <a:latin typeface="Monotype Corsiva" panose="03010101010201010101" pitchFamily="66" charset="0"/>
                <a:cs typeface="Microsoft Uighur" panose="02000000000000000000" pitchFamily="2" charset="-78"/>
              </a:rPr>
              <a:t>сторони: </a:t>
            </a:r>
          </a:p>
          <a:p>
            <a:pPr marL="0" indent="0" algn="just">
              <a:lnSpc>
                <a:spcPct val="115000"/>
              </a:lnSpc>
              <a:spcAft>
                <a:spcPts val="0"/>
              </a:spcAft>
              <a:buNone/>
            </a:pPr>
            <a:r>
              <a:rPr lang="uk-UA" sz="3000" dirty="0">
                <a:solidFill>
                  <a:schemeClr val="accent1">
                    <a:lumMod val="50000"/>
                  </a:schemeClr>
                </a:solidFill>
                <a:latin typeface="Monotype Corsiva" panose="03010101010201010101" pitchFamily="66" charset="0"/>
                <a:cs typeface="Microsoft Uighur" panose="02000000000000000000" pitchFamily="2" charset="-78"/>
              </a:rPr>
              <a:t>1) 15 см; </a:t>
            </a:r>
          </a:p>
          <a:p>
            <a:pPr marL="0" indent="0" algn="just">
              <a:lnSpc>
                <a:spcPct val="115000"/>
              </a:lnSpc>
              <a:spcAft>
                <a:spcPts val="0"/>
              </a:spcAft>
              <a:buNone/>
            </a:pPr>
            <a:r>
              <a:rPr lang="uk-UA" sz="3000" dirty="0">
                <a:solidFill>
                  <a:schemeClr val="accent1">
                    <a:lumMod val="50000"/>
                  </a:schemeClr>
                </a:solidFill>
                <a:latin typeface="Monotype Corsiva" panose="03010101010201010101" pitchFamily="66" charset="0"/>
                <a:cs typeface="Microsoft Uighur" panose="02000000000000000000" pitchFamily="2" charset="-78"/>
              </a:rPr>
              <a:t>2) 14 см?</a:t>
            </a:r>
            <a:endParaRPr lang="en-US" sz="3000" dirty="0">
              <a:solidFill>
                <a:schemeClr val="accent1">
                  <a:lumMod val="50000"/>
                </a:schemeClr>
              </a:solidFill>
              <a:latin typeface="Monotype Corsiva" panose="03010101010201010101" pitchFamily="66" charset="0"/>
              <a:cs typeface="Microsoft Uighur" panose="02000000000000000000" pitchFamily="2" charset="-78"/>
            </a:endParaRPr>
          </a:p>
          <a:p>
            <a:pPr marL="0" lvl="0" indent="0" algn="just">
              <a:lnSpc>
                <a:spcPct val="115000"/>
              </a:lnSpc>
              <a:spcAft>
                <a:spcPts val="0"/>
              </a:spcAft>
              <a:buNone/>
            </a:pPr>
            <a:endParaRPr lang="uk-UA" b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lvl="0" indent="0" algn="just">
              <a:lnSpc>
                <a:spcPct val="115000"/>
              </a:lnSpc>
              <a:spcAft>
                <a:spcPts val="0"/>
              </a:spcAft>
              <a:buNone/>
            </a:pPr>
            <a:endParaRPr lang="uk-UA" b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1"/>
            <a:endParaRPr lang="uk-UA" altLang="en-US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3608" y="3789040"/>
            <a:ext cx="7258050" cy="2752725"/>
          </a:xfrm>
          <a:prstGeom prst="rect">
            <a:avLst/>
          </a:prstGeom>
        </p:spPr>
      </p:pic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>
          <a:xfrm>
            <a:off x="5466420" y="6492875"/>
            <a:ext cx="3677580" cy="365125"/>
          </a:xfrm>
        </p:spPr>
        <p:txBody>
          <a:bodyPr/>
          <a:lstStyle/>
          <a:p>
            <a:pPr>
              <a:defRPr/>
            </a:pPr>
            <a:r>
              <a:rPr lang="ru-RU" smtClean="0"/>
              <a:t>Паламарчук Т. В.  Ушомирський ліцей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341975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4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43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43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8" grpId="0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Овал 19"/>
          <p:cNvSpPr/>
          <p:nvPr/>
        </p:nvSpPr>
        <p:spPr>
          <a:xfrm>
            <a:off x="2431062" y="317416"/>
            <a:ext cx="4392488" cy="6048672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Овал 7"/>
          <p:cNvSpPr/>
          <p:nvPr/>
        </p:nvSpPr>
        <p:spPr>
          <a:xfrm>
            <a:off x="7930803" y="4561548"/>
            <a:ext cx="1152128" cy="1080120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62000">
                <a:schemeClr val="accent6">
                  <a:lumMod val="95000"/>
                  <a:lumOff val="5000"/>
                </a:schemeClr>
              </a:gs>
              <a:gs pos="100000">
                <a:schemeClr val="accent6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Овал 17"/>
          <p:cNvSpPr/>
          <p:nvPr/>
        </p:nvSpPr>
        <p:spPr>
          <a:xfrm>
            <a:off x="7935511" y="5662701"/>
            <a:ext cx="1152128" cy="10801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Овал 8"/>
          <p:cNvSpPr/>
          <p:nvPr/>
        </p:nvSpPr>
        <p:spPr>
          <a:xfrm>
            <a:off x="4718495" y="5620635"/>
            <a:ext cx="1152128" cy="1080120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62000">
                <a:schemeClr val="accent6">
                  <a:lumMod val="95000"/>
                  <a:lumOff val="5000"/>
                </a:schemeClr>
              </a:gs>
              <a:gs pos="100000">
                <a:schemeClr val="accent6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Овал 9"/>
          <p:cNvSpPr/>
          <p:nvPr/>
        </p:nvSpPr>
        <p:spPr>
          <a:xfrm>
            <a:off x="5571822" y="4880456"/>
            <a:ext cx="1152128" cy="1080120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62000">
                <a:schemeClr val="accent6">
                  <a:lumMod val="95000"/>
                  <a:lumOff val="5000"/>
                </a:schemeClr>
              </a:gs>
              <a:gs pos="100000">
                <a:schemeClr val="accent6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Овал 10"/>
          <p:cNvSpPr/>
          <p:nvPr/>
        </p:nvSpPr>
        <p:spPr>
          <a:xfrm>
            <a:off x="6084168" y="3934884"/>
            <a:ext cx="1152128" cy="1080120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62000">
                <a:schemeClr val="accent6">
                  <a:lumMod val="95000"/>
                  <a:lumOff val="5000"/>
                </a:schemeClr>
              </a:gs>
              <a:gs pos="100000">
                <a:schemeClr val="accent6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Овал 11"/>
          <p:cNvSpPr/>
          <p:nvPr/>
        </p:nvSpPr>
        <p:spPr>
          <a:xfrm>
            <a:off x="6227403" y="2854764"/>
            <a:ext cx="1152128" cy="1080120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62000">
                <a:schemeClr val="accent6">
                  <a:lumMod val="95000"/>
                  <a:lumOff val="5000"/>
                </a:schemeClr>
              </a:gs>
              <a:gs pos="100000">
                <a:schemeClr val="accent6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Овал 15"/>
          <p:cNvSpPr/>
          <p:nvPr/>
        </p:nvSpPr>
        <p:spPr>
          <a:xfrm>
            <a:off x="6115348" y="1774644"/>
            <a:ext cx="1152128" cy="1080120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62000">
                <a:schemeClr val="accent6">
                  <a:lumMod val="95000"/>
                  <a:lumOff val="5000"/>
                </a:schemeClr>
              </a:gs>
              <a:gs pos="100000">
                <a:schemeClr val="accent6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Овал 16"/>
          <p:cNvSpPr/>
          <p:nvPr/>
        </p:nvSpPr>
        <p:spPr>
          <a:xfrm>
            <a:off x="5656945" y="761798"/>
            <a:ext cx="1152128" cy="1080120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62000">
                <a:schemeClr val="accent6">
                  <a:lumMod val="95000"/>
                  <a:lumOff val="5000"/>
                </a:schemeClr>
              </a:gs>
              <a:gs pos="100000">
                <a:schemeClr val="accent6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Овал 18"/>
          <p:cNvSpPr/>
          <p:nvPr/>
        </p:nvSpPr>
        <p:spPr>
          <a:xfrm>
            <a:off x="3566367" y="5662701"/>
            <a:ext cx="1152128" cy="1080120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62000">
                <a:schemeClr val="accent6">
                  <a:lumMod val="95000"/>
                  <a:lumOff val="5000"/>
                </a:schemeClr>
              </a:gs>
              <a:gs pos="100000">
                <a:schemeClr val="accent6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Овал 20"/>
          <p:cNvSpPr/>
          <p:nvPr/>
        </p:nvSpPr>
        <p:spPr>
          <a:xfrm>
            <a:off x="2565159" y="5101608"/>
            <a:ext cx="1152128" cy="1080120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62000">
                <a:schemeClr val="accent6">
                  <a:lumMod val="95000"/>
                  <a:lumOff val="5000"/>
                </a:schemeClr>
              </a:gs>
              <a:gs pos="100000">
                <a:schemeClr val="accent6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Овал 22"/>
          <p:cNvSpPr/>
          <p:nvPr/>
        </p:nvSpPr>
        <p:spPr>
          <a:xfrm>
            <a:off x="2060713" y="4077072"/>
            <a:ext cx="1152128" cy="1080120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62000">
                <a:schemeClr val="accent6">
                  <a:lumMod val="95000"/>
                  <a:lumOff val="5000"/>
                </a:schemeClr>
              </a:gs>
              <a:gs pos="100000">
                <a:schemeClr val="accent6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Овал 21"/>
          <p:cNvSpPr/>
          <p:nvPr/>
        </p:nvSpPr>
        <p:spPr>
          <a:xfrm>
            <a:off x="1840461" y="2976854"/>
            <a:ext cx="1152128" cy="1080120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62000">
                <a:schemeClr val="accent6">
                  <a:lumMod val="95000"/>
                  <a:lumOff val="5000"/>
                </a:schemeClr>
              </a:gs>
              <a:gs pos="100000">
                <a:schemeClr val="accent6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Паламарчук Т. В.  Ушомирський ліцей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317822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0.00023 L -1.94444E-6 0.00023 C 0.00035 -0.00486 0.00104 -0.00949 0.00104 -0.01412 C 0.00104 -0.02477 -1.94444E-6 -0.03542 -1.94444E-6 -0.04606 C -1.94444E-6 -0.08657 0.00035 -0.12685 0.00104 -0.16713 C 0.00104 -0.16852 0.00174 -0.16991 0.00209 -0.17153 C 0.00295 -0.17847 0.004 -0.1875 0.00521 -0.19514 C 0.00538 -0.19699 0.00573 -0.19884 0.00625 -0.20069 C 0.00677 -0.20301 0.00747 -0.20532 0.00816 -0.20741 C 0.00886 -0.21227 0.00972 -0.2169 0.01025 -0.22153 C 0.01094 -0.22708 0.01129 -0.23287 0.01233 -0.23819 C 0.01372 -0.24514 0.01372 -0.24491 0.01441 -0.25347 C 0.01511 -0.26273 0.01545 -0.27361 0.0165 -0.28264 C 0.01667 -0.28449 0.01719 -0.28657 0.01754 -0.28843 C 0.01875 -0.33727 0.01893 -0.32731 0.01754 -0.38843 C 0.01719 -0.40116 0.01788 -0.39815 0.01441 -0.40532 C 0.01372 -0.4081 0.01354 -0.41111 0.01233 -0.41343 C 0.0092 -0.42014 0.01094 -0.4162 0.00729 -0.42477 C 0.00504 -0.43889 0.00816 -0.42477 0.00209 -0.43704 C 0.00104 -0.43935 0.00087 -0.44213 -1.94444E-6 -0.44421 C -0.00052 -0.4456 -0.00156 -0.44676 -0.00208 -0.44838 C -0.00295 -0.45046 -0.0033 -0.45301 -0.00416 -0.45532 C -0.00781 -0.46435 -0.00677 -0.4581 -0.01232 -0.46644 C -0.01406 -0.46898 -0.0151 -0.47199 -0.01649 -0.47477 C -0.01719 -0.47639 -0.01771 -0.47778 -0.01857 -0.47917 C -0.01962 -0.48032 -0.02048 -0.48194 -0.0217 -0.4831 C -0.02257 -0.48426 -0.02396 -0.48472 -0.02482 -0.48588 C -0.02986 -0.49306 -0.02587 -0.49236 -0.03385 -0.5 C -0.03594 -0.50185 -0.03854 -0.50278 -0.0401 -0.50532 C -0.04114 -0.50718 -0.04184 -0.50926 -0.04305 -0.51088 C -0.04774 -0.51713 -0.04618 -0.51319 -0.05035 -0.51806 C -0.05191 -0.51968 -0.05312 -0.52153 -0.05451 -0.52361 C -0.05764 -0.52847 -0.05538 -0.52755 -0.05955 -0.53171 C -0.06128 -0.53356 -0.06302 -0.53472 -0.06475 -0.53611 C -0.06684 -0.53796 -0.071 -0.54167 -0.071 -0.54144 C -0.0717 -0.54306 -0.07222 -0.54444 -0.07309 -0.54583 C -0.07517 -0.54907 -0.0776 -0.55139 -0.08003 -0.55417 C -0.08212 -0.55602 -0.08455 -0.55741 -0.08628 -0.55972 C -0.09531 -0.57199 -0.08385 -0.55694 -0.09253 -0.56667 C -0.09635 -0.5713 -0.09479 -0.5713 -0.09965 -0.575 C -0.10069 -0.57569 -0.10173 -0.57593 -0.10278 -0.57639 C -0.10451 -0.57824 -0.10625 -0.58009 -0.10798 -0.58194 C -0.10937 -0.58356 -0.11041 -0.58588 -0.11198 -0.5875 C -0.11285 -0.58819 -0.11423 -0.58819 -0.1151 -0.58889 C -0.11684 -0.59028 -0.11857 -0.59167 -0.12031 -0.59329 C -0.1217 -0.59444 -0.12309 -0.59606 -0.12448 -0.59722 C -0.12535 -0.59815 -0.12656 -0.59907 -0.12725 -0.6 C -0.12847 -0.60139 -0.12916 -0.60324 -0.13038 -0.60417 C -0.1316 -0.60509 -0.13316 -0.60509 -0.13455 -0.60556 C -0.14444 -0.61898 -0.13177 -0.60301 -0.1408 -0.61134 C -0.14201 -0.61227 -0.14271 -0.61412 -0.14375 -0.61551 C -0.14653 -0.61852 -0.14791 -0.61852 -0.15104 -0.62083 C -0.1566 -0.62523 -0.15156 -0.62245 -0.15729 -0.625 C -0.16632 -0.63449 -0.15642 -0.62546 -0.16545 -0.63079 C -0.16666 -0.63148 -0.16753 -0.63287 -0.16857 -0.63356 C -0.16962 -0.63426 -0.17066 -0.63426 -0.1717 -0.63495 C -0.17448 -0.63704 -0.17691 -0.63981 -0.17969 -0.64167 C -0.18142 -0.64282 -0.18316 -0.64352 -0.18489 -0.64444 C -0.19375 -0.65069 -0.18125 -0.64398 -0.19219 -0.65023 C -0.19479 -0.65185 -0.19774 -0.65278 -0.20035 -0.6544 C -0.21406 -0.66296 -0.20173 -0.65718 -0.21267 -0.6625 C -0.22413 -0.66852 -0.21371 -0.66296 -0.22396 -0.6669 C -0.22743 -0.66829 -0.23073 -0.66968 -0.2342 -0.67106 C -0.23628 -0.67199 -0.23837 -0.67292 -0.24045 -0.67384 C -0.24219 -0.67477 -0.24375 -0.67593 -0.24548 -0.67662 C -0.24722 -0.67731 -0.24896 -0.67755 -0.25069 -0.67801 C -0.26041 -0.68079 -0.24861 -0.6787 -0.26719 -0.68079 C -0.27465 -0.68333 -0.27048 -0.68218 -0.28246 -0.68356 L -0.29583 -0.68472 C -0.30955 -0.68449 -0.32326 -0.68472 -0.33698 -0.68356 C -0.33906 -0.68333 -0.34097 -0.68125 -0.34305 -0.68079 C -0.34653 -0.67986 -0.35 -0.67986 -0.35347 -0.6794 C -0.35625 -0.67894 -0.35885 -0.67824 -0.36163 -0.67801 C -0.36614 -0.67731 -0.37048 -0.67708 -0.375 -0.67662 L -0.39653 -0.67384 C -0.40677 -0.67106 -0.39635 -0.67361 -0.41094 -0.67106 C -0.42934 -0.66782 -0.3967 -0.6713 -0.43767 -0.6669 L -0.46337 -0.66389 C -0.49062 -0.65787 -0.46215 -0.66389 -0.53212 -0.65995 C -0.53732 -0.65949 -0.54253 -0.65833 -0.54757 -0.65718 C -0.54896 -0.65625 -0.55035 -0.65509 -0.55173 -0.6544 C -0.55278 -0.6537 -0.55382 -0.6537 -0.55486 -0.65301 C -0.55694 -0.65139 -0.5592 -0.64977 -0.56094 -0.64745 C -0.56198 -0.64583 -0.56267 -0.64421 -0.56389 -0.64306 C -0.5658 -0.64144 -0.56805 -0.64051 -0.57014 -0.63912 C -0.57153 -0.63773 -0.57291 -0.63611 -0.5743 -0.63495 C -0.57517 -0.63403 -0.57639 -0.6331 -0.57725 -0.63218 C -0.57882 -0.63079 -0.58003 -0.62917 -0.58142 -0.62801 C -0.58628 -0.62361 -0.5875 -0.62384 -0.59184 -0.61806 C -0.59271 -0.6169 -0.59305 -0.61528 -0.59375 -0.61412 C -0.59583 -0.61111 -0.59826 -0.60856 -0.6 -0.60556 C -0.60104 -0.6037 -0.60191 -0.60162 -0.60312 -0.6 C -0.60399 -0.59884 -0.60538 -0.59861 -0.60625 -0.59722 C -0.6085 -0.59398 -0.60989 -0.58935 -0.61215 -0.58611 C -0.61319 -0.58472 -0.61441 -0.58333 -0.61528 -0.58194 C -0.61649 -0.58009 -0.61736 -0.57824 -0.6184 -0.57639 C -0.6191 -0.575 -0.61962 -0.57361 -0.62048 -0.57222 C -0.62135 -0.57083 -0.62257 -0.56944 -0.62361 -0.56806 C -0.6243 -0.56667 -0.62482 -0.56528 -0.62569 -0.56389 C -0.62656 -0.56204 -0.62778 -0.56019 -0.62864 -0.55833 C -0.62951 -0.55694 -0.63003 -0.55556 -0.63073 -0.55417 C -0.63246 -0.55116 -0.63437 -0.54861 -0.63594 -0.54583 C -0.6375 -0.54306 -0.63854 -0.54005 -0.6401 -0.5375 L -0.64323 -0.53171 C -0.6434 -0.53032 -0.64357 -0.52894 -0.6441 -0.52755 C -0.646 -0.52384 -0.64844 -0.52037 -0.65035 -0.51667 L -0.65243 -0.51227 C -0.65278 -0.51042 -0.65295 -0.50856 -0.65347 -0.50671 C -0.65434 -0.50255 -0.6559 -0.49861 -0.6566 -0.49421 L -0.65764 -0.48727 C -0.65798 -0.46435 -0.65989 -0.44097 -0.65764 -0.41759 C -0.65746 -0.4162 -0.65677 -0.41481 -0.6566 -0.41343 C -0.65607 -0.41181 -0.6559 -0.40995 -0.65555 -0.4081 C -0.65521 -0.40255 -0.65555 -0.39653 -0.65451 -0.3912 C -0.65312 -0.38519 -0.64965 -0.39097 -0.65243 -0.38727 L -0.65243 -0.38843 " pathEditMode="relative" rAng="0" ptsTypes="AAAAAAAAAAAAAAAAAAAAAAAAAAAAAAAAAAAAAAAAAAAAAAAAAAAAAAAAAAAAAAAAAAAAAAAAAAAAAAAAAAAAAAAAAAAAAAAAAAAAAAAAAAAAAAAAAAAA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2014" y="-3421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Овал 19"/>
          <p:cNvSpPr/>
          <p:nvPr/>
        </p:nvSpPr>
        <p:spPr>
          <a:xfrm>
            <a:off x="2414540" y="278822"/>
            <a:ext cx="4392488" cy="6048672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Овал 9"/>
          <p:cNvSpPr/>
          <p:nvPr/>
        </p:nvSpPr>
        <p:spPr>
          <a:xfrm>
            <a:off x="4702895" y="5547576"/>
            <a:ext cx="1152128" cy="1080120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62000">
                <a:schemeClr val="accent6">
                  <a:lumMod val="95000"/>
                  <a:lumOff val="5000"/>
                </a:schemeClr>
              </a:gs>
              <a:gs pos="100000">
                <a:schemeClr val="accent6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Овал 10"/>
          <p:cNvSpPr/>
          <p:nvPr/>
        </p:nvSpPr>
        <p:spPr>
          <a:xfrm>
            <a:off x="5568869" y="4867233"/>
            <a:ext cx="1152128" cy="1080120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62000">
                <a:schemeClr val="accent6">
                  <a:lumMod val="95000"/>
                  <a:lumOff val="5000"/>
                </a:schemeClr>
              </a:gs>
              <a:gs pos="100000">
                <a:schemeClr val="accent6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Овал 11"/>
          <p:cNvSpPr/>
          <p:nvPr/>
        </p:nvSpPr>
        <p:spPr>
          <a:xfrm>
            <a:off x="6144933" y="3908438"/>
            <a:ext cx="1152128" cy="1080120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62000">
                <a:schemeClr val="accent6">
                  <a:lumMod val="95000"/>
                  <a:lumOff val="5000"/>
                </a:schemeClr>
              </a:gs>
              <a:gs pos="100000">
                <a:schemeClr val="accent6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Овал 16"/>
          <p:cNvSpPr/>
          <p:nvPr/>
        </p:nvSpPr>
        <p:spPr>
          <a:xfrm>
            <a:off x="6199430" y="2828318"/>
            <a:ext cx="1152128" cy="1080120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62000">
                <a:schemeClr val="accent6">
                  <a:lumMod val="95000"/>
                  <a:lumOff val="5000"/>
                </a:schemeClr>
              </a:gs>
              <a:gs pos="100000">
                <a:schemeClr val="accent6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Овал 18"/>
          <p:cNvSpPr/>
          <p:nvPr/>
        </p:nvSpPr>
        <p:spPr>
          <a:xfrm>
            <a:off x="6091805" y="1718305"/>
            <a:ext cx="1152128" cy="1080120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62000">
                <a:schemeClr val="accent6">
                  <a:lumMod val="95000"/>
                  <a:lumOff val="5000"/>
                </a:schemeClr>
              </a:gs>
              <a:gs pos="100000">
                <a:schemeClr val="accent6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Овал 20"/>
          <p:cNvSpPr/>
          <p:nvPr/>
        </p:nvSpPr>
        <p:spPr>
          <a:xfrm>
            <a:off x="5638800" y="713794"/>
            <a:ext cx="1152128" cy="1080120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62000">
                <a:schemeClr val="accent6">
                  <a:lumMod val="95000"/>
                  <a:lumOff val="5000"/>
                </a:schemeClr>
              </a:gs>
              <a:gs pos="100000">
                <a:schemeClr val="accent6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Овал 21"/>
          <p:cNvSpPr/>
          <p:nvPr/>
        </p:nvSpPr>
        <p:spPr>
          <a:xfrm>
            <a:off x="3550767" y="5547576"/>
            <a:ext cx="1152128" cy="1080120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62000">
                <a:schemeClr val="accent6">
                  <a:lumMod val="95000"/>
                  <a:lumOff val="5000"/>
                </a:schemeClr>
              </a:gs>
              <a:gs pos="100000">
                <a:schemeClr val="accent6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Овал 15"/>
          <p:cNvSpPr/>
          <p:nvPr/>
        </p:nvSpPr>
        <p:spPr>
          <a:xfrm>
            <a:off x="2537798" y="4988558"/>
            <a:ext cx="1152128" cy="1080120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62000">
                <a:schemeClr val="accent6">
                  <a:lumMod val="95000"/>
                  <a:lumOff val="5000"/>
                </a:schemeClr>
              </a:gs>
              <a:gs pos="100000">
                <a:schemeClr val="accent6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Овал 23"/>
          <p:cNvSpPr/>
          <p:nvPr/>
        </p:nvSpPr>
        <p:spPr>
          <a:xfrm>
            <a:off x="1907237" y="4028824"/>
            <a:ext cx="1152128" cy="1080120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62000">
                <a:schemeClr val="accent6">
                  <a:lumMod val="95000"/>
                  <a:lumOff val="5000"/>
                </a:schemeClr>
              </a:gs>
              <a:gs pos="100000">
                <a:schemeClr val="accent6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Овал 24"/>
          <p:cNvSpPr/>
          <p:nvPr/>
        </p:nvSpPr>
        <p:spPr>
          <a:xfrm>
            <a:off x="1838476" y="2908487"/>
            <a:ext cx="1152128" cy="1080120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62000">
                <a:schemeClr val="accent6">
                  <a:lumMod val="95000"/>
                  <a:lumOff val="5000"/>
                </a:schemeClr>
              </a:gs>
              <a:gs pos="100000">
                <a:schemeClr val="accent6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Овал 25"/>
          <p:cNvSpPr/>
          <p:nvPr/>
        </p:nvSpPr>
        <p:spPr>
          <a:xfrm>
            <a:off x="7919563" y="5457205"/>
            <a:ext cx="1152128" cy="1080120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62000">
                <a:schemeClr val="accent6">
                  <a:lumMod val="95000"/>
                  <a:lumOff val="5000"/>
                </a:schemeClr>
              </a:gs>
              <a:gs pos="100000">
                <a:schemeClr val="accent6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TextBox 26"/>
          <p:cNvSpPr txBox="1"/>
          <p:nvPr/>
        </p:nvSpPr>
        <p:spPr>
          <a:xfrm>
            <a:off x="4962129" y="5705348"/>
            <a:ext cx="3969032" cy="584775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uk-UA" sz="3200" dirty="0">
                <a:solidFill>
                  <a:srgbClr val="FFFF00"/>
                </a:solidFill>
              </a:rPr>
              <a:t> </a:t>
            </a:r>
            <a:r>
              <a:rPr lang="uk-UA" sz="3200" b="1" i="1" dirty="0">
                <a:solidFill>
                  <a:srgbClr val="FFFF00"/>
                </a:solidFill>
              </a:rPr>
              <a:t>Тестові завдання</a:t>
            </a:r>
            <a:endParaRPr lang="en-US" sz="3200" b="1" i="1" dirty="0">
              <a:solidFill>
                <a:srgbClr val="FFFF00"/>
              </a:solidFill>
            </a:endParaRPr>
          </a:p>
        </p:txBody>
      </p:sp>
      <p:sp>
        <p:nvSpPr>
          <p:cNvPr id="23" name="Овал 22"/>
          <p:cNvSpPr/>
          <p:nvPr/>
        </p:nvSpPr>
        <p:spPr>
          <a:xfrm>
            <a:off x="1945348" y="1788151"/>
            <a:ext cx="1152128" cy="1080120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62000">
                <a:schemeClr val="accent6">
                  <a:lumMod val="95000"/>
                  <a:lumOff val="5000"/>
                </a:schemeClr>
              </a:gs>
              <a:gs pos="100000">
                <a:schemeClr val="accent6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Паламарчук Т. В.  Ушомирський ліцей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387111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/>
          <p:nvPr/>
        </p:nvPicPr>
        <p:blipFill rotWithShape="1">
          <a:blip r:embed="rId2"/>
          <a:srcRect l="35254" t="35194" r="36007" b="28108"/>
          <a:stretch/>
        </p:blipFill>
        <p:spPr bwMode="auto">
          <a:xfrm>
            <a:off x="2411760" y="1772816"/>
            <a:ext cx="4320480" cy="3901033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C6FFECC8-E5E5-7DC5-C3F0-E062C9723162}"/>
              </a:ext>
            </a:extLst>
          </p:cNvPr>
          <p:cNvSpPr txBox="1"/>
          <p:nvPr/>
        </p:nvSpPr>
        <p:spPr>
          <a:xfrm>
            <a:off x="3059832" y="188640"/>
            <a:ext cx="324036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600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hlinkClick r:id="rId3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wordwall</a:t>
            </a:r>
            <a:endParaRPr lang="ru-RU" sz="6600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Паламарчук Т. В.  Ушомирський ліцей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317194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Овал 19"/>
          <p:cNvSpPr/>
          <p:nvPr/>
        </p:nvSpPr>
        <p:spPr>
          <a:xfrm>
            <a:off x="2431062" y="317416"/>
            <a:ext cx="4392488" cy="6048672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Овал 7"/>
          <p:cNvSpPr/>
          <p:nvPr/>
        </p:nvSpPr>
        <p:spPr>
          <a:xfrm>
            <a:off x="7945318" y="5641668"/>
            <a:ext cx="1152128" cy="1080120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62000">
                <a:schemeClr val="accent6">
                  <a:lumMod val="95000"/>
                  <a:lumOff val="5000"/>
                </a:schemeClr>
              </a:gs>
              <a:gs pos="100000">
                <a:schemeClr val="accent6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Овал 8"/>
          <p:cNvSpPr/>
          <p:nvPr/>
        </p:nvSpPr>
        <p:spPr>
          <a:xfrm>
            <a:off x="4718495" y="5620635"/>
            <a:ext cx="1152128" cy="1080120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62000">
                <a:schemeClr val="accent6">
                  <a:lumMod val="95000"/>
                  <a:lumOff val="5000"/>
                </a:schemeClr>
              </a:gs>
              <a:gs pos="100000">
                <a:schemeClr val="accent6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Овал 9"/>
          <p:cNvSpPr/>
          <p:nvPr/>
        </p:nvSpPr>
        <p:spPr>
          <a:xfrm>
            <a:off x="5571822" y="4880456"/>
            <a:ext cx="1152128" cy="1080120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62000">
                <a:schemeClr val="accent6">
                  <a:lumMod val="95000"/>
                  <a:lumOff val="5000"/>
                </a:schemeClr>
              </a:gs>
              <a:gs pos="100000">
                <a:schemeClr val="accent6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Овал 10"/>
          <p:cNvSpPr/>
          <p:nvPr/>
        </p:nvSpPr>
        <p:spPr>
          <a:xfrm>
            <a:off x="6084168" y="3934884"/>
            <a:ext cx="1152128" cy="1080120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62000">
                <a:schemeClr val="accent6">
                  <a:lumMod val="95000"/>
                  <a:lumOff val="5000"/>
                </a:schemeClr>
              </a:gs>
              <a:gs pos="100000">
                <a:schemeClr val="accent6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Овал 11"/>
          <p:cNvSpPr/>
          <p:nvPr/>
        </p:nvSpPr>
        <p:spPr>
          <a:xfrm>
            <a:off x="6227403" y="2854764"/>
            <a:ext cx="1152128" cy="1080120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62000">
                <a:schemeClr val="accent6">
                  <a:lumMod val="95000"/>
                  <a:lumOff val="5000"/>
                </a:schemeClr>
              </a:gs>
              <a:gs pos="100000">
                <a:schemeClr val="accent6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Овал 15"/>
          <p:cNvSpPr/>
          <p:nvPr/>
        </p:nvSpPr>
        <p:spPr>
          <a:xfrm>
            <a:off x="6115348" y="1774644"/>
            <a:ext cx="1152128" cy="1080120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62000">
                <a:schemeClr val="accent6">
                  <a:lumMod val="95000"/>
                  <a:lumOff val="5000"/>
                </a:schemeClr>
              </a:gs>
              <a:gs pos="100000">
                <a:schemeClr val="accent6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Овал 16"/>
          <p:cNvSpPr/>
          <p:nvPr/>
        </p:nvSpPr>
        <p:spPr>
          <a:xfrm>
            <a:off x="5656945" y="761798"/>
            <a:ext cx="1152128" cy="1080120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62000">
                <a:schemeClr val="accent6">
                  <a:lumMod val="95000"/>
                  <a:lumOff val="5000"/>
                </a:schemeClr>
              </a:gs>
              <a:gs pos="100000">
                <a:schemeClr val="accent6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Овал 18"/>
          <p:cNvSpPr/>
          <p:nvPr/>
        </p:nvSpPr>
        <p:spPr>
          <a:xfrm>
            <a:off x="3566367" y="5662701"/>
            <a:ext cx="1152128" cy="1080120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62000">
                <a:schemeClr val="accent6">
                  <a:lumMod val="95000"/>
                  <a:lumOff val="5000"/>
                </a:schemeClr>
              </a:gs>
              <a:gs pos="100000">
                <a:schemeClr val="accent6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Овал 20"/>
          <p:cNvSpPr/>
          <p:nvPr/>
        </p:nvSpPr>
        <p:spPr>
          <a:xfrm>
            <a:off x="2565159" y="5101608"/>
            <a:ext cx="1152128" cy="1080120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62000">
                <a:schemeClr val="accent6">
                  <a:lumMod val="95000"/>
                  <a:lumOff val="5000"/>
                </a:schemeClr>
              </a:gs>
              <a:gs pos="100000">
                <a:schemeClr val="accent6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Овал 22"/>
          <p:cNvSpPr/>
          <p:nvPr/>
        </p:nvSpPr>
        <p:spPr>
          <a:xfrm>
            <a:off x="2121233" y="4077072"/>
            <a:ext cx="1152128" cy="1080120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62000">
                <a:schemeClr val="accent6">
                  <a:lumMod val="95000"/>
                  <a:lumOff val="5000"/>
                </a:schemeClr>
              </a:gs>
              <a:gs pos="100000">
                <a:schemeClr val="accent6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Овал 23"/>
          <p:cNvSpPr/>
          <p:nvPr/>
        </p:nvSpPr>
        <p:spPr>
          <a:xfrm>
            <a:off x="1854003" y="2994418"/>
            <a:ext cx="1152128" cy="1080120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62000">
                <a:schemeClr val="accent6">
                  <a:lumMod val="95000"/>
                  <a:lumOff val="5000"/>
                </a:schemeClr>
              </a:gs>
              <a:gs pos="100000">
                <a:schemeClr val="accent6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Овал 24"/>
          <p:cNvSpPr/>
          <p:nvPr/>
        </p:nvSpPr>
        <p:spPr>
          <a:xfrm>
            <a:off x="1987136" y="1860792"/>
            <a:ext cx="1152128" cy="1080120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62000">
                <a:schemeClr val="accent6">
                  <a:lumMod val="95000"/>
                  <a:lumOff val="5000"/>
                </a:schemeClr>
              </a:gs>
              <a:gs pos="100000">
                <a:schemeClr val="accent6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Паламарчук Т. В.  Ушомирський ліцей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64132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0.00023 L -4.44444E-6 0.00023 C -0.00069 -0.00533 -0.00121 -0.01042 -0.00208 -0.01551 C -0.0026 -0.01806 -0.00364 -0.02014 -0.00416 -0.02269 C -0.00468 -0.02523 -0.00468 -0.02824 -0.0052 -0.03079 C -0.00572 -0.0331 -0.00659 -0.03565 -0.00729 -0.03796 C -0.00798 -0.04074 -0.00885 -0.04329 -0.00937 -0.04607 C -0.00989 -0.04838 -0.00989 -0.0507 -0.01041 -0.05324 C -0.01111 -0.05671 -0.01336 -0.06482 -0.01458 -0.06829 C -0.01579 -0.07245 -0.01788 -0.0757 -0.01857 -0.07963 C -0.01996 -0.08704 -0.01892 -0.08357 -0.0217 -0.08958 C -0.02135 -0.10394 -0.02152 -0.11806 -0.02066 -0.13264 C -0.02066 -0.13333 -0.01875 -0.14468 -0.01753 -0.14792 C -0.01493 -0.15648 -0.01597 -0.1507 -0.01354 -0.16042 C -0.0125 -0.16482 -0.01232 -0.16852 -0.01145 -0.17315 C -0.01111 -0.17454 -0.01059 -0.17593 -0.01041 -0.17732 C -0.00989 -0.1794 -0.00989 -0.18195 -0.00937 -0.18403 C -0.00885 -0.18611 -0.00798 -0.18773 -0.00729 -0.18982 C -0.00763 -0.25278 -0.00746 -0.3162 -0.00833 -0.3794 C -0.0085 -0.38588 -0.01059 -0.40926 -0.01145 -0.41968 C -0.01215 -0.4294 -0.01197 -0.43935 -0.01354 -0.44908 C -0.01458 -0.45533 -0.01684 -0.46921 -0.01753 -0.47546 C -0.01961 -0.49259 -0.01736 -0.48333 -0.02066 -0.50046 C -0.02118 -0.50347 -0.02204 -0.50602 -0.02274 -0.5088 C -0.02343 -0.51204 -0.02413 -0.51528 -0.02482 -0.51875 C -0.03142 -0.55185 -0.02031 -0.49861 -0.03107 -0.54908 C -0.03177 -0.55255 -0.03211 -0.55579 -0.03316 -0.55903 C -0.03437 -0.56366 -0.03628 -0.56806 -0.03715 -0.57292 C -0.04201 -0.59931 -0.03663 -0.57222 -0.04131 -0.59097 C -0.04184 -0.59283 -0.04184 -0.59468 -0.04236 -0.59653 C -0.04444 -0.60509 -0.04479 -0.60278 -0.04652 -0.61181 C -0.04739 -0.61644 -0.04809 -0.62153 -0.04965 -0.62593 C -0.05 -0.62732 -0.05086 -0.6287 -0.05156 -0.63009 C -0.05191 -0.63148 -0.05208 -0.63287 -0.0526 -0.63426 C -0.0559 -0.64236 -0.05729 -0.64468 -0.06093 -0.65093 C -0.06267 -0.65787 -0.06267 -0.65926 -0.0651 -0.66482 C -0.06562 -0.6662 -0.06666 -0.66736 -0.06701 -0.66898 C -0.06805 -0.67153 -0.06788 -0.675 -0.06909 -0.67755 L -0.07534 -0.69005 L -0.07743 -0.69421 C -0.08107 -0.70903 -0.07725 -0.69676 -0.08263 -0.7081 C -0.08333 -0.70995 -0.08385 -0.71181 -0.08454 -0.71366 C -0.08524 -0.71505 -0.08611 -0.7162 -0.08663 -0.71783 C -0.08715 -0.71898 -0.08715 -0.7206 -0.08767 -0.72199 C -0.08888 -0.725 -0.09166 -0.72917 -0.09288 -0.73171 C -0.09375 -0.73357 -0.09409 -0.73542 -0.09496 -0.73727 C -0.09878 -0.74583 -0.09687 -0.74005 -0.10104 -0.74722 C -0.10191 -0.74838 -0.10243 -0.75 -0.10312 -0.75116 C -0.10416 -0.75278 -0.10538 -0.75394 -0.10625 -0.75533 C -0.1085 -0.75903 -0.10972 -0.76389 -0.1125 -0.76667 C -0.12447 -0.77894 -0.10954 -0.76343 -0.11961 -0.77477 C -0.121 -0.77662 -0.12256 -0.77755 -0.12378 -0.77917 C -0.12604 -0.78171 -0.12743 -0.78542 -0.13003 -0.7875 C -0.13333 -0.79005 -0.13576 -0.79236 -0.13923 -0.79445 C -0.14027 -0.79514 -0.14149 -0.79514 -0.14236 -0.79583 C -0.14444 -0.79745 -0.14618 -0.80046 -0.14861 -0.80139 C -0.15625 -0.80486 -0.1467 -0.80023 -0.15468 -0.80556 C -0.15642 -0.80671 -0.15816 -0.80718 -0.15989 -0.80833 C -0.16163 -0.80949 -0.16319 -0.81158 -0.1651 -0.81273 C -0.17083 -0.81551 -0.17413 -0.81458 -0.17951 -0.81806 C -0.18281 -0.82037 -0.18333 -0.82107 -0.18663 -0.82222 C -0.18663 -0.82199 -0.19704 -0.8257 -0.19913 -0.82639 C -0.20052 -0.82685 -0.20191 -0.82732 -0.20312 -0.82801 C -0.2052 -0.82894 -0.20729 -0.83009 -0.20937 -0.83079 C -0.21111 -0.83125 -0.21284 -0.83148 -0.21458 -0.83218 C -0.21666 -0.83287 -0.21857 -0.83403 -0.22066 -0.83495 C -0.2217 -0.83542 -0.22274 -0.83565 -0.22378 -0.83634 C -0.22552 -0.83727 -0.22725 -0.8382 -0.22899 -0.83889 C -0.23072 -0.83958 -0.23246 -0.83982 -0.2342 -0.84028 C -0.23593 -0.84097 -0.2375 -0.84259 -0.23923 -0.84306 C -0.2427 -0.84445 -0.24618 -0.84491 -0.24965 -0.84607 L -0.25781 -0.84884 C -0.2592 -0.84977 -0.26041 -0.85093 -0.26197 -0.85162 C -0.26388 -0.85232 -0.26614 -0.85232 -0.26805 -0.85301 C -0.28142 -0.85648 -0.25607 -0.85278 -0.28871 -0.85579 L -0.3177 -0.85857 C -0.33107 -0.86181 -0.32847 -0.86111 -0.35069 -0.86111 C -0.3585 -0.86111 -0.36649 -0.86019 -0.3743 -0.85995 L -0.42586 -0.85857 C -0.42951 -0.8581 -0.44236 -0.85648 -0.44652 -0.85579 C -0.44791 -0.85533 -0.4493 -0.85463 -0.45069 -0.8544 C -0.45399 -0.8537 -0.45746 -0.85347 -0.46093 -0.85301 C -0.47586 -0.8507 -0.46336 -0.85278 -0.4743 -0.85023 C -0.47986 -0.84908 -0.48107 -0.84931 -0.48576 -0.84745 C -0.48871 -0.8463 -0.49201 -0.84537 -0.49496 -0.84306 C -0.49635 -0.84213 -0.49774 -0.84144 -0.49913 -0.84028 C -0.50086 -0.83912 -0.50243 -0.83727 -0.50416 -0.83634 C -0.50729 -0.83449 -0.51041 -0.8331 -0.51354 -0.83218 C -0.51579 -0.83125 -0.5184 -0.83148 -0.52066 -0.83079 C -0.52586 -0.82917 -0.5309 -0.8257 -0.53611 -0.825 L -0.54548 -0.82361 L -0.55572 -0.82222 C -0.56024 -0.82153 -0.56475 -0.8206 -0.56927 -0.81945 C -0.5743 -0.81713 -0.57812 -0.8162 -0.58263 -0.81273 C -0.59149 -0.80533 -0.58663 -0.80857 -0.59496 -0.79861 C -0.59618 -0.79722 -0.59791 -0.7963 -0.59913 -0.79445 C -0.60173 -0.79051 -0.60416 -0.78634 -0.60625 -0.78195 C -0.61145 -0.7713 -0.6092 -0.77662 -0.61354 -0.76667 L -0.61562 -0.75533 L -0.61666 -0.74977 C -0.61579 -0.7287 -0.61458 -0.72847 -0.61666 -0.71227 C -0.61684 -0.71088 -0.61805 -0.70417 -0.61875 -0.70232 C -0.61892 -0.70185 -0.61944 -0.70162 -0.61961 -0.70116 L -0.61961 -0.70093 " pathEditMode="relative" rAng="0" ptsTypes="AAAAAAAAAAAAAAAAAAAAAAAAAAAAAAAAAAAAAAAAAAAAAAAAAAAAAAAAAAAAAAAAAAAAAAAAAAAAAAAAAAAAAAAAAAAAAAAAAAAAAAAA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0990" y="-4303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3276988815"/>
              </p:ext>
            </p:extLst>
          </p:nvPr>
        </p:nvGraphicFramePr>
        <p:xfrm>
          <a:off x="899592" y="896527"/>
          <a:ext cx="7632850" cy="5892117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565649">
                  <a:extLst>
                    <a:ext uri="{9D8B030D-6E8A-4147-A177-3AD203B41FA5}">
                      <a16:colId xmlns:a16="http://schemas.microsoft.com/office/drawing/2014/main" val="3290432587"/>
                    </a:ext>
                  </a:extLst>
                </a:gridCol>
                <a:gridCol w="1291142">
                  <a:extLst>
                    <a:ext uri="{9D8B030D-6E8A-4147-A177-3AD203B41FA5}">
                      <a16:colId xmlns:a16="http://schemas.microsoft.com/office/drawing/2014/main" val="4037751273"/>
                    </a:ext>
                  </a:extLst>
                </a:gridCol>
                <a:gridCol w="488025">
                  <a:extLst>
                    <a:ext uri="{9D8B030D-6E8A-4147-A177-3AD203B41FA5}">
                      <a16:colId xmlns:a16="http://schemas.microsoft.com/office/drawing/2014/main" val="3987145579"/>
                    </a:ext>
                  </a:extLst>
                </a:gridCol>
                <a:gridCol w="288034">
                  <a:extLst>
                    <a:ext uri="{9D8B030D-6E8A-4147-A177-3AD203B41FA5}">
                      <a16:colId xmlns:a16="http://schemas.microsoft.com/office/drawing/2014/main" val="3478094757"/>
                    </a:ext>
                  </a:extLst>
                </a:gridCol>
              </a:tblGrid>
              <a:tr h="52403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Форма роботи </a:t>
                      </a:r>
                      <a:endParaRPr lang="en-US" sz="2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83" marR="6668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Кількість балів</a:t>
                      </a:r>
                      <a:endParaRPr lang="en-US" sz="2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83" marR="6668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1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000" dirty="0">
                          <a:effectLst/>
                        </a:rPr>
                        <a:t> </a:t>
                      </a:r>
                      <a:endParaRPr lang="en-US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000" dirty="0">
                          <a:effectLst/>
                        </a:rPr>
                        <a:t> </a:t>
                      </a:r>
                      <a:endParaRPr lang="en-US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000" dirty="0">
                          <a:effectLst/>
                        </a:rPr>
                        <a:t> </a:t>
                      </a:r>
                      <a:endParaRPr lang="en-US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000" dirty="0">
                          <a:effectLst/>
                        </a:rPr>
                        <a:t> </a:t>
                      </a:r>
                      <a:endParaRPr lang="en-US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000" dirty="0">
                          <a:effectLst/>
                        </a:rPr>
                        <a:t> </a:t>
                      </a:r>
                      <a:endParaRPr lang="en-US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000" dirty="0">
                          <a:effectLst/>
                        </a:rPr>
                        <a:t> </a:t>
                      </a:r>
                      <a:endParaRPr lang="en-US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000" dirty="0">
                          <a:effectLst/>
                        </a:rPr>
                        <a:t> </a:t>
                      </a:r>
                      <a:endParaRPr lang="en-US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000" dirty="0">
                          <a:effectLst/>
                        </a:rPr>
                        <a:t> </a:t>
                      </a:r>
                      <a:endParaRPr lang="en-US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000" dirty="0">
                          <a:effectLst/>
                        </a:rPr>
                        <a:t> </a:t>
                      </a:r>
                      <a:endParaRPr lang="en-US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000" dirty="0">
                          <a:effectLst/>
                        </a:rPr>
                        <a:t> </a:t>
                      </a:r>
                      <a:endParaRPr lang="en-US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000" dirty="0">
                          <a:effectLst/>
                        </a:rPr>
                        <a:t> </a:t>
                      </a:r>
                      <a:endParaRPr lang="en-US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08960346"/>
                  </a:ext>
                </a:extLst>
              </a:tr>
              <a:tr h="32902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1.Перевірка домашнього завдання.</a:t>
                      </a:r>
                      <a:endParaRPr lang="en-US" sz="2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83" marR="6668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бал</a:t>
                      </a:r>
                      <a:endParaRPr lang="en-US" sz="2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83" marR="6668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en-US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83" marR="6668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 v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en-US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478034325"/>
                  </a:ext>
                </a:extLst>
              </a:tr>
              <a:tr h="32902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2.Інтелектуальна розминка</a:t>
                      </a:r>
                      <a:endParaRPr lang="en-US" sz="2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83" marR="6668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бал</a:t>
                      </a:r>
                      <a:endParaRPr lang="en-US" sz="2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83" marR="6668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en-US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83" marR="6668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 v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en-US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449685706"/>
                  </a:ext>
                </a:extLst>
              </a:tr>
              <a:tr h="32902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3.Інтерактивна вправа «Лото»</a:t>
                      </a:r>
                      <a:endParaRPr lang="en-US" sz="2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83" marR="6668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бал</a:t>
                      </a:r>
                      <a:endParaRPr lang="en-US" sz="2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83" marR="6668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en-US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83" marR="6668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 v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en-US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648159229"/>
                  </a:ext>
                </a:extLst>
              </a:tr>
              <a:tr h="32902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r>
                        <a:rPr lang="uk-UA" sz="2000" baseline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uk-UA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Лабіринт</a:t>
                      </a:r>
                      <a:endParaRPr lang="en-US" sz="2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83" marR="6668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бал</a:t>
                      </a:r>
                      <a:endParaRPr lang="en-US" sz="2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83" marR="6668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en-US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83" marR="6668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 v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en-US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443902182"/>
                  </a:ext>
                </a:extLst>
              </a:tr>
              <a:tr h="32902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5.Кроснамбер</a:t>
                      </a:r>
                      <a:endParaRPr lang="en-US" sz="2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83" marR="6668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бал</a:t>
                      </a:r>
                      <a:r>
                        <a:rPr lang="uk-UA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</a:t>
                      </a:r>
                      <a:endParaRPr lang="en-US" sz="2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83" marR="6668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en-US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83" marR="6668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 v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en-US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925764435"/>
                  </a:ext>
                </a:extLst>
              </a:tr>
              <a:tr h="32902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6.Робота в парах. Встановлення відповідності</a:t>
                      </a:r>
                      <a:endParaRPr lang="en-US" sz="2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83" marR="6668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бал</a:t>
                      </a:r>
                      <a:r>
                        <a:rPr lang="uk-UA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</a:t>
                      </a:r>
                      <a:endParaRPr lang="en-US" sz="2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83" marR="6668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en-US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83" marR="6668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 v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en-US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907984263"/>
                  </a:ext>
                </a:extLst>
              </a:tr>
              <a:tr h="32902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7.Перевіримо себе на практиці</a:t>
                      </a:r>
                      <a:endParaRPr lang="en-US" sz="2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83" marR="6668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бал</a:t>
                      </a:r>
                      <a:r>
                        <a:rPr lang="uk-UA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</a:t>
                      </a:r>
                      <a:endParaRPr lang="en-US" sz="2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83" marR="6668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en-US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83" marR="6668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 v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en-US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76392636"/>
                  </a:ext>
                </a:extLst>
              </a:tr>
              <a:tr h="32902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8.Прикладна задача</a:t>
                      </a:r>
                      <a:endParaRPr lang="en-US" sz="2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83" marR="6668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бал</a:t>
                      </a:r>
                      <a:endParaRPr lang="en-US" sz="2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83" marR="6668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en-US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83" marR="6668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 v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en-US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09122806"/>
                  </a:ext>
                </a:extLst>
              </a:tr>
              <a:tr h="63165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9.Знайди пару (інтерактивна вправа на платформі</a:t>
                      </a:r>
                      <a:r>
                        <a:rPr lang="uk-UA" sz="2000" baseline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LearningApps</a:t>
                      </a:r>
                      <a:r>
                        <a:rPr lang="uk-UA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</a:p>
                  </a:txBody>
                  <a:tcPr marL="66683" marR="6668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бал</a:t>
                      </a:r>
                      <a:r>
                        <a:rPr lang="uk-UA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</a:t>
                      </a:r>
                      <a:endParaRPr lang="en-US" sz="2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83" marR="6668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en-US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83" marR="6668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 v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en-US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582092637"/>
                  </a:ext>
                </a:extLst>
              </a:tr>
              <a:tr h="51946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10.Тестова робота на платформі </a:t>
                      </a: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Wordwall</a:t>
                      </a:r>
                      <a:endParaRPr lang="en-US" sz="2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83" marR="6668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бал</a:t>
                      </a:r>
                      <a:r>
                        <a:rPr lang="uk-UA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</a:t>
                      </a:r>
                      <a:endParaRPr lang="en-US" sz="2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83" marR="6668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en-US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83" marR="6668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 v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en-US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260116080"/>
                  </a:ext>
                </a:extLst>
              </a:tr>
              <a:tr h="766397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                         </a:t>
                      </a: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</a:t>
                      </a: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</a:t>
                      </a:r>
                      <a:r>
                        <a:rPr lang="ru-RU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Всього</a:t>
                      </a: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балів</a:t>
                      </a: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:</a:t>
                      </a:r>
                      <a:endParaRPr lang="en-US" sz="2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83" marR="6668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000" dirty="0">
                          <a:effectLst/>
                        </a:rPr>
                        <a:t> </a:t>
                      </a:r>
                      <a:endParaRPr lang="en-US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83" marR="6668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69998569"/>
                  </a:ext>
                </a:extLst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2051720" y="188640"/>
            <a:ext cx="518457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000" b="1" i="1" dirty="0">
                <a:solidFill>
                  <a:schemeClr val="accent1">
                    <a:lumMod val="75000"/>
                  </a:schemeClr>
                </a:solidFill>
                <a:latin typeface="Monotype Corsiva" panose="03010101010201010101" pitchFamily="66" charset="0"/>
              </a:rPr>
              <a:t>Картка самооцінювання</a:t>
            </a:r>
            <a:endParaRPr lang="en-US" sz="4000" b="1" i="1" dirty="0">
              <a:solidFill>
                <a:schemeClr val="accent1">
                  <a:lumMod val="75000"/>
                </a:schemeClr>
              </a:solidFill>
              <a:latin typeface="Monotype Corsiva" panose="03010101010201010101" pitchFamily="66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26831" y="6021288"/>
            <a:ext cx="2715043" cy="711528"/>
          </a:xfrm>
          <a:prstGeom prst="rect">
            <a:avLst/>
          </a:prstGeom>
        </p:spPr>
      </p:pic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Паламарчук Т. В.  Ушомирський ліцей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131488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бъект 3"/>
          <p:cNvSpPr>
            <a:spLocks noGrp="1"/>
          </p:cNvSpPr>
          <p:nvPr>
            <p:ph sz="quarter" idx="13"/>
          </p:nvPr>
        </p:nvSpPr>
        <p:spPr>
          <a:xfrm>
            <a:off x="683568" y="1772816"/>
            <a:ext cx="7632848" cy="2952328"/>
          </a:xfrm>
        </p:spPr>
        <p:txBody>
          <a:bodyPr/>
          <a:lstStyle/>
          <a:p>
            <a:r>
              <a:rPr lang="uk-UA" sz="3200" dirty="0">
                <a:solidFill>
                  <a:srgbClr val="002060"/>
                </a:solidFill>
                <a:latin typeface="Monotype Corsiva" panose="03010101010201010101" pitchFamily="66" charset="0"/>
              </a:rPr>
              <a:t>Чи досягли ми очікуваних результатів?</a:t>
            </a:r>
            <a:endParaRPr lang="en-US" sz="3200" dirty="0">
              <a:solidFill>
                <a:srgbClr val="002060"/>
              </a:solidFill>
              <a:latin typeface="Monotype Corsiva" panose="03010101010201010101" pitchFamily="66" charset="0"/>
            </a:endParaRPr>
          </a:p>
          <a:p>
            <a:r>
              <a:rPr lang="uk-UA" sz="3200" dirty="0">
                <a:solidFill>
                  <a:srgbClr val="002060"/>
                </a:solidFill>
                <a:latin typeface="Monotype Corsiva" panose="03010101010201010101" pitchFamily="66" charset="0"/>
              </a:rPr>
              <a:t>Які вміння і навички ви здобули?</a:t>
            </a:r>
            <a:endParaRPr lang="en-US" sz="3200" dirty="0">
              <a:solidFill>
                <a:srgbClr val="002060"/>
              </a:solidFill>
              <a:latin typeface="Monotype Corsiva" panose="03010101010201010101" pitchFamily="66" charset="0"/>
            </a:endParaRPr>
          </a:p>
          <a:p>
            <a:r>
              <a:rPr lang="uk-UA" sz="3200" dirty="0" smtClean="0">
                <a:solidFill>
                  <a:srgbClr val="002060"/>
                </a:solidFill>
                <a:latin typeface="Monotype Corsiva" panose="03010101010201010101" pitchFamily="66" charset="0"/>
              </a:rPr>
              <a:t>Що </a:t>
            </a:r>
            <a:r>
              <a:rPr lang="uk-UA" sz="3200" dirty="0">
                <a:solidFill>
                  <a:srgbClr val="002060"/>
                </a:solidFill>
                <a:latin typeface="Monotype Corsiva" panose="03010101010201010101" pitchFamily="66" charset="0"/>
              </a:rPr>
              <a:t>сподобалось на уроці?</a:t>
            </a:r>
            <a:endParaRPr lang="en-US" sz="3200" dirty="0">
              <a:solidFill>
                <a:srgbClr val="002060"/>
              </a:solidFill>
              <a:latin typeface="Monotype Corsiva" panose="03010101010201010101" pitchFamily="66" charset="0"/>
            </a:endParaRPr>
          </a:p>
          <a:p>
            <a:pPr marL="45720" indent="0">
              <a:buNone/>
            </a:pPr>
            <a:endParaRPr lang="en-US" dirty="0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Паламарчук Т. В.  Ушомирський ліцей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907417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3" name="TextBox 2"/>
          <p:cNvSpPr txBox="1">
            <a:spLocks noChangeArrowheads="1"/>
          </p:cNvSpPr>
          <p:nvPr/>
        </p:nvSpPr>
        <p:spPr bwMode="auto">
          <a:xfrm>
            <a:off x="2195736" y="519816"/>
            <a:ext cx="5867400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uk-UA" altLang="uk-UA" sz="4800" b="1" i="1" dirty="0">
                <a:solidFill>
                  <a:srgbClr val="0000FF"/>
                </a:solidFill>
                <a:latin typeface="Bookman Old Style" panose="02050604050505020204" pitchFamily="18" charset="0"/>
              </a:rPr>
              <a:t>  </a:t>
            </a:r>
            <a:r>
              <a:rPr lang="uk-UA" altLang="uk-UA" sz="7200" b="1" i="1" dirty="0">
                <a:solidFill>
                  <a:schemeClr val="accent1">
                    <a:lumMod val="50000"/>
                  </a:schemeClr>
                </a:solidFill>
                <a:latin typeface="Monotype Corsiva" panose="03010101010201010101" pitchFamily="66" charset="0"/>
              </a:rPr>
              <a:t>Рефлексія</a:t>
            </a:r>
          </a:p>
        </p:txBody>
      </p:sp>
      <p:sp>
        <p:nvSpPr>
          <p:cNvPr id="25604" name="TextBox 3"/>
          <p:cNvSpPr txBox="1">
            <a:spLocks noChangeArrowheads="1"/>
          </p:cNvSpPr>
          <p:nvPr/>
        </p:nvSpPr>
        <p:spPr bwMode="auto">
          <a:xfrm>
            <a:off x="304800" y="1752600"/>
            <a:ext cx="84582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uk-UA" altLang="uk-UA" sz="4800" b="1" i="1" dirty="0">
                <a:solidFill>
                  <a:schemeClr val="accent1">
                    <a:lumMod val="50000"/>
                  </a:schemeClr>
                </a:solidFill>
                <a:latin typeface="Monotype Corsiva" panose="03010101010201010101" pitchFamily="66" charset="0"/>
              </a:rPr>
              <a:t>Оцініть свій настрій в кінці уроку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71650" y="4149080"/>
            <a:ext cx="5524500" cy="1447800"/>
          </a:xfrm>
          <a:prstGeom prst="rect">
            <a:avLst/>
          </a:prstGeom>
        </p:spPr>
      </p:pic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Паламарчук Т. В.  Ушомирський ліцей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812345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03648" y="163839"/>
            <a:ext cx="6848336" cy="114300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7200" dirty="0" err="1">
                <a:solidFill>
                  <a:schemeClr val="bg2">
                    <a:lumMod val="25000"/>
                  </a:schemeClr>
                </a:solidFill>
                <a:latin typeface="Monotype Corsiva" panose="03010101010201010101" pitchFamily="66" charset="0"/>
              </a:rPr>
              <a:t>Домашнє</a:t>
            </a:r>
            <a:r>
              <a:rPr lang="ru-RU" sz="7200" dirty="0">
                <a:solidFill>
                  <a:schemeClr val="bg2">
                    <a:lumMod val="25000"/>
                  </a:schemeClr>
                </a:solidFill>
                <a:latin typeface="Monotype Corsiva" panose="03010101010201010101" pitchFamily="66" charset="0"/>
              </a:rPr>
              <a:t> </a:t>
            </a:r>
            <a:r>
              <a:rPr lang="uk-UA" sz="7200" dirty="0">
                <a:solidFill>
                  <a:schemeClr val="bg2">
                    <a:lumMod val="25000"/>
                  </a:schemeClr>
                </a:solidFill>
                <a:latin typeface="Monotype Corsiva" panose="03010101010201010101" pitchFamily="66" charset="0"/>
              </a:rPr>
              <a:t>з</a:t>
            </a:r>
            <a:r>
              <a:rPr lang="ru-RU" sz="7200" dirty="0" err="1">
                <a:solidFill>
                  <a:schemeClr val="bg2">
                    <a:lumMod val="25000"/>
                  </a:schemeClr>
                </a:solidFill>
                <a:latin typeface="Monotype Corsiva" panose="03010101010201010101" pitchFamily="66" charset="0"/>
              </a:rPr>
              <a:t>авдання</a:t>
            </a:r>
            <a:endParaRPr lang="ru-RU" sz="7200" dirty="0">
              <a:solidFill>
                <a:schemeClr val="bg2">
                  <a:lumMod val="25000"/>
                </a:schemeClr>
              </a:solidFill>
              <a:latin typeface="Monotype Corsiva" panose="03010101010201010101" pitchFamily="66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403648" y="1628800"/>
            <a:ext cx="7056784" cy="38472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uk-UA" altLang="en-US" sz="3600" b="1" i="1" dirty="0">
                <a:solidFill>
                  <a:schemeClr val="accent1">
                    <a:lumMod val="50000"/>
                  </a:schemeClr>
                </a:solidFill>
                <a:latin typeface="Monotype Corsiva" panose="03010101010201010101" pitchFamily="66" charset="0"/>
                <a:cs typeface="Times New Roman" panose="02020603050405020304" pitchFamily="18" charset="0"/>
              </a:rPr>
              <a:t>Повторити властивості арифметичного квадратного кореня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uk-UA" altLang="en-US" sz="3600" b="1" i="1" dirty="0">
                <a:solidFill>
                  <a:schemeClr val="accent1">
                    <a:lumMod val="50000"/>
                  </a:schemeClr>
                </a:solidFill>
                <a:latin typeface="Monotype Corsiva" panose="03010101010201010101" pitchFamily="66" charset="0"/>
                <a:cs typeface="Times New Roman" panose="02020603050405020304" pitchFamily="18" charset="0"/>
              </a:rPr>
              <a:t>Скласти і розв'язати по 1 завданню на кожне </a:t>
            </a:r>
            <a:r>
              <a:rPr lang="uk-UA" altLang="en-US" sz="3600" b="1" i="1" dirty="0" smtClean="0">
                <a:solidFill>
                  <a:schemeClr val="accent1">
                    <a:lumMod val="50000"/>
                  </a:schemeClr>
                </a:solidFill>
                <a:latin typeface="Monotype Corsiva" panose="03010101010201010101" pitchFamily="66" charset="0"/>
                <a:cs typeface="Times New Roman" panose="02020603050405020304" pitchFamily="18" charset="0"/>
              </a:rPr>
              <a:t>тотожне </a:t>
            </a:r>
            <a:r>
              <a:rPr lang="uk-UA" altLang="en-US" sz="3600" b="1" i="1" dirty="0">
                <a:solidFill>
                  <a:schemeClr val="accent1">
                    <a:lumMod val="50000"/>
                  </a:schemeClr>
                </a:solidFill>
                <a:latin typeface="Monotype Corsiva" panose="03010101010201010101" pitchFamily="66" charset="0"/>
                <a:cs typeface="Times New Roman" panose="02020603050405020304" pitchFamily="18" charset="0"/>
              </a:rPr>
              <a:t>перетворення виразів, що містять  квадратні корені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uk-UA" altLang="en-US" sz="3600" b="1" i="1" dirty="0">
                <a:solidFill>
                  <a:schemeClr val="accent1">
                    <a:lumMod val="50000"/>
                  </a:schemeClr>
                </a:solidFill>
                <a:latin typeface="Monotype Corsiva" panose="03010101010201010101" pitchFamily="66" charset="0"/>
                <a:cs typeface="Times New Roman" panose="02020603050405020304" pitchFamily="18" charset="0"/>
              </a:rPr>
              <a:t>Виконати тестову роботу </a:t>
            </a:r>
            <a:endParaRPr lang="uk-UA" altLang="en-US" sz="3600" b="1" i="1" dirty="0" smtClean="0">
              <a:solidFill>
                <a:schemeClr val="accent1">
                  <a:lumMod val="50000"/>
                </a:schemeClr>
              </a:solidFill>
              <a:latin typeface="Monotype Corsiva" panose="03010101010201010101" pitchFamily="66" charset="0"/>
              <a:cs typeface="Times New Roman" panose="02020603050405020304" pitchFamily="18" charset="0"/>
            </a:endParaRPr>
          </a:p>
          <a:p>
            <a:r>
              <a:rPr lang="en-US" altLang="en-US" sz="2800" b="1" i="1" dirty="0">
                <a:solidFill>
                  <a:schemeClr val="accent1">
                    <a:lumMod val="50000"/>
                  </a:schemeClr>
                </a:solidFill>
                <a:latin typeface="Monotype Corsiva" panose="03010101010201010101" pitchFamily="66" charset="0"/>
                <a:cs typeface="Times New Roman" panose="02020603050405020304" pitchFamily="18" charset="0"/>
              </a:rPr>
              <a:t>https://naurok.com.ua/test/join?gamecode=9463439</a:t>
            </a:r>
            <a:r>
              <a:rPr lang="uk-UA" altLang="en-US" sz="2800" b="1" i="1" dirty="0" smtClean="0">
                <a:solidFill>
                  <a:schemeClr val="accent1">
                    <a:lumMod val="50000"/>
                  </a:schemeClr>
                </a:solidFill>
                <a:latin typeface="Monotype Corsiva" panose="03010101010201010101" pitchFamily="66" charset="0"/>
                <a:cs typeface="Times New Roman" panose="02020603050405020304" pitchFamily="18" charset="0"/>
              </a:rPr>
              <a:t> </a:t>
            </a:r>
            <a:endParaRPr lang="uk-UA" altLang="en-US" sz="2800" b="1" i="1" dirty="0">
              <a:solidFill>
                <a:schemeClr val="accent1">
                  <a:lumMod val="50000"/>
                </a:schemeClr>
              </a:solidFill>
              <a:latin typeface="Monotype Corsiva" panose="03010101010201010101" pitchFamily="66" charset="0"/>
              <a:cs typeface="Times New Roman" panose="02020603050405020304" pitchFamily="18" charset="0"/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Паламарчук Т. В.  Ушомирський ліцей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073034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7" name="TextBox 2"/>
          <p:cNvSpPr txBox="1">
            <a:spLocks noChangeArrowheads="1"/>
          </p:cNvSpPr>
          <p:nvPr/>
        </p:nvSpPr>
        <p:spPr bwMode="auto">
          <a:xfrm>
            <a:off x="1747546" y="5157192"/>
            <a:ext cx="5112804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uk-UA" altLang="uk-UA" sz="5400" b="1" i="1" dirty="0">
                <a:solidFill>
                  <a:schemeClr val="accent1">
                    <a:lumMod val="50000"/>
                  </a:schemeClr>
                </a:solidFill>
                <a:latin typeface="Monotype Corsiva" panose="03010101010201010101" pitchFamily="66" charset="0"/>
              </a:rPr>
              <a:t>Дякую за роботу!</a:t>
            </a:r>
          </a:p>
        </p:txBody>
      </p:sp>
      <p:sp>
        <p:nvSpPr>
          <p:cNvPr id="26628" name="TextBox 3"/>
          <p:cNvSpPr txBox="1">
            <a:spLocks noChangeArrowheads="1"/>
          </p:cNvSpPr>
          <p:nvPr/>
        </p:nvSpPr>
        <p:spPr bwMode="auto">
          <a:xfrm>
            <a:off x="1371600" y="5948363"/>
            <a:ext cx="5864696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uk-UA" altLang="uk-UA" sz="4800" b="1" i="1" dirty="0">
                <a:solidFill>
                  <a:schemeClr val="accent1">
                    <a:lumMod val="50000"/>
                  </a:schemeClr>
                </a:solidFill>
                <a:latin typeface="Monotype Corsiva" panose="03010101010201010101" pitchFamily="66" charset="0"/>
              </a:rPr>
              <a:t>Все буде добре, Україна!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" y="-243408"/>
            <a:ext cx="9144000" cy="5143500"/>
          </a:xfrm>
          <a:prstGeom prst="rect">
            <a:avLst/>
          </a:prstGeom>
        </p:spPr>
      </p:pic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Паламарчук Т. В.  Ушомирський ліцей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97423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Объект 3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763" y="-4763"/>
            <a:ext cx="9153525" cy="6867525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-4763" y="332656"/>
            <a:ext cx="9143999" cy="5583036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>
                <a:gd name="adj" fmla="val 10750211"/>
              </a:avLst>
            </a:prstTxWarp>
            <a:spAutoFit/>
          </a:bodyPr>
          <a:lstStyle/>
          <a:p>
            <a:pPr algn="ctr"/>
            <a:r>
              <a:rPr lang="ru-RU" sz="5400" b="1" dirty="0" err="1" smtClean="0">
                <a:ln w="0"/>
                <a:solidFill>
                  <a:schemeClr val="accent1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Monotype Corsiva" panose="03010101010201010101" pitchFamily="66" charset="0"/>
              </a:rPr>
              <a:t>Математичне</a:t>
            </a:r>
            <a:r>
              <a:rPr lang="ru-RU" sz="5400" b="1" dirty="0" smtClean="0">
                <a:ln w="0"/>
                <a:solidFill>
                  <a:schemeClr val="accent1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ru-RU" sz="5400" b="1" dirty="0" err="1" smtClean="0">
                <a:ln w="0"/>
                <a:solidFill>
                  <a:schemeClr val="accent1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Monotype Corsiva" panose="03010101010201010101" pitchFamily="66" charset="0"/>
              </a:rPr>
              <a:t>намисто</a:t>
            </a:r>
            <a:endParaRPr lang="ru-RU" sz="5400" b="1" cap="none" spc="0" dirty="0">
              <a:ln w="0"/>
              <a:solidFill>
                <a:schemeClr val="accent1">
                  <a:lumMod val="75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Паламарчук Т. В.  Ушомирський ліцей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235285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Паламарчук Т. В.  Ушомирський ліцей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89175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Презентация-укр-2</Template>
  <TotalTime>2686</TotalTime>
  <Words>1683</Words>
  <Application>Microsoft Office PowerPoint</Application>
  <PresentationFormat>Экран (4:3)</PresentationFormat>
  <Paragraphs>285</Paragraphs>
  <Slides>66</Slides>
  <Notes>1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12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2</vt:i4>
      </vt:variant>
      <vt:variant>
        <vt:lpstr>Заголовки слайдов</vt:lpstr>
      </vt:variant>
      <vt:variant>
        <vt:i4>66</vt:i4>
      </vt:variant>
    </vt:vector>
  </HeadingPairs>
  <TitlesOfParts>
    <vt:vector size="81" baseType="lpstr">
      <vt:lpstr>Microsoft JhengHei UI</vt:lpstr>
      <vt:lpstr>Arial</vt:lpstr>
      <vt:lpstr>Arial Black</vt:lpstr>
      <vt:lpstr>Bookman Old Style</vt:lpstr>
      <vt:lpstr>Calibri</vt:lpstr>
      <vt:lpstr>Cambria Math</vt:lpstr>
      <vt:lpstr>Georgia</vt:lpstr>
      <vt:lpstr>Microsoft Uighur</vt:lpstr>
      <vt:lpstr>Monotype Corsiva</vt:lpstr>
      <vt:lpstr>Times New Roman</vt:lpstr>
      <vt:lpstr>Trebuchet MS</vt:lpstr>
      <vt:lpstr>Wingdings</vt:lpstr>
      <vt:lpstr>Воздушный поток</vt:lpstr>
      <vt:lpstr>Формула</vt:lpstr>
      <vt:lpstr>Equation.3</vt:lpstr>
      <vt:lpstr>Презентация PowerPoint</vt:lpstr>
      <vt:lpstr>Формування компетентностей  </vt:lpstr>
      <vt:lpstr>Презентация PowerPoint</vt:lpstr>
      <vt:lpstr>Очікувані результати Протягом уроку ми зможемо: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Прикладна задача: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Домашнє завдання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Ольга</dc:creator>
  <cp:lastModifiedBy>Николай</cp:lastModifiedBy>
  <cp:revision>328</cp:revision>
  <dcterms:created xsi:type="dcterms:W3CDTF">2015-12-12T15:24:07Z</dcterms:created>
  <dcterms:modified xsi:type="dcterms:W3CDTF">2025-03-19T06:45:20Z</dcterms:modified>
</cp:coreProperties>
</file>