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9" r:id="rId6"/>
    <p:sldId id="263" r:id="rId7"/>
    <p:sldId id="264" r:id="rId8"/>
    <p:sldId id="265" r:id="rId9"/>
    <p:sldId id="260" r:id="rId10"/>
    <p:sldId id="261" r:id="rId11"/>
    <p:sldId id="267" r:id="rId12"/>
    <p:sldId id="268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EE38C67-B7CE-4E70-915D-6CC60598A46C}" type="datetimeFigureOut">
              <a:rPr lang="uk-UA" smtClean="0"/>
              <a:pPr/>
              <a:t>29.04.2021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7ADE44A-F831-4E75-B1FE-75783520CCA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earningapps.org/6053987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T9-CnfdD34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naurok.com.ua/test/ploscha-pryamokutnika-ta-kvadrata-737246.html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learningapps.org/6638423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11560" y="1374742"/>
            <a:ext cx="7992888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РОЗРОБКА УРОКУ З МАТЕМАТИКИ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ТЕМУ: «ПЛОЩА ПРЯМОКУТНИКА, КВАДРАТА»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STEAM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УРОК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Виконала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вчитель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математики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Добропільської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ЗОШ І-ІІ </a:t>
            </a:r>
            <a:r>
              <a:rPr lang="ru-RU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ступенів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№6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Панова Ольга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Миколаївна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STEAM | Институт развития образова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293096"/>
            <a:ext cx="4517433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95536" y="188640"/>
            <a:ext cx="7344816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Сьогодення об’єктивно вимагає переведення освітнього процесу на новий технологічний рівень, активізацію пошуку перспективних інноваційних й педагогічних технологій, спрямованих на доступність якісної освіти та розвиток і саморозвиток особистості.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Для України є пріоритетним розвиток STEM-освіти, яка підтримується та здійснюється через усі види освіти: формальну, неформальну,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інформальну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на базі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онлайн-платформ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медіапродуктів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STEMцентрів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/лабораторій, зокрема віртуальних. Використання провідного принципу STEM-освіти – інтеграції дозволяє здійснювати модернізацію методологічних засад, змісту, обсягу навчального матеріалу предметів природничо-математичного циклу, технологізацію процесу навчання та формування навчальних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компетентностей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якісно нового рівня.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 також сприяє більш якісній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підготовці молоді до успішного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працевлаштування та подальшої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освіти,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яка вимагає різних і більш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технічно складних навичок,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зокрема із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застосуванням математичних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знань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 наукових понять.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 descr="Відкрито набір дітей 3-16 років у STEM-школу INVENTOR. -50% на пробне  заняття | Діти в місті Льві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645024"/>
            <a:ext cx="4697065" cy="2605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39552" y="3573016"/>
            <a:ext cx="763183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Ключові компетентності 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Спілкування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державною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мовою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міркувати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висновки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грамотно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висловлюватися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рідню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мовою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компетентність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проводити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дослідження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властивостей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геометричних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об’єктів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оперувати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числовою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інформацією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геометричними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об’єктами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площині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розв’язувати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зокрема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практичного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змісту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Уміння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вчитися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впродовж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життя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усвідомлювати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цінність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нових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вмінь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9552" y="260648"/>
            <a:ext cx="763284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Мета: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Вдосконалювати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учнів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поняття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степеня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числа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формувати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навички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обчислення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площі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прямокутника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квадрата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ормувати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елементарні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навички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застосування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математичного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моделювання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розв’язування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практичного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змісту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формувати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навички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різними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одиницями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вимірювання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площ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Розвивати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мову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зорову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слухову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пам'ять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увагу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логічне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мислення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ерудованість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діяльність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просторові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уявлення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відпрацьовувати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навички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усної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лічби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Виховувати правила поведінки на уроці, охайність, культуру математичних записів, активність, спостережливість і працелюбність;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показати важливість математичних знань у повсякденному житті.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67544" y="5805264"/>
            <a:ext cx="39006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Тип уроку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узагальнення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знань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Обладнання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планшети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телефони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75656" y="446475"/>
            <a:ext cx="651621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2.Актуалізація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опорних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Пригадаємо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формули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вам зараз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знадобляться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квадрата?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Формула для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знаходження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прямокутника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одиницях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вимірюється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-А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одиницях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виміряти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парти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чому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м^2?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одиницях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краще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вимірювати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мм^2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см^2?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Плоша прямокутника і квадра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780928"/>
            <a:ext cx="5400600" cy="3429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404664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Інтерактивні вправи в сервісі </a:t>
            </a:r>
            <a:r>
              <a:rPr lang="uk-UA" b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Learning</a:t>
            </a: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b="1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app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https://learningapps.org/6053987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6624736" cy="4668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83568" y="703730"/>
            <a:ext cx="745232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3.Розвязування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прикладних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задач.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Вам було дано випереджальне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завдання-підготувати інформацію про площу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стелі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стіни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власної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кімнати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Учням пропонується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виміряти розміри власної кімнати 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обрахувати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їх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підлоги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стіни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оформити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зошиті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1)Підвісна стеля, розміри якої ширина 360см, довжина 3м.Треба обрахувати кількість упаковок, що необхідні для стелі, знаючи,  що в одній упаковці 10 пліток, а також  вартість замовлення , якщо відомо , що 1упаковка  коштує 200грн.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Розв'язання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360*300=108 000 (см</a:t>
            </a:r>
            <a:r>
              <a:rPr kumimoji="0" lang="ru-RU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стелі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60*60=3600(см</a:t>
            </a:r>
            <a:r>
              <a:rPr kumimoji="0" lang="uk-UA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однієї плитки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108 000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:3600=30 (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плиток потрібно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30:10=3(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вистачить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 3*200=600(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вартість всіх плиток.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Відповідь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вартість плиток 600грн,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потрібно 3 упаковки.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Picture 3" descr="Модульні підвісні стел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645024"/>
            <a:ext cx="3548966" cy="2760307"/>
          </a:xfrm>
          <a:prstGeom prst="rect">
            <a:avLst/>
          </a:prstGeom>
          <a:noFill/>
        </p:spPr>
      </p:pic>
      <p:pic>
        <p:nvPicPr>
          <p:cNvPr id="20485" name="Picture 5" descr="Твір-роздум на тему, пов'язану з життєвим досвідом учнів, у художньому  стилі. 5 клас - Острів знан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04664"/>
            <a:ext cx="28575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39552" y="764704"/>
            <a:ext cx="709228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16217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Вартість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одного рулону шпалер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складає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150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Ми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маємо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стіну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шириною 4м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висотою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3м. Треба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визначити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скільки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рулонів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шпалер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потрібно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оклеювання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стіни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розміри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рулона 50 см на 10 м,  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обрахувати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загальну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вартість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Розв'язання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S=4*3=12 (м</a:t>
            </a:r>
            <a:r>
              <a:rPr kumimoji="0" lang="uk-UA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S стіни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0,5*10=5 (м^2) S одного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рулона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12:5 =2,4 (р)  кількість рулонів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3*150=450 (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вартість 3 рулонів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Відповідь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потрібно 3 рулони шпалер, вартість 450грн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Бумага и бумажные обои: истор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861048"/>
            <a:ext cx="3168352" cy="2376264"/>
          </a:xfrm>
          <a:prstGeom prst="rect">
            <a:avLst/>
          </a:prstGeom>
          <a:noFill/>
        </p:spPr>
      </p:pic>
      <p:pic>
        <p:nvPicPr>
          <p:cNvPr id="21509" name="Picture 5" descr="Смайлик вопрос: скачать картинки, стоковые фото Смайлик вопрос в хорошем  качестве | Depositpho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852936"/>
            <a:ext cx="2175841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051720" y="332656"/>
            <a:ext cx="5760640" cy="369331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4.Фізкультхвилинка.</a:t>
            </a:r>
            <a:r>
              <a:rPr lang="en-US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https://www.youtube.com/watch?v=T9-CnfdD340</a:t>
            </a:r>
            <a:endParaRPr lang="uk-UA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Щось не хочеться сидіти,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Треба трохи відпочити.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Руки вгору, руки вниз,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Руки в боки, руки так,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Руки вгору, як вітряк.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Вище руки підніміть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І спокійно опустіть.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Плесніть, діти, кілька раз.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За роботу, все гаразд!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1" name="Picture 3" descr="Бережи зір змолоду: дитяча гімнастика для оч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861048"/>
            <a:ext cx="4476840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043608" y="420633"/>
            <a:ext cx="734481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5.Тести в програмі На урок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https://naurok.com.ua/test/ploscha-pryamokutnika-ta-kvadrata-737246.html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допомогою мобільних телефонів.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412777"/>
            <a:ext cx="5328592" cy="483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7544" y="620688"/>
            <a:ext cx="770485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6.Підсумок.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Рефлексія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навчальної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 використовується вимірювання площ?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вивчати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дану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тему?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Для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вивчати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дану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тему?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Які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професії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шкільні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математики 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своїй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 вам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найбільше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сподобалося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уроці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DejaVu Sans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МАТЕМАТИКА В ПРОФЕССИЯХ И ДРУГИХ НАУК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852936"/>
            <a:ext cx="4994809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899592" y="836712"/>
            <a:ext cx="662473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Домашнє завдання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Повторити формули площ. Обчислити площу свого будинку. Виконати завдання за посиланням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https://learningapps.org/6638423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060848"/>
            <a:ext cx="5820803" cy="3742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8419" y="1916832"/>
            <a:ext cx="4411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2" name="Picture 2" descr="Презентація &quot;Синдром дефіциту уваги з гіперактивністю. Основні прояви СДГУ  у дітей дошкільного віку&quot;"/>
          <p:cNvPicPr>
            <a:picLocks noChangeAspect="1" noChangeArrowheads="1"/>
          </p:cNvPicPr>
          <p:nvPr/>
        </p:nvPicPr>
        <p:blipFill>
          <a:blip r:embed="rId2" cstate="print"/>
          <a:srcRect l="10237" t="30450" r="3139" b="4451"/>
          <a:stretch>
            <a:fillRect/>
          </a:stretch>
        </p:blipFill>
        <p:spPr bwMode="auto">
          <a:xfrm>
            <a:off x="539552" y="1052736"/>
            <a:ext cx="7920880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81</TotalTime>
  <Words>749</Words>
  <Application>Microsoft Office PowerPoint</Application>
  <PresentationFormat>Экран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ПК</cp:lastModifiedBy>
  <cp:revision>11</cp:revision>
  <dcterms:created xsi:type="dcterms:W3CDTF">2021-03-30T07:44:42Z</dcterms:created>
  <dcterms:modified xsi:type="dcterms:W3CDTF">2021-04-29T09:17:28Z</dcterms:modified>
</cp:coreProperties>
</file>