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3"/>
  </p:notesMasterIdLst>
  <p:sldIdLst>
    <p:sldId id="268" r:id="rId2"/>
    <p:sldId id="275" r:id="rId3"/>
    <p:sldId id="276" r:id="rId4"/>
    <p:sldId id="256" r:id="rId5"/>
    <p:sldId id="266" r:id="rId6"/>
    <p:sldId id="283" r:id="rId7"/>
    <p:sldId id="277" r:id="rId8"/>
    <p:sldId id="260" r:id="rId9"/>
    <p:sldId id="270" r:id="rId10"/>
    <p:sldId id="262" r:id="rId11"/>
    <p:sldId id="274" r:id="rId12"/>
    <p:sldId id="263" r:id="rId13"/>
    <p:sldId id="273" r:id="rId14"/>
    <p:sldId id="264" r:id="rId15"/>
    <p:sldId id="271" r:id="rId16"/>
    <p:sldId id="278" r:id="rId17"/>
    <p:sldId id="279" r:id="rId18"/>
    <p:sldId id="281" r:id="rId19"/>
    <p:sldId id="282" r:id="rId20"/>
    <p:sldId id="284" r:id="rId21"/>
    <p:sldId id="285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FFE5"/>
    <a:srgbClr val="FFFF99"/>
    <a:srgbClr val="0000FF"/>
    <a:srgbClr val="CCFFFF"/>
    <a:srgbClr val="FEB8EC"/>
    <a:srgbClr val="31FF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55" autoAdjust="0"/>
    <p:restoredTop sz="94660"/>
  </p:normalViewPr>
  <p:slideViewPr>
    <p:cSldViewPr snapToGrid="0">
      <p:cViewPr varScale="1">
        <p:scale>
          <a:sx n="83" d="100"/>
          <a:sy n="83" d="100"/>
        </p:scale>
        <p:origin x="1627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13" Type="http://schemas.openxmlformats.org/officeDocument/2006/relationships/image" Target="../media/image16.wmf"/><Relationship Id="rId3" Type="http://schemas.openxmlformats.org/officeDocument/2006/relationships/image" Target="../media/image6.wmf"/><Relationship Id="rId7" Type="http://schemas.openxmlformats.org/officeDocument/2006/relationships/image" Target="../media/image10.wmf"/><Relationship Id="rId12" Type="http://schemas.openxmlformats.org/officeDocument/2006/relationships/image" Target="../media/image15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6" Type="http://schemas.openxmlformats.org/officeDocument/2006/relationships/image" Target="../media/image9.wmf"/><Relationship Id="rId11" Type="http://schemas.openxmlformats.org/officeDocument/2006/relationships/image" Target="../media/image14.wmf"/><Relationship Id="rId5" Type="http://schemas.openxmlformats.org/officeDocument/2006/relationships/image" Target="../media/image8.wmf"/><Relationship Id="rId10" Type="http://schemas.openxmlformats.org/officeDocument/2006/relationships/image" Target="../media/image13.wmf"/><Relationship Id="rId4" Type="http://schemas.openxmlformats.org/officeDocument/2006/relationships/image" Target="../media/image7.wmf"/><Relationship Id="rId9" Type="http://schemas.openxmlformats.org/officeDocument/2006/relationships/image" Target="../media/image12.wmf"/><Relationship Id="rId14" Type="http://schemas.openxmlformats.org/officeDocument/2006/relationships/image" Target="../media/image17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Relationship Id="rId5" Type="http://schemas.openxmlformats.org/officeDocument/2006/relationships/image" Target="../media/image26.wmf"/><Relationship Id="rId4" Type="http://schemas.openxmlformats.org/officeDocument/2006/relationships/image" Target="../media/image2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9C9594-D8DE-42E4-96ED-5A68F37E6293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99A57A-CE50-42E3-9770-55C6E91E59B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14658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99A57A-CE50-42E3-9770-55C6E91E59BB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9814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99A57A-CE50-42E3-9770-55C6E91E59BB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44862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99A57A-CE50-42E3-9770-55C6E91E59BB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73023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99A57A-CE50-42E3-9770-55C6E91E59BB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11741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99A57A-CE50-42E3-9770-55C6E91E59BB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11712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BC6A-32AC-4257-B253-B326E6C08070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3E90-3214-4DB1-BFCA-320F38F2A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3601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BC6A-32AC-4257-B253-B326E6C08070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3E90-3214-4DB1-BFCA-320F38F2A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97840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BC6A-32AC-4257-B253-B326E6C08070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3E90-3214-4DB1-BFCA-320F38F2A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8218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BC6A-32AC-4257-B253-B326E6C08070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3E90-3214-4DB1-BFCA-320F38F2A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10869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BC6A-32AC-4257-B253-B326E6C08070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3E90-3214-4DB1-BFCA-320F38F2A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27220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BC6A-32AC-4257-B253-B326E6C08070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3E90-3214-4DB1-BFCA-320F38F2A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2892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BC6A-32AC-4257-B253-B326E6C08070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3E90-3214-4DB1-BFCA-320F38F2A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1806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BC6A-32AC-4257-B253-B326E6C08070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3E90-3214-4DB1-BFCA-320F38F2A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09537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BC6A-32AC-4257-B253-B326E6C08070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3E90-3214-4DB1-BFCA-320F38F2A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1537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BC6A-32AC-4257-B253-B326E6C08070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3E90-3214-4DB1-BFCA-320F38F2A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4059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95BC6A-32AC-4257-B253-B326E6C08070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D3E90-3214-4DB1-BFCA-320F38F2A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6826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95BC6A-32AC-4257-B253-B326E6C08070}" type="datetimeFigureOut">
              <a:rPr lang="ru-RU" smtClean="0"/>
              <a:t>04.12.2021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2D3E90-3214-4DB1-BFCA-320F38F2A5B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48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13" Type="http://schemas.openxmlformats.org/officeDocument/2006/relationships/oleObject" Target="../embeddings/oleObject6.bin"/><Relationship Id="rId18" Type="http://schemas.openxmlformats.org/officeDocument/2006/relationships/image" Target="../media/image11.wmf"/><Relationship Id="rId26" Type="http://schemas.openxmlformats.org/officeDocument/2006/relationships/image" Target="../media/image15.wmf"/><Relationship Id="rId3" Type="http://schemas.openxmlformats.org/officeDocument/2006/relationships/oleObject" Target="../embeddings/oleObject1.bin"/><Relationship Id="rId21" Type="http://schemas.openxmlformats.org/officeDocument/2006/relationships/oleObject" Target="../embeddings/oleObject10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8.wmf"/><Relationship Id="rId17" Type="http://schemas.openxmlformats.org/officeDocument/2006/relationships/oleObject" Target="../embeddings/oleObject8.bin"/><Relationship Id="rId25" Type="http://schemas.openxmlformats.org/officeDocument/2006/relationships/oleObject" Target="../embeddings/oleObject12.bin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0.wmf"/><Relationship Id="rId20" Type="http://schemas.openxmlformats.org/officeDocument/2006/relationships/image" Target="../media/image12.wmf"/><Relationship Id="rId29" Type="http://schemas.openxmlformats.org/officeDocument/2006/relationships/oleObject" Target="../embeddings/oleObject14.bin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wmf"/><Relationship Id="rId11" Type="http://schemas.openxmlformats.org/officeDocument/2006/relationships/oleObject" Target="../embeddings/oleObject5.bin"/><Relationship Id="rId24" Type="http://schemas.openxmlformats.org/officeDocument/2006/relationships/image" Target="../media/image14.wmf"/><Relationship Id="rId5" Type="http://schemas.openxmlformats.org/officeDocument/2006/relationships/oleObject" Target="../embeddings/oleObject2.bin"/><Relationship Id="rId15" Type="http://schemas.openxmlformats.org/officeDocument/2006/relationships/oleObject" Target="../embeddings/oleObject7.bin"/><Relationship Id="rId23" Type="http://schemas.openxmlformats.org/officeDocument/2006/relationships/oleObject" Target="../embeddings/oleObject11.bin"/><Relationship Id="rId28" Type="http://schemas.openxmlformats.org/officeDocument/2006/relationships/image" Target="../media/image16.wmf"/><Relationship Id="rId10" Type="http://schemas.openxmlformats.org/officeDocument/2006/relationships/image" Target="../media/image7.wmf"/><Relationship Id="rId19" Type="http://schemas.openxmlformats.org/officeDocument/2006/relationships/oleObject" Target="../embeddings/oleObject9.bin"/><Relationship Id="rId4" Type="http://schemas.openxmlformats.org/officeDocument/2006/relationships/image" Target="../media/image4.w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9.wmf"/><Relationship Id="rId22" Type="http://schemas.openxmlformats.org/officeDocument/2006/relationships/image" Target="../media/image13.wmf"/><Relationship Id="rId27" Type="http://schemas.openxmlformats.org/officeDocument/2006/relationships/oleObject" Target="../embeddings/oleObject13.bin"/><Relationship Id="rId30" Type="http://schemas.openxmlformats.org/officeDocument/2006/relationships/image" Target="../media/image17.wm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oleObject" Target="../embeddings/oleObject15.bin"/><Relationship Id="rId7" Type="http://schemas.openxmlformats.org/officeDocument/2006/relationships/oleObject" Target="../embeddings/oleObject17.bin"/><Relationship Id="rId12" Type="http://schemas.openxmlformats.org/officeDocument/2006/relationships/image" Target="../media/image2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3.wmf"/><Relationship Id="rId11" Type="http://schemas.openxmlformats.org/officeDocument/2006/relationships/oleObject" Target="../embeddings/oleObject19.bin"/><Relationship Id="rId5" Type="http://schemas.openxmlformats.org/officeDocument/2006/relationships/oleObject" Target="../embeddings/oleObject16.bin"/><Relationship Id="rId10" Type="http://schemas.openxmlformats.org/officeDocument/2006/relationships/image" Target="../media/image25.wmf"/><Relationship Id="rId4" Type="http://schemas.openxmlformats.org/officeDocument/2006/relationships/image" Target="../media/image22.wmf"/><Relationship Id="rId9" Type="http://schemas.openxmlformats.org/officeDocument/2006/relationships/oleObject" Target="../embeddings/oleObject18.bin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-9236" y="-41415"/>
            <a:ext cx="9144000" cy="2387600"/>
          </a:xfrm>
        </p:spPr>
        <p:txBody>
          <a:bodyPr>
            <a:normAutofit/>
          </a:bodyPr>
          <a:lstStyle/>
          <a:p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МНОЖЕННЯ ОДНОЧЛЕНА</a:t>
            </a:r>
            <a:b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НА МНОГОЧЛЕН</a:t>
            </a:r>
            <a:endParaRPr lang="ru-RU" sz="4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-175491" y="2521384"/>
            <a:ext cx="9144000" cy="1655762"/>
          </a:xfrm>
        </p:spPr>
        <p:txBody>
          <a:bodyPr>
            <a:normAutofit lnSpcReduction="10000"/>
          </a:bodyPr>
          <a:lstStyle/>
          <a:p>
            <a:r>
              <a:rPr lang="uk-UA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7 КЛАС</a:t>
            </a:r>
          </a:p>
          <a:p>
            <a:r>
              <a:rPr lang="uk-UA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АЛГЕБРА</a:t>
            </a:r>
          </a:p>
          <a:p>
            <a:r>
              <a:rPr lang="uk-UA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СКЛАДЕНО УЧИТЕЛЕМ МАТЕМАТИКИ</a:t>
            </a:r>
          </a:p>
          <a:p>
            <a:r>
              <a:rPr lang="uk-UA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МИРОНОВОЮ В.А. </a:t>
            </a:r>
            <a:endParaRPr lang="ru-RU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20508752">
            <a:off x="3232094" y="4429296"/>
            <a:ext cx="2722044" cy="1886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0798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63110" y="920346"/>
            <a:ext cx="2764083" cy="523220"/>
          </a:xfrm>
          <a:prstGeom prst="rect">
            <a:avLst/>
          </a:prstGeom>
          <a:solidFill>
            <a:srgbClr val="FFFF99"/>
          </a:solidFill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РУБРИКА</a:t>
            </a:r>
          </a:p>
        </p:txBody>
      </p:sp>
      <p:sp>
        <p:nvSpPr>
          <p:cNvPr id="2" name="Прямоугольник 1"/>
          <p:cNvSpPr/>
          <p:nvPr/>
        </p:nvSpPr>
        <p:spPr>
          <a:xfrm rot="21026537">
            <a:off x="1120929" y="803229"/>
            <a:ext cx="2446032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  <a:prstDash val="dashDot"/>
          </a:ln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ВАРТО ЗНАТИ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472467" y="1976422"/>
            <a:ext cx="9782721" cy="10900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4190" indent="-504190" algn="ctr">
              <a:spcBef>
                <a:spcPts val="100"/>
              </a:spcBef>
              <a:tabLst>
                <a:tab pos="288290" algn="l"/>
                <a:tab pos="431800" algn="l"/>
                <a:tab pos="540385" algn="l"/>
                <a:tab pos="2376170" algn="l"/>
                <a:tab pos="3312160" algn="l"/>
              </a:tabLst>
            </a:pPr>
            <a:r>
              <a:rPr lang="uk-UA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Щоб помножити одночлен на многочлен, </a:t>
            </a:r>
          </a:p>
          <a:p>
            <a:pPr marL="504190" indent="-504190" algn="ctr">
              <a:spcBef>
                <a:spcPts val="100"/>
              </a:spcBef>
              <a:tabLst>
                <a:tab pos="288290" algn="l"/>
                <a:tab pos="431800" algn="l"/>
                <a:tab pos="540385" algn="l"/>
                <a:tab pos="2376170" algn="l"/>
                <a:tab pos="3312160" algn="l"/>
              </a:tabLst>
            </a:pPr>
            <a:r>
              <a:rPr lang="uk-UA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потрібно одночлен </a:t>
            </a:r>
            <a:r>
              <a:rPr lang="uk-UA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_______________</a:t>
            </a:r>
            <a:r>
              <a:rPr lang="uk-UA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43810" y="3727077"/>
            <a:ext cx="616944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04190">
              <a:tabLst>
                <a:tab pos="1764030" algn="l"/>
                <a:tab pos="3024505" algn="l"/>
              </a:tabLst>
            </a:pPr>
            <a:r>
              <a:rPr lang="uk-UA" sz="3200" b="1" dirty="0">
                <a:latin typeface="Times New Roman" panose="02020603050405020304" pitchFamily="18" charset="0"/>
                <a:ea typeface="SimSun" panose="02010600030101010101" pitchFamily="2" charset="-122"/>
              </a:rPr>
              <a:t>_____________    </a:t>
            </a:r>
            <a:r>
              <a:rPr lang="uk-UA" sz="3200" dirty="0">
                <a:latin typeface="Times New Roman" panose="02020603050405020304" pitchFamily="18" charset="0"/>
                <a:ea typeface="SimSun" panose="02010600030101010101" pitchFamily="2" charset="-122"/>
              </a:rPr>
              <a:t>многочлена </a:t>
            </a:r>
          </a:p>
          <a:p>
            <a:pPr marL="504190">
              <a:tabLst>
                <a:tab pos="1764030" algn="l"/>
                <a:tab pos="3024505" algn="l"/>
              </a:tabLst>
            </a:pPr>
            <a:r>
              <a:rPr lang="uk-UA" sz="3200" dirty="0">
                <a:latin typeface="Times New Roman" panose="02020603050405020304" pitchFamily="18" charset="0"/>
                <a:ea typeface="SimSun" panose="02010600030101010101" pitchFamily="2" charset="-122"/>
              </a:rPr>
              <a:t>й одержані добутки</a:t>
            </a:r>
            <a:r>
              <a:rPr lang="uk-UA" sz="3200" b="1" dirty="0">
                <a:latin typeface="Times New Roman" panose="02020603050405020304" pitchFamily="18" charset="0"/>
                <a:ea typeface="SimSun" panose="02010600030101010101" pitchFamily="2" charset="-122"/>
              </a:rPr>
              <a:t>__________</a:t>
            </a:r>
            <a:endParaRPr lang="ru-RU" sz="3200" b="1" dirty="0"/>
          </a:p>
        </p:txBody>
      </p:sp>
      <p:sp>
        <p:nvSpPr>
          <p:cNvPr id="9" name="Прямоугольник 8"/>
          <p:cNvSpPr/>
          <p:nvPr/>
        </p:nvSpPr>
        <p:spPr>
          <a:xfrm rot="825323">
            <a:off x="5451374" y="876441"/>
            <a:ext cx="2452466" cy="49500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pPr algn="just">
              <a:lnSpc>
                <a:spcPts val="1520"/>
              </a:lnSpc>
            </a:pPr>
            <a:endParaRPr lang="uk-UA" sz="2000" b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520"/>
              </a:lnSpc>
            </a:pPr>
            <a:r>
              <a:rPr lang="uk-UA" sz="20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УСНИЙ </a:t>
            </a:r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ЖУРНАЛ </a:t>
            </a:r>
            <a:endParaRPr lang="ru-RU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03197" y="2422300"/>
            <a:ext cx="230505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помножити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71901" y="3715391"/>
            <a:ext cx="27082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кожний член </a:t>
            </a:r>
            <a:endParaRPr lang="ru-RU" sz="3200" b="1" dirty="0">
              <a:solidFill>
                <a:srgbClr val="FF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650575" y="4186447"/>
            <a:ext cx="228593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4190">
              <a:tabLst>
                <a:tab pos="1764030" algn="l"/>
                <a:tab pos="3024505" algn="l"/>
              </a:tabLst>
            </a:pPr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додати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134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1" grpId="0"/>
      <p:bldP spid="1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02931" y="243520"/>
            <a:ext cx="2764083" cy="523220"/>
          </a:xfrm>
          <a:prstGeom prst="rect">
            <a:avLst/>
          </a:prstGeom>
          <a:solidFill>
            <a:srgbClr val="FFFF99"/>
          </a:solidFill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РУБРИКА</a:t>
            </a:r>
          </a:p>
        </p:txBody>
      </p:sp>
      <p:sp>
        <p:nvSpPr>
          <p:cNvPr id="2" name="Прямоугольник 1"/>
          <p:cNvSpPr/>
          <p:nvPr/>
        </p:nvSpPr>
        <p:spPr>
          <a:xfrm rot="21026537">
            <a:off x="1066557" y="518474"/>
            <a:ext cx="2446032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  <a:prstDash val="dashDot"/>
          </a:ln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ВАРТО ЗНАТИ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4381" y="4535325"/>
            <a:ext cx="876530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4190" indent="-504190" algn="just">
              <a:spcBef>
                <a:spcPts val="100"/>
              </a:spcBef>
              <a:tabLst>
                <a:tab pos="288290" algn="l"/>
                <a:tab pos="431800" algn="l"/>
                <a:tab pos="540385" algn="l"/>
                <a:tab pos="2376170" algn="l"/>
                <a:tab pos="3312160" algn="l"/>
              </a:tabLst>
            </a:pPr>
            <a:r>
              <a:rPr lang="uk-UA" sz="3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		</a:t>
            </a:r>
            <a:endParaRPr lang="ru-RU" sz="32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504190">
              <a:tabLst>
                <a:tab pos="1764030" algn="l"/>
                <a:tab pos="3024505" algn="l"/>
              </a:tabLst>
            </a:pPr>
            <a:r>
              <a:rPr lang="uk-UA" sz="3200" dirty="0">
                <a:latin typeface="Times New Roman" panose="02020603050405020304" pitchFamily="18" charset="0"/>
                <a:ea typeface="SimSun" panose="02010600030101010101" pitchFamily="2" charset="-122"/>
              </a:rPr>
              <a:t>віднімання </a:t>
            </a:r>
            <a:r>
              <a:rPr lang="uk-UA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а</a:t>
            </a:r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(</a:t>
            </a:r>
            <a:r>
              <a:rPr lang="uk-UA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b – с</a:t>
            </a:r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) =</a:t>
            </a:r>
            <a:r>
              <a:rPr lang="uk-UA" sz="3200" dirty="0">
                <a:latin typeface="Times New Roman" panose="02020603050405020304" pitchFamily="18" charset="0"/>
                <a:ea typeface="SimSun" panose="02010600030101010101" pitchFamily="2" charset="-122"/>
              </a:rPr>
              <a:t> ____________</a:t>
            </a:r>
            <a:endParaRPr lang="ru-RU" sz="32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966029" y="4124567"/>
            <a:ext cx="21050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· </a:t>
            </a:r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+ </a:t>
            </a:r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· </a:t>
            </a:r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8836" y="1222813"/>
            <a:ext cx="9144000" cy="10900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4190" indent="-504190" algn="just">
              <a:spcBef>
                <a:spcPts val="100"/>
              </a:spcBef>
              <a:tabLst>
                <a:tab pos="288290" algn="l"/>
                <a:tab pos="431800" algn="l"/>
                <a:tab pos="540385" algn="l"/>
                <a:tab pos="2376170" algn="l"/>
                <a:tab pos="3312160" algn="l"/>
              </a:tabLst>
            </a:pPr>
            <a:r>
              <a:rPr lang="uk-UA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На основі якого закону (властивості) </a:t>
            </a:r>
          </a:p>
          <a:p>
            <a:pPr marL="504190" indent="-504190" algn="just">
              <a:spcBef>
                <a:spcPts val="100"/>
              </a:spcBef>
              <a:tabLst>
                <a:tab pos="288290" algn="l"/>
                <a:tab pos="431800" algn="l"/>
                <a:tab pos="540385" algn="l"/>
                <a:tab pos="2376170" algn="l"/>
                <a:tab pos="3312160" algn="l"/>
              </a:tabLst>
            </a:pPr>
            <a:r>
              <a:rPr lang="uk-UA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виконують множення одночлена на многочлен?</a:t>
            </a:r>
            <a:endParaRPr lang="ru-RU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11298" y="3186437"/>
            <a:ext cx="9300919" cy="10900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4190" indent="-504190" algn="just">
              <a:spcBef>
                <a:spcPts val="100"/>
              </a:spcBef>
              <a:tabLst>
                <a:tab pos="288290" algn="l"/>
                <a:tab pos="431800" algn="l"/>
                <a:tab pos="540385" algn="l"/>
                <a:tab pos="2376170" algn="l"/>
                <a:tab pos="3312160" algn="l"/>
              </a:tabLst>
            </a:pPr>
            <a:r>
              <a:rPr lang="uk-UA" sz="3200" i="1" dirty="0">
                <a:latin typeface="Times New Roman" panose="02020603050405020304" pitchFamily="18" charset="0"/>
                <a:ea typeface="SimSun" panose="02010600030101010101" pitchFamily="2" charset="-122"/>
              </a:rPr>
              <a:t> 	Доповнити запис розподільного закону </a:t>
            </a:r>
            <a:endParaRPr lang="uk-UA" sz="3200" i="1" dirty="0" smtClean="0">
              <a:latin typeface="Times New Roman" panose="02020603050405020304" pitchFamily="18" charset="0"/>
              <a:ea typeface="SimSun" panose="02010600030101010101" pitchFamily="2" charset="-122"/>
            </a:endParaRPr>
          </a:p>
          <a:p>
            <a:pPr marL="504190" indent="-504190" algn="just">
              <a:spcBef>
                <a:spcPts val="100"/>
              </a:spcBef>
              <a:tabLst>
                <a:tab pos="288290" algn="l"/>
                <a:tab pos="431800" algn="l"/>
                <a:tab pos="540385" algn="l"/>
                <a:tab pos="2376170" algn="l"/>
                <a:tab pos="3312160" algn="l"/>
              </a:tabLst>
            </a:pPr>
            <a:r>
              <a:rPr lang="uk-UA" sz="3200" i="1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множення </a:t>
            </a:r>
            <a:r>
              <a:rPr lang="uk-UA" sz="3200" i="1" dirty="0">
                <a:latin typeface="Times New Roman" panose="02020603050405020304" pitchFamily="18" charset="0"/>
                <a:ea typeface="SimSun" panose="02010600030101010101" pitchFamily="2" charset="-122"/>
              </a:rPr>
              <a:t>відносно...</a:t>
            </a:r>
            <a:endParaRPr lang="ru-RU" sz="3200" dirty="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104843" y="4160102"/>
            <a:ext cx="644003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>
                <a:latin typeface="Times New Roman" panose="02020603050405020304" pitchFamily="18" charset="0"/>
                <a:ea typeface="SimSun" panose="02010600030101010101" pitchFamily="2" charset="-122"/>
              </a:rPr>
              <a:t>додавання </a:t>
            </a:r>
            <a:r>
              <a:rPr lang="uk-UA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а</a:t>
            </a:r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(</a:t>
            </a:r>
            <a:r>
              <a:rPr lang="uk-UA" sz="3200" b="1" i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b + с</a:t>
            </a:r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) = </a:t>
            </a:r>
            <a:r>
              <a:rPr lang="uk-UA" sz="3200" dirty="0">
                <a:latin typeface="Times New Roman" panose="02020603050405020304" pitchFamily="18" charset="0"/>
                <a:ea typeface="SimSun" panose="02010600030101010101" pitchFamily="2" charset="-122"/>
              </a:rPr>
              <a:t>____________</a:t>
            </a:r>
            <a:endParaRPr lang="ru-RU" sz="32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964222" y="4955238"/>
            <a:ext cx="21098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· </a:t>
            </a:r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- </a:t>
            </a:r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ru-RU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· </a:t>
            </a:r>
            <a:r>
              <a:rPr lang="ru-RU" sz="32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endParaRPr lang="ru-RU" sz="32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2656" y="2336801"/>
            <a:ext cx="8063345" cy="584775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Розподільний закон   (властивість)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олилиния 6"/>
          <p:cNvSpPr/>
          <p:nvPr/>
        </p:nvSpPr>
        <p:spPr>
          <a:xfrm>
            <a:off x="3137555" y="4608946"/>
            <a:ext cx="399975" cy="184124"/>
          </a:xfrm>
          <a:custGeom>
            <a:avLst/>
            <a:gdLst>
              <a:gd name="connsiteX0" fmla="*/ 0 w 397163"/>
              <a:gd name="connsiteY0" fmla="*/ 0 h 185899"/>
              <a:gd name="connsiteX1" fmla="*/ 120072 w 397163"/>
              <a:gd name="connsiteY1" fmla="*/ 184728 h 185899"/>
              <a:gd name="connsiteX2" fmla="*/ 397163 w 397163"/>
              <a:gd name="connsiteY2" fmla="*/ 64655 h 1858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7163" h="185899">
                <a:moveTo>
                  <a:pt x="0" y="0"/>
                </a:moveTo>
                <a:cubicBezTo>
                  <a:pt x="26939" y="86976"/>
                  <a:pt x="53878" y="173952"/>
                  <a:pt x="120072" y="184728"/>
                </a:cubicBezTo>
                <a:cubicBezTo>
                  <a:pt x="186266" y="195504"/>
                  <a:pt x="291714" y="130079"/>
                  <a:pt x="397163" y="64655"/>
                </a:cubicBezTo>
              </a:path>
            </a:pathLst>
          </a:custGeom>
          <a:noFill/>
          <a:ln w="19050">
            <a:solidFill>
              <a:srgbClr val="C00000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13" name="Полилиния 12"/>
          <p:cNvSpPr/>
          <p:nvPr/>
        </p:nvSpPr>
        <p:spPr>
          <a:xfrm>
            <a:off x="3127616" y="4564471"/>
            <a:ext cx="1043609" cy="407505"/>
          </a:xfrm>
          <a:custGeom>
            <a:avLst/>
            <a:gdLst>
              <a:gd name="connsiteX0" fmla="*/ 0 w 397163"/>
              <a:gd name="connsiteY0" fmla="*/ 0 h 185899"/>
              <a:gd name="connsiteX1" fmla="*/ 120072 w 397163"/>
              <a:gd name="connsiteY1" fmla="*/ 184728 h 185899"/>
              <a:gd name="connsiteX2" fmla="*/ 397163 w 397163"/>
              <a:gd name="connsiteY2" fmla="*/ 64655 h 1858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7163" h="185899">
                <a:moveTo>
                  <a:pt x="0" y="0"/>
                </a:moveTo>
                <a:cubicBezTo>
                  <a:pt x="26939" y="86976"/>
                  <a:pt x="53878" y="173952"/>
                  <a:pt x="120072" y="184728"/>
                </a:cubicBezTo>
                <a:cubicBezTo>
                  <a:pt x="186266" y="195504"/>
                  <a:pt x="291714" y="130079"/>
                  <a:pt x="397163" y="64655"/>
                </a:cubicBezTo>
              </a:path>
            </a:pathLst>
          </a:custGeom>
          <a:noFill/>
          <a:ln w="19050">
            <a:solidFill>
              <a:srgbClr val="C00000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15" name="Полилиния 14"/>
          <p:cNvSpPr/>
          <p:nvPr/>
        </p:nvSpPr>
        <p:spPr>
          <a:xfrm>
            <a:off x="3289955" y="5536599"/>
            <a:ext cx="399975" cy="184124"/>
          </a:xfrm>
          <a:custGeom>
            <a:avLst/>
            <a:gdLst>
              <a:gd name="connsiteX0" fmla="*/ 0 w 397163"/>
              <a:gd name="connsiteY0" fmla="*/ 0 h 185899"/>
              <a:gd name="connsiteX1" fmla="*/ 120072 w 397163"/>
              <a:gd name="connsiteY1" fmla="*/ 184728 h 185899"/>
              <a:gd name="connsiteX2" fmla="*/ 397163 w 397163"/>
              <a:gd name="connsiteY2" fmla="*/ 64655 h 1858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7163" h="185899">
                <a:moveTo>
                  <a:pt x="0" y="0"/>
                </a:moveTo>
                <a:cubicBezTo>
                  <a:pt x="26939" y="86976"/>
                  <a:pt x="53878" y="173952"/>
                  <a:pt x="120072" y="184728"/>
                </a:cubicBezTo>
                <a:cubicBezTo>
                  <a:pt x="186266" y="195504"/>
                  <a:pt x="291714" y="130079"/>
                  <a:pt x="397163" y="64655"/>
                </a:cubicBezTo>
              </a:path>
            </a:pathLst>
          </a:custGeom>
          <a:noFill/>
          <a:ln w="19050">
            <a:solidFill>
              <a:srgbClr val="C00000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16" name="Полилиния 15"/>
          <p:cNvSpPr/>
          <p:nvPr/>
        </p:nvSpPr>
        <p:spPr>
          <a:xfrm>
            <a:off x="3280016" y="5492124"/>
            <a:ext cx="1043609" cy="407505"/>
          </a:xfrm>
          <a:custGeom>
            <a:avLst/>
            <a:gdLst>
              <a:gd name="connsiteX0" fmla="*/ 0 w 397163"/>
              <a:gd name="connsiteY0" fmla="*/ 0 h 185899"/>
              <a:gd name="connsiteX1" fmla="*/ 120072 w 397163"/>
              <a:gd name="connsiteY1" fmla="*/ 184728 h 185899"/>
              <a:gd name="connsiteX2" fmla="*/ 397163 w 397163"/>
              <a:gd name="connsiteY2" fmla="*/ 64655 h 1858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97163" h="185899">
                <a:moveTo>
                  <a:pt x="0" y="0"/>
                </a:moveTo>
                <a:cubicBezTo>
                  <a:pt x="26939" y="86976"/>
                  <a:pt x="53878" y="173952"/>
                  <a:pt x="120072" y="184728"/>
                </a:cubicBezTo>
                <a:cubicBezTo>
                  <a:pt x="186266" y="195504"/>
                  <a:pt x="291714" y="130079"/>
                  <a:pt x="397163" y="64655"/>
                </a:cubicBezTo>
              </a:path>
            </a:pathLst>
          </a:custGeom>
          <a:noFill/>
          <a:ln w="19050">
            <a:solidFill>
              <a:srgbClr val="C00000"/>
            </a:solidFill>
            <a:tailEnd type="stealth" w="lg" len="lg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 rot="825323">
            <a:off x="5545643" y="650198"/>
            <a:ext cx="2452466" cy="49500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pPr algn="just">
              <a:lnSpc>
                <a:spcPts val="1520"/>
              </a:lnSpc>
            </a:pPr>
            <a:endParaRPr lang="uk-UA" sz="2000" b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520"/>
              </a:lnSpc>
            </a:pPr>
            <a:r>
              <a:rPr lang="uk-UA" sz="20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УСНИЙ </a:t>
            </a:r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ЖУРНАЛ </a:t>
            </a:r>
            <a:endParaRPr lang="ru-RU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504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0" grpId="0"/>
      <p:bldP spid="11" grpId="0"/>
      <p:bldP spid="12" grpId="0"/>
      <p:bldP spid="6" grpId="0" animBg="1"/>
      <p:bldP spid="7" grpId="0" animBg="1"/>
      <p:bldP spid="13" grpId="0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758290"/>
              </p:ext>
            </p:extLst>
          </p:nvPr>
        </p:nvGraphicFramePr>
        <p:xfrm>
          <a:off x="903544" y="963046"/>
          <a:ext cx="7795488" cy="452659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7218">
                  <a:extLst>
                    <a:ext uri="{9D8B030D-6E8A-4147-A177-3AD203B41FA5}">
                      <a16:colId xmlns:a16="http://schemas.microsoft.com/office/drawing/2014/main" val="3446051109"/>
                    </a:ext>
                  </a:extLst>
                </a:gridCol>
                <a:gridCol w="487218">
                  <a:extLst>
                    <a:ext uri="{9D8B030D-6E8A-4147-A177-3AD203B41FA5}">
                      <a16:colId xmlns:a16="http://schemas.microsoft.com/office/drawing/2014/main" val="4293693355"/>
                    </a:ext>
                  </a:extLst>
                </a:gridCol>
                <a:gridCol w="487218">
                  <a:extLst>
                    <a:ext uri="{9D8B030D-6E8A-4147-A177-3AD203B41FA5}">
                      <a16:colId xmlns:a16="http://schemas.microsoft.com/office/drawing/2014/main" val="886661974"/>
                    </a:ext>
                  </a:extLst>
                </a:gridCol>
                <a:gridCol w="487218">
                  <a:extLst>
                    <a:ext uri="{9D8B030D-6E8A-4147-A177-3AD203B41FA5}">
                      <a16:colId xmlns:a16="http://schemas.microsoft.com/office/drawing/2014/main" val="2789241969"/>
                    </a:ext>
                  </a:extLst>
                </a:gridCol>
                <a:gridCol w="487218">
                  <a:extLst>
                    <a:ext uri="{9D8B030D-6E8A-4147-A177-3AD203B41FA5}">
                      <a16:colId xmlns:a16="http://schemas.microsoft.com/office/drawing/2014/main" val="2946424286"/>
                    </a:ext>
                  </a:extLst>
                </a:gridCol>
                <a:gridCol w="487218">
                  <a:extLst>
                    <a:ext uri="{9D8B030D-6E8A-4147-A177-3AD203B41FA5}">
                      <a16:colId xmlns:a16="http://schemas.microsoft.com/office/drawing/2014/main" val="1637630815"/>
                    </a:ext>
                  </a:extLst>
                </a:gridCol>
                <a:gridCol w="487218">
                  <a:extLst>
                    <a:ext uri="{9D8B030D-6E8A-4147-A177-3AD203B41FA5}">
                      <a16:colId xmlns:a16="http://schemas.microsoft.com/office/drawing/2014/main" val="3557389152"/>
                    </a:ext>
                  </a:extLst>
                </a:gridCol>
                <a:gridCol w="487218">
                  <a:extLst>
                    <a:ext uri="{9D8B030D-6E8A-4147-A177-3AD203B41FA5}">
                      <a16:colId xmlns:a16="http://schemas.microsoft.com/office/drawing/2014/main" val="2011690546"/>
                    </a:ext>
                  </a:extLst>
                </a:gridCol>
                <a:gridCol w="487218">
                  <a:extLst>
                    <a:ext uri="{9D8B030D-6E8A-4147-A177-3AD203B41FA5}">
                      <a16:colId xmlns:a16="http://schemas.microsoft.com/office/drawing/2014/main" val="4141965369"/>
                    </a:ext>
                  </a:extLst>
                </a:gridCol>
                <a:gridCol w="487218">
                  <a:extLst>
                    <a:ext uri="{9D8B030D-6E8A-4147-A177-3AD203B41FA5}">
                      <a16:colId xmlns:a16="http://schemas.microsoft.com/office/drawing/2014/main" val="4007518038"/>
                    </a:ext>
                  </a:extLst>
                </a:gridCol>
                <a:gridCol w="487218">
                  <a:extLst>
                    <a:ext uri="{9D8B030D-6E8A-4147-A177-3AD203B41FA5}">
                      <a16:colId xmlns:a16="http://schemas.microsoft.com/office/drawing/2014/main" val="591735363"/>
                    </a:ext>
                  </a:extLst>
                </a:gridCol>
                <a:gridCol w="487218">
                  <a:extLst>
                    <a:ext uri="{9D8B030D-6E8A-4147-A177-3AD203B41FA5}">
                      <a16:colId xmlns:a16="http://schemas.microsoft.com/office/drawing/2014/main" val="2349858581"/>
                    </a:ext>
                  </a:extLst>
                </a:gridCol>
                <a:gridCol w="487218">
                  <a:extLst>
                    <a:ext uri="{9D8B030D-6E8A-4147-A177-3AD203B41FA5}">
                      <a16:colId xmlns:a16="http://schemas.microsoft.com/office/drawing/2014/main" val="2014751162"/>
                    </a:ext>
                  </a:extLst>
                </a:gridCol>
                <a:gridCol w="487218">
                  <a:extLst>
                    <a:ext uri="{9D8B030D-6E8A-4147-A177-3AD203B41FA5}">
                      <a16:colId xmlns:a16="http://schemas.microsoft.com/office/drawing/2014/main" val="2203068779"/>
                    </a:ext>
                  </a:extLst>
                </a:gridCol>
                <a:gridCol w="487218">
                  <a:extLst>
                    <a:ext uri="{9D8B030D-6E8A-4147-A177-3AD203B41FA5}">
                      <a16:colId xmlns:a16="http://schemas.microsoft.com/office/drawing/2014/main" val="538112444"/>
                    </a:ext>
                  </a:extLst>
                </a:gridCol>
                <a:gridCol w="487218">
                  <a:extLst>
                    <a:ext uri="{9D8B030D-6E8A-4147-A177-3AD203B41FA5}">
                      <a16:colId xmlns:a16="http://schemas.microsoft.com/office/drawing/2014/main" val="3812672729"/>
                    </a:ext>
                  </a:extLst>
                </a:gridCol>
              </a:tblGrid>
              <a:tr h="452659">
                <a:tc rowSpan="4" gridSpan="4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rowSpan="4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</a:lnR>
                    <a:lnT w="12700" cmpd="sng">
                      <a:noFill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T w="12700" cmpd="sng"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986832721"/>
                  </a:ext>
                </a:extLst>
              </a:tr>
              <a:tr h="452659">
                <a:tc gridSpan="4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0774313"/>
                  </a:ext>
                </a:extLst>
              </a:tr>
              <a:tr h="452659">
                <a:tc gridSpan="4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95184589"/>
                  </a:ext>
                </a:extLst>
              </a:tr>
              <a:tr h="452659">
                <a:tc gridSpan="4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95173551"/>
                  </a:ext>
                </a:extLst>
              </a:tr>
              <a:tr h="452659">
                <a:tc rowSpan="2" gridSpan="3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3450527"/>
                  </a:ext>
                </a:extLst>
              </a:tr>
              <a:tr h="452659">
                <a:tc gridSpan="3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9552544"/>
                  </a:ext>
                </a:extLst>
              </a:tr>
              <a:tr h="452659">
                <a:tc rowSpan="3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2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rowSpan="3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gridSpan="2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4323308"/>
                  </a:ext>
                </a:extLst>
              </a:tr>
              <a:tr h="452659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gridSpan="3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55500561"/>
                  </a:ext>
                </a:extLst>
              </a:tr>
              <a:tr h="45265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rowSpan="2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86135324"/>
                  </a:ext>
                </a:extLst>
              </a:tr>
              <a:tr h="452659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</a:lnR>
                    <a:lnB w="12700" cmpd="sng">
                      <a:noFill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R w="12700" cmpd="sng">
                      <a:noFill/>
                    </a:lnR>
                  </a:tcPr>
                </a:tc>
                <a:tc hMerge="1"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7449822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369658" y="1019240"/>
            <a:ext cx="35652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    Т      Е     П     І      Н     Ь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58452" y="963046"/>
            <a:ext cx="637312" cy="444112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655979" y="1436903"/>
            <a:ext cx="632689" cy="422847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08739" y="1467199"/>
            <a:ext cx="40501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   Д     Н     О    Ч     Л     Е    Н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89902" y="1873594"/>
            <a:ext cx="474288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    О      Е     Ф     І      Ц     І     Є    Н    Т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129509" y="1857152"/>
            <a:ext cx="655781" cy="482890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32371" y="2353885"/>
            <a:ext cx="35652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    С     Н    О     В    А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598087" y="2340043"/>
            <a:ext cx="655781" cy="415631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487574" y="2806476"/>
            <a:ext cx="56665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    Т     А    Н    Д     А     Р     Т     Н     И    Й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679394" y="2753070"/>
            <a:ext cx="655781" cy="482890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65036" y="3259055"/>
            <a:ext cx="45766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     І     Л     О    М     Е    Т      Р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695396" y="3242607"/>
            <a:ext cx="600367" cy="473648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891509" y="3665450"/>
            <a:ext cx="41194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    О     К     А     З     Н     И    К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166453" y="3703180"/>
            <a:ext cx="609601" cy="410241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341624" y="4201167"/>
            <a:ext cx="35652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     Е     Н    Т     Н    Е     Р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607317" y="4153315"/>
            <a:ext cx="646551" cy="403455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842851" y="4598327"/>
            <a:ext cx="35652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     І     Н     У    С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182454" y="4587426"/>
            <a:ext cx="609586" cy="412695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009759" y="5097094"/>
            <a:ext cx="56757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    І      Д     Н    Е      С    Е      Н    </a:t>
            </a:r>
            <a:r>
              <a:rPr lang="uk-UA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Я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01565" y="5025227"/>
            <a:ext cx="655781" cy="482890"/>
          </a:xfrm>
          <a:prstGeom prst="rect">
            <a:avLst/>
          </a:prstGeom>
          <a:solidFill>
            <a:srgbClr val="FFFF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313897" y="972282"/>
            <a:ext cx="457212" cy="4526590"/>
          </a:xfrm>
          <a:prstGeom prst="rect">
            <a:avLst/>
          </a:prstGeom>
          <a:solidFill>
            <a:srgbClr val="93FFE5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8656"/>
          <a:stretch/>
        </p:blipFill>
        <p:spPr>
          <a:xfrm rot="20460459">
            <a:off x="157825" y="1210372"/>
            <a:ext cx="2498183" cy="1387795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339968">
            <a:off x="5944339" y="5104987"/>
            <a:ext cx="2218307" cy="1537666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3379926" y="279323"/>
            <a:ext cx="2764083" cy="523220"/>
          </a:xfrm>
          <a:prstGeom prst="rect">
            <a:avLst/>
          </a:prstGeom>
          <a:solidFill>
            <a:srgbClr val="FFFF99"/>
          </a:solidFill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РУБРИКА</a:t>
            </a:r>
          </a:p>
        </p:txBody>
      </p:sp>
      <p:sp>
        <p:nvSpPr>
          <p:cNvPr id="27" name="Прямоугольник 26"/>
          <p:cNvSpPr/>
          <p:nvPr/>
        </p:nvSpPr>
        <p:spPr>
          <a:xfrm rot="21026537">
            <a:off x="1190275" y="520425"/>
            <a:ext cx="2446032" cy="46166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C00000"/>
            </a:solidFill>
            <a:prstDash val="dashDot"/>
          </a:ln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ВАРТО ЗНАТИ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 rot="667750">
            <a:off x="5826870" y="488479"/>
            <a:ext cx="2452466" cy="49500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pPr algn="just">
              <a:lnSpc>
                <a:spcPts val="1520"/>
              </a:lnSpc>
            </a:pPr>
            <a:endParaRPr lang="uk-UA" sz="2000" b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ts val="1520"/>
              </a:lnSpc>
            </a:pPr>
            <a:r>
              <a:rPr lang="uk-UA" sz="20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УСНИЙ </a:t>
            </a:r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ЖУРНАЛ </a:t>
            </a:r>
            <a:endParaRPr lang="ru-RU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836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7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2" fill="hold">
                      <p:stCondLst>
                        <p:cond delay="0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10" grpId="0"/>
      <p:bldP spid="12" grpId="0"/>
      <p:bldP spid="14" grpId="0"/>
      <p:bldP spid="16" grpId="0"/>
      <p:bldP spid="18" grpId="0"/>
      <p:bldP spid="20" grpId="0"/>
      <p:bldP spid="22" grpId="0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7518" y="362589"/>
            <a:ext cx="7106882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26 листопада – Всесвітній День інформації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47272" y="1062182"/>
            <a:ext cx="3888509" cy="523220"/>
          </a:xfrm>
          <a:prstGeom prst="rect">
            <a:avLst/>
          </a:prstGeom>
          <a:solidFill>
            <a:srgbClr val="FFFF99"/>
          </a:solidFill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ХОЧУ ВСЕ ЗНАТИ!</a:t>
            </a:r>
            <a:endParaRPr lang="ru-RU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89316" y="1886589"/>
            <a:ext cx="2865336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  <a:prstDash val="sysDash"/>
          </a:ln>
        </p:spPr>
        <p:txBody>
          <a:bodyPr wrap="none">
            <a:spAutoFit/>
          </a:bodyPr>
          <a:lstStyle/>
          <a:p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математично грамотні 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97771" y="1831171"/>
            <a:ext cx="2847703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  <a:prstDash val="sysDash"/>
          </a:ln>
        </p:spPr>
        <p:txBody>
          <a:bodyPr wrap="none">
            <a:spAutoFit/>
          </a:bodyPr>
          <a:lstStyle/>
          <a:p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</a:t>
            </a:r>
            <a:r>
              <a:rPr lang="uk-UA" sz="20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міти </a:t>
            </a:r>
            <a:r>
              <a:rPr lang="uk-UA" sz="2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логічно</a:t>
            </a:r>
            <a:r>
              <a:rPr lang="uk-UA" sz="20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мислити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289824" y="2450007"/>
            <a:ext cx="3294107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  <a:prstDash val="sysDash"/>
          </a:ln>
        </p:spPr>
        <p:txBody>
          <a:bodyPr wrap="none">
            <a:spAutoFit/>
          </a:bodyPr>
          <a:lstStyle/>
          <a:p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приймати швидкі рішення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30151" y="3170441"/>
            <a:ext cx="3376245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  <a:prstDash val="sysDash"/>
          </a:ln>
        </p:spPr>
        <p:txBody>
          <a:bodyPr wrap="none">
            <a:spAutoFit/>
          </a:bodyPr>
          <a:lstStyle/>
          <a:p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володіти державною мовою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770956" y="3530661"/>
            <a:ext cx="2842060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  <a:prstDash val="sysDash"/>
          </a:ln>
        </p:spPr>
        <p:txBody>
          <a:bodyPr wrap="none">
            <a:spAutoFit/>
          </a:bodyPr>
          <a:lstStyle/>
          <a:p>
            <a:r>
              <a:rPr lang="uk-UA" sz="2000" b="1" dirty="0" err="1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емоційно</a:t>
            </a:r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врівноважені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69637" y="4251145"/>
            <a:ext cx="7541489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  <a:prstDash val="sysDash"/>
          </a:ln>
        </p:spPr>
        <p:txBody>
          <a:bodyPr wrap="square">
            <a:spAutoFit/>
          </a:bodyPr>
          <a:lstStyle/>
          <a:p>
            <a:pPr algn="ctr"/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вміння ставити завдання й добиватися їх виконання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605957" y="4934587"/>
            <a:ext cx="1782604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  <a:prstDash val="sysDash"/>
          </a:ln>
        </p:spPr>
        <p:txBody>
          <a:bodyPr wrap="none">
            <a:spAutoFit/>
          </a:bodyPr>
          <a:lstStyle/>
          <a:p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самостійність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350255" y="4796044"/>
            <a:ext cx="2361287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  <a:prstDash val="sysDash"/>
          </a:ln>
        </p:spPr>
        <p:txBody>
          <a:bodyPr wrap="none">
            <a:spAutoFit/>
          </a:bodyPr>
          <a:lstStyle/>
          <a:p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цілеспрямованість</a:t>
            </a:r>
            <a:endParaRPr lang="ru-RU" sz="2000" b="1" dirty="0">
              <a:solidFill>
                <a:srgbClr val="C0000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3309099" y="5507242"/>
            <a:ext cx="2368277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  <a:prstDash val="sysDash"/>
          </a:ln>
        </p:spPr>
        <p:txBody>
          <a:bodyPr wrap="none">
            <a:spAutoFit/>
          </a:bodyPr>
          <a:lstStyle/>
          <a:p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творчий потенціал</a:t>
            </a:r>
            <a:endParaRPr lang="ru-RU" sz="2000" b="1" dirty="0">
              <a:solidFill>
                <a:srgbClr val="C00000"/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339968">
            <a:off x="7075616" y="455644"/>
            <a:ext cx="1890327" cy="131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4077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8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4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128655" y="600363"/>
            <a:ext cx="3777672" cy="461665"/>
          </a:xfrm>
          <a:prstGeom prst="rect">
            <a:avLst/>
          </a:prstGeom>
          <a:solidFill>
            <a:srgbClr val="FFFF99"/>
          </a:solidFill>
          <a:ln w="38100">
            <a:solidFill>
              <a:srgbClr val="C0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ВАРТО ЗНАТИ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hlinkClick r:id="rId2" action="ppaction://hlinksldjump"/>
          </p:cNvPr>
          <p:cNvSpPr txBox="1"/>
          <p:nvPr/>
        </p:nvSpPr>
        <p:spPr>
          <a:xfrm>
            <a:off x="831272" y="1108364"/>
            <a:ext cx="3223491" cy="461665"/>
          </a:xfrm>
          <a:prstGeom prst="rect">
            <a:avLst/>
          </a:prstGeom>
          <a:solidFill>
            <a:srgbClr val="FFFF99"/>
          </a:solidFill>
          <a:ln w="38100">
            <a:solidFill>
              <a:srgbClr val="C0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ПОДОРОЖ У </a:t>
            </a:r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ЧА</a:t>
            </a:r>
            <a:r>
              <a:rPr lang="uk-UA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СІ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hlinkClick r:id="rId3" action="ppaction://hlinksldjump"/>
          </p:cNvPr>
          <p:cNvSpPr/>
          <p:nvPr/>
        </p:nvSpPr>
        <p:spPr>
          <a:xfrm>
            <a:off x="1958785" y="2292989"/>
            <a:ext cx="5107873" cy="461665"/>
          </a:xfrm>
          <a:prstGeom prst="rect">
            <a:avLst/>
          </a:prstGeom>
          <a:solidFill>
            <a:srgbClr val="FFFF99"/>
          </a:solidFill>
          <a:ln w="38100">
            <a:solidFill>
              <a:srgbClr val="C00000"/>
            </a:solidFill>
            <a:prstDash val="sysDash"/>
          </a:ln>
        </p:spPr>
        <p:txBody>
          <a:bodyPr wrap="non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БЛАГОУСТРІЙ НАШОГО МІСТА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22148" y="3361053"/>
            <a:ext cx="5277727" cy="461665"/>
          </a:xfrm>
          <a:prstGeom prst="rect">
            <a:avLst/>
          </a:prstGeom>
          <a:solidFill>
            <a:srgbClr val="FFFF99"/>
          </a:solidFill>
          <a:ln w="38100">
            <a:solidFill>
              <a:srgbClr val="C00000"/>
            </a:solidFill>
            <a:prstDash val="sysDash"/>
          </a:ln>
        </p:spPr>
        <p:txBody>
          <a:bodyPr wrap="non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ЕКОНОМІКА І ПРОГНОЗУВАННЯ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30039" y="4248726"/>
            <a:ext cx="2881744" cy="461665"/>
          </a:xfrm>
          <a:prstGeom prst="rect">
            <a:avLst/>
          </a:prstGeom>
          <a:solidFill>
            <a:srgbClr val="FFFF99"/>
          </a:solidFill>
          <a:ln w="38100">
            <a:solidFill>
              <a:srgbClr val="C00000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ПОШУК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904836" y="5167054"/>
            <a:ext cx="4572000" cy="669414"/>
          </a:xfrm>
          <a:prstGeom prst="rect">
            <a:avLst/>
          </a:prstGeom>
          <a:solidFill>
            <a:srgbClr val="FFFF99"/>
          </a:solidFill>
          <a:ln w="38100">
            <a:solidFill>
              <a:srgbClr val="C00000"/>
            </a:solidFill>
            <a:prstDash val="sysDash"/>
          </a:ln>
        </p:spPr>
        <p:txBody>
          <a:bodyPr>
            <a:spAutoFit/>
          </a:bodyPr>
          <a:lstStyle/>
          <a:p>
            <a:pPr indent="450215" algn="ctr">
              <a:lnSpc>
                <a:spcPts val="1520"/>
              </a:lnSpc>
              <a:spcAft>
                <a:spcPts val="0"/>
              </a:spcAft>
            </a:pPr>
            <a:endParaRPr lang="uk-UA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ctr">
              <a:lnSpc>
                <a:spcPts val="1520"/>
              </a:lnSpc>
              <a:spcAft>
                <a:spcPts val="0"/>
              </a:spcAft>
            </a:pPr>
            <a:r>
              <a:rPr lang="uk-UA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ПІЗНАЙ САМОГО СЕБЕ»</a:t>
            </a:r>
            <a:endParaRPr lang="ru-RU" sz="24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ctr">
              <a:lnSpc>
                <a:spcPts val="1520"/>
              </a:lnSpc>
              <a:spcAft>
                <a:spcPts val="0"/>
              </a:spcAft>
            </a:pPr>
            <a:r>
              <a:rPr lang="uk-UA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                                     </a:t>
            </a:r>
            <a:endParaRPr lang="uk-UA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3485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1043046">
            <a:off x="1717966" y="1884219"/>
            <a:ext cx="7001162" cy="33624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ts val="1520"/>
              </a:lnSpc>
              <a:spcAft>
                <a:spcPts val="0"/>
              </a:spcAft>
            </a:pPr>
            <a:r>
              <a:rPr lang="uk-UA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«Вважай нещасливим той день і ту </a:t>
            </a:r>
            <a:endParaRPr lang="uk-UA" sz="2800" b="1" i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ctr">
              <a:lnSpc>
                <a:spcPts val="1520"/>
              </a:lnSpc>
              <a:spcAft>
                <a:spcPts val="0"/>
              </a:spcAft>
            </a:pPr>
            <a:endParaRPr lang="uk-UA" sz="2800" b="1" i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ctr">
              <a:lnSpc>
                <a:spcPts val="1520"/>
              </a:lnSpc>
              <a:spcAft>
                <a:spcPts val="0"/>
              </a:spcAft>
            </a:pPr>
            <a:endParaRPr lang="uk-UA" sz="2800" b="1" i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ctr">
              <a:lnSpc>
                <a:spcPts val="1520"/>
              </a:lnSpc>
              <a:spcAft>
                <a:spcPts val="0"/>
              </a:spcAft>
            </a:pPr>
            <a:r>
              <a:rPr lang="uk-UA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годину</a:t>
            </a:r>
            <a:r>
              <a:rPr lang="uk-UA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в якій ти не засвоїв нічого </a:t>
            </a:r>
            <a:endParaRPr lang="uk-UA" sz="2800" b="1" i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ctr">
              <a:lnSpc>
                <a:spcPts val="1520"/>
              </a:lnSpc>
              <a:spcAft>
                <a:spcPts val="0"/>
              </a:spcAft>
            </a:pPr>
            <a:endParaRPr lang="uk-UA" sz="2800" b="1" i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ctr">
              <a:lnSpc>
                <a:spcPts val="1520"/>
              </a:lnSpc>
              <a:spcAft>
                <a:spcPts val="0"/>
              </a:spcAft>
            </a:pPr>
            <a:endParaRPr lang="uk-UA" sz="2800" b="1" i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ctr">
              <a:lnSpc>
                <a:spcPts val="1520"/>
              </a:lnSpc>
              <a:spcAft>
                <a:spcPts val="0"/>
              </a:spcAft>
            </a:pPr>
            <a:endParaRPr lang="uk-UA" sz="2800" b="1" i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ctr">
              <a:lnSpc>
                <a:spcPts val="1520"/>
              </a:lnSpc>
              <a:spcAft>
                <a:spcPts val="0"/>
              </a:spcAft>
            </a:pPr>
            <a:r>
              <a:rPr lang="uk-UA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нового </a:t>
            </a:r>
            <a:r>
              <a:rPr lang="uk-UA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 нічого нового не додав </a:t>
            </a:r>
            <a:endParaRPr lang="uk-UA" sz="2800" b="1" i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ctr">
              <a:lnSpc>
                <a:spcPts val="1520"/>
              </a:lnSpc>
              <a:spcAft>
                <a:spcPts val="0"/>
              </a:spcAft>
            </a:pPr>
            <a:endParaRPr lang="uk-UA" sz="2800" b="1" i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ctr">
              <a:lnSpc>
                <a:spcPts val="1520"/>
              </a:lnSpc>
              <a:spcAft>
                <a:spcPts val="0"/>
              </a:spcAft>
            </a:pPr>
            <a:endParaRPr lang="uk-UA" sz="2800" b="1" i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ctr">
              <a:lnSpc>
                <a:spcPts val="1520"/>
              </a:lnSpc>
              <a:spcAft>
                <a:spcPts val="0"/>
              </a:spcAft>
            </a:pPr>
            <a:r>
              <a:rPr lang="uk-UA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 своїх  знань</a:t>
            </a:r>
            <a:r>
              <a:rPr lang="uk-UA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4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ctr">
              <a:lnSpc>
                <a:spcPts val="1520"/>
              </a:lnSpc>
              <a:spcAft>
                <a:spcPts val="0"/>
              </a:spcAft>
            </a:pPr>
            <a:r>
              <a:rPr lang="uk-UA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                                                                              </a:t>
            </a:r>
            <a:endParaRPr lang="uk-UA" sz="2800" b="1" i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ctr">
              <a:lnSpc>
                <a:spcPts val="1520"/>
              </a:lnSpc>
              <a:spcAft>
                <a:spcPts val="0"/>
              </a:spcAft>
            </a:pPr>
            <a:endParaRPr lang="uk-UA" sz="2800" b="1" i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ctr">
              <a:lnSpc>
                <a:spcPts val="1520"/>
              </a:lnSpc>
              <a:spcAft>
                <a:spcPts val="0"/>
              </a:spcAft>
            </a:pPr>
            <a:endParaRPr lang="uk-UA" sz="2800" b="1" i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ctr">
              <a:lnSpc>
                <a:spcPts val="1520"/>
              </a:lnSpc>
              <a:spcAft>
                <a:spcPts val="0"/>
              </a:spcAft>
            </a:pPr>
            <a:endParaRPr lang="uk-UA" sz="2800" b="1" i="1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ctr">
              <a:lnSpc>
                <a:spcPts val="1520"/>
              </a:lnSpc>
              <a:spcAft>
                <a:spcPts val="0"/>
              </a:spcAft>
            </a:pPr>
            <a:r>
              <a:rPr lang="uk-UA" sz="28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Я. А.  </a:t>
            </a:r>
            <a:r>
              <a:rPr lang="uk-UA" sz="28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Коменський</a:t>
            </a:r>
            <a:endParaRPr lang="ru-RU" sz="24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9781" y="735456"/>
            <a:ext cx="2944039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Подорож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часі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1003" y="125629"/>
            <a:ext cx="2380124" cy="461665"/>
          </a:xfrm>
          <a:prstGeom prst="rect">
            <a:avLst/>
          </a:prstGeom>
          <a:solidFill>
            <a:srgbClr val="FFFF99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РУБРИКА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3102" y="2949170"/>
            <a:ext cx="3913189" cy="3370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7340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94218" y="716983"/>
            <a:ext cx="2944039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0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Подорож</a:t>
            </a:r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8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часі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1003" y="125629"/>
            <a:ext cx="2380124" cy="461665"/>
          </a:xfrm>
          <a:prstGeom prst="rect">
            <a:avLst/>
          </a:prstGeom>
          <a:solidFill>
            <a:srgbClr val="FFFF99"/>
          </a:solidFill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РУБРИКА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821652" y="323611"/>
            <a:ext cx="78786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Виконайте множення. </a:t>
            </a:r>
            <a:r>
              <a:rPr 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Записати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таблицю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букви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ru-RU" sz="2000" b="1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</a:t>
            </a:r>
            <a:r>
              <a:rPr lang="ru-RU" sz="20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відповідають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даним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відповідями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9907587"/>
              </p:ext>
            </p:extLst>
          </p:nvPr>
        </p:nvGraphicFramePr>
        <p:xfrm>
          <a:off x="2627591" y="928794"/>
          <a:ext cx="1759683" cy="108780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0" name="Уравнение" r:id="rId3" imgW="698400" imgH="431640" progId="Equation.3">
                  <p:embed/>
                </p:oleObj>
              </mc:Choice>
              <mc:Fallback>
                <p:oleObj name="Уравнение" r:id="rId3" imgW="698400" imgH="431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627591" y="928794"/>
                        <a:ext cx="1759683" cy="108780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9641848"/>
              </p:ext>
            </p:extLst>
          </p:nvPr>
        </p:nvGraphicFramePr>
        <p:xfrm>
          <a:off x="2816279" y="1634471"/>
          <a:ext cx="1681829" cy="15926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" name="Уравнение" r:id="rId5" imgW="711000" imgH="672840" progId="Equation.3">
                  <p:embed/>
                </p:oleObj>
              </mc:Choice>
              <mc:Fallback>
                <p:oleObj name="Уравнение" r:id="rId5" imgW="711000" imgH="672840" progId="Equation.3">
                  <p:embed/>
                  <p:pic>
                    <p:nvPicPr>
                      <p:cNvPr id="10" name="Объект 9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816279" y="1634471"/>
                        <a:ext cx="1681829" cy="15926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86337933"/>
              </p:ext>
            </p:extLst>
          </p:nvPr>
        </p:nvGraphicFramePr>
        <p:xfrm>
          <a:off x="2181923" y="2304224"/>
          <a:ext cx="2103750" cy="16896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2" name="Уравнение" r:id="rId7" imgW="838080" imgH="672840" progId="Equation.3">
                  <p:embed/>
                </p:oleObj>
              </mc:Choice>
              <mc:Fallback>
                <p:oleObj name="Уравнение" r:id="rId7" imgW="838080" imgH="672840" progId="Equation.3">
                  <p:embed/>
                  <p:pic>
                    <p:nvPicPr>
                      <p:cNvPr id="10" name="Объект 9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181923" y="2304224"/>
                        <a:ext cx="2103750" cy="168966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8273515"/>
              </p:ext>
            </p:extLst>
          </p:nvPr>
        </p:nvGraphicFramePr>
        <p:xfrm>
          <a:off x="3063588" y="2988979"/>
          <a:ext cx="1412875" cy="153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" name="Уравнение" r:id="rId9" imgW="622080" imgH="672840" progId="Equation.3">
                  <p:embed/>
                </p:oleObj>
              </mc:Choice>
              <mc:Fallback>
                <p:oleObj name="Уравнение" r:id="rId9" imgW="622080" imgH="672840" progId="Equation.3">
                  <p:embed/>
                  <p:pic>
                    <p:nvPicPr>
                      <p:cNvPr id="10" name="Объект 9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063588" y="2988979"/>
                        <a:ext cx="1412875" cy="1530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80068690"/>
              </p:ext>
            </p:extLst>
          </p:nvPr>
        </p:nvGraphicFramePr>
        <p:xfrm>
          <a:off x="2878868" y="3661799"/>
          <a:ext cx="1674812" cy="1530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4" name="Уравнение" r:id="rId11" imgW="736560" imgH="672840" progId="Equation.3">
                  <p:embed/>
                </p:oleObj>
              </mc:Choice>
              <mc:Fallback>
                <p:oleObj name="Уравнение" r:id="rId11" imgW="736560" imgH="672840" progId="Equation.3">
                  <p:embed/>
                  <p:pic>
                    <p:nvPicPr>
                      <p:cNvPr id="10" name="Объект 9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878868" y="3661799"/>
                        <a:ext cx="1674812" cy="15303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Объект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87153437"/>
              </p:ext>
            </p:extLst>
          </p:nvPr>
        </p:nvGraphicFramePr>
        <p:xfrm>
          <a:off x="3323390" y="4346222"/>
          <a:ext cx="1798833" cy="1565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5" name="Уравнение" r:id="rId13" imgW="774360" imgH="672840" progId="Equation.3">
                  <p:embed/>
                </p:oleObj>
              </mc:Choice>
              <mc:Fallback>
                <p:oleObj name="Уравнение" r:id="rId13" imgW="774360" imgH="672840" progId="Equation.3">
                  <p:embed/>
                  <p:pic>
                    <p:nvPicPr>
                      <p:cNvPr id="10" name="Объект 9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3323390" y="4346222"/>
                        <a:ext cx="1798833" cy="1565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Объект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59071600"/>
              </p:ext>
            </p:extLst>
          </p:nvPr>
        </p:nvGraphicFramePr>
        <p:xfrm>
          <a:off x="2484575" y="5235209"/>
          <a:ext cx="2738438" cy="1528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6" name="Уравнение" r:id="rId15" imgW="1206360" imgH="672840" progId="Equation.3">
                  <p:embed/>
                </p:oleObj>
              </mc:Choice>
              <mc:Fallback>
                <p:oleObj name="Уравнение" r:id="rId15" imgW="1206360" imgH="672840" progId="Equation.3">
                  <p:embed/>
                  <p:pic>
                    <p:nvPicPr>
                      <p:cNvPr id="10" name="Объект 9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2484575" y="5235209"/>
                        <a:ext cx="2738438" cy="15287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1865383" y="1550378"/>
            <a:ext cx="589621" cy="461665"/>
          </a:xfrm>
          <a:prstGeom prst="rect">
            <a:avLst/>
          </a:prstGeom>
          <a:solidFill>
            <a:srgbClr val="FFFF99"/>
          </a:solidFill>
          <a:ln>
            <a:solidFill>
              <a:srgbClr val="FF0000"/>
            </a:solidFill>
          </a:ln>
          <a:effectLst>
            <a:outerShdw blurRad="50800" dist="203200" dir="18900000" algn="bl" rotWithShape="0">
              <a:srgbClr val="FFC00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970309" y="2197482"/>
            <a:ext cx="589621" cy="461665"/>
          </a:xfrm>
          <a:prstGeom prst="rect">
            <a:avLst/>
          </a:prstGeom>
          <a:solidFill>
            <a:srgbClr val="FFFF99"/>
          </a:solidFill>
          <a:ln>
            <a:solidFill>
              <a:srgbClr val="FF0000"/>
            </a:solidFill>
          </a:ln>
          <a:effectLst>
            <a:outerShdw blurRad="50800" dist="203200" dir="18900000" algn="bl" rotWithShape="0">
              <a:srgbClr val="FFC00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55445" y="4899034"/>
            <a:ext cx="701964" cy="461665"/>
          </a:xfrm>
          <a:prstGeom prst="rect">
            <a:avLst/>
          </a:prstGeom>
          <a:solidFill>
            <a:srgbClr val="FFFF99"/>
          </a:solidFill>
          <a:ln>
            <a:solidFill>
              <a:srgbClr val="FF0000"/>
            </a:solidFill>
          </a:ln>
          <a:effectLst>
            <a:outerShdw blurRad="50800" dist="203200" dir="18900000" algn="bl" rotWithShape="0">
              <a:srgbClr val="FFC00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470494" y="2896505"/>
            <a:ext cx="589621" cy="461665"/>
          </a:xfrm>
          <a:prstGeom prst="rect">
            <a:avLst/>
          </a:prstGeom>
          <a:solidFill>
            <a:srgbClr val="FFFF99"/>
          </a:solidFill>
          <a:ln>
            <a:solidFill>
              <a:srgbClr val="FF0000"/>
            </a:solidFill>
          </a:ln>
          <a:effectLst>
            <a:outerShdw blurRad="50800" dist="203200" dir="18900000" algn="bl" rotWithShape="0">
              <a:srgbClr val="FFC00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1405395" y="5750102"/>
            <a:ext cx="701964" cy="461665"/>
          </a:xfrm>
          <a:prstGeom prst="rect">
            <a:avLst/>
          </a:prstGeom>
          <a:solidFill>
            <a:srgbClr val="FFFF99"/>
          </a:solidFill>
          <a:ln>
            <a:solidFill>
              <a:srgbClr val="FF0000"/>
            </a:solidFill>
          </a:ln>
          <a:effectLst>
            <a:outerShdw blurRad="50800" dist="203200" dir="18900000" algn="bl" rotWithShape="0">
              <a:srgbClr val="FFC00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170619" y="3531287"/>
            <a:ext cx="701964" cy="461665"/>
          </a:xfrm>
          <a:prstGeom prst="rect">
            <a:avLst/>
          </a:prstGeom>
          <a:solidFill>
            <a:srgbClr val="FFFF99"/>
          </a:solidFill>
          <a:ln>
            <a:solidFill>
              <a:srgbClr val="FF0000"/>
            </a:solidFill>
          </a:ln>
          <a:effectLst>
            <a:outerShdw blurRad="50800" dist="203200" dir="18900000" algn="bl" rotWithShape="0">
              <a:srgbClr val="FFC00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896165" y="4251561"/>
            <a:ext cx="701964" cy="461665"/>
          </a:xfrm>
          <a:prstGeom prst="rect">
            <a:avLst/>
          </a:prstGeom>
          <a:solidFill>
            <a:srgbClr val="FFFF99"/>
          </a:solidFill>
          <a:ln>
            <a:solidFill>
              <a:srgbClr val="FF0000"/>
            </a:solidFill>
          </a:ln>
          <a:effectLst>
            <a:outerShdw blurRad="50800" dist="203200" dir="18900000" algn="bl" rotWithShape="0">
              <a:srgbClr val="FFC000">
                <a:alpha val="40000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0" name="Объект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8528174"/>
              </p:ext>
            </p:extLst>
          </p:nvPr>
        </p:nvGraphicFramePr>
        <p:xfrm>
          <a:off x="4313630" y="1535523"/>
          <a:ext cx="1311317" cy="4276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7" name="Уравнение" r:id="rId17" imgW="545760" imgH="177480" progId="Equation.3">
                  <p:embed/>
                </p:oleObj>
              </mc:Choice>
              <mc:Fallback>
                <p:oleObj name="Уравнение" r:id="rId17" imgW="545760" imgH="177480" progId="Equation.3">
                  <p:embed/>
                  <p:pic>
                    <p:nvPicPr>
                      <p:cNvPr id="12" name="Объект 11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4313630" y="1535523"/>
                        <a:ext cx="1311317" cy="4276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1" name="Объект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12662337"/>
              </p:ext>
            </p:extLst>
          </p:nvPr>
        </p:nvGraphicFramePr>
        <p:xfrm>
          <a:off x="4479635" y="2195100"/>
          <a:ext cx="1320512" cy="420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8" name="Уравнение" r:id="rId19" imgW="558720" imgH="177480" progId="Equation.3">
                  <p:embed/>
                </p:oleObj>
              </mc:Choice>
              <mc:Fallback>
                <p:oleObj name="Уравнение" r:id="rId19" imgW="558720" imgH="177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4479635" y="2195100"/>
                        <a:ext cx="1320512" cy="420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2" name="Объект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49324068"/>
              </p:ext>
            </p:extLst>
          </p:nvPr>
        </p:nvGraphicFramePr>
        <p:xfrm>
          <a:off x="4283897" y="2927927"/>
          <a:ext cx="1889127" cy="4341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9" name="Уравнение" r:id="rId21" imgW="774360" imgH="177480" progId="Equation.3">
                  <p:embed/>
                </p:oleObj>
              </mc:Choice>
              <mc:Fallback>
                <p:oleObj name="Уравнение" r:id="rId21" imgW="774360" imgH="177480" progId="Equation.3">
                  <p:embed/>
                  <p:pic>
                    <p:nvPicPr>
                      <p:cNvPr id="13" name="Объект 12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4283897" y="2927927"/>
                        <a:ext cx="1889127" cy="4341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Объект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3008646"/>
              </p:ext>
            </p:extLst>
          </p:nvPr>
        </p:nvGraphicFramePr>
        <p:xfrm>
          <a:off x="4365624" y="3539538"/>
          <a:ext cx="1173894" cy="4441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0" name="Уравнение" r:id="rId23" imgW="469800" imgH="177480" progId="Equation.3">
                  <p:embed/>
                </p:oleObj>
              </mc:Choice>
              <mc:Fallback>
                <p:oleObj name="Уравнение" r:id="rId23" imgW="469800" imgH="177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4365624" y="3539538"/>
                        <a:ext cx="1173894" cy="4441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Объект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4247190"/>
              </p:ext>
            </p:extLst>
          </p:nvPr>
        </p:nvGraphicFramePr>
        <p:xfrm>
          <a:off x="4552293" y="4223853"/>
          <a:ext cx="1096962" cy="981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1" name="Уравнение" r:id="rId25" imgW="482400" imgH="431640" progId="Equation.3">
                  <p:embed/>
                </p:oleObj>
              </mc:Choice>
              <mc:Fallback>
                <p:oleObj name="Уравнение" r:id="rId25" imgW="482400" imgH="431640" progId="Equation.3">
                  <p:embed/>
                  <p:pic>
                    <p:nvPicPr>
                      <p:cNvPr id="15" name="Объект 14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4552293" y="4223853"/>
                        <a:ext cx="1096962" cy="981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Объект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12203724"/>
              </p:ext>
            </p:extLst>
          </p:nvPr>
        </p:nvGraphicFramePr>
        <p:xfrm>
          <a:off x="5070901" y="4875775"/>
          <a:ext cx="1486916" cy="4849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2" name="Уравнение" r:id="rId27" imgW="545760" imgH="177480" progId="Equation.3">
                  <p:embed/>
                </p:oleObj>
              </mc:Choice>
              <mc:Fallback>
                <p:oleObj name="Уравнение" r:id="rId27" imgW="545760" imgH="177480" progId="Equation.3">
                  <p:embed/>
                  <p:pic>
                    <p:nvPicPr>
                      <p:cNvPr id="30" name="Объект 29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5070901" y="4875775"/>
                        <a:ext cx="1486916" cy="48492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Объект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01227275"/>
              </p:ext>
            </p:extLst>
          </p:nvPr>
        </p:nvGraphicFramePr>
        <p:xfrm>
          <a:off x="5257530" y="5727543"/>
          <a:ext cx="2276475" cy="403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3" name="Уравнение" r:id="rId29" imgW="1002960" imgH="177480" progId="Equation.3">
                  <p:embed/>
                </p:oleObj>
              </mc:Choice>
              <mc:Fallback>
                <p:oleObj name="Уравнение" r:id="rId29" imgW="1002960" imgH="177480" progId="Equation.3">
                  <p:embed/>
                  <p:pic>
                    <p:nvPicPr>
                      <p:cNvPr id="17" name="Объект 16"/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5257530" y="5727543"/>
                        <a:ext cx="2276475" cy="403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38437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785198"/>
              </p:ext>
            </p:extLst>
          </p:nvPr>
        </p:nvGraphicFramePr>
        <p:xfrm>
          <a:off x="1126836" y="538018"/>
          <a:ext cx="3851564" cy="54913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25792">
                  <a:extLst>
                    <a:ext uri="{9D8B030D-6E8A-4147-A177-3AD203B41FA5}">
                      <a16:colId xmlns:a16="http://schemas.microsoft.com/office/drawing/2014/main" val="153015477"/>
                    </a:ext>
                  </a:extLst>
                </a:gridCol>
                <a:gridCol w="1425772">
                  <a:extLst>
                    <a:ext uri="{9D8B030D-6E8A-4147-A177-3AD203B41FA5}">
                      <a16:colId xmlns:a16="http://schemas.microsoft.com/office/drawing/2014/main" val="597091299"/>
                    </a:ext>
                  </a:extLst>
                </a:gridCol>
              </a:tblGrid>
              <a:tr h="679221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АЛГЕБРАЇЧНИЙ КОД</a:t>
                      </a:r>
                      <a:endParaRPr lang="ru-RU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C0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БУКВА</a:t>
                      </a:r>
                      <a:endParaRPr lang="ru-RU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02364664"/>
                  </a:ext>
                </a:extLst>
              </a:tr>
              <a:tr h="60592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r>
                        <a:rPr lang="en-US" sz="20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- 48</a:t>
                      </a:r>
                      <a:r>
                        <a:rPr lang="en-US" sz="20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en-US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+ 60</a:t>
                      </a:r>
                      <a:r>
                        <a:rPr lang="en-US" sz="2000" b="1" i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lang="ru-RU" sz="2000" b="1" i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1190935"/>
                  </a:ext>
                </a:extLst>
              </a:tr>
              <a:tr h="60592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en-US" sz="20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+ 48</a:t>
                      </a:r>
                      <a:endParaRPr lang="ru-RU" sz="20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13332147"/>
                  </a:ext>
                </a:extLst>
              </a:tr>
              <a:tr h="60592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lang="en-US" sz="20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36</a:t>
                      </a:r>
                      <a:r>
                        <a:rPr lang="en-US" sz="20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endParaRPr lang="ru-RU" sz="2000" b="1" i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3518464"/>
                  </a:ext>
                </a:extLst>
              </a:tr>
              <a:tr h="60592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en-US" sz="20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r>
                        <a:rPr lang="en-US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-21</a:t>
                      </a:r>
                      <a:endParaRPr lang="ru-RU" sz="20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06429434"/>
                  </a:ext>
                </a:extLst>
              </a:tr>
              <a:tr h="605922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r>
                        <a:rPr lang="en-US" sz="20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7</a:t>
                      </a:r>
                      <a:r>
                        <a:rPr lang="en-US" sz="20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</a:t>
                      </a:r>
                      <a:r>
                        <a:rPr lang="en-US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+ 7</a:t>
                      </a:r>
                      <a:r>
                        <a:rPr lang="en-US" sz="20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</a:t>
                      </a:r>
                      <a:endParaRPr lang="ru-RU" sz="2000" b="1" i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3620815"/>
                  </a:ext>
                </a:extLst>
              </a:tr>
              <a:tr h="60592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– 40</a:t>
                      </a:r>
                      <a:r>
                        <a:rPr lang="en-US" sz="20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</a:t>
                      </a:r>
                      <a:endParaRPr lang="ru-RU" sz="2000" b="1" i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4830732"/>
                  </a:ext>
                </a:extLst>
              </a:tr>
              <a:tr h="60592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r>
                        <a:rPr lang="en-US" sz="2000" b="1" i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</a:t>
                      </a:r>
                      <a:r>
                        <a:rPr lang="en-US" sz="20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+ 48</a:t>
                      </a:r>
                      <a:endParaRPr lang="ru-RU" sz="2000" b="1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2000" b="1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C0000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C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86104779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822384" y="1271644"/>
            <a:ext cx="70196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807178" y="1991494"/>
            <a:ext cx="70196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833083" y="2610918"/>
            <a:ext cx="70196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808091" y="3361670"/>
            <a:ext cx="70196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843038" y="4029292"/>
            <a:ext cx="70196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45951" y="4722331"/>
            <a:ext cx="70196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14028" y="5378701"/>
            <a:ext cx="701964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rot="19652439">
            <a:off x="5061527" y="2558520"/>
            <a:ext cx="3796147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5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ГАДЗЕТА</a:t>
            </a:r>
            <a:endParaRPr lang="ru-RU" sz="5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6544"/>
          <a:stretch/>
        </p:blipFill>
        <p:spPr>
          <a:xfrm rot="20431471">
            <a:off x="6716041" y="3171524"/>
            <a:ext cx="1801320" cy="1291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2872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3309" y="659668"/>
            <a:ext cx="8925007" cy="830997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Отримане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слово - </a:t>
            </a:r>
            <a:r>
              <a:rPr lang="ru-RU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назва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венеціанської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монети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ctr"/>
            <a:r>
              <a:rPr lang="ru-RU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випущеної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середині</a:t>
            </a:r>
            <a:r>
              <a:rPr lang="en-US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XVI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століття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3733" y="1644537"/>
            <a:ext cx="8925007" cy="70788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одну </a:t>
            </a:r>
            <a:r>
              <a:rPr 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таку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монету житель </a:t>
            </a:r>
            <a:r>
              <a:rPr 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Венеціанської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республіки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міг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купити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рукописний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листок, в </a:t>
            </a:r>
            <a:r>
              <a:rPr 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якому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повідомлялися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новини</a:t>
            </a: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29451" y="2561736"/>
            <a:ext cx="4546644" cy="461665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Звідси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походить </a:t>
            </a:r>
            <a:r>
              <a:rPr lang="ru-RU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сучасне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слово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422494">
            <a:off x="670341" y="3436482"/>
            <a:ext cx="2435704" cy="276737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46502" y="4354859"/>
            <a:ext cx="4531622" cy="219801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 rot="21227260">
            <a:off x="1154544" y="178527"/>
            <a:ext cx="2130000" cy="468326"/>
          </a:xfrm>
          <a:prstGeom prst="rect">
            <a:avLst/>
          </a:prstGeom>
          <a:solidFill>
            <a:srgbClr val="FFFF99"/>
          </a:solidFill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РУБРИКА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265257" y="3142151"/>
            <a:ext cx="364766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66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газета</a:t>
            </a:r>
            <a:endParaRPr lang="ru-RU" sz="6600" b="1" i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r="6544"/>
          <a:stretch/>
        </p:blipFill>
        <p:spPr>
          <a:xfrm rot="1244216">
            <a:off x="6022376" y="3418971"/>
            <a:ext cx="2506083" cy="179638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3389744" y="157018"/>
            <a:ext cx="2446032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C00000"/>
            </a:solidFill>
            <a:prstDash val="dashDot"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Подорож</a:t>
            </a:r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sz="2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часі</a:t>
            </a: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Управляющая кнопка: сведения 11">
            <a:hlinkClick r:id="" action="ppaction://hlinkshowjump?jump=nextslide" highlightClick="1"/>
          </p:cNvPr>
          <p:cNvSpPr/>
          <p:nvPr/>
        </p:nvSpPr>
        <p:spPr>
          <a:xfrm>
            <a:off x="7841673" y="5634182"/>
            <a:ext cx="1052945" cy="757382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65141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0223629">
            <a:off x="720437" y="2496282"/>
            <a:ext cx="7740073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«Розум </a:t>
            </a:r>
            <a:r>
              <a:rPr lang="uk-UA" sz="40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полягає не тільки в знаннях, але й у вмінні </a:t>
            </a:r>
            <a:r>
              <a:rPr lang="uk-UA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застосовувати </a:t>
            </a:r>
            <a:r>
              <a:rPr lang="uk-UA" sz="40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ці </a:t>
            </a:r>
            <a:r>
              <a:rPr lang="uk-UA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знання»</a:t>
            </a:r>
            <a:r>
              <a:rPr lang="uk-UA" sz="40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            </a:t>
            </a:r>
            <a:endParaRPr lang="en-US" sz="4000" b="1" i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/>
            <a:r>
              <a:rPr lang="uk-UA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0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</a:t>
            </a:r>
          </a:p>
          <a:p>
            <a:pPr algn="r"/>
            <a:r>
              <a:rPr lang="uk-UA" sz="4000" b="1" i="1" dirty="0" err="1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Арістотель</a:t>
            </a:r>
            <a:endParaRPr lang="ru-RU" sz="4000" b="1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12428" y="226589"/>
            <a:ext cx="2535302" cy="523220"/>
          </a:xfrm>
          <a:prstGeom prst="rect">
            <a:avLst/>
          </a:prstGeom>
          <a:solidFill>
            <a:srgbClr val="FFFF99"/>
          </a:solidFill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РУБРИК</a:t>
            </a:r>
            <a:r>
              <a:rPr lang="uk-UA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endParaRPr lang="ru-RU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20986237">
            <a:off x="1965392" y="735334"/>
            <a:ext cx="4288418" cy="40011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БЛАГОУСТРІЙ НАШОГО МІСТА</a:t>
            </a:r>
          </a:p>
        </p:txBody>
      </p:sp>
      <p:sp>
        <p:nvSpPr>
          <p:cNvPr id="5" name="Прямоугольник 4"/>
          <p:cNvSpPr/>
          <p:nvPr/>
        </p:nvSpPr>
        <p:spPr>
          <a:xfrm rot="20890854">
            <a:off x="2138148" y="1135090"/>
            <a:ext cx="5277727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ЕКОНОМІКА І ПРОГНОЗУВАННЯ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2377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Группа 20"/>
          <p:cNvGrpSpPr/>
          <p:nvPr/>
        </p:nvGrpSpPr>
        <p:grpSpPr>
          <a:xfrm>
            <a:off x="475525" y="2546026"/>
            <a:ext cx="4960423" cy="3623504"/>
            <a:chOff x="1339711" y="1526798"/>
            <a:chExt cx="4960423" cy="3623504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1559167" y="1723292"/>
              <a:ext cx="4507167" cy="3247863"/>
              <a:chOff x="1746738" y="1723292"/>
              <a:chExt cx="4507167" cy="3247863"/>
            </a:xfrm>
          </p:grpSpPr>
          <p:sp>
            <p:nvSpPr>
              <p:cNvPr id="2" name="Прямоугольник 1"/>
              <p:cNvSpPr/>
              <p:nvPr/>
            </p:nvSpPr>
            <p:spPr>
              <a:xfrm>
                <a:off x="1764462" y="1726842"/>
                <a:ext cx="4489443" cy="3244313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" name="Полилиния 3"/>
              <p:cNvSpPr/>
              <p:nvPr/>
            </p:nvSpPr>
            <p:spPr>
              <a:xfrm>
                <a:off x="1746738" y="1723292"/>
                <a:ext cx="4501662" cy="3247293"/>
              </a:xfrm>
              <a:custGeom>
                <a:avLst/>
                <a:gdLst>
                  <a:gd name="connsiteX0" fmla="*/ 6518031 w 6529754"/>
                  <a:gd name="connsiteY0" fmla="*/ 2192216 h 4325816"/>
                  <a:gd name="connsiteX1" fmla="*/ 3645877 w 6529754"/>
                  <a:gd name="connsiteY1" fmla="*/ 2192216 h 4325816"/>
                  <a:gd name="connsiteX2" fmla="*/ 3657600 w 6529754"/>
                  <a:gd name="connsiteY2" fmla="*/ 4314093 h 4325816"/>
                  <a:gd name="connsiteX3" fmla="*/ 0 w 6529754"/>
                  <a:gd name="connsiteY3" fmla="*/ 4325816 h 4325816"/>
                  <a:gd name="connsiteX4" fmla="*/ 0 w 6529754"/>
                  <a:gd name="connsiteY4" fmla="*/ 0 h 4325816"/>
                  <a:gd name="connsiteX5" fmla="*/ 6529754 w 6529754"/>
                  <a:gd name="connsiteY5" fmla="*/ 0 h 4325816"/>
                  <a:gd name="connsiteX6" fmla="*/ 6518031 w 6529754"/>
                  <a:gd name="connsiteY6" fmla="*/ 2192216 h 43258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529754" h="4325816">
                    <a:moveTo>
                      <a:pt x="6518031" y="2192216"/>
                    </a:moveTo>
                    <a:lnTo>
                      <a:pt x="3645877" y="2192216"/>
                    </a:lnTo>
                    <a:cubicBezTo>
                      <a:pt x="3649785" y="2899508"/>
                      <a:pt x="3653692" y="3606801"/>
                      <a:pt x="3657600" y="4314093"/>
                    </a:cubicBezTo>
                    <a:lnTo>
                      <a:pt x="0" y="4325816"/>
                    </a:lnTo>
                    <a:lnTo>
                      <a:pt x="0" y="0"/>
                    </a:lnTo>
                    <a:lnTo>
                      <a:pt x="6529754" y="0"/>
                    </a:lnTo>
                    <a:cubicBezTo>
                      <a:pt x="6525846" y="730739"/>
                      <a:pt x="6521939" y="1461477"/>
                      <a:pt x="6518031" y="2192216"/>
                    </a:cubicBezTo>
                    <a:close/>
                  </a:path>
                </a:pathLst>
              </a:custGeom>
              <a:solidFill>
                <a:srgbClr val="31FFCE">
                  <a:alpha val="32157"/>
                </a:srgb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cxnSp>
          <p:nvCxnSpPr>
            <p:cNvPr id="13" name="Прямая со стрелкой 12"/>
            <p:cNvCxnSpPr/>
            <p:nvPr/>
          </p:nvCxnSpPr>
          <p:spPr>
            <a:xfrm flipV="1">
              <a:off x="1576891" y="1526798"/>
              <a:ext cx="4519109" cy="16777"/>
            </a:xfrm>
            <a:prstGeom prst="straightConnector1">
              <a:avLst/>
            </a:prstGeom>
            <a:ln>
              <a:solidFill>
                <a:schemeClr val="tx1"/>
              </a:solidFill>
              <a:headEnd type="stealth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 стрелкой 14"/>
            <p:cNvCxnSpPr/>
            <p:nvPr/>
          </p:nvCxnSpPr>
          <p:spPr>
            <a:xfrm flipV="1">
              <a:off x="3984771" y="5143856"/>
              <a:ext cx="2263629" cy="6446"/>
            </a:xfrm>
            <a:prstGeom prst="straightConnector1">
              <a:avLst/>
            </a:prstGeom>
            <a:ln>
              <a:solidFill>
                <a:schemeClr val="tx1"/>
              </a:solidFill>
              <a:headEnd type="stealth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 стрелкой 16"/>
            <p:cNvCxnSpPr/>
            <p:nvPr/>
          </p:nvCxnSpPr>
          <p:spPr>
            <a:xfrm flipH="1">
              <a:off x="6287278" y="3346940"/>
              <a:ext cx="12856" cy="1775669"/>
            </a:xfrm>
            <a:prstGeom prst="straightConnector1">
              <a:avLst/>
            </a:prstGeom>
            <a:ln>
              <a:solidFill>
                <a:schemeClr val="tx1"/>
              </a:solidFill>
              <a:headEnd type="stealth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 стрелкой 18"/>
            <p:cNvCxnSpPr/>
            <p:nvPr/>
          </p:nvCxnSpPr>
          <p:spPr>
            <a:xfrm>
              <a:off x="1339711" y="1701298"/>
              <a:ext cx="16238" cy="3269289"/>
            </a:xfrm>
            <a:prstGeom prst="straightConnector1">
              <a:avLst/>
            </a:prstGeom>
            <a:ln>
              <a:solidFill>
                <a:schemeClr val="tx1"/>
              </a:solidFill>
              <a:headEnd type="stealth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/>
          <p:cNvSpPr txBox="1"/>
          <p:nvPr/>
        </p:nvSpPr>
        <p:spPr>
          <a:xfrm>
            <a:off x="0" y="4023062"/>
            <a:ext cx="8808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389112" y="4813977"/>
            <a:ext cx="8808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845653" y="6055322"/>
            <a:ext cx="8808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539067" y="2145179"/>
            <a:ext cx="1306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ru-RU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34102" y="1224118"/>
            <a:ext cx="2535302" cy="523220"/>
          </a:xfrm>
          <a:prstGeom prst="rect">
            <a:avLst/>
          </a:prstGeom>
          <a:solidFill>
            <a:srgbClr val="FFFF99"/>
          </a:solidFill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РУБРИКА</a:t>
            </a:r>
          </a:p>
        </p:txBody>
      </p:sp>
      <p:sp>
        <p:nvSpPr>
          <p:cNvPr id="27" name="Прямоугольник 26"/>
          <p:cNvSpPr/>
          <p:nvPr/>
        </p:nvSpPr>
        <p:spPr>
          <a:xfrm rot="21146907">
            <a:off x="1118629" y="3591049"/>
            <a:ext cx="3111749" cy="461665"/>
          </a:xfrm>
          <a:prstGeom prst="rect">
            <a:avLst/>
          </a:prstGeom>
          <a:gradFill flip="none" rotWithShape="1">
            <a:gsLst>
              <a:gs pos="0">
                <a:srgbClr val="93FFE5">
                  <a:tint val="66000"/>
                  <a:satMod val="160000"/>
                </a:srgbClr>
              </a:gs>
              <a:gs pos="32827">
                <a:schemeClr val="bg1"/>
              </a:gs>
              <a:gs pos="25240">
                <a:srgbClr val="C1FFF8"/>
              </a:gs>
              <a:gs pos="40000">
                <a:schemeClr val="bg1"/>
              </a:gs>
              <a:gs pos="94949">
                <a:srgbClr val="31FFCE"/>
              </a:gs>
              <a:gs pos="67000">
                <a:srgbClr val="93FFE5">
                  <a:tint val="23500"/>
                  <a:satMod val="160000"/>
                </a:srgbClr>
              </a:gs>
            </a:gsLst>
            <a:lin ang="13500000" scaled="1"/>
            <a:tileRect/>
          </a:gradFill>
        </p:spPr>
        <p:txBody>
          <a:bodyPr wrap="none">
            <a:spAutoFit/>
          </a:bodyPr>
          <a:lstStyle/>
          <a:p>
            <a:r>
              <a:rPr lang="ru-RU" sz="2400" b="1" dirty="0" err="1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Смарагдове</a:t>
            </a:r>
            <a:r>
              <a:rPr lang="ru-RU" sz="24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містечко</a:t>
            </a:r>
            <a:endParaRPr lang="ru-RU" sz="2400" b="1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 rot="20634221">
            <a:off x="406494" y="658359"/>
            <a:ext cx="3877921" cy="369332"/>
          </a:xfrm>
          <a:prstGeom prst="rect">
            <a:avLst/>
          </a:prstGeom>
          <a:solidFill>
            <a:srgbClr val="FFFF99"/>
          </a:solidFill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БЛАГОУСТРІЙ НАШОГО МІСТА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2985247" y="765705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карті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благоустрою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нашого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міста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зображений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заштріхований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план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майбутнього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дитячого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майданчика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Смарагдове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err="1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містечко</a:t>
            </a:r>
            <a:r>
              <a:rPr lang="ru-RU" sz="20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807651">
            <a:off x="6383269" y="4447869"/>
            <a:ext cx="2368290" cy="1724281"/>
          </a:xfrm>
          <a:prstGeom prst="rect">
            <a:avLst/>
          </a:prstGeom>
        </p:spPr>
      </p:pic>
      <p:sp>
        <p:nvSpPr>
          <p:cNvPr id="28" name="Прямоугольник 27"/>
          <p:cNvSpPr/>
          <p:nvPr/>
        </p:nvSpPr>
        <p:spPr>
          <a:xfrm>
            <a:off x="3783105" y="2441389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 algn="ctr">
              <a:spcAft>
                <a:spcPts val="0"/>
              </a:spcAft>
            </a:pPr>
            <a:r>
              <a:rPr lang="uk-UA" sz="1600" b="1" kern="1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СКЛАСТИ </a:t>
            </a:r>
            <a:r>
              <a:rPr lang="uk-UA" sz="1600" b="1" kern="1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МАТЕМАТИЧНУ </a:t>
            </a:r>
          </a:p>
          <a:p>
            <a:pPr indent="449580" algn="ctr">
              <a:spcAft>
                <a:spcPts val="0"/>
              </a:spcAft>
            </a:pPr>
            <a:endParaRPr lang="uk-UA" sz="16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ctr">
              <a:spcAft>
                <a:spcPts val="0"/>
              </a:spcAft>
            </a:pPr>
            <a:r>
              <a:rPr lang="uk-UA" sz="1600" b="1" kern="1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МОДЕЛЬ     ЗНАХОДЖЕННЯ </a:t>
            </a:r>
          </a:p>
          <a:p>
            <a:pPr indent="449580" algn="ctr">
              <a:spcAft>
                <a:spcPts val="0"/>
              </a:spcAft>
            </a:pPr>
            <a:endParaRPr lang="uk-UA" sz="1600" b="1" kern="12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ctr">
              <a:spcAft>
                <a:spcPts val="0"/>
              </a:spcAft>
            </a:pPr>
            <a:r>
              <a:rPr lang="uk-UA" sz="1600" b="1" kern="12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ПЛОЩІ   МАЙДАНЧИКА  </a:t>
            </a:r>
            <a:endParaRPr lang="ru-RU" sz="1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2" name="Надпись 1"/>
          <p:cNvSpPr txBox="1"/>
          <p:nvPr/>
        </p:nvSpPr>
        <p:spPr>
          <a:xfrm>
            <a:off x="1273213" y="4369847"/>
            <a:ext cx="967740" cy="502920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 =</a:t>
            </a:r>
            <a:r>
              <a:rPr lang="uk-UA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16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03349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/>
      <p:bldP spid="2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Группа 20"/>
          <p:cNvGrpSpPr/>
          <p:nvPr/>
        </p:nvGrpSpPr>
        <p:grpSpPr>
          <a:xfrm>
            <a:off x="3327807" y="895705"/>
            <a:ext cx="4799454" cy="3146563"/>
            <a:chOff x="1339711" y="1526798"/>
            <a:chExt cx="4960423" cy="3623504"/>
          </a:xfrm>
        </p:grpSpPr>
        <p:grpSp>
          <p:nvGrpSpPr>
            <p:cNvPr id="5" name="Группа 4"/>
            <p:cNvGrpSpPr/>
            <p:nvPr/>
          </p:nvGrpSpPr>
          <p:grpSpPr>
            <a:xfrm>
              <a:off x="1559167" y="1723292"/>
              <a:ext cx="4507167" cy="3247863"/>
              <a:chOff x="1746738" y="1723292"/>
              <a:chExt cx="4507167" cy="3247863"/>
            </a:xfrm>
          </p:grpSpPr>
          <p:sp>
            <p:nvSpPr>
              <p:cNvPr id="2" name="Прямоугольник 1"/>
              <p:cNvSpPr/>
              <p:nvPr/>
            </p:nvSpPr>
            <p:spPr>
              <a:xfrm>
                <a:off x="1764462" y="1726842"/>
                <a:ext cx="4489443" cy="3244313"/>
              </a:xfrm>
              <a:prstGeom prst="rect">
                <a:avLst/>
              </a:prstGeom>
              <a:noFill/>
              <a:ln w="285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4" name="Полилиния 3"/>
              <p:cNvSpPr/>
              <p:nvPr/>
            </p:nvSpPr>
            <p:spPr>
              <a:xfrm>
                <a:off x="1746738" y="1723292"/>
                <a:ext cx="4501662" cy="3247293"/>
              </a:xfrm>
              <a:custGeom>
                <a:avLst/>
                <a:gdLst>
                  <a:gd name="connsiteX0" fmla="*/ 6518031 w 6529754"/>
                  <a:gd name="connsiteY0" fmla="*/ 2192216 h 4325816"/>
                  <a:gd name="connsiteX1" fmla="*/ 3645877 w 6529754"/>
                  <a:gd name="connsiteY1" fmla="*/ 2192216 h 4325816"/>
                  <a:gd name="connsiteX2" fmla="*/ 3657600 w 6529754"/>
                  <a:gd name="connsiteY2" fmla="*/ 4314093 h 4325816"/>
                  <a:gd name="connsiteX3" fmla="*/ 0 w 6529754"/>
                  <a:gd name="connsiteY3" fmla="*/ 4325816 h 4325816"/>
                  <a:gd name="connsiteX4" fmla="*/ 0 w 6529754"/>
                  <a:gd name="connsiteY4" fmla="*/ 0 h 4325816"/>
                  <a:gd name="connsiteX5" fmla="*/ 6529754 w 6529754"/>
                  <a:gd name="connsiteY5" fmla="*/ 0 h 4325816"/>
                  <a:gd name="connsiteX6" fmla="*/ 6518031 w 6529754"/>
                  <a:gd name="connsiteY6" fmla="*/ 2192216 h 432581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529754" h="4325816">
                    <a:moveTo>
                      <a:pt x="6518031" y="2192216"/>
                    </a:moveTo>
                    <a:lnTo>
                      <a:pt x="3645877" y="2192216"/>
                    </a:lnTo>
                    <a:cubicBezTo>
                      <a:pt x="3649785" y="2899508"/>
                      <a:pt x="3653692" y="3606801"/>
                      <a:pt x="3657600" y="4314093"/>
                    </a:cubicBezTo>
                    <a:lnTo>
                      <a:pt x="0" y="4325816"/>
                    </a:lnTo>
                    <a:lnTo>
                      <a:pt x="0" y="0"/>
                    </a:lnTo>
                    <a:lnTo>
                      <a:pt x="6529754" y="0"/>
                    </a:lnTo>
                    <a:cubicBezTo>
                      <a:pt x="6525846" y="730739"/>
                      <a:pt x="6521939" y="1461477"/>
                      <a:pt x="6518031" y="2192216"/>
                    </a:cubicBezTo>
                    <a:close/>
                  </a:path>
                </a:pathLst>
              </a:custGeom>
              <a:solidFill>
                <a:srgbClr val="31FFCE">
                  <a:alpha val="32157"/>
                </a:srgbClr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cxnSp>
          <p:nvCxnSpPr>
            <p:cNvPr id="13" name="Прямая со стрелкой 12"/>
            <p:cNvCxnSpPr/>
            <p:nvPr/>
          </p:nvCxnSpPr>
          <p:spPr>
            <a:xfrm flipV="1">
              <a:off x="1576891" y="1526798"/>
              <a:ext cx="4519109" cy="16777"/>
            </a:xfrm>
            <a:prstGeom prst="straightConnector1">
              <a:avLst/>
            </a:prstGeom>
            <a:ln>
              <a:solidFill>
                <a:schemeClr val="tx1"/>
              </a:solidFill>
              <a:headEnd type="stealth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Прямая со стрелкой 14"/>
            <p:cNvCxnSpPr/>
            <p:nvPr/>
          </p:nvCxnSpPr>
          <p:spPr>
            <a:xfrm flipV="1">
              <a:off x="3984771" y="5143856"/>
              <a:ext cx="2263629" cy="6446"/>
            </a:xfrm>
            <a:prstGeom prst="straightConnector1">
              <a:avLst/>
            </a:prstGeom>
            <a:ln>
              <a:solidFill>
                <a:schemeClr val="tx1"/>
              </a:solidFill>
              <a:headEnd type="stealth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 стрелкой 16"/>
            <p:cNvCxnSpPr/>
            <p:nvPr/>
          </p:nvCxnSpPr>
          <p:spPr>
            <a:xfrm flipH="1">
              <a:off x="6287278" y="3346940"/>
              <a:ext cx="12856" cy="1775669"/>
            </a:xfrm>
            <a:prstGeom prst="straightConnector1">
              <a:avLst/>
            </a:prstGeom>
            <a:ln>
              <a:solidFill>
                <a:schemeClr val="tx1"/>
              </a:solidFill>
              <a:headEnd type="stealth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Прямая со стрелкой 18"/>
            <p:cNvCxnSpPr/>
            <p:nvPr/>
          </p:nvCxnSpPr>
          <p:spPr>
            <a:xfrm>
              <a:off x="1339711" y="1701298"/>
              <a:ext cx="16238" cy="3269289"/>
            </a:xfrm>
            <a:prstGeom prst="straightConnector1">
              <a:avLst/>
            </a:prstGeom>
            <a:ln>
              <a:solidFill>
                <a:schemeClr val="tx1"/>
              </a:solidFill>
              <a:headEnd type="stealth" w="lg" len="lg"/>
              <a:tailEnd type="stealth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TextBox 21"/>
          <p:cNvSpPr txBox="1"/>
          <p:nvPr/>
        </p:nvSpPr>
        <p:spPr>
          <a:xfrm>
            <a:off x="2887994" y="2224687"/>
            <a:ext cx="8808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034244" y="2948503"/>
            <a:ext cx="768011" cy="5336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701862" y="3931772"/>
            <a:ext cx="8808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888091" y="486165"/>
            <a:ext cx="13065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ru-RU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ru-RU" sz="28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47231" y="578659"/>
            <a:ext cx="2535302" cy="523220"/>
          </a:xfrm>
          <a:prstGeom prst="rect">
            <a:avLst/>
          </a:prstGeom>
          <a:solidFill>
            <a:srgbClr val="FFFF99"/>
          </a:solidFill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РУБРИКА</a:t>
            </a:r>
          </a:p>
        </p:txBody>
      </p:sp>
      <p:sp>
        <p:nvSpPr>
          <p:cNvPr id="27" name="Прямоугольник 26"/>
          <p:cNvSpPr/>
          <p:nvPr/>
        </p:nvSpPr>
        <p:spPr>
          <a:xfrm rot="21146907">
            <a:off x="3577947" y="1929862"/>
            <a:ext cx="3111749" cy="461665"/>
          </a:xfrm>
          <a:prstGeom prst="rect">
            <a:avLst/>
          </a:prstGeom>
          <a:gradFill flip="none" rotWithShape="1">
            <a:gsLst>
              <a:gs pos="0">
                <a:srgbClr val="93FFE5">
                  <a:tint val="66000"/>
                  <a:satMod val="160000"/>
                </a:srgbClr>
              </a:gs>
              <a:gs pos="32827">
                <a:schemeClr val="bg1"/>
              </a:gs>
              <a:gs pos="25240">
                <a:srgbClr val="C1FFF8"/>
              </a:gs>
              <a:gs pos="40000">
                <a:schemeClr val="bg1"/>
              </a:gs>
              <a:gs pos="94949">
                <a:srgbClr val="31FFCE"/>
              </a:gs>
              <a:gs pos="67000">
                <a:srgbClr val="93FFE5">
                  <a:tint val="23500"/>
                  <a:satMod val="160000"/>
                </a:srgbClr>
              </a:gs>
            </a:gsLst>
            <a:lin ang="13500000" scaled="1"/>
            <a:tileRect/>
          </a:gradFill>
        </p:spPr>
        <p:txBody>
          <a:bodyPr wrap="none">
            <a:spAutoFit/>
          </a:bodyPr>
          <a:lstStyle/>
          <a:p>
            <a:r>
              <a:rPr lang="ru-RU" sz="2400" b="1" dirty="0" err="1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Смарагдове</a:t>
            </a:r>
            <a:r>
              <a:rPr lang="ru-RU" sz="2400" b="1" dirty="0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>
                <a:ln>
                  <a:solidFill>
                    <a:schemeClr val="accent5">
                      <a:lumMod val="50000"/>
                    </a:schemeClr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містечко</a:t>
            </a:r>
            <a:endParaRPr lang="ru-RU" sz="2400" b="1" dirty="0">
              <a:ln>
                <a:solidFill>
                  <a:schemeClr val="accent5">
                    <a:lumMod val="50000"/>
                  </a:schemeClr>
                </a:solidFill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253091" y="207614"/>
            <a:ext cx="3877921" cy="3693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БЛАГОУСТРІЙ НАШОГО МІСТА</a:t>
            </a: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807651">
            <a:off x="10408423" y="4492691"/>
            <a:ext cx="2368290" cy="1724281"/>
          </a:xfrm>
          <a:prstGeom prst="rect">
            <a:avLst/>
          </a:prstGeom>
        </p:spPr>
      </p:pic>
      <p:sp>
        <p:nvSpPr>
          <p:cNvPr id="32" name="Надпись 1"/>
          <p:cNvSpPr txBox="1"/>
          <p:nvPr/>
        </p:nvSpPr>
        <p:spPr>
          <a:xfrm>
            <a:off x="767658" y="3982194"/>
            <a:ext cx="5755117" cy="502920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 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 4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· (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+2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– 2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· 2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 = 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1" name="Надпись 1"/>
          <p:cNvSpPr txBox="1"/>
          <p:nvPr/>
        </p:nvSpPr>
        <p:spPr>
          <a:xfrm>
            <a:off x="719302" y="4760219"/>
            <a:ext cx="5755117" cy="502920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4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· 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+ 4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 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· 2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2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· 2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 = 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3" name="Надпись 1"/>
          <p:cNvSpPr txBox="1"/>
          <p:nvPr/>
        </p:nvSpPr>
        <p:spPr>
          <a:xfrm>
            <a:off x="68954" y="5444797"/>
            <a:ext cx="5755117" cy="502920"/>
          </a:xfrm>
          <a:prstGeom prst="rect">
            <a:avLst/>
          </a:prstGeom>
          <a:noFill/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4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+ 8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bc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4</a:t>
            </a:r>
            <a:r>
              <a:rPr lang="en-US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 = 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олилиния 5"/>
          <p:cNvSpPr/>
          <p:nvPr/>
        </p:nvSpPr>
        <p:spPr>
          <a:xfrm>
            <a:off x="1458259" y="5494551"/>
            <a:ext cx="1039906" cy="564776"/>
          </a:xfrm>
          <a:custGeom>
            <a:avLst/>
            <a:gdLst>
              <a:gd name="connsiteX0" fmla="*/ 878541 w 878541"/>
              <a:gd name="connsiteY0" fmla="*/ 0 h 555811"/>
              <a:gd name="connsiteX1" fmla="*/ 0 w 878541"/>
              <a:gd name="connsiteY1" fmla="*/ 555811 h 5558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78541" h="555811">
                <a:moveTo>
                  <a:pt x="878541" y="0"/>
                </a:moveTo>
                <a:lnTo>
                  <a:pt x="0" y="555811"/>
                </a:ln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олилиния 33"/>
          <p:cNvSpPr/>
          <p:nvPr/>
        </p:nvSpPr>
        <p:spPr>
          <a:xfrm>
            <a:off x="3564965" y="5494551"/>
            <a:ext cx="1039906" cy="564776"/>
          </a:xfrm>
          <a:custGeom>
            <a:avLst/>
            <a:gdLst>
              <a:gd name="connsiteX0" fmla="*/ 878541 w 878541"/>
              <a:gd name="connsiteY0" fmla="*/ 0 h 555811"/>
              <a:gd name="connsiteX1" fmla="*/ 0 w 878541"/>
              <a:gd name="connsiteY1" fmla="*/ 555811 h 5558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78541" h="555811">
                <a:moveTo>
                  <a:pt x="878541" y="0"/>
                </a:moveTo>
                <a:lnTo>
                  <a:pt x="0" y="555811"/>
                </a:ln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4716521" y="5447009"/>
            <a:ext cx="13805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r>
              <a:rPr lang="en-US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endParaRPr lang="ru-RU" sz="32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168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2" grpId="0"/>
      <p:bldP spid="31" grpId="0"/>
      <p:bldP spid="33" grpId="0"/>
      <p:bldP spid="6" grpId="0" animBg="1"/>
      <p:bldP spid="34" grpId="0" animBg="1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 rot="20728500">
            <a:off x="217422" y="904470"/>
            <a:ext cx="2535302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РУБРИКА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844257" y="566721"/>
            <a:ext cx="5929746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СК</a:t>
            </a:r>
            <a:r>
              <a:rPr lang="uk-UA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ЛАСТИ МАТЕМАТИЧНУ </a:t>
            </a:r>
            <a:endParaRPr lang="uk-UA" sz="20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uk-UA" sz="2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</a:t>
            </a:r>
            <a:r>
              <a:rPr lang="uk-UA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 ЗАДАЧІ</a:t>
            </a:r>
            <a:endParaRPr lang="ru-RU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2352" y="1228387"/>
            <a:ext cx="98090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Зошит у клітинку коштує </a:t>
            </a:r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 грн. 50 коп.,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 в лінійку – </a:t>
            </a:r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</a:t>
            </a:r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грн.50 коп.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Мама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купила зошитів у клітинку на 5 більше, </a:t>
            </a:r>
            <a:endParaRPr lang="uk-UA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ніж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 лінійку. 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Яка вартість товару?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62068" y="2802918"/>
            <a:ext cx="1713345" cy="7078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n = c</a:t>
            </a:r>
            <a:endParaRPr lang="ru-RU" sz="40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7223" y="2929016"/>
            <a:ext cx="2992583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uk-UA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-UA" sz="28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ціна товару</a:t>
            </a:r>
            <a:endParaRPr lang="ru-RU" sz="2800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71986" y="3496161"/>
            <a:ext cx="3669660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uk-UA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-UA" sz="28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кількість товару</a:t>
            </a:r>
            <a:endParaRPr lang="ru-RU" sz="2800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089145" y="2928596"/>
            <a:ext cx="3642478" cy="52322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uk-UA" sz="2800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вартість  товару</a:t>
            </a:r>
            <a:endParaRPr lang="ru-RU" sz="2800" i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732776" y="4277352"/>
            <a:ext cx="32973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6,5 </a:t>
            </a:r>
            <a:r>
              <a:rPr lang="uk-UA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+ 7,5(</a:t>
            </a:r>
            <a:r>
              <a:rPr lang="uk-UA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 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+ 5) = </a:t>
            </a:r>
          </a:p>
          <a:p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206071" y="4958669"/>
            <a:ext cx="3630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6,5 </a:t>
            </a:r>
            <a:r>
              <a:rPr lang="uk-UA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+ 7,5</a:t>
            </a:r>
            <a:r>
              <a:rPr lang="uk-UA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 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7,5·5 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</a:p>
          <a:p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760856" y="4931695"/>
            <a:ext cx="24703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r>
              <a:rPr lang="uk-UA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 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7,5·5 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</a:p>
          <a:p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190621" y="5805281"/>
            <a:ext cx="27893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14</a:t>
            </a:r>
            <a:r>
              <a:rPr lang="uk-UA" sz="28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 </a:t>
            </a:r>
            <a:r>
              <a:rPr lang="uk-UA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uk-UA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37,5 </a:t>
            </a:r>
            <a:endParaRPr lang="uk-UA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 rot="21354384">
            <a:off x="445628" y="313038"/>
            <a:ext cx="4007636" cy="369332"/>
          </a:xfrm>
          <a:prstGeom prst="rect">
            <a:avLst/>
          </a:prstGeom>
          <a:solidFill>
            <a:srgbClr val="FFFF99"/>
          </a:solidFill>
          <a:ln>
            <a:solidFill>
              <a:srgbClr val="C00000"/>
            </a:solidFill>
          </a:ln>
        </p:spPr>
        <p:txBody>
          <a:bodyPr wrap="none">
            <a:spAutoFit/>
          </a:bodyPr>
          <a:lstStyle/>
          <a:p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ЕКОНОМІКА І ПРОГНОЗУВАННЯ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56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14401" y="1246908"/>
            <a:ext cx="2881744" cy="523220"/>
          </a:xfrm>
          <a:prstGeom prst="rect">
            <a:avLst/>
          </a:prstGeom>
          <a:solidFill>
            <a:srgbClr val="FFFF99"/>
          </a:solidFill>
          <a:ln w="28575">
            <a:solidFill>
              <a:srgbClr val="C00000"/>
            </a:solidFill>
            <a:prstDash val="sysDot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ПОШУК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745345" y="621253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дайте </a:t>
            </a:r>
            <a:r>
              <a:rPr lang="ru-RU" sz="2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помилкам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тексті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зіпсувати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вашу </a:t>
            </a:r>
            <a:r>
              <a:rPr lang="ru-RU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репутацію</a:t>
            </a:r>
            <a:endParaRPr lang="ru-RU" sz="2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 rot="20728500">
            <a:off x="503749" y="793634"/>
            <a:ext cx="2535302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РУБРИКА</a:t>
            </a:r>
          </a:p>
        </p:txBody>
      </p:sp>
      <p:sp>
        <p:nvSpPr>
          <p:cNvPr id="4" name="Прямоугольник 3"/>
          <p:cNvSpPr/>
          <p:nvPr/>
        </p:nvSpPr>
        <p:spPr>
          <a:xfrm rot="20519891">
            <a:off x="858984" y="2554767"/>
            <a:ext cx="7980218" cy="2015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520"/>
              </a:lnSpc>
              <a:spcAft>
                <a:spcPts val="0"/>
              </a:spcAft>
            </a:pPr>
            <a:r>
              <a:rPr lang="uk-UA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«У </a:t>
            </a:r>
            <a:r>
              <a:rPr lang="uk-UA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математичних питаннях </a:t>
            </a:r>
            <a:endParaRPr lang="uk-UA" sz="2800" b="1" i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520"/>
              </a:lnSpc>
              <a:spcAft>
                <a:spcPts val="0"/>
              </a:spcAft>
            </a:pPr>
            <a:endParaRPr lang="uk-UA" sz="2800" b="1" i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520"/>
              </a:lnSpc>
              <a:spcAft>
                <a:spcPts val="0"/>
              </a:spcAft>
            </a:pPr>
            <a:endParaRPr lang="uk-UA" sz="2800" b="1" i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520"/>
              </a:lnSpc>
              <a:spcAft>
                <a:spcPts val="0"/>
              </a:spcAft>
            </a:pPr>
            <a:r>
              <a:rPr lang="uk-UA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uk-UA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можна  </a:t>
            </a:r>
            <a:r>
              <a:rPr lang="uk-UA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нехтувати </a:t>
            </a:r>
            <a:r>
              <a:rPr lang="uk-UA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навіть </a:t>
            </a:r>
            <a:r>
              <a:rPr lang="uk-UA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найменшими </a:t>
            </a:r>
          </a:p>
          <a:p>
            <a:pPr>
              <a:lnSpc>
                <a:spcPts val="1520"/>
              </a:lnSpc>
              <a:spcAft>
                <a:spcPts val="0"/>
              </a:spcAft>
            </a:pPr>
            <a:endParaRPr lang="uk-UA" sz="2800" b="1" i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520"/>
              </a:lnSpc>
              <a:spcAft>
                <a:spcPts val="0"/>
              </a:spcAft>
            </a:pPr>
            <a:endParaRPr lang="uk-UA" sz="2800" b="1" i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1520"/>
              </a:lnSpc>
              <a:spcAft>
                <a:spcPts val="0"/>
              </a:spcAft>
            </a:pPr>
            <a:r>
              <a:rPr lang="uk-UA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помилками»   </a:t>
            </a:r>
            <a:r>
              <a:rPr lang="uk-UA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                                                                            </a:t>
            </a:r>
            <a:endParaRPr lang="uk-UA" sz="2800" b="1" i="1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ts val="1520"/>
              </a:lnSpc>
              <a:spcAft>
                <a:spcPts val="0"/>
              </a:spcAft>
            </a:pPr>
            <a:endParaRPr lang="uk-UA" sz="2800" b="1" i="1" dirty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>
              <a:lnSpc>
                <a:spcPts val="1520"/>
              </a:lnSpc>
              <a:spcAft>
                <a:spcPts val="0"/>
              </a:spcAft>
            </a:pPr>
            <a:r>
              <a:rPr lang="uk-UA" sz="2800" b="1" i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uk-UA" sz="2800" b="1" i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Ньютон</a:t>
            </a:r>
            <a:endParaRPr lang="ru-RU" sz="24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956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rot="20728500">
            <a:off x="369526" y="625855"/>
            <a:ext cx="2535302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РУБРИКА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931178" y="913552"/>
            <a:ext cx="77849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Які одночлени треба вписати у віконечка, </a:t>
            </a:r>
          </a:p>
          <a:p>
            <a:pPr algn="ctr"/>
            <a:r>
              <a:rPr lang="uk-UA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щоб отримати тотожність:</a:t>
            </a:r>
            <a:endParaRPr lang="ru-RU" sz="2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6914623"/>
              </p:ext>
            </p:extLst>
          </p:nvPr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0" name="Уравнение" r:id="rId3" imgW="114120" imgH="215640" progId="Equation.3">
                  <p:embed/>
                </p:oleObj>
              </mc:Choice>
              <mc:Fallback>
                <p:oleObj name="Уравнение" r:id="rId3" imgW="114120" imgH="215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55282029"/>
              </p:ext>
            </p:extLst>
          </p:nvPr>
        </p:nvGraphicFramePr>
        <p:xfrm>
          <a:off x="1686362" y="2165407"/>
          <a:ext cx="5599130" cy="5694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1" name="Уравнение" r:id="rId5" imgW="2247840" imgH="228600" progId="Equation.3">
                  <p:embed/>
                </p:oleObj>
              </mc:Choice>
              <mc:Fallback>
                <p:oleObj name="Уравнение" r:id="rId5" imgW="2247840" imgH="22860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86362" y="2165407"/>
                        <a:ext cx="5599130" cy="5694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2793535" y="2231471"/>
            <a:ext cx="696286" cy="4697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4036504" y="2199313"/>
            <a:ext cx="696286" cy="4697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12" name="Объект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7190593"/>
              </p:ext>
            </p:extLst>
          </p:nvPr>
        </p:nvGraphicFramePr>
        <p:xfrm>
          <a:off x="2788057" y="1552080"/>
          <a:ext cx="726929" cy="11234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2" name="Уравнение" r:id="rId7" imgW="279360" imgH="431640" progId="Equation.3">
                  <p:embed/>
                </p:oleObj>
              </mc:Choice>
              <mc:Fallback>
                <p:oleObj name="Уравнение" r:id="rId7" imgW="279360" imgH="431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788057" y="1552080"/>
                        <a:ext cx="726929" cy="11234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4169329" y="2130804"/>
            <a:ext cx="3942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1538297"/>
              </p:ext>
            </p:extLst>
          </p:nvPr>
        </p:nvGraphicFramePr>
        <p:xfrm>
          <a:off x="1672713" y="2706709"/>
          <a:ext cx="5422761" cy="13169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3" name="Уравнение" r:id="rId9" imgW="1777680" imgH="431640" progId="Equation.3">
                  <p:embed/>
                </p:oleObj>
              </mc:Choice>
              <mc:Fallback>
                <p:oleObj name="Уравнение" r:id="rId9" imgW="1777680" imgH="431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672713" y="2706709"/>
                        <a:ext cx="5422761" cy="131695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Прямоугольник 15"/>
          <p:cNvSpPr/>
          <p:nvPr/>
        </p:nvSpPr>
        <p:spPr>
          <a:xfrm>
            <a:off x="3738357" y="3466940"/>
            <a:ext cx="696286" cy="4697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1412106" y="4832270"/>
            <a:ext cx="696286" cy="4697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TextBox 20"/>
          <p:cNvSpPr txBox="1"/>
          <p:nvPr/>
        </p:nvSpPr>
        <p:spPr>
          <a:xfrm>
            <a:off x="3862240" y="3356783"/>
            <a:ext cx="511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endParaRPr lang="ru-RU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2" name="Объект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76524368"/>
              </p:ext>
            </p:extLst>
          </p:nvPr>
        </p:nvGraphicFramePr>
        <p:xfrm>
          <a:off x="2143909" y="4154273"/>
          <a:ext cx="5322293" cy="11827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84" name="Уравнение" r:id="rId11" imgW="1942920" imgH="431640" progId="Equation.3">
                  <p:embed/>
                </p:oleObj>
              </mc:Choice>
              <mc:Fallback>
                <p:oleObj name="Уравнение" r:id="rId11" imgW="1942920" imgH="4316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2143909" y="4154273"/>
                        <a:ext cx="5322293" cy="11827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TextBox 22"/>
          <p:cNvSpPr txBox="1"/>
          <p:nvPr/>
        </p:nvSpPr>
        <p:spPr>
          <a:xfrm>
            <a:off x="1392573" y="4758165"/>
            <a:ext cx="15184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- </a:t>
            </a:r>
            <a:r>
              <a:rPr lang="en-US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endParaRPr lang="ru-RU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112656" y="175491"/>
            <a:ext cx="2881744" cy="523220"/>
          </a:xfrm>
          <a:prstGeom prst="rect">
            <a:avLst/>
          </a:prstGeom>
          <a:solidFill>
            <a:srgbClr val="FFFF99"/>
          </a:solidFill>
          <a:ln w="28575">
            <a:solidFill>
              <a:srgbClr val="C00000"/>
            </a:solidFill>
            <a:prstDash val="sysDot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ПОШУК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1825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022436" y="131725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Не 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дайте </a:t>
            </a:r>
            <a:r>
              <a:rPr lang="ru-RU" sz="2000" b="1" i="1" dirty="0" err="1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помилкам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 </a:t>
            </a:r>
            <a:r>
              <a:rPr lang="ru-RU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тексті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зіпсувати</a:t>
            </a:r>
            <a:r>
              <a:rPr lang="ru-RU" sz="2000" b="1" i="1" dirty="0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вашу </a:t>
            </a:r>
            <a:r>
              <a:rPr lang="ru-RU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репутацію</a:t>
            </a:r>
            <a:endParaRPr lang="ru-RU" sz="2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97528" y="997526"/>
            <a:ext cx="2881744" cy="523220"/>
          </a:xfrm>
          <a:prstGeom prst="rect">
            <a:avLst/>
          </a:prstGeom>
          <a:solidFill>
            <a:srgbClr val="FFFF99"/>
          </a:solidFill>
          <a:ln w="28575">
            <a:solidFill>
              <a:srgbClr val="C00000"/>
            </a:solidFill>
            <a:prstDash val="sysDot"/>
          </a:ln>
        </p:spPr>
        <p:txBody>
          <a:bodyPr wrap="square" rtlCol="0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ПОШУК</a:t>
            </a:r>
            <a:endParaRPr lang="ru-RU" sz="2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 rot="20728500">
            <a:off x="369526" y="625855"/>
            <a:ext cx="2535302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РУБРИКА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82838" y="1071418"/>
            <a:ext cx="32696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Знайти помилку</a:t>
            </a:r>
            <a:endParaRPr lang="ru-RU" sz="32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24406" y="2256045"/>
            <a:ext cx="392133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uk-UA" sz="3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uk-UA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uk-UA" sz="3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uk-UA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+ 3</a:t>
            </a:r>
            <a:r>
              <a:rPr lang="uk-UA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 = </a:t>
            </a:r>
            <a:r>
              <a:rPr lang="uk-UA" sz="32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х </a:t>
            </a:r>
            <a:r>
              <a:rPr lang="uk-UA" sz="3200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k-UA" sz="32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+ </a:t>
            </a:r>
            <a:r>
              <a:rPr lang="uk-UA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32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136578" y="3235098"/>
            <a:ext cx="35605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–3(</a:t>
            </a:r>
            <a:r>
              <a:rPr lang="uk-UA" sz="32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uk-UA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– 2</a:t>
            </a:r>
            <a:r>
              <a:rPr lang="uk-UA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= </a:t>
            </a:r>
            <a:r>
              <a:rPr lang="uk-UA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uk-UA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uk-UA" sz="32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uk-UA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– 6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lang="ru-RU" sz="32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181043" y="4195678"/>
            <a:ext cx="352051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uk-UA" sz="3200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k-UA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uk-UA" sz="32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uk-UA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+ 3</a:t>
            </a:r>
            <a:r>
              <a:rPr lang="uk-UA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 =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32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 </a:t>
            </a:r>
            <a:r>
              <a:rPr lang="uk-UA" sz="3200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k-UA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+ </a:t>
            </a:r>
            <a:r>
              <a:rPr lang="uk-UA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uk-UA" sz="32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uk-UA" sz="3200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k-UA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32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873763" y="5377933"/>
            <a:ext cx="47831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uk-UA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–10</a:t>
            </a:r>
            <a:r>
              <a:rPr lang="uk-UA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(–</a:t>
            </a:r>
            <a:r>
              <a:rPr lang="uk-UA" sz="3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uk-UA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– 4</a:t>
            </a:r>
            <a:r>
              <a:rPr lang="uk-UA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= </a:t>
            </a:r>
            <a:r>
              <a:rPr lang="uk-UA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 10</a:t>
            </a:r>
            <a:r>
              <a:rPr lang="uk-UA" sz="32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uk-UA" sz="3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– </a:t>
            </a:r>
            <a:r>
              <a:rPr lang="uk-UA" sz="3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40</a:t>
            </a:r>
            <a:endParaRPr lang="ru-RU" sz="3200" dirty="0"/>
          </a:p>
          <a:p>
            <a:endParaRPr lang="ru-RU" sz="32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999360" y="2265280"/>
            <a:ext cx="574196" cy="523220"/>
          </a:xfrm>
          <a:prstGeom prst="rect">
            <a:avLst/>
          </a:prstGeom>
          <a:solidFill>
            <a:srgbClr val="FFFF99"/>
          </a:solidFill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1) </a:t>
            </a:r>
            <a:endParaRPr lang="ru-RU" sz="28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933561" y="3235097"/>
            <a:ext cx="663964" cy="523220"/>
          </a:xfrm>
          <a:prstGeom prst="rect">
            <a:avLst/>
          </a:prstGeom>
          <a:solidFill>
            <a:srgbClr val="FFFF99"/>
          </a:solidFill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 2) </a:t>
            </a:r>
            <a:endParaRPr lang="ru-RU" sz="28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999358" y="4297280"/>
            <a:ext cx="574196" cy="523220"/>
          </a:xfrm>
          <a:prstGeom prst="rect">
            <a:avLst/>
          </a:prstGeom>
          <a:solidFill>
            <a:srgbClr val="FFFF99"/>
          </a:solidFill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3) </a:t>
            </a:r>
            <a:endParaRPr lang="ru-RU" sz="28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008595" y="5414881"/>
            <a:ext cx="574196" cy="523220"/>
          </a:xfrm>
          <a:prstGeom prst="rect">
            <a:avLst/>
          </a:prstGeom>
          <a:solidFill>
            <a:srgbClr val="FFFF99"/>
          </a:solidFill>
          <a:ln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4) 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5948214" y="2189018"/>
            <a:ext cx="9328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· х</a:t>
            </a:r>
            <a:endParaRPr lang="ru-RU" sz="3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31162" y="3237346"/>
            <a:ext cx="9328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5255491" y="4195680"/>
            <a:ext cx="318584" cy="64633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uk-UA" sz="3600" b="1" baseline="300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endParaRPr lang="ru-RU" sz="36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5375562" y="5430984"/>
            <a:ext cx="286329" cy="64654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ru-RU" sz="3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6146798" y="5370946"/>
            <a:ext cx="641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</a:t>
            </a:r>
            <a:endParaRPr lang="ru-RU" sz="36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993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46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7" fill="hold">
                      <p:stCondLst>
                        <p:cond delay="0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6" grpId="0"/>
      <p:bldP spid="16" grpId="0"/>
      <p:bldP spid="11" grpId="0" animBg="1"/>
      <p:bldP spid="17" grpId="0" animBg="1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20369564">
            <a:off x="1830376" y="2435849"/>
            <a:ext cx="6125534" cy="1054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ts val="1520"/>
              </a:lnSpc>
              <a:spcAft>
                <a:spcPts val="0"/>
              </a:spcAft>
            </a:pPr>
            <a:r>
              <a:rPr lang="uk-UA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«Пізнай </a:t>
            </a:r>
            <a:r>
              <a:rPr lang="uk-UA" sz="36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самого </a:t>
            </a:r>
            <a:r>
              <a:rPr lang="uk-UA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себе»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ts val="1520"/>
              </a:lnSpc>
              <a:spcAft>
                <a:spcPts val="0"/>
              </a:spcAft>
            </a:pPr>
            <a:r>
              <a:rPr lang="uk-UA" sz="36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                                     </a:t>
            </a:r>
            <a:endParaRPr lang="uk-UA" sz="36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ts val="1520"/>
              </a:lnSpc>
              <a:spcAft>
                <a:spcPts val="0"/>
              </a:spcAft>
            </a:pPr>
            <a:endParaRPr lang="uk-UA" sz="36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ts val="1520"/>
              </a:lnSpc>
              <a:spcAft>
                <a:spcPts val="0"/>
              </a:spcAft>
            </a:pPr>
            <a:endParaRPr lang="uk-UA" sz="36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ts val="1520"/>
              </a:lnSpc>
              <a:spcAft>
                <a:spcPts val="0"/>
              </a:spcAft>
            </a:pPr>
            <a:r>
              <a:rPr lang="uk-UA" sz="36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Марк </a:t>
            </a:r>
            <a:r>
              <a:rPr lang="uk-UA" sz="36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Тулій Цицерон</a:t>
            </a:r>
            <a:endParaRPr lang="ru-RU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 rot="20728500">
            <a:off x="434181" y="718220"/>
            <a:ext cx="2535302" cy="46166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rgbClr val="C00000"/>
            </a:solidFill>
            <a:prstDash val="dashDot"/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РУБРИКА</a:t>
            </a:r>
          </a:p>
        </p:txBody>
      </p:sp>
    </p:spTree>
    <p:extLst>
      <p:ext uri="{BB962C8B-B14F-4D97-AF65-F5344CB8AC3E}">
        <p14:creationId xmlns:p14="http://schemas.microsoft.com/office/powerpoint/2010/main" val="1945548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80651" y="95191"/>
            <a:ext cx="23552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САМОСТІЙНО</a:t>
            </a:r>
            <a:endParaRPr lang="ru-RU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886464" y="576004"/>
            <a:ext cx="55764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04190" indent="-504190" algn="just">
              <a:spcBef>
                <a:spcPts val="100"/>
              </a:spcBef>
              <a:spcAft>
                <a:spcPts val="0"/>
              </a:spcAft>
              <a:tabLst>
                <a:tab pos="288290" algn="l"/>
                <a:tab pos="431800" algn="l"/>
                <a:tab pos="540385" algn="l"/>
                <a:tab pos="2376170" algn="l"/>
                <a:tab pos="3312160" algn="l"/>
              </a:tabLst>
            </a:pPr>
            <a:r>
              <a:rPr lang="uk-UA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Серед виразів </a:t>
            </a:r>
            <a:r>
              <a:rPr lang="uk-UA" sz="1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sz="16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вказати вираз, який дорівнює добутку</a:t>
            </a:r>
            <a:r>
              <a:rPr lang="uk-UA" sz="1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178986" y="1054458"/>
            <a:ext cx="4572000" cy="646331"/>
          </a:xfrm>
          <a:prstGeom prst="rect">
            <a:avLst/>
          </a:prstGeom>
          <a:solidFill>
            <a:srgbClr val="FFFF99"/>
          </a:solidFill>
        </p:spPr>
        <p:txBody>
          <a:bodyPr>
            <a:spAutoFit/>
          </a:bodyPr>
          <a:lstStyle/>
          <a:p>
            <a:pPr marL="504190" indent="-504190" algn="just">
              <a:spcBef>
                <a:spcPts val="100"/>
              </a:spcBef>
              <a:spcAft>
                <a:spcPts val="0"/>
              </a:spcAft>
              <a:tabLst>
                <a:tab pos="288290" algn="l"/>
                <a:tab pos="431800" algn="l"/>
                <a:tab pos="540385" algn="l"/>
                <a:tab pos="2376170" algn="l"/>
                <a:tab pos="3312160" algn="l"/>
              </a:tabLst>
            </a:pPr>
            <a:r>
              <a:rPr lang="uk-UA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</a:t>
            </a:r>
            <a:r>
              <a:rPr lang="uk-UA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1) </a:t>
            </a:r>
            <a:r>
              <a:rPr lang="uk-UA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uk-UA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uk-UA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uk-UA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uk-UA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 – 1) =</a:t>
            </a:r>
            <a:endParaRPr lang="ru-RU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4190">
              <a:spcAft>
                <a:spcPts val="0"/>
              </a:spcAft>
              <a:tabLst>
                <a:tab pos="1764030" algn="l"/>
                <a:tab pos="3024505" algn="l"/>
              </a:tabLst>
            </a:pPr>
            <a:r>
              <a:rPr lang="uk-UA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imSun" panose="02010600030101010101" pitchFamily="2" charset="-122"/>
              </a:rPr>
              <a:t>А</a:t>
            </a:r>
            <a:r>
              <a:rPr lang="uk-UA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imSun" panose="02010600030101010101" pitchFamily="2" charset="-122"/>
              </a:rPr>
              <a:t>)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 </a:t>
            </a:r>
            <a:r>
              <a:rPr lang="uk-UA" i="1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a</a:t>
            </a:r>
            <a:r>
              <a:rPr lang="uk-UA" baseline="300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4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 – </a:t>
            </a:r>
            <a:r>
              <a:rPr lang="uk-UA" i="1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a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	</a:t>
            </a:r>
            <a:r>
              <a:rPr lang="uk-UA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imSun" panose="02010600030101010101" pitchFamily="2" charset="-122"/>
              </a:rPr>
              <a:t>Б</a:t>
            </a:r>
            <a:r>
              <a:rPr lang="uk-UA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imSun" panose="02010600030101010101" pitchFamily="2" charset="-122"/>
              </a:rPr>
              <a:t>)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 </a:t>
            </a:r>
            <a:r>
              <a:rPr lang="uk-UA" i="1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a</a:t>
            </a:r>
            <a:r>
              <a:rPr lang="uk-UA" baseline="300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4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 + </a:t>
            </a:r>
            <a:r>
              <a:rPr lang="uk-UA" i="1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a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	</a:t>
            </a:r>
            <a:r>
              <a:rPr lang="uk-UA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imSun" panose="02010600030101010101" pitchFamily="2" charset="-122"/>
              </a:rPr>
              <a:t>В</a:t>
            </a:r>
            <a:r>
              <a:rPr lang="uk-UA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imSun" panose="02010600030101010101" pitchFamily="2" charset="-122"/>
              </a:rPr>
              <a:t>)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 </a:t>
            </a:r>
            <a:r>
              <a:rPr lang="uk-UA" i="1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a</a:t>
            </a:r>
            <a:r>
              <a:rPr lang="uk-UA" baseline="300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4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 – 1</a:t>
            </a:r>
            <a:endParaRPr lang="ru-RU" dirty="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150563" y="1854878"/>
            <a:ext cx="4572000" cy="659155"/>
          </a:xfrm>
          <a:prstGeom prst="rect">
            <a:avLst/>
          </a:prstGeom>
          <a:solidFill>
            <a:srgbClr val="FFFF99"/>
          </a:solidFill>
        </p:spPr>
        <p:txBody>
          <a:bodyPr>
            <a:spAutoFit/>
          </a:bodyPr>
          <a:lstStyle/>
          <a:p>
            <a:pPr marL="504190" indent="-504190" algn="just">
              <a:spcBef>
                <a:spcPts val="100"/>
              </a:spcBef>
              <a:spcAft>
                <a:spcPts val="0"/>
              </a:spcAft>
              <a:tabLst>
                <a:tab pos="288290" algn="l"/>
                <a:tab pos="431800" algn="l"/>
                <a:tab pos="540385" algn="l"/>
                <a:tab pos="2376170" algn="l"/>
                <a:tab pos="3312160" algn="l"/>
              </a:tabLst>
            </a:pP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2) </a:t>
            </a:r>
            <a:r>
              <a:rPr lang="uk-UA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4(</a:t>
            </a:r>
            <a:r>
              <a:rPr lang="uk-UA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+ 5) = 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4190" indent="-504190" algn="just">
              <a:spcBef>
                <a:spcPts val="100"/>
              </a:spcBef>
              <a:spcAft>
                <a:spcPts val="0"/>
              </a:spcAft>
              <a:tabLst>
                <a:tab pos="288290" algn="l"/>
                <a:tab pos="431800" algn="l"/>
                <a:tab pos="540385" algn="l"/>
                <a:tab pos="2376170" algn="l"/>
                <a:tab pos="3312160" algn="l"/>
              </a:tabLst>
            </a:pPr>
            <a:r>
              <a:rPr lang="ru-RU" b="1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     </a:t>
            </a:r>
            <a:r>
              <a:rPr lang="ru-RU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uk-UA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imSun" panose="02010600030101010101" pitchFamily="2" charset="-122"/>
              </a:rPr>
              <a:t>А</a:t>
            </a:r>
            <a:r>
              <a:rPr lang="uk-UA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imSun" panose="02010600030101010101" pitchFamily="2" charset="-122"/>
              </a:rPr>
              <a:t>)</a:t>
            </a:r>
            <a:r>
              <a:rPr lang="uk-UA" dirty="0">
                <a:latin typeface="Times New Roman" panose="02020603050405020304" pitchFamily="18" charset="0"/>
                <a:ea typeface="SimSun" panose="02010600030101010101" pitchFamily="2" charset="-122"/>
              </a:rPr>
              <a:t> 4</a:t>
            </a:r>
            <a:r>
              <a:rPr lang="uk-UA" i="1" dirty="0">
                <a:latin typeface="Times New Roman" panose="02020603050405020304" pitchFamily="18" charset="0"/>
                <a:ea typeface="SimSun" panose="02010600030101010101" pitchFamily="2" charset="-122"/>
              </a:rPr>
              <a:t>x</a:t>
            </a:r>
            <a:r>
              <a:rPr lang="uk-UA" dirty="0">
                <a:latin typeface="Times New Roman" panose="02020603050405020304" pitchFamily="18" charset="0"/>
                <a:ea typeface="SimSun" panose="02010600030101010101" pitchFamily="2" charset="-122"/>
              </a:rPr>
              <a:t> + 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20</a:t>
            </a:r>
            <a:r>
              <a:rPr lang="uk-UA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  </a:t>
            </a:r>
            <a:r>
              <a:rPr lang="uk-UA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uk-UA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imSun" panose="02010600030101010101" pitchFamily="2" charset="-122"/>
              </a:rPr>
              <a:t>Б</a:t>
            </a:r>
            <a:r>
              <a:rPr lang="uk-UA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imSun" panose="02010600030101010101" pitchFamily="2" charset="-122"/>
              </a:rPr>
              <a:t>)</a:t>
            </a:r>
            <a:r>
              <a:rPr lang="uk-UA" dirty="0">
                <a:latin typeface="Times New Roman" panose="02020603050405020304" pitchFamily="18" charset="0"/>
                <a:ea typeface="SimSun" panose="02010600030101010101" pitchFamily="2" charset="-122"/>
              </a:rPr>
              <a:t> 4</a:t>
            </a:r>
            <a:r>
              <a:rPr lang="uk-UA" i="1" dirty="0">
                <a:latin typeface="Times New Roman" panose="02020603050405020304" pitchFamily="18" charset="0"/>
                <a:ea typeface="SimSun" panose="02010600030101010101" pitchFamily="2" charset="-122"/>
              </a:rPr>
              <a:t>x</a:t>
            </a:r>
            <a:r>
              <a:rPr lang="uk-UA" dirty="0">
                <a:latin typeface="Times New Roman" panose="02020603050405020304" pitchFamily="18" charset="0"/>
                <a:ea typeface="SimSun" panose="02010600030101010101" pitchFamily="2" charset="-122"/>
              </a:rPr>
              <a:t> + 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5</a:t>
            </a:r>
            <a:r>
              <a:rPr lang="uk-UA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    </a:t>
            </a:r>
            <a:r>
              <a:rPr lang="uk-UA" dirty="0" smtClean="0">
                <a:solidFill>
                  <a:srgbClr val="0000FF"/>
                </a:solidFill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uk-UA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imSun" panose="02010600030101010101" pitchFamily="2" charset="-122"/>
              </a:rPr>
              <a:t>В</a:t>
            </a:r>
            <a:r>
              <a:rPr lang="uk-UA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imSun" panose="02010600030101010101" pitchFamily="2" charset="-122"/>
              </a:rPr>
              <a:t>)</a:t>
            </a:r>
            <a:r>
              <a:rPr lang="uk-UA" dirty="0">
                <a:latin typeface="Times New Roman" panose="02020603050405020304" pitchFamily="18" charset="0"/>
                <a:ea typeface="SimSun" panose="02010600030101010101" pitchFamily="2" charset="-122"/>
              </a:rPr>
              <a:t> </a:t>
            </a:r>
            <a:r>
              <a:rPr lang="uk-UA" i="1" dirty="0">
                <a:latin typeface="Times New Roman" panose="02020603050405020304" pitchFamily="18" charset="0"/>
                <a:ea typeface="SimSun" panose="02010600030101010101" pitchFamily="2" charset="-122"/>
              </a:rPr>
              <a:t>x</a:t>
            </a:r>
            <a:r>
              <a:rPr lang="uk-UA" baseline="30000" dirty="0">
                <a:latin typeface="Times New Roman" panose="02020603050405020304" pitchFamily="18" charset="0"/>
                <a:ea typeface="SimSun" panose="02010600030101010101" pitchFamily="2" charset="-122"/>
              </a:rPr>
              <a:t>4</a:t>
            </a:r>
            <a:r>
              <a:rPr lang="uk-UA" dirty="0">
                <a:latin typeface="Times New Roman" panose="02020603050405020304" pitchFamily="18" charset="0"/>
                <a:ea typeface="SimSun" panose="02010600030101010101" pitchFamily="2" charset="-122"/>
              </a:rPr>
              <a:t> + 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20</a:t>
            </a:r>
            <a:endParaRPr lang="ru-RU" dirty="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162895" y="2704978"/>
            <a:ext cx="4572000" cy="646331"/>
          </a:xfrm>
          <a:prstGeom prst="rect">
            <a:avLst/>
          </a:prstGeom>
          <a:solidFill>
            <a:srgbClr val="FFFF99"/>
          </a:solidFill>
        </p:spPr>
        <p:txBody>
          <a:bodyPr>
            <a:spAutoFit/>
          </a:bodyPr>
          <a:lstStyle/>
          <a:p>
            <a:pPr marL="504190" indent="-504190" algn="just">
              <a:spcBef>
                <a:spcPts val="100"/>
              </a:spcBef>
              <a:spcAft>
                <a:spcPts val="0"/>
              </a:spcAft>
              <a:tabLst>
                <a:tab pos="288290" algn="l"/>
                <a:tab pos="431800" algn="l"/>
                <a:tab pos="540385" algn="l"/>
                <a:tab pos="2376170" algn="l"/>
                <a:tab pos="3312160" algn="l"/>
              </a:tabLst>
            </a:pP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   3) </a:t>
            </a:r>
            <a:r>
              <a:rPr lang="uk-UA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uk-UA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uk-UA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– 2) · </a:t>
            </a:r>
            <a:r>
              <a:rPr lang="uk-UA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uk-UA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uk-UA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=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4190">
              <a:spcAft>
                <a:spcPts val="0"/>
              </a:spcAft>
              <a:tabLst>
                <a:tab pos="1764030" algn="l"/>
                <a:tab pos="3024505" algn="l"/>
              </a:tabLst>
            </a:pPr>
            <a:r>
              <a:rPr lang="uk-UA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imSun" panose="02010600030101010101" pitchFamily="2" charset="-122"/>
              </a:rPr>
              <a:t>А)</a:t>
            </a:r>
            <a:r>
              <a:rPr lang="uk-UA" dirty="0">
                <a:latin typeface="Times New Roman" panose="02020603050405020304" pitchFamily="18" charset="0"/>
                <a:ea typeface="SimSun" panose="02010600030101010101" pitchFamily="2" charset="-122"/>
              </a:rPr>
              <a:t> </a:t>
            </a:r>
            <a:r>
              <a:rPr lang="uk-UA" i="1" dirty="0">
                <a:latin typeface="Times New Roman" panose="02020603050405020304" pitchFamily="18" charset="0"/>
                <a:ea typeface="SimSun" panose="02010600030101010101" pitchFamily="2" charset="-122"/>
              </a:rPr>
              <a:t>x</a:t>
            </a:r>
            <a:r>
              <a:rPr lang="uk-UA" baseline="30000" dirty="0">
                <a:latin typeface="Times New Roman" panose="02020603050405020304" pitchFamily="18" charset="0"/>
                <a:ea typeface="SimSun" panose="02010600030101010101" pitchFamily="2" charset="-122"/>
              </a:rPr>
              <a:t>6</a:t>
            </a:r>
            <a:r>
              <a:rPr lang="uk-UA" dirty="0">
                <a:latin typeface="Times New Roman" panose="02020603050405020304" pitchFamily="18" charset="0"/>
                <a:ea typeface="SimSun" panose="02010600030101010101" pitchFamily="2" charset="-122"/>
              </a:rPr>
              <a:t> – 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2</a:t>
            </a:r>
            <a:r>
              <a:rPr lang="uk-UA" i="1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x</a:t>
            </a:r>
            <a:r>
              <a:rPr lang="uk-UA" baseline="300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2</a:t>
            </a:r>
            <a:r>
              <a:rPr lang="uk-UA" dirty="0">
                <a:latin typeface="Times New Roman" panose="02020603050405020304" pitchFamily="18" charset="0"/>
                <a:ea typeface="SimSun" panose="02010600030101010101" pitchFamily="2" charset="-122"/>
              </a:rPr>
              <a:t>	</a:t>
            </a:r>
            <a:r>
              <a:rPr lang="uk-UA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imSun" panose="02010600030101010101" pitchFamily="2" charset="-122"/>
              </a:rPr>
              <a:t>Б)</a:t>
            </a:r>
            <a:r>
              <a:rPr lang="uk-UA" dirty="0">
                <a:latin typeface="Times New Roman" panose="02020603050405020304" pitchFamily="18" charset="0"/>
                <a:ea typeface="SimSun" panose="02010600030101010101" pitchFamily="2" charset="-122"/>
              </a:rPr>
              <a:t> </a:t>
            </a:r>
            <a:r>
              <a:rPr lang="uk-UA" i="1" dirty="0">
                <a:latin typeface="Times New Roman" panose="02020603050405020304" pitchFamily="18" charset="0"/>
                <a:ea typeface="SimSun" panose="02010600030101010101" pitchFamily="2" charset="-122"/>
              </a:rPr>
              <a:t>x</a:t>
            </a:r>
            <a:r>
              <a:rPr lang="uk-UA" baseline="30000" dirty="0">
                <a:latin typeface="Times New Roman" panose="02020603050405020304" pitchFamily="18" charset="0"/>
                <a:ea typeface="SimSun" panose="02010600030101010101" pitchFamily="2" charset="-122"/>
              </a:rPr>
              <a:t>8</a:t>
            </a:r>
            <a:r>
              <a:rPr lang="uk-UA" dirty="0">
                <a:latin typeface="Times New Roman" panose="02020603050405020304" pitchFamily="18" charset="0"/>
                <a:ea typeface="SimSun" panose="02010600030101010101" pitchFamily="2" charset="-122"/>
              </a:rPr>
              <a:t> – 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2</a:t>
            </a:r>
            <a:r>
              <a:rPr lang="uk-UA" i="1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x</a:t>
            </a:r>
            <a:r>
              <a:rPr lang="uk-UA" baseline="300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2</a:t>
            </a:r>
            <a:r>
              <a:rPr lang="uk-UA" dirty="0">
                <a:latin typeface="Times New Roman" panose="02020603050405020304" pitchFamily="18" charset="0"/>
                <a:ea typeface="SimSun" panose="02010600030101010101" pitchFamily="2" charset="-122"/>
              </a:rPr>
              <a:t>	</a:t>
            </a:r>
            <a:r>
              <a:rPr lang="uk-UA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imSun" panose="02010600030101010101" pitchFamily="2" charset="-122"/>
              </a:rPr>
              <a:t>В)</a:t>
            </a:r>
            <a:r>
              <a:rPr lang="uk-UA" dirty="0">
                <a:latin typeface="Times New Roman" panose="02020603050405020304" pitchFamily="18" charset="0"/>
                <a:ea typeface="SimSun" panose="02010600030101010101" pitchFamily="2" charset="-122"/>
              </a:rPr>
              <a:t> </a:t>
            </a:r>
            <a:r>
              <a:rPr lang="uk-UA" i="1" dirty="0">
                <a:latin typeface="Times New Roman" panose="02020603050405020304" pitchFamily="18" charset="0"/>
                <a:ea typeface="SimSun" panose="02010600030101010101" pitchFamily="2" charset="-122"/>
              </a:rPr>
              <a:t>x</a:t>
            </a:r>
            <a:r>
              <a:rPr lang="uk-UA" baseline="30000" dirty="0">
                <a:latin typeface="Times New Roman" panose="02020603050405020304" pitchFamily="18" charset="0"/>
                <a:ea typeface="SimSun" panose="02010600030101010101" pitchFamily="2" charset="-122"/>
              </a:rPr>
              <a:t>6</a:t>
            </a:r>
            <a:r>
              <a:rPr lang="uk-UA" dirty="0">
                <a:latin typeface="Times New Roman" panose="02020603050405020304" pitchFamily="18" charset="0"/>
                <a:ea typeface="SimSun" panose="02010600030101010101" pitchFamily="2" charset="-122"/>
              </a:rPr>
              <a:t> – 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2</a:t>
            </a:r>
            <a:endParaRPr lang="ru-RU" dirty="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3425800"/>
            <a:ext cx="4398961" cy="646331"/>
          </a:xfrm>
          <a:prstGeom prst="rect">
            <a:avLst/>
          </a:prstGeom>
          <a:solidFill>
            <a:srgbClr val="FFFF99"/>
          </a:solidFill>
        </p:spPr>
        <p:txBody>
          <a:bodyPr wrap="none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4)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–3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ru-RU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+ 4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 =</a:t>
            </a:r>
          </a:p>
          <a:p>
            <a:r>
              <a:rPr lang="uk-UA" dirty="0" smtClean="0">
                <a:latin typeface="Times New Roman" panose="02020603050405020304" pitchFamily="18" charset="0"/>
              </a:rPr>
              <a:t>   </a:t>
            </a:r>
            <a:r>
              <a:rPr lang="uk-UA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А</a:t>
            </a:r>
            <a:r>
              <a:rPr lang="uk-UA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)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 </a:t>
            </a:r>
            <a:r>
              <a:rPr lang="ru-RU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+ 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     </a:t>
            </a:r>
            <a:r>
              <a:rPr lang="ru-RU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Б</a:t>
            </a:r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ru-RU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- 12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В)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ru-RU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+ 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 </a:t>
            </a:r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4529779" y="1031220"/>
            <a:ext cx="54591" cy="5472752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4466661"/>
              </p:ext>
            </p:extLst>
          </p:nvPr>
        </p:nvGraphicFramePr>
        <p:xfrm>
          <a:off x="784747" y="4290324"/>
          <a:ext cx="3173105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4621">
                  <a:extLst>
                    <a:ext uri="{9D8B030D-6E8A-4147-A177-3AD203B41FA5}">
                      <a16:colId xmlns:a16="http://schemas.microsoft.com/office/drawing/2014/main" val="455485819"/>
                    </a:ext>
                  </a:extLst>
                </a:gridCol>
                <a:gridCol w="634621">
                  <a:extLst>
                    <a:ext uri="{9D8B030D-6E8A-4147-A177-3AD203B41FA5}">
                      <a16:colId xmlns:a16="http://schemas.microsoft.com/office/drawing/2014/main" val="4241119037"/>
                    </a:ext>
                  </a:extLst>
                </a:gridCol>
                <a:gridCol w="634621">
                  <a:extLst>
                    <a:ext uri="{9D8B030D-6E8A-4147-A177-3AD203B41FA5}">
                      <a16:colId xmlns:a16="http://schemas.microsoft.com/office/drawing/2014/main" val="1904532769"/>
                    </a:ext>
                  </a:extLst>
                </a:gridCol>
                <a:gridCol w="634621">
                  <a:extLst>
                    <a:ext uri="{9D8B030D-6E8A-4147-A177-3AD203B41FA5}">
                      <a16:colId xmlns:a16="http://schemas.microsoft.com/office/drawing/2014/main" val="1800830821"/>
                    </a:ext>
                  </a:extLst>
                </a:gridCol>
                <a:gridCol w="634621">
                  <a:extLst>
                    <a:ext uri="{9D8B030D-6E8A-4147-A177-3AD203B41FA5}">
                      <a16:colId xmlns:a16="http://schemas.microsoft.com/office/drawing/2014/main" val="2976490634"/>
                    </a:ext>
                  </a:extLst>
                </a:gridCol>
              </a:tblGrid>
              <a:tr h="341574"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b="1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b="1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endParaRPr lang="ru-RU" b="1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b="1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3550460"/>
                  </a:ext>
                </a:extLst>
              </a:tr>
              <a:tr h="341574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3105563"/>
                  </a:ext>
                </a:extLst>
              </a:tr>
              <a:tr h="341574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2363073"/>
                  </a:ext>
                </a:extLst>
              </a:tr>
              <a:tr h="341574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3822849"/>
                  </a:ext>
                </a:extLst>
              </a:tr>
              <a:tr h="341574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5029912"/>
                  </a:ext>
                </a:extLst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776174"/>
              </p:ext>
            </p:extLst>
          </p:nvPr>
        </p:nvGraphicFramePr>
        <p:xfrm>
          <a:off x="5189677" y="4355015"/>
          <a:ext cx="3173105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34621">
                  <a:extLst>
                    <a:ext uri="{9D8B030D-6E8A-4147-A177-3AD203B41FA5}">
                      <a16:colId xmlns:a16="http://schemas.microsoft.com/office/drawing/2014/main" val="455485819"/>
                    </a:ext>
                  </a:extLst>
                </a:gridCol>
                <a:gridCol w="634621">
                  <a:extLst>
                    <a:ext uri="{9D8B030D-6E8A-4147-A177-3AD203B41FA5}">
                      <a16:colId xmlns:a16="http://schemas.microsoft.com/office/drawing/2014/main" val="4241119037"/>
                    </a:ext>
                  </a:extLst>
                </a:gridCol>
                <a:gridCol w="634621">
                  <a:extLst>
                    <a:ext uri="{9D8B030D-6E8A-4147-A177-3AD203B41FA5}">
                      <a16:colId xmlns:a16="http://schemas.microsoft.com/office/drawing/2014/main" val="1904532769"/>
                    </a:ext>
                  </a:extLst>
                </a:gridCol>
                <a:gridCol w="634621">
                  <a:extLst>
                    <a:ext uri="{9D8B030D-6E8A-4147-A177-3AD203B41FA5}">
                      <a16:colId xmlns:a16="http://schemas.microsoft.com/office/drawing/2014/main" val="1800830821"/>
                    </a:ext>
                  </a:extLst>
                </a:gridCol>
                <a:gridCol w="634621">
                  <a:extLst>
                    <a:ext uri="{9D8B030D-6E8A-4147-A177-3AD203B41FA5}">
                      <a16:colId xmlns:a16="http://schemas.microsoft.com/office/drawing/2014/main" val="2976490634"/>
                    </a:ext>
                  </a:extLst>
                </a:gridCol>
              </a:tblGrid>
              <a:tr h="341574"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</a:t>
                      </a:r>
                      <a:endParaRPr lang="ru-RU" b="1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</a:t>
                      </a:r>
                      <a:endParaRPr lang="ru-RU" b="1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</a:t>
                      </a:r>
                      <a:endParaRPr lang="ru-RU" b="1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0000FF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</a:t>
                      </a:r>
                      <a:endParaRPr lang="ru-RU" b="1" dirty="0">
                        <a:solidFill>
                          <a:srgbClr val="0000FF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3550460"/>
                  </a:ext>
                </a:extLst>
              </a:tr>
              <a:tr h="341574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43105563"/>
                  </a:ext>
                </a:extLst>
              </a:tr>
              <a:tr h="341574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72363073"/>
                  </a:ext>
                </a:extLst>
              </a:tr>
              <a:tr h="341574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3822849"/>
                  </a:ext>
                </a:extLst>
              </a:tr>
              <a:tr h="341574">
                <a:tc>
                  <a:txBody>
                    <a:bodyPr/>
                    <a:lstStyle/>
                    <a:p>
                      <a:pPr algn="ctr"/>
                      <a:r>
                        <a:rPr lang="uk-UA" b="1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b="1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5029912"/>
                  </a:ext>
                </a:extLst>
              </a:tr>
            </a:tbl>
          </a:graphicData>
        </a:graphic>
      </p:graphicFrame>
      <p:sp>
        <p:nvSpPr>
          <p:cNvPr id="8" name="Умножение 7"/>
          <p:cNvSpPr/>
          <p:nvPr/>
        </p:nvSpPr>
        <p:spPr>
          <a:xfrm>
            <a:off x="1302327" y="4516582"/>
            <a:ext cx="932873" cy="591128"/>
          </a:xfrm>
          <a:prstGeom prst="mathMultiply">
            <a:avLst>
              <a:gd name="adj1" fmla="val 1258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множение 12"/>
          <p:cNvSpPr/>
          <p:nvPr/>
        </p:nvSpPr>
        <p:spPr>
          <a:xfrm>
            <a:off x="1269999" y="4909127"/>
            <a:ext cx="932873" cy="591128"/>
          </a:xfrm>
          <a:prstGeom prst="mathMultiply">
            <a:avLst>
              <a:gd name="adj1" fmla="val 1258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множение 13"/>
          <p:cNvSpPr/>
          <p:nvPr/>
        </p:nvSpPr>
        <p:spPr>
          <a:xfrm>
            <a:off x="1242291" y="5306291"/>
            <a:ext cx="932873" cy="591128"/>
          </a:xfrm>
          <a:prstGeom prst="mathMultiply">
            <a:avLst>
              <a:gd name="adj1" fmla="val 1258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множение 14"/>
          <p:cNvSpPr/>
          <p:nvPr/>
        </p:nvSpPr>
        <p:spPr>
          <a:xfrm>
            <a:off x="1870363" y="5629563"/>
            <a:ext cx="932873" cy="591128"/>
          </a:xfrm>
          <a:prstGeom prst="mathMultiply">
            <a:avLst>
              <a:gd name="adj1" fmla="val 1258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4672668" y="1079851"/>
            <a:ext cx="4697539" cy="659155"/>
          </a:xfrm>
          <a:prstGeom prst="rect">
            <a:avLst/>
          </a:prstGeom>
          <a:solidFill>
            <a:srgbClr val="CCFFFF"/>
          </a:solidFill>
        </p:spPr>
        <p:txBody>
          <a:bodyPr wrap="square">
            <a:spAutoFit/>
          </a:bodyPr>
          <a:lstStyle/>
          <a:p>
            <a:pPr marL="504190" indent="-504190">
              <a:spcBef>
                <a:spcPts val="100"/>
              </a:spcBef>
              <a:spcAft>
                <a:spcPts val="0"/>
              </a:spcAft>
              <a:tabLst>
                <a:tab pos="288290" algn="l"/>
                <a:tab pos="431800" algn="l"/>
                <a:tab pos="540385" algn="l"/>
                <a:tab pos="2376170" algn="l"/>
                <a:tab pos="3312160" algn="l"/>
              </a:tabLst>
            </a:pP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</a:t>
            </a:r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1) </a:t>
            </a:r>
            <a:r>
              <a:rPr lang="uk-UA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– 2) · </a:t>
            </a:r>
            <a:r>
              <a:rPr lang="en-US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uk-UA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= 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04190" indent="-504190">
              <a:spcBef>
                <a:spcPts val="100"/>
              </a:spcBef>
              <a:spcAft>
                <a:spcPts val="0"/>
              </a:spcAft>
              <a:tabLst>
                <a:tab pos="288290" algn="l"/>
                <a:tab pos="431800" algn="l"/>
                <a:tab pos="540385" algn="l"/>
                <a:tab pos="2376170" algn="l"/>
                <a:tab pos="3312160" algn="l"/>
              </a:tabLst>
            </a:pPr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imSun" panose="02010600030101010101" pitchFamily="2" charset="-122"/>
              </a:rPr>
              <a:t>  </a:t>
            </a:r>
            <a:r>
              <a:rPr lang="uk-UA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imSun" panose="02010600030101010101" pitchFamily="2" charset="-122"/>
              </a:rPr>
              <a:t>А)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 </a:t>
            </a:r>
            <a:r>
              <a:rPr lang="en-US" i="1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a</a:t>
            </a:r>
            <a:r>
              <a:rPr lang="en-US" baseline="300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9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 – 2</a:t>
            </a:r>
            <a:r>
              <a:rPr lang="en-US" i="1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a</a:t>
            </a:r>
            <a:r>
              <a:rPr lang="uk-UA" baseline="300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2</a:t>
            </a:r>
            <a:r>
              <a:rPr lang="uk-UA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   </a:t>
            </a:r>
            <a:r>
              <a:rPr lang="uk-UA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imSun" panose="02010600030101010101" pitchFamily="2" charset="-122"/>
              </a:rPr>
              <a:t>Б)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 </a:t>
            </a:r>
            <a:r>
              <a:rPr lang="en-US" i="1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a</a:t>
            </a:r>
            <a:r>
              <a:rPr lang="uk-UA" baseline="300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8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 – 2</a:t>
            </a:r>
            <a:r>
              <a:rPr lang="en-US" i="1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a</a:t>
            </a:r>
            <a:r>
              <a:rPr lang="uk-UA" baseline="300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2 </a:t>
            </a:r>
            <a:r>
              <a:rPr lang="uk-UA" dirty="0">
                <a:latin typeface="Times New Roman" panose="02020603050405020304" pitchFamily="18" charset="0"/>
                <a:ea typeface="SimSun" panose="02010600030101010101" pitchFamily="2" charset="-122"/>
              </a:rPr>
              <a:t> 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   </a:t>
            </a:r>
            <a:r>
              <a:rPr lang="uk-UA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SimSun" panose="02010600030101010101" pitchFamily="2" charset="-122"/>
              </a:rPr>
              <a:t>В)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 </a:t>
            </a:r>
            <a:r>
              <a:rPr lang="en-US" i="1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a</a:t>
            </a:r>
            <a:r>
              <a:rPr lang="en-US" baseline="300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7</a:t>
            </a:r>
            <a:r>
              <a:rPr lang="uk-UA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 – 2</a:t>
            </a:r>
            <a:endParaRPr lang="ru-RU" dirty="0">
              <a:latin typeface="Times New Roman" panose="02020603050405020304" pitchFamily="18" charset="0"/>
              <a:ea typeface="SimSun" panose="02010600030101010101" pitchFamily="2" charset="-122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609611" y="1985985"/>
            <a:ext cx="3995004" cy="646331"/>
          </a:xfrm>
          <a:prstGeom prst="rect">
            <a:avLst/>
          </a:prstGeom>
          <a:solidFill>
            <a:srgbClr val="CCFFFF"/>
          </a:solidFill>
        </p:spPr>
        <p:txBody>
          <a:bodyPr wrap="none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2) </a:t>
            </a:r>
            <a:r>
              <a:rPr lang="en-US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2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en-US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=</a:t>
            </a:r>
          </a:p>
          <a:p>
            <a:r>
              <a:rPr lang="uk-UA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А)  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20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+ 2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Б)</a:t>
            </a:r>
            <a:r>
              <a:rPr lang="en-US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9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+ 2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 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В)</a:t>
            </a:r>
            <a:r>
              <a:rPr lang="en-US" b="1" i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- 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x</a:t>
            </a:r>
            <a:r>
              <a:rPr lang="ru-RU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647501" y="2732443"/>
            <a:ext cx="4572000" cy="646331"/>
          </a:xfrm>
          <a:prstGeom prst="rect">
            <a:avLst/>
          </a:prstGeom>
          <a:solidFill>
            <a:srgbClr val="CCFFFF"/>
          </a:solidFill>
        </p:spPr>
        <p:txBody>
          <a:bodyPr>
            <a:spAutoFit/>
          </a:bodyPr>
          <a:lstStyle/>
          <a:p>
            <a:pPr marL="504190" indent="-504190" algn="just">
              <a:spcBef>
                <a:spcPts val="100"/>
              </a:spcBef>
              <a:spcAft>
                <a:spcPts val="0"/>
              </a:spcAft>
              <a:tabLst>
                <a:tab pos="288290" algn="l"/>
                <a:tab pos="431800" algn="l"/>
                <a:tab pos="540385" algn="l"/>
                <a:tab pos="2376170" algn="l"/>
                <a:tab pos="3312160" algn="l"/>
              </a:tabLst>
            </a:pPr>
            <a:r>
              <a:rPr lang="uk-UA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3) </a:t>
            </a:r>
            <a:r>
              <a:rPr lang="uk-UA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uk-UA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– 7</a:t>
            </a:r>
            <a:r>
              <a:rPr lang="uk-UA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uk-UA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uk-UA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= </a:t>
            </a:r>
            <a:r>
              <a:rPr lang="uk-UA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…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А)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– 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7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</a:t>
            </a:r>
            <a:r>
              <a:rPr lang="ru-RU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Б</a:t>
            </a:r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– 7</a:t>
            </a:r>
            <a:r>
              <a:rPr lang="en-US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ru-RU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В)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ru-RU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– 7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4654870" y="3470837"/>
            <a:ext cx="4724022" cy="646331"/>
          </a:xfrm>
          <a:prstGeom prst="rect">
            <a:avLst/>
          </a:prstGeom>
          <a:solidFill>
            <a:srgbClr val="CCFFFF"/>
          </a:solidFill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9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r>
              <a:rPr lang="ru-RU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4 – 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r>
              <a:rPr lang="ru-RU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 =</a:t>
            </a:r>
          </a:p>
          <a:p>
            <a:r>
              <a:rPr lang="uk-UA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</a:rPr>
              <a:t>А) </a:t>
            </a:r>
            <a:r>
              <a:rPr lang="ru-RU" dirty="0" smtClean="0">
                <a:latin typeface="Times New Roman" panose="02020603050405020304" pitchFamily="18" charset="0"/>
              </a:rPr>
              <a:t>36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r>
              <a:rPr lang="ru-RU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 – 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r>
              <a:rPr lang="ru-RU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</a:t>
            </a:r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Б)</a:t>
            </a:r>
            <a:r>
              <a:rPr lang="ru-RU" dirty="0" smtClean="0">
                <a:latin typeface="Times New Roman" panose="02020603050405020304" pitchFamily="18" charset="0"/>
              </a:rPr>
              <a:t>36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r>
              <a:rPr lang="ru-RU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 – 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5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r>
              <a:rPr lang="ru-RU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В)</a:t>
            </a:r>
            <a:r>
              <a:rPr lang="ru-RU" b="1" baseline="30000" dirty="0" smtClean="0">
                <a:solidFill>
                  <a:srgbClr val="0000FF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</a:rPr>
              <a:t>36</a:t>
            </a:r>
            <a:r>
              <a:rPr lang="ru-RU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r>
              <a:rPr lang="ru-RU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 – 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45</a:t>
            </a:r>
            <a:r>
              <a:rPr lang="ru-RU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х</a:t>
            </a:r>
            <a:r>
              <a:rPr lang="ru-RU" baseline="30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4 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endParaRPr lang="ru-RU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9" name="Умножение 18"/>
          <p:cNvSpPr/>
          <p:nvPr/>
        </p:nvSpPr>
        <p:spPr>
          <a:xfrm>
            <a:off x="5649222" y="4610259"/>
            <a:ext cx="932873" cy="591128"/>
          </a:xfrm>
          <a:prstGeom prst="mathMultiply">
            <a:avLst>
              <a:gd name="adj1" fmla="val 1258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Умножение 19"/>
          <p:cNvSpPr/>
          <p:nvPr/>
        </p:nvSpPr>
        <p:spPr>
          <a:xfrm>
            <a:off x="6298013" y="4972384"/>
            <a:ext cx="932873" cy="591128"/>
          </a:xfrm>
          <a:prstGeom prst="mathMultiply">
            <a:avLst>
              <a:gd name="adj1" fmla="val 1258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Умножение 20"/>
          <p:cNvSpPr/>
          <p:nvPr/>
        </p:nvSpPr>
        <p:spPr>
          <a:xfrm>
            <a:off x="6306360" y="5317731"/>
            <a:ext cx="932873" cy="591128"/>
          </a:xfrm>
          <a:prstGeom prst="mathMultiply">
            <a:avLst>
              <a:gd name="adj1" fmla="val 1258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Умножение 21"/>
          <p:cNvSpPr/>
          <p:nvPr/>
        </p:nvSpPr>
        <p:spPr>
          <a:xfrm>
            <a:off x="6935535" y="5720402"/>
            <a:ext cx="932873" cy="591128"/>
          </a:xfrm>
          <a:prstGeom prst="mathMultiply">
            <a:avLst>
              <a:gd name="adj1" fmla="val 12582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293615" y="134223"/>
            <a:ext cx="16526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 ВАРІАНТ</a:t>
            </a:r>
            <a:endParaRPr lang="ru-RU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491369" y="118844"/>
            <a:ext cx="16526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ІІ ВАРІАНТ</a:t>
            </a:r>
            <a:endParaRPr lang="ru-RU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4672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 animBg="1"/>
      <p:bldP spid="14" grpId="0" animBg="1"/>
      <p:bldP spid="15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Полилиния 21"/>
          <p:cNvSpPr/>
          <p:nvPr/>
        </p:nvSpPr>
        <p:spPr>
          <a:xfrm rot="2233547">
            <a:off x="5104225" y="2529870"/>
            <a:ext cx="2479668" cy="3272201"/>
          </a:xfrm>
          <a:custGeom>
            <a:avLst/>
            <a:gdLst>
              <a:gd name="connsiteX0" fmla="*/ 28246 w 2159390"/>
              <a:gd name="connsiteY0" fmla="*/ 3496337 h 3496337"/>
              <a:gd name="connsiteX1" fmla="*/ 249919 w 2159390"/>
              <a:gd name="connsiteY1" fmla="*/ 2969865 h 3496337"/>
              <a:gd name="connsiteX2" fmla="*/ 537 w 2159390"/>
              <a:gd name="connsiteY2" fmla="*/ 2147828 h 3496337"/>
              <a:gd name="connsiteX3" fmla="*/ 333046 w 2159390"/>
              <a:gd name="connsiteY3" fmla="*/ 1473574 h 3496337"/>
              <a:gd name="connsiteX4" fmla="*/ 1903228 w 2159390"/>
              <a:gd name="connsiteY4" fmla="*/ 245137 h 3496337"/>
              <a:gd name="connsiteX5" fmla="*/ 2143373 w 2159390"/>
              <a:gd name="connsiteY5" fmla="*/ 41937 h 3496337"/>
              <a:gd name="connsiteX6" fmla="*/ 1755446 w 2159390"/>
              <a:gd name="connsiteY6" fmla="*/ 799319 h 3496337"/>
              <a:gd name="connsiteX7" fmla="*/ 1903228 w 2159390"/>
              <a:gd name="connsiteY7" fmla="*/ 1981574 h 3496337"/>
              <a:gd name="connsiteX8" fmla="*/ 1284391 w 2159390"/>
              <a:gd name="connsiteY8" fmla="*/ 2674301 h 3496337"/>
              <a:gd name="connsiteX9" fmla="*/ 249919 w 2159390"/>
              <a:gd name="connsiteY9" fmla="*/ 3052992 h 3496337"/>
              <a:gd name="connsiteX0" fmla="*/ 28246 w 2159390"/>
              <a:gd name="connsiteY0" fmla="*/ 3496337 h 3496337"/>
              <a:gd name="connsiteX1" fmla="*/ 249919 w 2159390"/>
              <a:gd name="connsiteY1" fmla="*/ 2969865 h 3496337"/>
              <a:gd name="connsiteX2" fmla="*/ 537 w 2159390"/>
              <a:gd name="connsiteY2" fmla="*/ 2147828 h 3496337"/>
              <a:gd name="connsiteX3" fmla="*/ 333046 w 2159390"/>
              <a:gd name="connsiteY3" fmla="*/ 1473574 h 3496337"/>
              <a:gd name="connsiteX4" fmla="*/ 1903228 w 2159390"/>
              <a:gd name="connsiteY4" fmla="*/ 245137 h 3496337"/>
              <a:gd name="connsiteX5" fmla="*/ 2143373 w 2159390"/>
              <a:gd name="connsiteY5" fmla="*/ 41937 h 3496337"/>
              <a:gd name="connsiteX6" fmla="*/ 1755446 w 2159390"/>
              <a:gd name="connsiteY6" fmla="*/ 799319 h 3496337"/>
              <a:gd name="connsiteX7" fmla="*/ 1794104 w 2159390"/>
              <a:gd name="connsiteY7" fmla="*/ 1960084 h 3496337"/>
              <a:gd name="connsiteX8" fmla="*/ 1284391 w 2159390"/>
              <a:gd name="connsiteY8" fmla="*/ 2674301 h 3496337"/>
              <a:gd name="connsiteX9" fmla="*/ 249919 w 2159390"/>
              <a:gd name="connsiteY9" fmla="*/ 3052992 h 3496337"/>
              <a:gd name="connsiteX0" fmla="*/ 28246 w 2159390"/>
              <a:gd name="connsiteY0" fmla="*/ 3496337 h 3496337"/>
              <a:gd name="connsiteX1" fmla="*/ 249919 w 2159390"/>
              <a:gd name="connsiteY1" fmla="*/ 2969865 h 3496337"/>
              <a:gd name="connsiteX2" fmla="*/ 537 w 2159390"/>
              <a:gd name="connsiteY2" fmla="*/ 2147828 h 3496337"/>
              <a:gd name="connsiteX3" fmla="*/ 333046 w 2159390"/>
              <a:gd name="connsiteY3" fmla="*/ 1473574 h 3496337"/>
              <a:gd name="connsiteX4" fmla="*/ 1903228 w 2159390"/>
              <a:gd name="connsiteY4" fmla="*/ 245137 h 3496337"/>
              <a:gd name="connsiteX5" fmla="*/ 2143373 w 2159390"/>
              <a:gd name="connsiteY5" fmla="*/ 41937 h 3496337"/>
              <a:gd name="connsiteX6" fmla="*/ 1755446 w 2159390"/>
              <a:gd name="connsiteY6" fmla="*/ 799319 h 3496337"/>
              <a:gd name="connsiteX7" fmla="*/ 1794104 w 2159390"/>
              <a:gd name="connsiteY7" fmla="*/ 1960084 h 3496337"/>
              <a:gd name="connsiteX8" fmla="*/ 1284391 w 2159390"/>
              <a:gd name="connsiteY8" fmla="*/ 2674301 h 3496337"/>
              <a:gd name="connsiteX9" fmla="*/ 249919 w 2159390"/>
              <a:gd name="connsiteY9" fmla="*/ 3052992 h 3496337"/>
              <a:gd name="connsiteX0" fmla="*/ 28246 w 2458079"/>
              <a:gd name="connsiteY0" fmla="*/ 3269295 h 3269295"/>
              <a:gd name="connsiteX1" fmla="*/ 249919 w 2458079"/>
              <a:gd name="connsiteY1" fmla="*/ 2742823 h 3269295"/>
              <a:gd name="connsiteX2" fmla="*/ 537 w 2458079"/>
              <a:gd name="connsiteY2" fmla="*/ 1920786 h 3269295"/>
              <a:gd name="connsiteX3" fmla="*/ 333046 w 2458079"/>
              <a:gd name="connsiteY3" fmla="*/ 1246532 h 3269295"/>
              <a:gd name="connsiteX4" fmla="*/ 1903228 w 2458079"/>
              <a:gd name="connsiteY4" fmla="*/ 18095 h 3269295"/>
              <a:gd name="connsiteX5" fmla="*/ 2456233 w 2458079"/>
              <a:gd name="connsiteY5" fmla="*/ 516777 h 3269295"/>
              <a:gd name="connsiteX6" fmla="*/ 1755446 w 2458079"/>
              <a:gd name="connsiteY6" fmla="*/ 572277 h 3269295"/>
              <a:gd name="connsiteX7" fmla="*/ 1794104 w 2458079"/>
              <a:gd name="connsiteY7" fmla="*/ 1733042 h 3269295"/>
              <a:gd name="connsiteX8" fmla="*/ 1284391 w 2458079"/>
              <a:gd name="connsiteY8" fmla="*/ 2447259 h 3269295"/>
              <a:gd name="connsiteX9" fmla="*/ 249919 w 2458079"/>
              <a:gd name="connsiteY9" fmla="*/ 2825950 h 3269295"/>
              <a:gd name="connsiteX0" fmla="*/ 28246 w 2492883"/>
              <a:gd name="connsiteY0" fmla="*/ 3273344 h 3273344"/>
              <a:gd name="connsiteX1" fmla="*/ 249919 w 2492883"/>
              <a:gd name="connsiteY1" fmla="*/ 2746872 h 3273344"/>
              <a:gd name="connsiteX2" fmla="*/ 537 w 2492883"/>
              <a:gd name="connsiteY2" fmla="*/ 1924835 h 3273344"/>
              <a:gd name="connsiteX3" fmla="*/ 333046 w 2492883"/>
              <a:gd name="connsiteY3" fmla="*/ 1250581 h 3273344"/>
              <a:gd name="connsiteX4" fmla="*/ 1903228 w 2492883"/>
              <a:gd name="connsiteY4" fmla="*/ 22144 h 3273344"/>
              <a:gd name="connsiteX5" fmla="*/ 2456233 w 2492883"/>
              <a:gd name="connsiteY5" fmla="*/ 520826 h 3273344"/>
              <a:gd name="connsiteX6" fmla="*/ 1755446 w 2492883"/>
              <a:gd name="connsiteY6" fmla="*/ 576326 h 3273344"/>
              <a:gd name="connsiteX7" fmla="*/ 1794104 w 2492883"/>
              <a:gd name="connsiteY7" fmla="*/ 1737091 h 3273344"/>
              <a:gd name="connsiteX8" fmla="*/ 1284391 w 2492883"/>
              <a:gd name="connsiteY8" fmla="*/ 2451308 h 3273344"/>
              <a:gd name="connsiteX9" fmla="*/ 249919 w 2492883"/>
              <a:gd name="connsiteY9" fmla="*/ 2829999 h 3273344"/>
              <a:gd name="connsiteX0" fmla="*/ 28246 w 2492876"/>
              <a:gd name="connsiteY0" fmla="*/ 3273344 h 3273344"/>
              <a:gd name="connsiteX1" fmla="*/ 249919 w 2492876"/>
              <a:gd name="connsiteY1" fmla="*/ 2746872 h 3273344"/>
              <a:gd name="connsiteX2" fmla="*/ 537 w 2492876"/>
              <a:gd name="connsiteY2" fmla="*/ 1924835 h 3273344"/>
              <a:gd name="connsiteX3" fmla="*/ 333046 w 2492876"/>
              <a:gd name="connsiteY3" fmla="*/ 1250581 h 3273344"/>
              <a:gd name="connsiteX4" fmla="*/ 1903228 w 2492876"/>
              <a:gd name="connsiteY4" fmla="*/ 22144 h 3273344"/>
              <a:gd name="connsiteX5" fmla="*/ 2456233 w 2492876"/>
              <a:gd name="connsiteY5" fmla="*/ 520826 h 3273344"/>
              <a:gd name="connsiteX6" fmla="*/ 1755446 w 2492876"/>
              <a:gd name="connsiteY6" fmla="*/ 576326 h 3273344"/>
              <a:gd name="connsiteX7" fmla="*/ 1795297 w 2492876"/>
              <a:gd name="connsiteY7" fmla="*/ 1631787 h 3273344"/>
              <a:gd name="connsiteX8" fmla="*/ 1284391 w 2492876"/>
              <a:gd name="connsiteY8" fmla="*/ 2451308 h 3273344"/>
              <a:gd name="connsiteX9" fmla="*/ 249919 w 2492876"/>
              <a:gd name="connsiteY9" fmla="*/ 2829999 h 3273344"/>
              <a:gd name="connsiteX0" fmla="*/ 28246 w 2493536"/>
              <a:gd name="connsiteY0" fmla="*/ 3273344 h 3273344"/>
              <a:gd name="connsiteX1" fmla="*/ 249919 w 2493536"/>
              <a:gd name="connsiteY1" fmla="*/ 2746872 h 3273344"/>
              <a:gd name="connsiteX2" fmla="*/ 537 w 2493536"/>
              <a:gd name="connsiteY2" fmla="*/ 1924835 h 3273344"/>
              <a:gd name="connsiteX3" fmla="*/ 333046 w 2493536"/>
              <a:gd name="connsiteY3" fmla="*/ 1250581 h 3273344"/>
              <a:gd name="connsiteX4" fmla="*/ 1903228 w 2493536"/>
              <a:gd name="connsiteY4" fmla="*/ 22144 h 3273344"/>
              <a:gd name="connsiteX5" fmla="*/ 2456233 w 2493536"/>
              <a:gd name="connsiteY5" fmla="*/ 520826 h 3273344"/>
              <a:gd name="connsiteX6" fmla="*/ 1755446 w 2493536"/>
              <a:gd name="connsiteY6" fmla="*/ 576326 h 3273344"/>
              <a:gd name="connsiteX7" fmla="*/ 1688272 w 2493536"/>
              <a:gd name="connsiteY7" fmla="*/ 1353508 h 3273344"/>
              <a:gd name="connsiteX8" fmla="*/ 1284391 w 2493536"/>
              <a:gd name="connsiteY8" fmla="*/ 2451308 h 3273344"/>
              <a:gd name="connsiteX9" fmla="*/ 249919 w 2493536"/>
              <a:gd name="connsiteY9" fmla="*/ 2829999 h 3273344"/>
              <a:gd name="connsiteX0" fmla="*/ 28246 w 2493536"/>
              <a:gd name="connsiteY0" fmla="*/ 3273344 h 3273344"/>
              <a:gd name="connsiteX1" fmla="*/ 249919 w 2493536"/>
              <a:gd name="connsiteY1" fmla="*/ 2746872 h 3273344"/>
              <a:gd name="connsiteX2" fmla="*/ 537 w 2493536"/>
              <a:gd name="connsiteY2" fmla="*/ 1924835 h 3273344"/>
              <a:gd name="connsiteX3" fmla="*/ 333046 w 2493536"/>
              <a:gd name="connsiteY3" fmla="*/ 1250581 h 3273344"/>
              <a:gd name="connsiteX4" fmla="*/ 1903228 w 2493536"/>
              <a:gd name="connsiteY4" fmla="*/ 22144 h 3273344"/>
              <a:gd name="connsiteX5" fmla="*/ 2456233 w 2493536"/>
              <a:gd name="connsiteY5" fmla="*/ 520826 h 3273344"/>
              <a:gd name="connsiteX6" fmla="*/ 1755446 w 2493536"/>
              <a:gd name="connsiteY6" fmla="*/ 576326 h 3273344"/>
              <a:gd name="connsiteX7" fmla="*/ 1688272 w 2493536"/>
              <a:gd name="connsiteY7" fmla="*/ 1353508 h 3273344"/>
              <a:gd name="connsiteX8" fmla="*/ 1284391 w 2493536"/>
              <a:gd name="connsiteY8" fmla="*/ 2451308 h 3273344"/>
              <a:gd name="connsiteX9" fmla="*/ 249919 w 2493536"/>
              <a:gd name="connsiteY9" fmla="*/ 2829999 h 3273344"/>
              <a:gd name="connsiteX0" fmla="*/ 28246 w 2493536"/>
              <a:gd name="connsiteY0" fmla="*/ 3273344 h 3273344"/>
              <a:gd name="connsiteX1" fmla="*/ 249919 w 2493536"/>
              <a:gd name="connsiteY1" fmla="*/ 2746872 h 3273344"/>
              <a:gd name="connsiteX2" fmla="*/ 537 w 2493536"/>
              <a:gd name="connsiteY2" fmla="*/ 1924835 h 3273344"/>
              <a:gd name="connsiteX3" fmla="*/ 333046 w 2493536"/>
              <a:gd name="connsiteY3" fmla="*/ 1250581 h 3273344"/>
              <a:gd name="connsiteX4" fmla="*/ 1903228 w 2493536"/>
              <a:gd name="connsiteY4" fmla="*/ 22144 h 3273344"/>
              <a:gd name="connsiteX5" fmla="*/ 2456233 w 2493536"/>
              <a:gd name="connsiteY5" fmla="*/ 520826 h 3273344"/>
              <a:gd name="connsiteX6" fmla="*/ 1755446 w 2493536"/>
              <a:gd name="connsiteY6" fmla="*/ 576326 h 3273344"/>
              <a:gd name="connsiteX7" fmla="*/ 1688272 w 2493536"/>
              <a:gd name="connsiteY7" fmla="*/ 1353508 h 3273344"/>
              <a:gd name="connsiteX8" fmla="*/ 1284391 w 2493536"/>
              <a:gd name="connsiteY8" fmla="*/ 2451308 h 3273344"/>
              <a:gd name="connsiteX9" fmla="*/ 249919 w 2493536"/>
              <a:gd name="connsiteY9" fmla="*/ 2829999 h 3273344"/>
              <a:gd name="connsiteX0" fmla="*/ 28246 w 2458079"/>
              <a:gd name="connsiteY0" fmla="*/ 3269295 h 3269295"/>
              <a:gd name="connsiteX1" fmla="*/ 249919 w 2458079"/>
              <a:gd name="connsiteY1" fmla="*/ 2742823 h 3269295"/>
              <a:gd name="connsiteX2" fmla="*/ 537 w 2458079"/>
              <a:gd name="connsiteY2" fmla="*/ 1920786 h 3269295"/>
              <a:gd name="connsiteX3" fmla="*/ 333046 w 2458079"/>
              <a:gd name="connsiteY3" fmla="*/ 1246532 h 3269295"/>
              <a:gd name="connsiteX4" fmla="*/ 1903228 w 2458079"/>
              <a:gd name="connsiteY4" fmla="*/ 18095 h 3269295"/>
              <a:gd name="connsiteX5" fmla="*/ 2456233 w 2458079"/>
              <a:gd name="connsiteY5" fmla="*/ 516777 h 3269295"/>
              <a:gd name="connsiteX6" fmla="*/ 1755446 w 2458079"/>
              <a:gd name="connsiteY6" fmla="*/ 572277 h 3269295"/>
              <a:gd name="connsiteX7" fmla="*/ 1688272 w 2458079"/>
              <a:gd name="connsiteY7" fmla="*/ 1349459 h 3269295"/>
              <a:gd name="connsiteX8" fmla="*/ 1284391 w 2458079"/>
              <a:gd name="connsiteY8" fmla="*/ 2447259 h 3269295"/>
              <a:gd name="connsiteX9" fmla="*/ 249919 w 2458079"/>
              <a:gd name="connsiteY9" fmla="*/ 2825950 h 3269295"/>
              <a:gd name="connsiteX0" fmla="*/ 28246 w 2458079"/>
              <a:gd name="connsiteY0" fmla="*/ 3269295 h 3269295"/>
              <a:gd name="connsiteX1" fmla="*/ 249919 w 2458079"/>
              <a:gd name="connsiteY1" fmla="*/ 2742823 h 3269295"/>
              <a:gd name="connsiteX2" fmla="*/ 537 w 2458079"/>
              <a:gd name="connsiteY2" fmla="*/ 1920786 h 3269295"/>
              <a:gd name="connsiteX3" fmla="*/ 333046 w 2458079"/>
              <a:gd name="connsiteY3" fmla="*/ 1246532 h 3269295"/>
              <a:gd name="connsiteX4" fmla="*/ 1903228 w 2458079"/>
              <a:gd name="connsiteY4" fmla="*/ 18095 h 3269295"/>
              <a:gd name="connsiteX5" fmla="*/ 2456233 w 2458079"/>
              <a:gd name="connsiteY5" fmla="*/ 516777 h 3269295"/>
              <a:gd name="connsiteX6" fmla="*/ 1755446 w 2458079"/>
              <a:gd name="connsiteY6" fmla="*/ 572277 h 3269295"/>
              <a:gd name="connsiteX7" fmla="*/ 1688272 w 2458079"/>
              <a:gd name="connsiteY7" fmla="*/ 1349459 h 3269295"/>
              <a:gd name="connsiteX8" fmla="*/ 1284391 w 2458079"/>
              <a:gd name="connsiteY8" fmla="*/ 2447259 h 3269295"/>
              <a:gd name="connsiteX9" fmla="*/ 249919 w 2458079"/>
              <a:gd name="connsiteY9" fmla="*/ 2825950 h 3269295"/>
              <a:gd name="connsiteX0" fmla="*/ 28246 w 2458079"/>
              <a:gd name="connsiteY0" fmla="*/ 3269295 h 3269295"/>
              <a:gd name="connsiteX1" fmla="*/ 249919 w 2458079"/>
              <a:gd name="connsiteY1" fmla="*/ 2742823 h 3269295"/>
              <a:gd name="connsiteX2" fmla="*/ 537 w 2458079"/>
              <a:gd name="connsiteY2" fmla="*/ 1920786 h 3269295"/>
              <a:gd name="connsiteX3" fmla="*/ 333046 w 2458079"/>
              <a:gd name="connsiteY3" fmla="*/ 1246532 h 3269295"/>
              <a:gd name="connsiteX4" fmla="*/ 1903228 w 2458079"/>
              <a:gd name="connsiteY4" fmla="*/ 18095 h 3269295"/>
              <a:gd name="connsiteX5" fmla="*/ 2456233 w 2458079"/>
              <a:gd name="connsiteY5" fmla="*/ 516777 h 3269295"/>
              <a:gd name="connsiteX6" fmla="*/ 1755446 w 2458079"/>
              <a:gd name="connsiteY6" fmla="*/ 572277 h 3269295"/>
              <a:gd name="connsiteX7" fmla="*/ 1688272 w 2458079"/>
              <a:gd name="connsiteY7" fmla="*/ 1349459 h 3269295"/>
              <a:gd name="connsiteX8" fmla="*/ 1284391 w 2458079"/>
              <a:gd name="connsiteY8" fmla="*/ 2447259 h 3269295"/>
              <a:gd name="connsiteX9" fmla="*/ 249919 w 2458079"/>
              <a:gd name="connsiteY9" fmla="*/ 2825950 h 3269295"/>
              <a:gd name="connsiteX0" fmla="*/ 28246 w 2479668"/>
              <a:gd name="connsiteY0" fmla="*/ 3272201 h 3272201"/>
              <a:gd name="connsiteX1" fmla="*/ 249919 w 2479668"/>
              <a:gd name="connsiteY1" fmla="*/ 2745729 h 3272201"/>
              <a:gd name="connsiteX2" fmla="*/ 537 w 2479668"/>
              <a:gd name="connsiteY2" fmla="*/ 1923692 h 3272201"/>
              <a:gd name="connsiteX3" fmla="*/ 333046 w 2479668"/>
              <a:gd name="connsiteY3" fmla="*/ 1249438 h 3272201"/>
              <a:gd name="connsiteX4" fmla="*/ 1903228 w 2479668"/>
              <a:gd name="connsiteY4" fmla="*/ 21001 h 3272201"/>
              <a:gd name="connsiteX5" fmla="*/ 2456233 w 2479668"/>
              <a:gd name="connsiteY5" fmla="*/ 519683 h 3272201"/>
              <a:gd name="connsiteX6" fmla="*/ 1755446 w 2479668"/>
              <a:gd name="connsiteY6" fmla="*/ 575183 h 3272201"/>
              <a:gd name="connsiteX7" fmla="*/ 1688272 w 2479668"/>
              <a:gd name="connsiteY7" fmla="*/ 1352365 h 3272201"/>
              <a:gd name="connsiteX8" fmla="*/ 1284391 w 2479668"/>
              <a:gd name="connsiteY8" fmla="*/ 2450165 h 3272201"/>
              <a:gd name="connsiteX9" fmla="*/ 249919 w 2479668"/>
              <a:gd name="connsiteY9" fmla="*/ 2828856 h 3272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79668" h="3272201">
                <a:moveTo>
                  <a:pt x="28246" y="3272201"/>
                </a:moveTo>
                <a:cubicBezTo>
                  <a:pt x="141391" y="3121340"/>
                  <a:pt x="254537" y="2970480"/>
                  <a:pt x="249919" y="2745729"/>
                </a:cubicBezTo>
                <a:cubicBezTo>
                  <a:pt x="245301" y="2520978"/>
                  <a:pt x="-13317" y="2173074"/>
                  <a:pt x="537" y="1923692"/>
                </a:cubicBezTo>
                <a:cubicBezTo>
                  <a:pt x="14391" y="1674310"/>
                  <a:pt x="15931" y="1566553"/>
                  <a:pt x="333046" y="1249438"/>
                </a:cubicBezTo>
                <a:cubicBezTo>
                  <a:pt x="650161" y="932323"/>
                  <a:pt x="1549364" y="142627"/>
                  <a:pt x="1903228" y="21001"/>
                </a:cubicBezTo>
                <a:cubicBezTo>
                  <a:pt x="2257092" y="-100625"/>
                  <a:pt x="2308508" y="337871"/>
                  <a:pt x="2456233" y="519683"/>
                </a:cubicBezTo>
                <a:cubicBezTo>
                  <a:pt x="2603958" y="701495"/>
                  <a:pt x="2015201" y="533490"/>
                  <a:pt x="1755446" y="575183"/>
                </a:cubicBezTo>
                <a:cubicBezTo>
                  <a:pt x="1495691" y="616876"/>
                  <a:pt x="1766781" y="1039868"/>
                  <a:pt x="1688272" y="1352365"/>
                </a:cubicBezTo>
                <a:cubicBezTo>
                  <a:pt x="1609763" y="1664862"/>
                  <a:pt x="1559942" y="2271595"/>
                  <a:pt x="1284391" y="2450165"/>
                </a:cubicBezTo>
                <a:cubicBezTo>
                  <a:pt x="1008840" y="2628735"/>
                  <a:pt x="629379" y="2728795"/>
                  <a:pt x="249919" y="2828856"/>
                </a:cubicBezTo>
              </a:path>
            </a:pathLst>
          </a:custGeom>
          <a:solidFill>
            <a:srgbClr val="00B050"/>
          </a:solidFill>
          <a:ln w="19050">
            <a:solidFill>
              <a:schemeClr val="accent6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Овал 1"/>
          <p:cNvSpPr/>
          <p:nvPr/>
        </p:nvSpPr>
        <p:spPr>
          <a:xfrm>
            <a:off x="2678545" y="2798616"/>
            <a:ext cx="1551709" cy="1330036"/>
          </a:xfrm>
          <a:prstGeom prst="ellipse">
            <a:avLst/>
          </a:prstGeom>
          <a:solidFill>
            <a:srgbClr val="FFFF99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2955636" y="2992582"/>
            <a:ext cx="12930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4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ru-RU" sz="48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Овал 11"/>
          <p:cNvSpPr/>
          <p:nvPr/>
        </p:nvSpPr>
        <p:spPr>
          <a:xfrm rot="20320519">
            <a:off x="3912888" y="1985575"/>
            <a:ext cx="2596730" cy="1480454"/>
          </a:xfrm>
          <a:custGeom>
            <a:avLst/>
            <a:gdLst>
              <a:gd name="connsiteX0" fmla="*/ 0 w 2452382"/>
              <a:gd name="connsiteY0" fmla="*/ 710409 h 1420817"/>
              <a:gd name="connsiteX1" fmla="*/ 1226191 w 2452382"/>
              <a:gd name="connsiteY1" fmla="*/ 0 h 1420817"/>
              <a:gd name="connsiteX2" fmla="*/ 2452382 w 2452382"/>
              <a:gd name="connsiteY2" fmla="*/ 710409 h 1420817"/>
              <a:gd name="connsiteX3" fmla="*/ 1226191 w 2452382"/>
              <a:gd name="connsiteY3" fmla="*/ 1420818 h 1420817"/>
              <a:gd name="connsiteX4" fmla="*/ 0 w 2452382"/>
              <a:gd name="connsiteY4" fmla="*/ 710409 h 1420817"/>
              <a:gd name="connsiteX0" fmla="*/ 321 w 2452703"/>
              <a:gd name="connsiteY0" fmla="*/ 690843 h 1401252"/>
              <a:gd name="connsiteX1" fmla="*/ 1320937 w 2452703"/>
              <a:gd name="connsiteY1" fmla="*/ 0 h 1401252"/>
              <a:gd name="connsiteX2" fmla="*/ 2452703 w 2452703"/>
              <a:gd name="connsiteY2" fmla="*/ 690843 h 1401252"/>
              <a:gd name="connsiteX3" fmla="*/ 1226512 w 2452703"/>
              <a:gd name="connsiteY3" fmla="*/ 1401252 h 1401252"/>
              <a:gd name="connsiteX4" fmla="*/ 321 w 2452703"/>
              <a:gd name="connsiteY4" fmla="*/ 690843 h 1401252"/>
              <a:gd name="connsiteX0" fmla="*/ 321 w 2452703"/>
              <a:gd name="connsiteY0" fmla="*/ 800591 h 1511000"/>
              <a:gd name="connsiteX1" fmla="*/ 1320937 w 2452703"/>
              <a:gd name="connsiteY1" fmla="*/ 109748 h 1511000"/>
              <a:gd name="connsiteX2" fmla="*/ 2452703 w 2452703"/>
              <a:gd name="connsiteY2" fmla="*/ 800591 h 1511000"/>
              <a:gd name="connsiteX3" fmla="*/ 1226512 w 2452703"/>
              <a:gd name="connsiteY3" fmla="*/ 1511000 h 1511000"/>
              <a:gd name="connsiteX4" fmla="*/ 321 w 2452703"/>
              <a:gd name="connsiteY4" fmla="*/ 800591 h 1511000"/>
              <a:gd name="connsiteX0" fmla="*/ 1501 w 2453883"/>
              <a:gd name="connsiteY0" fmla="*/ 800591 h 1575623"/>
              <a:gd name="connsiteX1" fmla="*/ 1322117 w 2453883"/>
              <a:gd name="connsiteY1" fmla="*/ 109748 h 1575623"/>
              <a:gd name="connsiteX2" fmla="*/ 2453883 w 2453883"/>
              <a:gd name="connsiteY2" fmla="*/ 800591 h 1575623"/>
              <a:gd name="connsiteX3" fmla="*/ 1227692 w 2453883"/>
              <a:gd name="connsiteY3" fmla="*/ 1511000 h 1575623"/>
              <a:gd name="connsiteX4" fmla="*/ 1063126 w 2453883"/>
              <a:gd name="connsiteY4" fmla="*/ 1462332 h 1575623"/>
              <a:gd name="connsiteX5" fmla="*/ 1501 w 2453883"/>
              <a:gd name="connsiteY5" fmla="*/ 800591 h 1575623"/>
              <a:gd name="connsiteX0" fmla="*/ 1501 w 2453883"/>
              <a:gd name="connsiteY0" fmla="*/ 800591 h 1552026"/>
              <a:gd name="connsiteX1" fmla="*/ 1322117 w 2453883"/>
              <a:gd name="connsiteY1" fmla="*/ 109748 h 1552026"/>
              <a:gd name="connsiteX2" fmla="*/ 2453883 w 2453883"/>
              <a:gd name="connsiteY2" fmla="*/ 800591 h 1552026"/>
              <a:gd name="connsiteX3" fmla="*/ 1227692 w 2453883"/>
              <a:gd name="connsiteY3" fmla="*/ 1511000 h 1552026"/>
              <a:gd name="connsiteX4" fmla="*/ 1063126 w 2453883"/>
              <a:gd name="connsiteY4" fmla="*/ 1462332 h 1552026"/>
              <a:gd name="connsiteX5" fmla="*/ 1501 w 2453883"/>
              <a:gd name="connsiteY5" fmla="*/ 800591 h 1552026"/>
              <a:gd name="connsiteX0" fmla="*/ 1501 w 2453883"/>
              <a:gd name="connsiteY0" fmla="*/ 800591 h 1509368"/>
              <a:gd name="connsiteX1" fmla="*/ 1322117 w 2453883"/>
              <a:gd name="connsiteY1" fmla="*/ 109748 h 1509368"/>
              <a:gd name="connsiteX2" fmla="*/ 2453883 w 2453883"/>
              <a:gd name="connsiteY2" fmla="*/ 800591 h 1509368"/>
              <a:gd name="connsiteX3" fmla="*/ 1415465 w 2453883"/>
              <a:gd name="connsiteY3" fmla="*/ 1455044 h 1509368"/>
              <a:gd name="connsiteX4" fmla="*/ 1063126 w 2453883"/>
              <a:gd name="connsiteY4" fmla="*/ 1462332 h 1509368"/>
              <a:gd name="connsiteX5" fmla="*/ 1501 w 2453883"/>
              <a:gd name="connsiteY5" fmla="*/ 800591 h 1509368"/>
              <a:gd name="connsiteX0" fmla="*/ 1501 w 2453883"/>
              <a:gd name="connsiteY0" fmla="*/ 800591 h 1480454"/>
              <a:gd name="connsiteX1" fmla="*/ 1322117 w 2453883"/>
              <a:gd name="connsiteY1" fmla="*/ 109748 h 1480454"/>
              <a:gd name="connsiteX2" fmla="*/ 2453883 w 2453883"/>
              <a:gd name="connsiteY2" fmla="*/ 800591 h 1480454"/>
              <a:gd name="connsiteX3" fmla="*/ 1925392 w 2453883"/>
              <a:gd name="connsiteY3" fmla="*/ 1405309 h 1480454"/>
              <a:gd name="connsiteX4" fmla="*/ 1063126 w 2453883"/>
              <a:gd name="connsiteY4" fmla="*/ 1462332 h 1480454"/>
              <a:gd name="connsiteX5" fmla="*/ 1501 w 2453883"/>
              <a:gd name="connsiteY5" fmla="*/ 800591 h 14804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453883" h="1480454">
                <a:moveTo>
                  <a:pt x="1501" y="800591"/>
                </a:moveTo>
                <a:cubicBezTo>
                  <a:pt x="44666" y="575160"/>
                  <a:pt x="599807" y="484380"/>
                  <a:pt x="1322117" y="109748"/>
                </a:cubicBezTo>
                <a:cubicBezTo>
                  <a:pt x="2044427" y="-264884"/>
                  <a:pt x="2453883" y="408243"/>
                  <a:pt x="2453883" y="800591"/>
                </a:cubicBezTo>
                <a:cubicBezTo>
                  <a:pt x="2453883" y="1192939"/>
                  <a:pt x="2157185" y="1295019"/>
                  <a:pt x="1925392" y="1405309"/>
                </a:cubicBezTo>
                <a:cubicBezTo>
                  <a:pt x="1693599" y="1515599"/>
                  <a:pt x="1345255" y="1475781"/>
                  <a:pt x="1063126" y="1462332"/>
                </a:cubicBezTo>
                <a:cubicBezTo>
                  <a:pt x="858761" y="1343931"/>
                  <a:pt x="-41664" y="1026022"/>
                  <a:pt x="1501" y="800591"/>
                </a:cubicBezTo>
                <a:close/>
              </a:path>
            </a:pathLst>
          </a:custGeom>
          <a:gradFill flip="none" rotWithShape="1">
            <a:gsLst>
              <a:gs pos="34850">
                <a:srgbClr val="E6B6D9"/>
              </a:gs>
              <a:gs pos="25000">
                <a:srgbClr val="EDCBE4"/>
              </a:gs>
              <a:gs pos="13000">
                <a:schemeClr val="bg1"/>
              </a:gs>
              <a:gs pos="66000">
                <a:schemeClr val="bg1"/>
              </a:gs>
              <a:gs pos="86000">
                <a:srgbClr val="FEB8E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ru-RU" sz="4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 -</a:t>
            </a:r>
            <a:r>
              <a:rPr lang="ru-RU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48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Овал 12"/>
          <p:cNvSpPr/>
          <p:nvPr/>
        </p:nvSpPr>
        <p:spPr>
          <a:xfrm rot="2229316">
            <a:off x="3787104" y="3627219"/>
            <a:ext cx="2463063" cy="1691808"/>
          </a:xfrm>
          <a:custGeom>
            <a:avLst/>
            <a:gdLst>
              <a:gd name="connsiteX0" fmla="*/ 0 w 2452382"/>
              <a:gd name="connsiteY0" fmla="*/ 710409 h 1420817"/>
              <a:gd name="connsiteX1" fmla="*/ 1226191 w 2452382"/>
              <a:gd name="connsiteY1" fmla="*/ 0 h 1420817"/>
              <a:gd name="connsiteX2" fmla="*/ 2452382 w 2452382"/>
              <a:gd name="connsiteY2" fmla="*/ 710409 h 1420817"/>
              <a:gd name="connsiteX3" fmla="*/ 1226191 w 2452382"/>
              <a:gd name="connsiteY3" fmla="*/ 1420818 h 1420817"/>
              <a:gd name="connsiteX4" fmla="*/ 0 w 2452382"/>
              <a:gd name="connsiteY4" fmla="*/ 710409 h 1420817"/>
              <a:gd name="connsiteX0" fmla="*/ 1878 w 2454260"/>
              <a:gd name="connsiteY0" fmla="*/ 737151 h 1447560"/>
              <a:gd name="connsiteX1" fmla="*/ 1033969 w 2454260"/>
              <a:gd name="connsiteY1" fmla="*/ 0 h 1447560"/>
              <a:gd name="connsiteX2" fmla="*/ 2454260 w 2454260"/>
              <a:gd name="connsiteY2" fmla="*/ 737151 h 1447560"/>
              <a:gd name="connsiteX3" fmla="*/ 1228069 w 2454260"/>
              <a:gd name="connsiteY3" fmla="*/ 1447560 h 1447560"/>
              <a:gd name="connsiteX4" fmla="*/ 1878 w 2454260"/>
              <a:gd name="connsiteY4" fmla="*/ 737151 h 1447560"/>
              <a:gd name="connsiteX0" fmla="*/ 10681 w 2463063"/>
              <a:gd name="connsiteY0" fmla="*/ 981399 h 1691808"/>
              <a:gd name="connsiteX1" fmla="*/ 1042772 w 2463063"/>
              <a:gd name="connsiteY1" fmla="*/ 244248 h 1691808"/>
              <a:gd name="connsiteX2" fmla="*/ 2463063 w 2463063"/>
              <a:gd name="connsiteY2" fmla="*/ 981399 h 1691808"/>
              <a:gd name="connsiteX3" fmla="*/ 1236872 w 2463063"/>
              <a:gd name="connsiteY3" fmla="*/ 1691808 h 1691808"/>
              <a:gd name="connsiteX4" fmla="*/ 10681 w 2463063"/>
              <a:gd name="connsiteY4" fmla="*/ 981399 h 16918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63063" h="1691808">
                <a:moveTo>
                  <a:pt x="10681" y="981399"/>
                </a:moveTo>
                <a:cubicBezTo>
                  <a:pt x="-21669" y="740139"/>
                  <a:pt x="-50182" y="964917"/>
                  <a:pt x="1042772" y="244248"/>
                </a:cubicBezTo>
                <a:cubicBezTo>
                  <a:pt x="2135726" y="-476421"/>
                  <a:pt x="2463063" y="589051"/>
                  <a:pt x="2463063" y="981399"/>
                </a:cubicBezTo>
                <a:cubicBezTo>
                  <a:pt x="2463063" y="1373747"/>
                  <a:pt x="1914079" y="1691808"/>
                  <a:pt x="1236872" y="1691808"/>
                </a:cubicBezTo>
                <a:cubicBezTo>
                  <a:pt x="559665" y="1691808"/>
                  <a:pt x="43031" y="1222659"/>
                  <a:pt x="10681" y="981399"/>
                </a:cubicBezTo>
                <a:close/>
              </a:path>
            </a:pathLst>
          </a:custGeom>
          <a:gradFill flip="none" rotWithShape="1">
            <a:gsLst>
              <a:gs pos="34850">
                <a:srgbClr val="E6B6D9"/>
              </a:gs>
              <a:gs pos="25000">
                <a:srgbClr val="EDCBE4"/>
              </a:gs>
              <a:gs pos="13000">
                <a:schemeClr val="bg1"/>
              </a:gs>
              <a:gs pos="66000">
                <a:schemeClr val="bg1"/>
              </a:gs>
              <a:gs pos="86000">
                <a:srgbClr val="FEB8E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-2 +3</a:t>
            </a:r>
            <a:r>
              <a:rPr lang="ru-RU" sz="4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ru-RU" sz="4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Овал 13"/>
          <p:cNvSpPr/>
          <p:nvPr/>
        </p:nvSpPr>
        <p:spPr>
          <a:xfrm rot="19608968">
            <a:off x="579041" y="3474850"/>
            <a:ext cx="2452382" cy="1651599"/>
          </a:xfrm>
          <a:custGeom>
            <a:avLst/>
            <a:gdLst>
              <a:gd name="connsiteX0" fmla="*/ 0 w 2452382"/>
              <a:gd name="connsiteY0" fmla="*/ 710409 h 1420817"/>
              <a:gd name="connsiteX1" fmla="*/ 1226191 w 2452382"/>
              <a:gd name="connsiteY1" fmla="*/ 0 h 1420817"/>
              <a:gd name="connsiteX2" fmla="*/ 2452382 w 2452382"/>
              <a:gd name="connsiteY2" fmla="*/ 710409 h 1420817"/>
              <a:gd name="connsiteX3" fmla="*/ 1226191 w 2452382"/>
              <a:gd name="connsiteY3" fmla="*/ 1420818 h 1420817"/>
              <a:gd name="connsiteX4" fmla="*/ 0 w 2452382"/>
              <a:gd name="connsiteY4" fmla="*/ 710409 h 1420817"/>
              <a:gd name="connsiteX0" fmla="*/ 0 w 2452382"/>
              <a:gd name="connsiteY0" fmla="*/ 710409 h 1583081"/>
              <a:gd name="connsiteX1" fmla="*/ 1226191 w 2452382"/>
              <a:gd name="connsiteY1" fmla="*/ 0 h 1583081"/>
              <a:gd name="connsiteX2" fmla="*/ 2452382 w 2452382"/>
              <a:gd name="connsiteY2" fmla="*/ 710409 h 1583081"/>
              <a:gd name="connsiteX3" fmla="*/ 1226191 w 2452382"/>
              <a:gd name="connsiteY3" fmla="*/ 1420818 h 1583081"/>
              <a:gd name="connsiteX4" fmla="*/ 0 w 2452382"/>
              <a:gd name="connsiteY4" fmla="*/ 710409 h 1583081"/>
              <a:gd name="connsiteX0" fmla="*/ 0 w 2452382"/>
              <a:gd name="connsiteY0" fmla="*/ 778927 h 1651599"/>
              <a:gd name="connsiteX1" fmla="*/ 1226191 w 2452382"/>
              <a:gd name="connsiteY1" fmla="*/ 68518 h 1651599"/>
              <a:gd name="connsiteX2" fmla="*/ 2452382 w 2452382"/>
              <a:gd name="connsiteY2" fmla="*/ 778927 h 1651599"/>
              <a:gd name="connsiteX3" fmla="*/ 1226191 w 2452382"/>
              <a:gd name="connsiteY3" fmla="*/ 1489336 h 1651599"/>
              <a:gd name="connsiteX4" fmla="*/ 0 w 2452382"/>
              <a:gd name="connsiteY4" fmla="*/ 778927 h 16515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2382" h="1651599">
                <a:moveTo>
                  <a:pt x="0" y="778927"/>
                </a:moveTo>
                <a:cubicBezTo>
                  <a:pt x="0" y="386579"/>
                  <a:pt x="498124" y="-201347"/>
                  <a:pt x="1226191" y="68518"/>
                </a:cubicBezTo>
                <a:cubicBezTo>
                  <a:pt x="1954258" y="338383"/>
                  <a:pt x="2452382" y="386579"/>
                  <a:pt x="2452382" y="778927"/>
                </a:cubicBezTo>
                <a:cubicBezTo>
                  <a:pt x="2452382" y="1171275"/>
                  <a:pt x="2220923" y="976807"/>
                  <a:pt x="1226191" y="1489336"/>
                </a:cubicBezTo>
                <a:cubicBezTo>
                  <a:pt x="231459" y="2001865"/>
                  <a:pt x="0" y="1171275"/>
                  <a:pt x="0" y="778927"/>
                </a:cubicBezTo>
                <a:close/>
              </a:path>
            </a:pathLst>
          </a:custGeom>
          <a:gradFill flip="none" rotWithShape="1">
            <a:gsLst>
              <a:gs pos="34850">
                <a:srgbClr val="E6B6D9"/>
              </a:gs>
              <a:gs pos="25000">
                <a:srgbClr val="EDCBE4"/>
              </a:gs>
              <a:gs pos="13000">
                <a:schemeClr val="bg1"/>
              </a:gs>
              <a:gs pos="66000">
                <a:schemeClr val="bg1"/>
              </a:gs>
              <a:gs pos="86000">
                <a:srgbClr val="FEB8E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4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+3</a:t>
            </a:r>
            <a:endParaRPr lang="ru-RU" sz="4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Овал 14"/>
          <p:cNvSpPr/>
          <p:nvPr/>
        </p:nvSpPr>
        <p:spPr>
          <a:xfrm rot="17724950">
            <a:off x="1946712" y="4376295"/>
            <a:ext cx="2453461" cy="1720964"/>
          </a:xfrm>
          <a:custGeom>
            <a:avLst/>
            <a:gdLst>
              <a:gd name="connsiteX0" fmla="*/ 0 w 2452382"/>
              <a:gd name="connsiteY0" fmla="*/ 710409 h 1420817"/>
              <a:gd name="connsiteX1" fmla="*/ 1226191 w 2452382"/>
              <a:gd name="connsiteY1" fmla="*/ 0 h 1420817"/>
              <a:gd name="connsiteX2" fmla="*/ 2452382 w 2452382"/>
              <a:gd name="connsiteY2" fmla="*/ 710409 h 1420817"/>
              <a:gd name="connsiteX3" fmla="*/ 1226191 w 2452382"/>
              <a:gd name="connsiteY3" fmla="*/ 1420818 h 1420817"/>
              <a:gd name="connsiteX4" fmla="*/ 0 w 2452382"/>
              <a:gd name="connsiteY4" fmla="*/ 710409 h 1420817"/>
              <a:gd name="connsiteX0" fmla="*/ 0 w 2452382"/>
              <a:gd name="connsiteY0" fmla="*/ 710409 h 1420818"/>
              <a:gd name="connsiteX1" fmla="*/ 1226190 w 2452382"/>
              <a:gd name="connsiteY1" fmla="*/ 0 h 1420818"/>
              <a:gd name="connsiteX2" fmla="*/ 2452382 w 2452382"/>
              <a:gd name="connsiteY2" fmla="*/ 710409 h 1420818"/>
              <a:gd name="connsiteX3" fmla="*/ 1226191 w 2452382"/>
              <a:gd name="connsiteY3" fmla="*/ 1420818 h 1420818"/>
              <a:gd name="connsiteX4" fmla="*/ 0 w 2452382"/>
              <a:gd name="connsiteY4" fmla="*/ 710409 h 1420818"/>
              <a:gd name="connsiteX0" fmla="*/ 0 w 2452382"/>
              <a:gd name="connsiteY0" fmla="*/ 872767 h 1583176"/>
              <a:gd name="connsiteX1" fmla="*/ 1226190 w 2452382"/>
              <a:gd name="connsiteY1" fmla="*/ 162358 h 1583176"/>
              <a:gd name="connsiteX2" fmla="*/ 2452382 w 2452382"/>
              <a:gd name="connsiteY2" fmla="*/ 872767 h 1583176"/>
              <a:gd name="connsiteX3" fmla="*/ 1226191 w 2452382"/>
              <a:gd name="connsiteY3" fmla="*/ 1583176 h 1583176"/>
              <a:gd name="connsiteX4" fmla="*/ 0 w 2452382"/>
              <a:gd name="connsiteY4" fmla="*/ 872767 h 1583176"/>
              <a:gd name="connsiteX0" fmla="*/ 0 w 2452382"/>
              <a:gd name="connsiteY0" fmla="*/ 710409 h 1420818"/>
              <a:gd name="connsiteX1" fmla="*/ 1226190 w 2452382"/>
              <a:gd name="connsiteY1" fmla="*/ 0 h 1420818"/>
              <a:gd name="connsiteX2" fmla="*/ 2452382 w 2452382"/>
              <a:gd name="connsiteY2" fmla="*/ 710409 h 1420818"/>
              <a:gd name="connsiteX3" fmla="*/ 1226191 w 2452382"/>
              <a:gd name="connsiteY3" fmla="*/ 1420818 h 1420818"/>
              <a:gd name="connsiteX4" fmla="*/ 0 w 2452382"/>
              <a:gd name="connsiteY4" fmla="*/ 710409 h 1420818"/>
              <a:gd name="connsiteX0" fmla="*/ 1079 w 2453461"/>
              <a:gd name="connsiteY0" fmla="*/ 710830 h 1421660"/>
              <a:gd name="connsiteX1" fmla="*/ 1227269 w 2453461"/>
              <a:gd name="connsiteY1" fmla="*/ 421 h 1421660"/>
              <a:gd name="connsiteX2" fmla="*/ 2453461 w 2453461"/>
              <a:gd name="connsiteY2" fmla="*/ 710830 h 1421660"/>
              <a:gd name="connsiteX3" fmla="*/ 1227270 w 2453461"/>
              <a:gd name="connsiteY3" fmla="*/ 1421239 h 1421660"/>
              <a:gd name="connsiteX4" fmla="*/ 1079 w 2453461"/>
              <a:gd name="connsiteY4" fmla="*/ 710830 h 1421660"/>
              <a:gd name="connsiteX0" fmla="*/ 1079 w 2453461"/>
              <a:gd name="connsiteY0" fmla="*/ 710830 h 1720964"/>
              <a:gd name="connsiteX1" fmla="*/ 1227269 w 2453461"/>
              <a:gd name="connsiteY1" fmla="*/ 421 h 1720964"/>
              <a:gd name="connsiteX2" fmla="*/ 2453461 w 2453461"/>
              <a:gd name="connsiteY2" fmla="*/ 710830 h 1720964"/>
              <a:gd name="connsiteX3" fmla="*/ 1227270 w 2453461"/>
              <a:gd name="connsiteY3" fmla="*/ 1421239 h 1720964"/>
              <a:gd name="connsiteX4" fmla="*/ 1079 w 2453461"/>
              <a:gd name="connsiteY4" fmla="*/ 710830 h 1720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3461" h="1720964">
                <a:moveTo>
                  <a:pt x="1079" y="710830"/>
                </a:moveTo>
                <a:cubicBezTo>
                  <a:pt x="-34497" y="-41488"/>
                  <a:pt x="818539" y="421"/>
                  <a:pt x="1227269" y="421"/>
                </a:cubicBezTo>
                <a:cubicBezTo>
                  <a:pt x="1635999" y="421"/>
                  <a:pt x="2453461" y="318482"/>
                  <a:pt x="2453461" y="710830"/>
                </a:cubicBezTo>
                <a:cubicBezTo>
                  <a:pt x="2453461" y="1103178"/>
                  <a:pt x="2423203" y="716057"/>
                  <a:pt x="1227270" y="1421239"/>
                </a:cubicBezTo>
                <a:cubicBezTo>
                  <a:pt x="31337" y="2126421"/>
                  <a:pt x="36655" y="1463148"/>
                  <a:pt x="1079" y="710830"/>
                </a:cubicBezTo>
                <a:close/>
              </a:path>
            </a:pathLst>
          </a:custGeom>
          <a:gradFill flip="none" rotWithShape="1">
            <a:gsLst>
              <a:gs pos="34850">
                <a:srgbClr val="E6B6D9"/>
              </a:gs>
              <a:gs pos="25000">
                <a:srgbClr val="EDCBE4"/>
              </a:gs>
              <a:gs pos="13000">
                <a:schemeClr val="bg1"/>
              </a:gs>
              <a:gs pos="66000">
                <a:schemeClr val="bg1"/>
              </a:gs>
              <a:gs pos="86000">
                <a:srgbClr val="FEB8E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4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ru-RU" sz="48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Овал 15"/>
          <p:cNvSpPr/>
          <p:nvPr/>
        </p:nvSpPr>
        <p:spPr>
          <a:xfrm rot="18066540">
            <a:off x="3099032" y="928671"/>
            <a:ext cx="2452382" cy="1834671"/>
          </a:xfrm>
          <a:custGeom>
            <a:avLst/>
            <a:gdLst>
              <a:gd name="connsiteX0" fmla="*/ 0 w 2452382"/>
              <a:gd name="connsiteY0" fmla="*/ 710409 h 1420817"/>
              <a:gd name="connsiteX1" fmla="*/ 1226191 w 2452382"/>
              <a:gd name="connsiteY1" fmla="*/ 0 h 1420817"/>
              <a:gd name="connsiteX2" fmla="*/ 2452382 w 2452382"/>
              <a:gd name="connsiteY2" fmla="*/ 710409 h 1420817"/>
              <a:gd name="connsiteX3" fmla="*/ 1226191 w 2452382"/>
              <a:gd name="connsiteY3" fmla="*/ 1420818 h 1420817"/>
              <a:gd name="connsiteX4" fmla="*/ 0 w 2452382"/>
              <a:gd name="connsiteY4" fmla="*/ 710409 h 1420817"/>
              <a:gd name="connsiteX0" fmla="*/ 0 w 2452382"/>
              <a:gd name="connsiteY0" fmla="*/ 710409 h 1420818"/>
              <a:gd name="connsiteX1" fmla="*/ 1226191 w 2452382"/>
              <a:gd name="connsiteY1" fmla="*/ 0 h 1420818"/>
              <a:gd name="connsiteX2" fmla="*/ 2452382 w 2452382"/>
              <a:gd name="connsiteY2" fmla="*/ 710409 h 1420818"/>
              <a:gd name="connsiteX3" fmla="*/ 1226191 w 2452382"/>
              <a:gd name="connsiteY3" fmla="*/ 1420818 h 1420818"/>
              <a:gd name="connsiteX4" fmla="*/ 0 w 2452382"/>
              <a:gd name="connsiteY4" fmla="*/ 710409 h 1420818"/>
              <a:gd name="connsiteX0" fmla="*/ 0 w 2452382"/>
              <a:gd name="connsiteY0" fmla="*/ 898970 h 1609379"/>
              <a:gd name="connsiteX1" fmla="*/ 1226191 w 2452382"/>
              <a:gd name="connsiteY1" fmla="*/ 188561 h 1609379"/>
              <a:gd name="connsiteX2" fmla="*/ 2452382 w 2452382"/>
              <a:gd name="connsiteY2" fmla="*/ 898970 h 1609379"/>
              <a:gd name="connsiteX3" fmla="*/ 1226191 w 2452382"/>
              <a:gd name="connsiteY3" fmla="*/ 1609379 h 1609379"/>
              <a:gd name="connsiteX4" fmla="*/ 0 w 2452382"/>
              <a:gd name="connsiteY4" fmla="*/ 898970 h 1609379"/>
              <a:gd name="connsiteX0" fmla="*/ 0 w 2452382"/>
              <a:gd name="connsiteY0" fmla="*/ 898970 h 1914942"/>
              <a:gd name="connsiteX1" fmla="*/ 1226191 w 2452382"/>
              <a:gd name="connsiteY1" fmla="*/ 188561 h 1914942"/>
              <a:gd name="connsiteX2" fmla="*/ 2452382 w 2452382"/>
              <a:gd name="connsiteY2" fmla="*/ 898970 h 1914942"/>
              <a:gd name="connsiteX3" fmla="*/ 1226191 w 2452382"/>
              <a:gd name="connsiteY3" fmla="*/ 1609379 h 1914942"/>
              <a:gd name="connsiteX4" fmla="*/ 0 w 2452382"/>
              <a:gd name="connsiteY4" fmla="*/ 898970 h 1914942"/>
              <a:gd name="connsiteX0" fmla="*/ 0 w 2452382"/>
              <a:gd name="connsiteY0" fmla="*/ 898970 h 1834671"/>
              <a:gd name="connsiteX1" fmla="*/ 1226191 w 2452382"/>
              <a:gd name="connsiteY1" fmla="*/ 188561 h 1834671"/>
              <a:gd name="connsiteX2" fmla="*/ 2452382 w 2452382"/>
              <a:gd name="connsiteY2" fmla="*/ 898970 h 1834671"/>
              <a:gd name="connsiteX3" fmla="*/ 1226191 w 2452382"/>
              <a:gd name="connsiteY3" fmla="*/ 1609379 h 1834671"/>
              <a:gd name="connsiteX4" fmla="*/ 0 w 2452382"/>
              <a:gd name="connsiteY4" fmla="*/ 898970 h 18346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2382" h="1834671">
                <a:moveTo>
                  <a:pt x="0" y="898970"/>
                </a:moveTo>
                <a:cubicBezTo>
                  <a:pt x="0" y="662167"/>
                  <a:pt x="379371" y="765578"/>
                  <a:pt x="1226191" y="188561"/>
                </a:cubicBezTo>
                <a:cubicBezTo>
                  <a:pt x="2073011" y="-388456"/>
                  <a:pt x="2452382" y="506622"/>
                  <a:pt x="2452382" y="898970"/>
                </a:cubicBezTo>
                <a:cubicBezTo>
                  <a:pt x="2452382" y="1291318"/>
                  <a:pt x="2337525" y="2275154"/>
                  <a:pt x="1226191" y="1609379"/>
                </a:cubicBezTo>
                <a:cubicBezTo>
                  <a:pt x="114857" y="943604"/>
                  <a:pt x="0" y="1135773"/>
                  <a:pt x="0" y="898970"/>
                </a:cubicBezTo>
                <a:close/>
              </a:path>
            </a:pathLst>
          </a:custGeom>
          <a:gradFill flip="none" rotWithShape="1">
            <a:gsLst>
              <a:gs pos="34850">
                <a:srgbClr val="E6B6D9"/>
              </a:gs>
              <a:gs pos="25000">
                <a:srgbClr val="EDCBE4"/>
              </a:gs>
              <a:gs pos="13000">
                <a:schemeClr val="bg1"/>
              </a:gs>
              <a:gs pos="66000">
                <a:schemeClr val="bg1"/>
              </a:gs>
              <a:gs pos="86000">
                <a:srgbClr val="FEB8E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5 - </a:t>
            </a:r>
            <a:r>
              <a:rPr lang="ru-RU" sz="4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ru-RU" sz="48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Овал 16"/>
          <p:cNvSpPr/>
          <p:nvPr/>
        </p:nvSpPr>
        <p:spPr>
          <a:xfrm rot="15790996">
            <a:off x="1576347" y="859273"/>
            <a:ext cx="2452417" cy="1704672"/>
          </a:xfrm>
          <a:custGeom>
            <a:avLst/>
            <a:gdLst>
              <a:gd name="connsiteX0" fmla="*/ 0 w 2452382"/>
              <a:gd name="connsiteY0" fmla="*/ 710409 h 1420817"/>
              <a:gd name="connsiteX1" fmla="*/ 1226191 w 2452382"/>
              <a:gd name="connsiteY1" fmla="*/ 0 h 1420817"/>
              <a:gd name="connsiteX2" fmla="*/ 2452382 w 2452382"/>
              <a:gd name="connsiteY2" fmla="*/ 710409 h 1420817"/>
              <a:gd name="connsiteX3" fmla="*/ 1226191 w 2452382"/>
              <a:gd name="connsiteY3" fmla="*/ 1420818 h 1420817"/>
              <a:gd name="connsiteX4" fmla="*/ 0 w 2452382"/>
              <a:gd name="connsiteY4" fmla="*/ 710409 h 1420817"/>
              <a:gd name="connsiteX0" fmla="*/ 5 w 2452387"/>
              <a:gd name="connsiteY0" fmla="*/ 767628 h 1478037"/>
              <a:gd name="connsiteX1" fmla="*/ 1214431 w 2452387"/>
              <a:gd name="connsiteY1" fmla="*/ 0 h 1478037"/>
              <a:gd name="connsiteX2" fmla="*/ 2452387 w 2452387"/>
              <a:gd name="connsiteY2" fmla="*/ 767628 h 1478037"/>
              <a:gd name="connsiteX3" fmla="*/ 1226196 w 2452387"/>
              <a:gd name="connsiteY3" fmla="*/ 1478037 h 1478037"/>
              <a:gd name="connsiteX4" fmla="*/ 5 w 2452387"/>
              <a:gd name="connsiteY4" fmla="*/ 767628 h 1478037"/>
              <a:gd name="connsiteX0" fmla="*/ 35 w 2452417"/>
              <a:gd name="connsiteY0" fmla="*/ 994263 h 1704672"/>
              <a:gd name="connsiteX1" fmla="*/ 1214461 w 2452417"/>
              <a:gd name="connsiteY1" fmla="*/ 226635 h 1704672"/>
              <a:gd name="connsiteX2" fmla="*/ 2452417 w 2452417"/>
              <a:gd name="connsiteY2" fmla="*/ 994263 h 1704672"/>
              <a:gd name="connsiteX3" fmla="*/ 1226226 w 2452417"/>
              <a:gd name="connsiteY3" fmla="*/ 1704672 h 1704672"/>
              <a:gd name="connsiteX4" fmla="*/ 35 w 2452417"/>
              <a:gd name="connsiteY4" fmla="*/ 994263 h 1704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2417" h="1704672">
                <a:moveTo>
                  <a:pt x="35" y="994263"/>
                </a:moveTo>
                <a:cubicBezTo>
                  <a:pt x="-1926" y="747924"/>
                  <a:pt x="73536" y="915370"/>
                  <a:pt x="1214461" y="226635"/>
                </a:cubicBezTo>
                <a:cubicBezTo>
                  <a:pt x="2355386" y="-462100"/>
                  <a:pt x="2452417" y="601915"/>
                  <a:pt x="2452417" y="994263"/>
                </a:cubicBezTo>
                <a:cubicBezTo>
                  <a:pt x="2452417" y="1386611"/>
                  <a:pt x="1903433" y="1704672"/>
                  <a:pt x="1226226" y="1704672"/>
                </a:cubicBezTo>
                <a:cubicBezTo>
                  <a:pt x="549019" y="1704672"/>
                  <a:pt x="1996" y="1240603"/>
                  <a:pt x="35" y="994263"/>
                </a:cubicBezTo>
                <a:close/>
              </a:path>
            </a:pathLst>
          </a:custGeom>
          <a:gradFill flip="none" rotWithShape="1">
            <a:gsLst>
              <a:gs pos="34850">
                <a:srgbClr val="E6B6D9"/>
              </a:gs>
              <a:gs pos="25000">
                <a:srgbClr val="EDCBE4"/>
              </a:gs>
              <a:gs pos="13000">
                <a:schemeClr val="bg1"/>
              </a:gs>
              <a:gs pos="66000">
                <a:schemeClr val="bg1"/>
              </a:gs>
              <a:gs pos="86000">
                <a:srgbClr val="FEB8E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 + </a:t>
            </a:r>
            <a:r>
              <a:rPr lang="ru-RU" sz="4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ru-RU" sz="48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Овал 17"/>
          <p:cNvSpPr/>
          <p:nvPr/>
        </p:nvSpPr>
        <p:spPr>
          <a:xfrm rot="759746">
            <a:off x="341160" y="1761951"/>
            <a:ext cx="2454562" cy="1928303"/>
          </a:xfrm>
          <a:custGeom>
            <a:avLst/>
            <a:gdLst>
              <a:gd name="connsiteX0" fmla="*/ 0 w 2452382"/>
              <a:gd name="connsiteY0" fmla="*/ 710409 h 1420817"/>
              <a:gd name="connsiteX1" fmla="*/ 1226191 w 2452382"/>
              <a:gd name="connsiteY1" fmla="*/ 0 h 1420817"/>
              <a:gd name="connsiteX2" fmla="*/ 2452382 w 2452382"/>
              <a:gd name="connsiteY2" fmla="*/ 710409 h 1420817"/>
              <a:gd name="connsiteX3" fmla="*/ 1226191 w 2452382"/>
              <a:gd name="connsiteY3" fmla="*/ 1420818 h 1420817"/>
              <a:gd name="connsiteX4" fmla="*/ 0 w 2452382"/>
              <a:gd name="connsiteY4" fmla="*/ 710409 h 1420817"/>
              <a:gd name="connsiteX0" fmla="*/ 72 w 2452454"/>
              <a:gd name="connsiteY0" fmla="*/ 710409 h 1448765"/>
              <a:gd name="connsiteX1" fmla="*/ 1226263 w 2452454"/>
              <a:gd name="connsiteY1" fmla="*/ 0 h 1448765"/>
              <a:gd name="connsiteX2" fmla="*/ 2452454 w 2452454"/>
              <a:gd name="connsiteY2" fmla="*/ 710409 h 1448765"/>
              <a:gd name="connsiteX3" fmla="*/ 1270409 w 2452454"/>
              <a:gd name="connsiteY3" fmla="*/ 1448765 h 1448765"/>
              <a:gd name="connsiteX4" fmla="*/ 72 w 2452454"/>
              <a:gd name="connsiteY4" fmla="*/ 710409 h 1448765"/>
              <a:gd name="connsiteX0" fmla="*/ 72 w 2452645"/>
              <a:gd name="connsiteY0" fmla="*/ 710409 h 1501063"/>
              <a:gd name="connsiteX1" fmla="*/ 1226263 w 2452645"/>
              <a:gd name="connsiteY1" fmla="*/ 0 h 1501063"/>
              <a:gd name="connsiteX2" fmla="*/ 2452454 w 2452645"/>
              <a:gd name="connsiteY2" fmla="*/ 710409 h 1501063"/>
              <a:gd name="connsiteX3" fmla="*/ 1270409 w 2452645"/>
              <a:gd name="connsiteY3" fmla="*/ 1448765 h 1501063"/>
              <a:gd name="connsiteX4" fmla="*/ 72 w 2452645"/>
              <a:gd name="connsiteY4" fmla="*/ 710409 h 1501063"/>
              <a:gd name="connsiteX0" fmla="*/ 72 w 2452553"/>
              <a:gd name="connsiteY0" fmla="*/ 710409 h 1500429"/>
              <a:gd name="connsiteX1" fmla="*/ 1226263 w 2452553"/>
              <a:gd name="connsiteY1" fmla="*/ 0 h 1500429"/>
              <a:gd name="connsiteX2" fmla="*/ 2452454 w 2452553"/>
              <a:gd name="connsiteY2" fmla="*/ 710409 h 1500429"/>
              <a:gd name="connsiteX3" fmla="*/ 1270409 w 2452553"/>
              <a:gd name="connsiteY3" fmla="*/ 1448765 h 1500429"/>
              <a:gd name="connsiteX4" fmla="*/ 72 w 2452553"/>
              <a:gd name="connsiteY4" fmla="*/ 710409 h 1500429"/>
              <a:gd name="connsiteX0" fmla="*/ 72 w 2452610"/>
              <a:gd name="connsiteY0" fmla="*/ 710409 h 1661904"/>
              <a:gd name="connsiteX1" fmla="*/ 1226263 w 2452610"/>
              <a:gd name="connsiteY1" fmla="*/ 0 h 1661904"/>
              <a:gd name="connsiteX2" fmla="*/ 2452454 w 2452610"/>
              <a:gd name="connsiteY2" fmla="*/ 710409 h 1661904"/>
              <a:gd name="connsiteX3" fmla="*/ 1270409 w 2452610"/>
              <a:gd name="connsiteY3" fmla="*/ 1448765 h 1661904"/>
              <a:gd name="connsiteX4" fmla="*/ 72 w 2452610"/>
              <a:gd name="connsiteY4" fmla="*/ 710409 h 1661904"/>
              <a:gd name="connsiteX0" fmla="*/ 72 w 2452610"/>
              <a:gd name="connsiteY0" fmla="*/ 710409 h 1661904"/>
              <a:gd name="connsiteX1" fmla="*/ 1226263 w 2452610"/>
              <a:gd name="connsiteY1" fmla="*/ 0 h 1661904"/>
              <a:gd name="connsiteX2" fmla="*/ 2452454 w 2452610"/>
              <a:gd name="connsiteY2" fmla="*/ 710409 h 1661904"/>
              <a:gd name="connsiteX3" fmla="*/ 1270409 w 2452610"/>
              <a:gd name="connsiteY3" fmla="*/ 1448765 h 1661904"/>
              <a:gd name="connsiteX4" fmla="*/ 72 w 2452610"/>
              <a:gd name="connsiteY4" fmla="*/ 710409 h 1661904"/>
              <a:gd name="connsiteX0" fmla="*/ 1917 w 2454562"/>
              <a:gd name="connsiteY0" fmla="*/ 976808 h 1928303"/>
              <a:gd name="connsiteX1" fmla="*/ 1228108 w 2454562"/>
              <a:gd name="connsiteY1" fmla="*/ 266399 h 1928303"/>
              <a:gd name="connsiteX2" fmla="*/ 2454299 w 2454562"/>
              <a:gd name="connsiteY2" fmla="*/ 976808 h 1928303"/>
              <a:gd name="connsiteX3" fmla="*/ 1272254 w 2454562"/>
              <a:gd name="connsiteY3" fmla="*/ 1715164 h 1928303"/>
              <a:gd name="connsiteX4" fmla="*/ 1917 w 2454562"/>
              <a:gd name="connsiteY4" fmla="*/ 976808 h 19283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54562" h="1928303">
                <a:moveTo>
                  <a:pt x="1917" y="976808"/>
                </a:moveTo>
                <a:cubicBezTo>
                  <a:pt x="-5441" y="735347"/>
                  <a:pt x="-48081" y="-545687"/>
                  <a:pt x="1228108" y="266399"/>
                </a:cubicBezTo>
                <a:cubicBezTo>
                  <a:pt x="2504297" y="1078485"/>
                  <a:pt x="2454299" y="584460"/>
                  <a:pt x="2454299" y="976808"/>
                </a:cubicBezTo>
                <a:cubicBezTo>
                  <a:pt x="2454299" y="1369156"/>
                  <a:pt x="2494849" y="1024636"/>
                  <a:pt x="1272254" y="1715164"/>
                </a:cubicBezTo>
                <a:cubicBezTo>
                  <a:pt x="49659" y="2405692"/>
                  <a:pt x="9275" y="1218269"/>
                  <a:pt x="1917" y="976808"/>
                </a:cubicBezTo>
                <a:close/>
              </a:path>
            </a:pathLst>
          </a:custGeom>
          <a:gradFill flip="none" rotWithShape="1">
            <a:gsLst>
              <a:gs pos="34850">
                <a:srgbClr val="E6B6D9"/>
              </a:gs>
              <a:gs pos="25000">
                <a:srgbClr val="EDCBE4"/>
              </a:gs>
              <a:gs pos="13000">
                <a:schemeClr val="bg1"/>
              </a:gs>
              <a:gs pos="66000">
                <a:schemeClr val="bg1"/>
              </a:gs>
              <a:gs pos="86000">
                <a:srgbClr val="FEB8EC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4 – 3</a:t>
            </a:r>
            <a:r>
              <a:rPr lang="ru-RU" sz="48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ru-RU" sz="48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лилиния 2"/>
          <p:cNvSpPr/>
          <p:nvPr/>
        </p:nvSpPr>
        <p:spPr>
          <a:xfrm>
            <a:off x="5486400" y="3315855"/>
            <a:ext cx="2484582" cy="665099"/>
          </a:xfrm>
          <a:custGeom>
            <a:avLst/>
            <a:gdLst>
              <a:gd name="connsiteX0" fmla="*/ 0 w 2484582"/>
              <a:gd name="connsiteY0" fmla="*/ 563418 h 665099"/>
              <a:gd name="connsiteX1" fmla="*/ 729673 w 2484582"/>
              <a:gd name="connsiteY1" fmla="*/ 193963 h 665099"/>
              <a:gd name="connsiteX2" fmla="*/ 1080655 w 2484582"/>
              <a:gd name="connsiteY2" fmla="*/ 83127 h 665099"/>
              <a:gd name="connsiteX3" fmla="*/ 1403927 w 2484582"/>
              <a:gd name="connsiteY3" fmla="*/ 0 h 665099"/>
              <a:gd name="connsiteX4" fmla="*/ 2105891 w 2484582"/>
              <a:gd name="connsiteY4" fmla="*/ 9236 h 665099"/>
              <a:gd name="connsiteX5" fmla="*/ 2281382 w 2484582"/>
              <a:gd name="connsiteY5" fmla="*/ 203200 h 665099"/>
              <a:gd name="connsiteX6" fmla="*/ 2346036 w 2484582"/>
              <a:gd name="connsiteY6" fmla="*/ 277090 h 665099"/>
              <a:gd name="connsiteX7" fmla="*/ 2346036 w 2484582"/>
              <a:gd name="connsiteY7" fmla="*/ 277090 h 665099"/>
              <a:gd name="connsiteX8" fmla="*/ 2346036 w 2484582"/>
              <a:gd name="connsiteY8" fmla="*/ 360218 h 665099"/>
              <a:gd name="connsiteX9" fmla="*/ 2346036 w 2484582"/>
              <a:gd name="connsiteY9" fmla="*/ 369454 h 665099"/>
              <a:gd name="connsiteX10" fmla="*/ 2346036 w 2484582"/>
              <a:gd name="connsiteY10" fmla="*/ 591127 h 665099"/>
              <a:gd name="connsiteX11" fmla="*/ 2346036 w 2484582"/>
              <a:gd name="connsiteY11" fmla="*/ 591127 h 665099"/>
              <a:gd name="connsiteX12" fmla="*/ 2401455 w 2484582"/>
              <a:gd name="connsiteY12" fmla="*/ 665018 h 665099"/>
              <a:gd name="connsiteX13" fmla="*/ 2484582 w 2484582"/>
              <a:gd name="connsiteY13" fmla="*/ 655781 h 6650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484582" h="665099">
                <a:moveTo>
                  <a:pt x="0" y="563418"/>
                </a:moveTo>
                <a:lnTo>
                  <a:pt x="729673" y="193963"/>
                </a:lnTo>
                <a:lnTo>
                  <a:pt x="1080655" y="83127"/>
                </a:lnTo>
                <a:lnTo>
                  <a:pt x="1403927" y="0"/>
                </a:lnTo>
                <a:lnTo>
                  <a:pt x="2105891" y="9236"/>
                </a:lnTo>
                <a:lnTo>
                  <a:pt x="2281382" y="203200"/>
                </a:lnTo>
                <a:cubicBezTo>
                  <a:pt x="2331565" y="273456"/>
                  <a:pt x="2303875" y="256010"/>
                  <a:pt x="2346036" y="277090"/>
                </a:cubicBezTo>
                <a:lnTo>
                  <a:pt x="2346036" y="277090"/>
                </a:lnTo>
                <a:lnTo>
                  <a:pt x="2346036" y="360218"/>
                </a:lnTo>
                <a:lnTo>
                  <a:pt x="2346036" y="369454"/>
                </a:lnTo>
                <a:lnTo>
                  <a:pt x="2346036" y="591127"/>
                </a:lnTo>
                <a:lnTo>
                  <a:pt x="2346036" y="591127"/>
                </a:lnTo>
                <a:cubicBezTo>
                  <a:pt x="2385736" y="670526"/>
                  <a:pt x="2355444" y="665018"/>
                  <a:pt x="2401455" y="665018"/>
                </a:cubicBezTo>
                <a:lnTo>
                  <a:pt x="2484582" y="655781"/>
                </a:lnTo>
              </a:path>
            </a:pathLst>
          </a:custGeom>
          <a:noFill/>
          <a:ln w="190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олилиния 3"/>
          <p:cNvSpPr/>
          <p:nvPr/>
        </p:nvSpPr>
        <p:spPr>
          <a:xfrm>
            <a:off x="5985164" y="3703782"/>
            <a:ext cx="711200" cy="83127"/>
          </a:xfrm>
          <a:custGeom>
            <a:avLst/>
            <a:gdLst>
              <a:gd name="connsiteX0" fmla="*/ 0 w 711200"/>
              <a:gd name="connsiteY0" fmla="*/ 0 h 83127"/>
              <a:gd name="connsiteX1" fmla="*/ 711200 w 711200"/>
              <a:gd name="connsiteY1" fmla="*/ 83127 h 83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11200" h="83127">
                <a:moveTo>
                  <a:pt x="0" y="0"/>
                </a:moveTo>
                <a:lnTo>
                  <a:pt x="711200" y="83127"/>
                </a:lnTo>
              </a:path>
            </a:pathLst>
          </a:custGeom>
          <a:noFill/>
          <a:ln w="19050">
            <a:solidFill>
              <a:schemeClr val="accent6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олилиния 4"/>
          <p:cNvSpPr/>
          <p:nvPr/>
        </p:nvSpPr>
        <p:spPr>
          <a:xfrm>
            <a:off x="5772727" y="3297382"/>
            <a:ext cx="129309" cy="397163"/>
          </a:xfrm>
          <a:custGeom>
            <a:avLst/>
            <a:gdLst>
              <a:gd name="connsiteX0" fmla="*/ 0 w 129309"/>
              <a:gd name="connsiteY0" fmla="*/ 397163 h 397163"/>
              <a:gd name="connsiteX1" fmla="*/ 129309 w 129309"/>
              <a:gd name="connsiteY1" fmla="*/ 0 h 3971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9309" h="397163">
                <a:moveTo>
                  <a:pt x="0" y="397163"/>
                </a:moveTo>
                <a:lnTo>
                  <a:pt x="129309" y="0"/>
                </a:lnTo>
              </a:path>
            </a:pathLst>
          </a:custGeom>
          <a:noFill/>
          <a:ln w="19050">
            <a:solidFill>
              <a:schemeClr val="accent6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Полилиния 5"/>
          <p:cNvSpPr/>
          <p:nvPr/>
        </p:nvSpPr>
        <p:spPr>
          <a:xfrm>
            <a:off x="6289964" y="3470465"/>
            <a:ext cx="983209" cy="593535"/>
          </a:xfrm>
          <a:custGeom>
            <a:avLst/>
            <a:gdLst>
              <a:gd name="connsiteX0" fmla="*/ 0 w 983209"/>
              <a:gd name="connsiteY0" fmla="*/ 297971 h 593535"/>
              <a:gd name="connsiteX1" fmla="*/ 0 w 983209"/>
              <a:gd name="connsiteY1" fmla="*/ 297971 h 593535"/>
              <a:gd name="connsiteX2" fmla="*/ 64654 w 983209"/>
              <a:gd name="connsiteY2" fmla="*/ 390335 h 593535"/>
              <a:gd name="connsiteX3" fmla="*/ 120072 w 983209"/>
              <a:gd name="connsiteY3" fmla="*/ 427280 h 593535"/>
              <a:gd name="connsiteX4" fmla="*/ 184727 w 983209"/>
              <a:gd name="connsiteY4" fmla="*/ 473462 h 593535"/>
              <a:gd name="connsiteX5" fmla="*/ 203200 w 983209"/>
              <a:gd name="connsiteY5" fmla="*/ 501171 h 593535"/>
              <a:gd name="connsiteX6" fmla="*/ 230909 w 983209"/>
              <a:gd name="connsiteY6" fmla="*/ 519644 h 593535"/>
              <a:gd name="connsiteX7" fmla="*/ 267854 w 983209"/>
              <a:gd name="connsiteY7" fmla="*/ 547353 h 593535"/>
              <a:gd name="connsiteX8" fmla="*/ 314036 w 983209"/>
              <a:gd name="connsiteY8" fmla="*/ 584299 h 593535"/>
              <a:gd name="connsiteX9" fmla="*/ 314036 w 983209"/>
              <a:gd name="connsiteY9" fmla="*/ 593535 h 593535"/>
              <a:gd name="connsiteX10" fmla="*/ 203200 w 983209"/>
              <a:gd name="connsiteY10" fmla="*/ 251790 h 593535"/>
              <a:gd name="connsiteX11" fmla="*/ 304800 w 983209"/>
              <a:gd name="connsiteY11" fmla="*/ 187135 h 593535"/>
              <a:gd name="connsiteX12" fmla="*/ 332509 w 983209"/>
              <a:gd name="connsiteY12" fmla="*/ 168662 h 593535"/>
              <a:gd name="connsiteX13" fmla="*/ 369454 w 983209"/>
              <a:gd name="connsiteY13" fmla="*/ 159426 h 593535"/>
              <a:gd name="connsiteX14" fmla="*/ 443345 w 983209"/>
              <a:gd name="connsiteY14" fmla="*/ 131717 h 593535"/>
              <a:gd name="connsiteX15" fmla="*/ 471054 w 983209"/>
              <a:gd name="connsiteY15" fmla="*/ 122480 h 593535"/>
              <a:gd name="connsiteX16" fmla="*/ 600363 w 983209"/>
              <a:gd name="connsiteY16" fmla="*/ 94771 h 593535"/>
              <a:gd name="connsiteX17" fmla="*/ 628072 w 983209"/>
              <a:gd name="connsiteY17" fmla="*/ 85535 h 593535"/>
              <a:gd name="connsiteX18" fmla="*/ 665018 w 983209"/>
              <a:gd name="connsiteY18" fmla="*/ 67062 h 593535"/>
              <a:gd name="connsiteX19" fmla="*/ 757381 w 983209"/>
              <a:gd name="connsiteY19" fmla="*/ 57826 h 593535"/>
              <a:gd name="connsiteX20" fmla="*/ 785091 w 983209"/>
              <a:gd name="connsiteY20" fmla="*/ 48590 h 593535"/>
              <a:gd name="connsiteX21" fmla="*/ 812800 w 983209"/>
              <a:gd name="connsiteY21" fmla="*/ 30117 h 593535"/>
              <a:gd name="connsiteX22" fmla="*/ 868218 w 983209"/>
              <a:gd name="connsiteY22" fmla="*/ 20880 h 593535"/>
              <a:gd name="connsiteX23" fmla="*/ 979054 w 983209"/>
              <a:gd name="connsiteY23" fmla="*/ 20880 h 593535"/>
              <a:gd name="connsiteX24" fmla="*/ 979054 w 983209"/>
              <a:gd name="connsiteY24" fmla="*/ 57826 h 593535"/>
              <a:gd name="connsiteX25" fmla="*/ 979054 w 983209"/>
              <a:gd name="connsiteY25" fmla="*/ 57826 h 593535"/>
              <a:gd name="connsiteX26" fmla="*/ 877454 w 983209"/>
              <a:gd name="connsiteY26" fmla="*/ 67062 h 5935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83209" h="593535">
                <a:moveTo>
                  <a:pt x="0" y="297971"/>
                </a:moveTo>
                <a:lnTo>
                  <a:pt x="0" y="297971"/>
                </a:lnTo>
                <a:cubicBezTo>
                  <a:pt x="21551" y="328759"/>
                  <a:pt x="33384" y="369489"/>
                  <a:pt x="64654" y="390335"/>
                </a:cubicBezTo>
                <a:cubicBezTo>
                  <a:pt x="83127" y="402650"/>
                  <a:pt x="104374" y="411581"/>
                  <a:pt x="120072" y="427280"/>
                </a:cubicBezTo>
                <a:cubicBezTo>
                  <a:pt x="157517" y="464726"/>
                  <a:pt x="136098" y="449149"/>
                  <a:pt x="184727" y="473462"/>
                </a:cubicBezTo>
                <a:cubicBezTo>
                  <a:pt x="190885" y="482698"/>
                  <a:pt x="195351" y="493322"/>
                  <a:pt x="203200" y="501171"/>
                </a:cubicBezTo>
                <a:cubicBezTo>
                  <a:pt x="211049" y="509020"/>
                  <a:pt x="221876" y="513192"/>
                  <a:pt x="230909" y="519644"/>
                </a:cubicBezTo>
                <a:cubicBezTo>
                  <a:pt x="243435" y="528592"/>
                  <a:pt x="255539" y="538117"/>
                  <a:pt x="267854" y="547353"/>
                </a:cubicBezTo>
                <a:cubicBezTo>
                  <a:pt x="290458" y="592560"/>
                  <a:pt x="272558" y="584299"/>
                  <a:pt x="314036" y="584299"/>
                </a:cubicBezTo>
                <a:lnTo>
                  <a:pt x="314036" y="593535"/>
                </a:lnTo>
                <a:lnTo>
                  <a:pt x="203200" y="251790"/>
                </a:lnTo>
                <a:cubicBezTo>
                  <a:pt x="337375" y="155949"/>
                  <a:pt x="213847" y="239108"/>
                  <a:pt x="304800" y="187135"/>
                </a:cubicBezTo>
                <a:cubicBezTo>
                  <a:pt x="314438" y="181627"/>
                  <a:pt x="322306" y="173035"/>
                  <a:pt x="332509" y="168662"/>
                </a:cubicBezTo>
                <a:cubicBezTo>
                  <a:pt x="344177" y="163662"/>
                  <a:pt x="357248" y="162913"/>
                  <a:pt x="369454" y="159426"/>
                </a:cubicBezTo>
                <a:cubicBezTo>
                  <a:pt x="398807" y="151040"/>
                  <a:pt x="412110" y="143430"/>
                  <a:pt x="443345" y="131717"/>
                </a:cubicBezTo>
                <a:cubicBezTo>
                  <a:pt x="452461" y="128298"/>
                  <a:pt x="461550" y="124592"/>
                  <a:pt x="471054" y="122480"/>
                </a:cubicBezTo>
                <a:cubicBezTo>
                  <a:pt x="609491" y="91716"/>
                  <a:pt x="429706" y="141314"/>
                  <a:pt x="600363" y="94771"/>
                </a:cubicBezTo>
                <a:cubicBezTo>
                  <a:pt x="609756" y="92209"/>
                  <a:pt x="619123" y="89370"/>
                  <a:pt x="628072" y="85535"/>
                </a:cubicBezTo>
                <a:cubicBezTo>
                  <a:pt x="640728" y="80111"/>
                  <a:pt x="651555" y="69947"/>
                  <a:pt x="665018" y="67062"/>
                </a:cubicBezTo>
                <a:cubicBezTo>
                  <a:pt x="695272" y="60579"/>
                  <a:pt x="726593" y="60905"/>
                  <a:pt x="757381" y="57826"/>
                </a:cubicBezTo>
                <a:cubicBezTo>
                  <a:pt x="766618" y="54747"/>
                  <a:pt x="776383" y="52944"/>
                  <a:pt x="785091" y="48590"/>
                </a:cubicBezTo>
                <a:cubicBezTo>
                  <a:pt x="795020" y="43626"/>
                  <a:pt x="802269" y="33627"/>
                  <a:pt x="812800" y="30117"/>
                </a:cubicBezTo>
                <a:cubicBezTo>
                  <a:pt x="830566" y="24195"/>
                  <a:pt x="849745" y="23959"/>
                  <a:pt x="868218" y="20880"/>
                </a:cubicBezTo>
                <a:cubicBezTo>
                  <a:pt x="908111" y="4924"/>
                  <a:pt x="935094" y="-16800"/>
                  <a:pt x="979054" y="20880"/>
                </a:cubicBezTo>
                <a:cubicBezTo>
                  <a:pt x="988404" y="28895"/>
                  <a:pt x="979054" y="45511"/>
                  <a:pt x="979054" y="57826"/>
                </a:cubicBezTo>
                <a:lnTo>
                  <a:pt x="979054" y="57826"/>
                </a:lnTo>
                <a:lnTo>
                  <a:pt x="877454" y="67062"/>
                </a:lnTo>
              </a:path>
            </a:pathLst>
          </a:custGeom>
          <a:noFill/>
          <a:ln w="19050">
            <a:solidFill>
              <a:schemeClr val="accent6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7" name="Полилиния 6"/>
          <p:cNvSpPr/>
          <p:nvPr/>
        </p:nvSpPr>
        <p:spPr>
          <a:xfrm>
            <a:off x="5855855" y="3842327"/>
            <a:ext cx="489527" cy="581891"/>
          </a:xfrm>
          <a:custGeom>
            <a:avLst/>
            <a:gdLst>
              <a:gd name="connsiteX0" fmla="*/ 0 w 489527"/>
              <a:gd name="connsiteY0" fmla="*/ 0 h 581891"/>
              <a:gd name="connsiteX1" fmla="*/ 489527 w 489527"/>
              <a:gd name="connsiteY1" fmla="*/ 304800 h 581891"/>
              <a:gd name="connsiteX2" fmla="*/ 489527 w 489527"/>
              <a:gd name="connsiteY2" fmla="*/ 461818 h 581891"/>
              <a:gd name="connsiteX3" fmla="*/ 443345 w 489527"/>
              <a:gd name="connsiteY3" fmla="*/ 581891 h 581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89527" h="581891">
                <a:moveTo>
                  <a:pt x="0" y="0"/>
                </a:moveTo>
                <a:lnTo>
                  <a:pt x="489527" y="304800"/>
                </a:lnTo>
                <a:lnTo>
                  <a:pt x="489527" y="461818"/>
                </a:lnTo>
                <a:lnTo>
                  <a:pt x="443345" y="581891"/>
                </a:lnTo>
              </a:path>
            </a:pathLst>
          </a:custGeom>
          <a:noFill/>
          <a:ln w="19050">
            <a:solidFill>
              <a:schemeClr val="accent6">
                <a:lumMod val="5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599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5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25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75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1250"/>
                            </p:stCondLst>
                            <p:childTnLst>
                              <p:par>
                                <p:cTn id="4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2500"/>
                            </p:stCondLst>
                            <p:childTnLst>
                              <p:par>
                                <p:cTn id="4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3750"/>
                            </p:stCondLst>
                            <p:childTnLst>
                              <p:par>
                                <p:cTn id="4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6250"/>
                            </p:stCondLst>
                            <p:childTnLst>
                              <p:par>
                                <p:cTn id="5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500"/>
                            </p:stCondLst>
                            <p:childTnLst>
                              <p:par>
                                <p:cTn id="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" grpId="0" animBg="1"/>
      <p:bldP spid="11" grpId="0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3" grpId="0" animBg="1"/>
      <p:bldP spid="4" grpId="0" animBg="1"/>
      <p:bldP spid="5" grpId="0" animBg="1"/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/>
          <p:nvPr/>
        </p:nvSpPr>
        <p:spPr>
          <a:xfrm rot="892957">
            <a:off x="5571685" y="1058743"/>
            <a:ext cx="1938889" cy="1709733"/>
          </a:xfrm>
          <a:custGeom>
            <a:avLst/>
            <a:gdLst>
              <a:gd name="connsiteX0" fmla="*/ 8601 w 2911097"/>
              <a:gd name="connsiteY0" fmla="*/ 1289035 h 1547992"/>
              <a:gd name="connsiteX1" fmla="*/ 692092 w 2911097"/>
              <a:gd name="connsiteY1" fmla="*/ 356162 h 1547992"/>
              <a:gd name="connsiteX2" fmla="*/ 2622492 w 2911097"/>
              <a:gd name="connsiteY2" fmla="*/ 106780 h 1547992"/>
              <a:gd name="connsiteX3" fmla="*/ 2871874 w 2911097"/>
              <a:gd name="connsiteY3" fmla="*/ 42126 h 1547992"/>
              <a:gd name="connsiteX4" fmla="*/ 2317692 w 2911097"/>
              <a:gd name="connsiteY4" fmla="*/ 734853 h 1547992"/>
              <a:gd name="connsiteX5" fmla="*/ 1680383 w 2911097"/>
              <a:gd name="connsiteY5" fmla="*/ 1224380 h 1547992"/>
              <a:gd name="connsiteX6" fmla="*/ 950710 w 2911097"/>
              <a:gd name="connsiteY6" fmla="*/ 1519944 h 1547992"/>
              <a:gd name="connsiteX7" fmla="*/ 350346 w 2911097"/>
              <a:gd name="connsiteY7" fmla="*/ 1510708 h 1547992"/>
              <a:gd name="connsiteX8" fmla="*/ 8601 w 2911097"/>
              <a:gd name="connsiteY8" fmla="*/ 1289035 h 1547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11097" h="1547992">
                <a:moveTo>
                  <a:pt x="8601" y="1289035"/>
                </a:moveTo>
                <a:cubicBezTo>
                  <a:pt x="65559" y="1096611"/>
                  <a:pt x="256444" y="553204"/>
                  <a:pt x="692092" y="356162"/>
                </a:cubicBezTo>
                <a:cubicBezTo>
                  <a:pt x="1127740" y="159120"/>
                  <a:pt x="2259195" y="159119"/>
                  <a:pt x="2622492" y="106780"/>
                </a:cubicBezTo>
                <a:cubicBezTo>
                  <a:pt x="2985789" y="54441"/>
                  <a:pt x="2922674" y="-62553"/>
                  <a:pt x="2871874" y="42126"/>
                </a:cubicBezTo>
                <a:cubicBezTo>
                  <a:pt x="2821074" y="146805"/>
                  <a:pt x="2516274" y="537811"/>
                  <a:pt x="2317692" y="734853"/>
                </a:cubicBezTo>
                <a:cubicBezTo>
                  <a:pt x="2119110" y="931895"/>
                  <a:pt x="1908213" y="1093531"/>
                  <a:pt x="1680383" y="1224380"/>
                </a:cubicBezTo>
                <a:cubicBezTo>
                  <a:pt x="1452553" y="1355229"/>
                  <a:pt x="1172383" y="1472223"/>
                  <a:pt x="950710" y="1519944"/>
                </a:cubicBezTo>
                <a:cubicBezTo>
                  <a:pt x="729037" y="1567665"/>
                  <a:pt x="510443" y="1547653"/>
                  <a:pt x="350346" y="1510708"/>
                </a:cubicBezTo>
                <a:cubicBezTo>
                  <a:pt x="190249" y="1473763"/>
                  <a:pt x="-48357" y="1481459"/>
                  <a:pt x="8601" y="1289035"/>
                </a:cubicBezTo>
                <a:close/>
              </a:path>
            </a:pathLst>
          </a:custGeom>
          <a:solidFill>
            <a:srgbClr val="92D050"/>
          </a:solidFill>
          <a:ln w="38100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олилиния 13"/>
          <p:cNvSpPr/>
          <p:nvPr/>
        </p:nvSpPr>
        <p:spPr>
          <a:xfrm rot="18503177" flipH="1">
            <a:off x="956498" y="4081156"/>
            <a:ext cx="1954001" cy="1392900"/>
          </a:xfrm>
          <a:custGeom>
            <a:avLst/>
            <a:gdLst>
              <a:gd name="connsiteX0" fmla="*/ 8601 w 2911097"/>
              <a:gd name="connsiteY0" fmla="*/ 1289035 h 1547992"/>
              <a:gd name="connsiteX1" fmla="*/ 692092 w 2911097"/>
              <a:gd name="connsiteY1" fmla="*/ 356162 h 1547992"/>
              <a:gd name="connsiteX2" fmla="*/ 2622492 w 2911097"/>
              <a:gd name="connsiteY2" fmla="*/ 106780 h 1547992"/>
              <a:gd name="connsiteX3" fmla="*/ 2871874 w 2911097"/>
              <a:gd name="connsiteY3" fmla="*/ 42126 h 1547992"/>
              <a:gd name="connsiteX4" fmla="*/ 2317692 w 2911097"/>
              <a:gd name="connsiteY4" fmla="*/ 734853 h 1547992"/>
              <a:gd name="connsiteX5" fmla="*/ 1680383 w 2911097"/>
              <a:gd name="connsiteY5" fmla="*/ 1224380 h 1547992"/>
              <a:gd name="connsiteX6" fmla="*/ 950710 w 2911097"/>
              <a:gd name="connsiteY6" fmla="*/ 1519944 h 1547992"/>
              <a:gd name="connsiteX7" fmla="*/ 350346 w 2911097"/>
              <a:gd name="connsiteY7" fmla="*/ 1510708 h 1547992"/>
              <a:gd name="connsiteX8" fmla="*/ 8601 w 2911097"/>
              <a:gd name="connsiteY8" fmla="*/ 1289035 h 1547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11097" h="1547992">
                <a:moveTo>
                  <a:pt x="8601" y="1289035"/>
                </a:moveTo>
                <a:cubicBezTo>
                  <a:pt x="65559" y="1096611"/>
                  <a:pt x="256444" y="553204"/>
                  <a:pt x="692092" y="356162"/>
                </a:cubicBezTo>
                <a:cubicBezTo>
                  <a:pt x="1127740" y="159120"/>
                  <a:pt x="2259195" y="159119"/>
                  <a:pt x="2622492" y="106780"/>
                </a:cubicBezTo>
                <a:cubicBezTo>
                  <a:pt x="2985789" y="54441"/>
                  <a:pt x="2922674" y="-62553"/>
                  <a:pt x="2871874" y="42126"/>
                </a:cubicBezTo>
                <a:cubicBezTo>
                  <a:pt x="2821074" y="146805"/>
                  <a:pt x="2516274" y="537811"/>
                  <a:pt x="2317692" y="734853"/>
                </a:cubicBezTo>
                <a:cubicBezTo>
                  <a:pt x="2119110" y="931895"/>
                  <a:pt x="1908213" y="1093531"/>
                  <a:pt x="1680383" y="1224380"/>
                </a:cubicBezTo>
                <a:cubicBezTo>
                  <a:pt x="1452553" y="1355229"/>
                  <a:pt x="1172383" y="1472223"/>
                  <a:pt x="950710" y="1519944"/>
                </a:cubicBezTo>
                <a:cubicBezTo>
                  <a:pt x="729037" y="1567665"/>
                  <a:pt x="510443" y="1547653"/>
                  <a:pt x="350346" y="1510708"/>
                </a:cubicBezTo>
                <a:cubicBezTo>
                  <a:pt x="190249" y="1473763"/>
                  <a:pt x="-48357" y="1481459"/>
                  <a:pt x="8601" y="1289035"/>
                </a:cubicBezTo>
                <a:close/>
              </a:path>
            </a:pathLst>
          </a:custGeom>
          <a:solidFill>
            <a:srgbClr val="92D050"/>
          </a:solidFill>
          <a:ln w="38100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олилиния 14"/>
          <p:cNvSpPr/>
          <p:nvPr/>
        </p:nvSpPr>
        <p:spPr>
          <a:xfrm rot="9837115" flipH="1">
            <a:off x="4455430" y="4153375"/>
            <a:ext cx="1317152" cy="1513182"/>
          </a:xfrm>
          <a:custGeom>
            <a:avLst/>
            <a:gdLst>
              <a:gd name="connsiteX0" fmla="*/ 8601 w 2911097"/>
              <a:gd name="connsiteY0" fmla="*/ 1289035 h 1547992"/>
              <a:gd name="connsiteX1" fmla="*/ 692092 w 2911097"/>
              <a:gd name="connsiteY1" fmla="*/ 356162 h 1547992"/>
              <a:gd name="connsiteX2" fmla="*/ 2622492 w 2911097"/>
              <a:gd name="connsiteY2" fmla="*/ 106780 h 1547992"/>
              <a:gd name="connsiteX3" fmla="*/ 2871874 w 2911097"/>
              <a:gd name="connsiteY3" fmla="*/ 42126 h 1547992"/>
              <a:gd name="connsiteX4" fmla="*/ 2317692 w 2911097"/>
              <a:gd name="connsiteY4" fmla="*/ 734853 h 1547992"/>
              <a:gd name="connsiteX5" fmla="*/ 1680383 w 2911097"/>
              <a:gd name="connsiteY5" fmla="*/ 1224380 h 1547992"/>
              <a:gd name="connsiteX6" fmla="*/ 950710 w 2911097"/>
              <a:gd name="connsiteY6" fmla="*/ 1519944 h 1547992"/>
              <a:gd name="connsiteX7" fmla="*/ 350346 w 2911097"/>
              <a:gd name="connsiteY7" fmla="*/ 1510708 h 1547992"/>
              <a:gd name="connsiteX8" fmla="*/ 8601 w 2911097"/>
              <a:gd name="connsiteY8" fmla="*/ 1289035 h 1547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11097" h="1547992">
                <a:moveTo>
                  <a:pt x="8601" y="1289035"/>
                </a:moveTo>
                <a:cubicBezTo>
                  <a:pt x="65559" y="1096611"/>
                  <a:pt x="256444" y="553204"/>
                  <a:pt x="692092" y="356162"/>
                </a:cubicBezTo>
                <a:cubicBezTo>
                  <a:pt x="1127740" y="159120"/>
                  <a:pt x="2259195" y="159119"/>
                  <a:pt x="2622492" y="106780"/>
                </a:cubicBezTo>
                <a:cubicBezTo>
                  <a:pt x="2985789" y="54441"/>
                  <a:pt x="2922674" y="-62553"/>
                  <a:pt x="2871874" y="42126"/>
                </a:cubicBezTo>
                <a:cubicBezTo>
                  <a:pt x="2821074" y="146805"/>
                  <a:pt x="2516274" y="537811"/>
                  <a:pt x="2317692" y="734853"/>
                </a:cubicBezTo>
                <a:cubicBezTo>
                  <a:pt x="2119110" y="931895"/>
                  <a:pt x="1908213" y="1093531"/>
                  <a:pt x="1680383" y="1224380"/>
                </a:cubicBezTo>
                <a:cubicBezTo>
                  <a:pt x="1452553" y="1355229"/>
                  <a:pt x="1172383" y="1472223"/>
                  <a:pt x="950710" y="1519944"/>
                </a:cubicBezTo>
                <a:cubicBezTo>
                  <a:pt x="729037" y="1567665"/>
                  <a:pt x="510443" y="1547653"/>
                  <a:pt x="350346" y="1510708"/>
                </a:cubicBezTo>
                <a:cubicBezTo>
                  <a:pt x="190249" y="1473763"/>
                  <a:pt x="-48357" y="1481459"/>
                  <a:pt x="8601" y="1289035"/>
                </a:cubicBezTo>
                <a:close/>
              </a:path>
            </a:pathLst>
          </a:custGeom>
          <a:solidFill>
            <a:srgbClr val="92D050"/>
          </a:solidFill>
          <a:ln w="38100"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лилиния 2"/>
          <p:cNvSpPr/>
          <p:nvPr/>
        </p:nvSpPr>
        <p:spPr>
          <a:xfrm rot="20002808">
            <a:off x="4141203" y="907446"/>
            <a:ext cx="2343723" cy="1882427"/>
          </a:xfrm>
          <a:custGeom>
            <a:avLst/>
            <a:gdLst>
              <a:gd name="connsiteX0" fmla="*/ 8601 w 2911097"/>
              <a:gd name="connsiteY0" fmla="*/ 1289035 h 1547992"/>
              <a:gd name="connsiteX1" fmla="*/ 692092 w 2911097"/>
              <a:gd name="connsiteY1" fmla="*/ 356162 h 1547992"/>
              <a:gd name="connsiteX2" fmla="*/ 2622492 w 2911097"/>
              <a:gd name="connsiteY2" fmla="*/ 106780 h 1547992"/>
              <a:gd name="connsiteX3" fmla="*/ 2871874 w 2911097"/>
              <a:gd name="connsiteY3" fmla="*/ 42126 h 1547992"/>
              <a:gd name="connsiteX4" fmla="*/ 2317692 w 2911097"/>
              <a:gd name="connsiteY4" fmla="*/ 734853 h 1547992"/>
              <a:gd name="connsiteX5" fmla="*/ 1680383 w 2911097"/>
              <a:gd name="connsiteY5" fmla="*/ 1224380 h 1547992"/>
              <a:gd name="connsiteX6" fmla="*/ 950710 w 2911097"/>
              <a:gd name="connsiteY6" fmla="*/ 1519944 h 1547992"/>
              <a:gd name="connsiteX7" fmla="*/ 350346 w 2911097"/>
              <a:gd name="connsiteY7" fmla="*/ 1510708 h 1547992"/>
              <a:gd name="connsiteX8" fmla="*/ 8601 w 2911097"/>
              <a:gd name="connsiteY8" fmla="*/ 1289035 h 1547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11097" h="1547992">
                <a:moveTo>
                  <a:pt x="8601" y="1289035"/>
                </a:moveTo>
                <a:cubicBezTo>
                  <a:pt x="65559" y="1096611"/>
                  <a:pt x="256444" y="553204"/>
                  <a:pt x="692092" y="356162"/>
                </a:cubicBezTo>
                <a:cubicBezTo>
                  <a:pt x="1127740" y="159120"/>
                  <a:pt x="2259195" y="159119"/>
                  <a:pt x="2622492" y="106780"/>
                </a:cubicBezTo>
                <a:cubicBezTo>
                  <a:pt x="2985789" y="54441"/>
                  <a:pt x="2922674" y="-62553"/>
                  <a:pt x="2871874" y="42126"/>
                </a:cubicBezTo>
                <a:cubicBezTo>
                  <a:pt x="2821074" y="146805"/>
                  <a:pt x="2516274" y="537811"/>
                  <a:pt x="2317692" y="734853"/>
                </a:cubicBezTo>
                <a:cubicBezTo>
                  <a:pt x="2119110" y="931895"/>
                  <a:pt x="1908213" y="1093531"/>
                  <a:pt x="1680383" y="1224380"/>
                </a:cubicBezTo>
                <a:cubicBezTo>
                  <a:pt x="1452553" y="1355229"/>
                  <a:pt x="1172383" y="1472223"/>
                  <a:pt x="950710" y="1519944"/>
                </a:cubicBezTo>
                <a:cubicBezTo>
                  <a:pt x="729037" y="1567665"/>
                  <a:pt x="510443" y="1547653"/>
                  <a:pt x="350346" y="1510708"/>
                </a:cubicBezTo>
                <a:cubicBezTo>
                  <a:pt x="190249" y="1473763"/>
                  <a:pt x="-48357" y="1481459"/>
                  <a:pt x="8601" y="1289035"/>
                </a:cubicBezTo>
                <a:close/>
              </a:path>
            </a:pathLst>
          </a:custGeom>
          <a:solidFill>
            <a:srgbClr val="CCFFFF"/>
          </a:solidFill>
          <a:ln w="3810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1+ </a:t>
            </a:r>
            <a:r>
              <a:rPr lang="ru-RU" sz="4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ru-RU" sz="4400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лилиния 3"/>
          <p:cNvSpPr/>
          <p:nvPr/>
        </p:nvSpPr>
        <p:spPr>
          <a:xfrm rot="17531801">
            <a:off x="2709828" y="1026495"/>
            <a:ext cx="2339791" cy="1738590"/>
          </a:xfrm>
          <a:custGeom>
            <a:avLst/>
            <a:gdLst>
              <a:gd name="connsiteX0" fmla="*/ 8601 w 2911097"/>
              <a:gd name="connsiteY0" fmla="*/ 1289035 h 1547992"/>
              <a:gd name="connsiteX1" fmla="*/ 692092 w 2911097"/>
              <a:gd name="connsiteY1" fmla="*/ 356162 h 1547992"/>
              <a:gd name="connsiteX2" fmla="*/ 2622492 w 2911097"/>
              <a:gd name="connsiteY2" fmla="*/ 106780 h 1547992"/>
              <a:gd name="connsiteX3" fmla="*/ 2871874 w 2911097"/>
              <a:gd name="connsiteY3" fmla="*/ 42126 h 1547992"/>
              <a:gd name="connsiteX4" fmla="*/ 2317692 w 2911097"/>
              <a:gd name="connsiteY4" fmla="*/ 734853 h 1547992"/>
              <a:gd name="connsiteX5" fmla="*/ 1680383 w 2911097"/>
              <a:gd name="connsiteY5" fmla="*/ 1224380 h 1547992"/>
              <a:gd name="connsiteX6" fmla="*/ 950710 w 2911097"/>
              <a:gd name="connsiteY6" fmla="*/ 1519944 h 1547992"/>
              <a:gd name="connsiteX7" fmla="*/ 350346 w 2911097"/>
              <a:gd name="connsiteY7" fmla="*/ 1510708 h 1547992"/>
              <a:gd name="connsiteX8" fmla="*/ 8601 w 2911097"/>
              <a:gd name="connsiteY8" fmla="*/ 1289035 h 1547992"/>
              <a:gd name="connsiteX0" fmla="*/ 8601 w 2906213"/>
              <a:gd name="connsiteY0" fmla="*/ 1292820 h 1551777"/>
              <a:gd name="connsiteX1" fmla="*/ 692092 w 2906213"/>
              <a:gd name="connsiteY1" fmla="*/ 359947 h 1551777"/>
              <a:gd name="connsiteX2" fmla="*/ 2622492 w 2906213"/>
              <a:gd name="connsiteY2" fmla="*/ 110565 h 1551777"/>
              <a:gd name="connsiteX3" fmla="*/ 2871874 w 2906213"/>
              <a:gd name="connsiteY3" fmla="*/ 45911 h 1551777"/>
              <a:gd name="connsiteX4" fmla="*/ 2384232 w 2906213"/>
              <a:gd name="connsiteY4" fmla="*/ 790358 h 1551777"/>
              <a:gd name="connsiteX5" fmla="*/ 1680383 w 2906213"/>
              <a:gd name="connsiteY5" fmla="*/ 1228165 h 1551777"/>
              <a:gd name="connsiteX6" fmla="*/ 950710 w 2906213"/>
              <a:gd name="connsiteY6" fmla="*/ 1523729 h 1551777"/>
              <a:gd name="connsiteX7" fmla="*/ 350346 w 2906213"/>
              <a:gd name="connsiteY7" fmla="*/ 1514493 h 1551777"/>
              <a:gd name="connsiteX8" fmla="*/ 8601 w 2906213"/>
              <a:gd name="connsiteY8" fmla="*/ 1292820 h 1551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06213" h="1551777">
                <a:moveTo>
                  <a:pt x="8601" y="1292820"/>
                </a:moveTo>
                <a:cubicBezTo>
                  <a:pt x="65559" y="1100396"/>
                  <a:pt x="256444" y="556989"/>
                  <a:pt x="692092" y="359947"/>
                </a:cubicBezTo>
                <a:cubicBezTo>
                  <a:pt x="1127740" y="162905"/>
                  <a:pt x="2259195" y="162904"/>
                  <a:pt x="2622492" y="110565"/>
                </a:cubicBezTo>
                <a:cubicBezTo>
                  <a:pt x="2985789" y="58226"/>
                  <a:pt x="2911584" y="-67388"/>
                  <a:pt x="2871874" y="45911"/>
                </a:cubicBezTo>
                <a:cubicBezTo>
                  <a:pt x="2832164" y="159210"/>
                  <a:pt x="2582814" y="593316"/>
                  <a:pt x="2384232" y="790358"/>
                </a:cubicBezTo>
                <a:cubicBezTo>
                  <a:pt x="2185650" y="987400"/>
                  <a:pt x="1919303" y="1105937"/>
                  <a:pt x="1680383" y="1228165"/>
                </a:cubicBezTo>
                <a:cubicBezTo>
                  <a:pt x="1441463" y="1350394"/>
                  <a:pt x="1172383" y="1476008"/>
                  <a:pt x="950710" y="1523729"/>
                </a:cubicBezTo>
                <a:cubicBezTo>
                  <a:pt x="729037" y="1571450"/>
                  <a:pt x="510443" y="1551438"/>
                  <a:pt x="350346" y="1514493"/>
                </a:cubicBezTo>
                <a:cubicBezTo>
                  <a:pt x="190249" y="1477548"/>
                  <a:pt x="-48357" y="1485244"/>
                  <a:pt x="8601" y="1292820"/>
                </a:cubicBezTo>
                <a:close/>
              </a:path>
            </a:pathLst>
          </a:custGeom>
          <a:solidFill>
            <a:srgbClr val="CCFFFF"/>
          </a:solidFill>
          <a:ln w="3810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4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 + 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лилиния 4"/>
          <p:cNvSpPr/>
          <p:nvPr/>
        </p:nvSpPr>
        <p:spPr>
          <a:xfrm rot="1727570">
            <a:off x="5074098" y="2118224"/>
            <a:ext cx="2468708" cy="1903018"/>
          </a:xfrm>
          <a:custGeom>
            <a:avLst/>
            <a:gdLst>
              <a:gd name="connsiteX0" fmla="*/ 8601 w 2911097"/>
              <a:gd name="connsiteY0" fmla="*/ 1289035 h 1547992"/>
              <a:gd name="connsiteX1" fmla="*/ 692092 w 2911097"/>
              <a:gd name="connsiteY1" fmla="*/ 356162 h 1547992"/>
              <a:gd name="connsiteX2" fmla="*/ 2622492 w 2911097"/>
              <a:gd name="connsiteY2" fmla="*/ 106780 h 1547992"/>
              <a:gd name="connsiteX3" fmla="*/ 2871874 w 2911097"/>
              <a:gd name="connsiteY3" fmla="*/ 42126 h 1547992"/>
              <a:gd name="connsiteX4" fmla="*/ 2317692 w 2911097"/>
              <a:gd name="connsiteY4" fmla="*/ 734853 h 1547992"/>
              <a:gd name="connsiteX5" fmla="*/ 1680383 w 2911097"/>
              <a:gd name="connsiteY5" fmla="*/ 1224380 h 1547992"/>
              <a:gd name="connsiteX6" fmla="*/ 950710 w 2911097"/>
              <a:gd name="connsiteY6" fmla="*/ 1519944 h 1547992"/>
              <a:gd name="connsiteX7" fmla="*/ 350346 w 2911097"/>
              <a:gd name="connsiteY7" fmla="*/ 1510708 h 1547992"/>
              <a:gd name="connsiteX8" fmla="*/ 8601 w 2911097"/>
              <a:gd name="connsiteY8" fmla="*/ 1289035 h 1547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11097" h="1547992">
                <a:moveTo>
                  <a:pt x="8601" y="1289035"/>
                </a:moveTo>
                <a:cubicBezTo>
                  <a:pt x="65559" y="1096611"/>
                  <a:pt x="256444" y="553204"/>
                  <a:pt x="692092" y="356162"/>
                </a:cubicBezTo>
                <a:cubicBezTo>
                  <a:pt x="1127740" y="159120"/>
                  <a:pt x="2259195" y="159119"/>
                  <a:pt x="2622492" y="106780"/>
                </a:cubicBezTo>
                <a:cubicBezTo>
                  <a:pt x="2985789" y="54441"/>
                  <a:pt x="2922674" y="-62553"/>
                  <a:pt x="2871874" y="42126"/>
                </a:cubicBezTo>
                <a:cubicBezTo>
                  <a:pt x="2821074" y="146805"/>
                  <a:pt x="2516274" y="537811"/>
                  <a:pt x="2317692" y="734853"/>
                </a:cubicBezTo>
                <a:cubicBezTo>
                  <a:pt x="2119110" y="931895"/>
                  <a:pt x="1908213" y="1093531"/>
                  <a:pt x="1680383" y="1224380"/>
                </a:cubicBezTo>
                <a:cubicBezTo>
                  <a:pt x="1452553" y="1355229"/>
                  <a:pt x="1172383" y="1472223"/>
                  <a:pt x="950710" y="1519944"/>
                </a:cubicBezTo>
                <a:cubicBezTo>
                  <a:pt x="729037" y="1567665"/>
                  <a:pt x="510443" y="1547653"/>
                  <a:pt x="350346" y="1510708"/>
                </a:cubicBezTo>
                <a:cubicBezTo>
                  <a:pt x="190249" y="1473763"/>
                  <a:pt x="-48357" y="1481459"/>
                  <a:pt x="8601" y="1289035"/>
                </a:cubicBezTo>
                <a:close/>
              </a:path>
            </a:pathLst>
          </a:custGeom>
          <a:solidFill>
            <a:srgbClr val="CCFFFF"/>
          </a:solidFill>
          <a:ln w="3810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4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 - 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олилиния 5"/>
          <p:cNvSpPr/>
          <p:nvPr/>
        </p:nvSpPr>
        <p:spPr>
          <a:xfrm rot="308356" flipH="1">
            <a:off x="1358824" y="1591747"/>
            <a:ext cx="2323696" cy="1761288"/>
          </a:xfrm>
          <a:custGeom>
            <a:avLst/>
            <a:gdLst>
              <a:gd name="connsiteX0" fmla="*/ 8601 w 2911097"/>
              <a:gd name="connsiteY0" fmla="*/ 1289035 h 1547992"/>
              <a:gd name="connsiteX1" fmla="*/ 692092 w 2911097"/>
              <a:gd name="connsiteY1" fmla="*/ 356162 h 1547992"/>
              <a:gd name="connsiteX2" fmla="*/ 2622492 w 2911097"/>
              <a:gd name="connsiteY2" fmla="*/ 106780 h 1547992"/>
              <a:gd name="connsiteX3" fmla="*/ 2871874 w 2911097"/>
              <a:gd name="connsiteY3" fmla="*/ 42126 h 1547992"/>
              <a:gd name="connsiteX4" fmla="*/ 2317692 w 2911097"/>
              <a:gd name="connsiteY4" fmla="*/ 734853 h 1547992"/>
              <a:gd name="connsiteX5" fmla="*/ 1680383 w 2911097"/>
              <a:gd name="connsiteY5" fmla="*/ 1224380 h 1547992"/>
              <a:gd name="connsiteX6" fmla="*/ 950710 w 2911097"/>
              <a:gd name="connsiteY6" fmla="*/ 1519944 h 1547992"/>
              <a:gd name="connsiteX7" fmla="*/ 350346 w 2911097"/>
              <a:gd name="connsiteY7" fmla="*/ 1510708 h 1547992"/>
              <a:gd name="connsiteX8" fmla="*/ 8601 w 2911097"/>
              <a:gd name="connsiteY8" fmla="*/ 1289035 h 1547992"/>
              <a:gd name="connsiteX0" fmla="*/ 8601 w 2891070"/>
              <a:gd name="connsiteY0" fmla="*/ 1298668 h 1557625"/>
              <a:gd name="connsiteX1" fmla="*/ 692092 w 2891070"/>
              <a:gd name="connsiteY1" fmla="*/ 365795 h 1557625"/>
              <a:gd name="connsiteX2" fmla="*/ 2558750 w 2891070"/>
              <a:gd name="connsiteY2" fmla="*/ 85427 h 1557625"/>
              <a:gd name="connsiteX3" fmla="*/ 2871874 w 2891070"/>
              <a:gd name="connsiteY3" fmla="*/ 51759 h 1557625"/>
              <a:gd name="connsiteX4" fmla="*/ 2317692 w 2891070"/>
              <a:gd name="connsiteY4" fmla="*/ 744486 h 1557625"/>
              <a:gd name="connsiteX5" fmla="*/ 1680383 w 2891070"/>
              <a:gd name="connsiteY5" fmla="*/ 1234013 h 1557625"/>
              <a:gd name="connsiteX6" fmla="*/ 950710 w 2891070"/>
              <a:gd name="connsiteY6" fmla="*/ 1529577 h 1557625"/>
              <a:gd name="connsiteX7" fmla="*/ 350346 w 2891070"/>
              <a:gd name="connsiteY7" fmla="*/ 1520341 h 1557625"/>
              <a:gd name="connsiteX8" fmla="*/ 8601 w 2891070"/>
              <a:gd name="connsiteY8" fmla="*/ 1298668 h 1557625"/>
              <a:gd name="connsiteX0" fmla="*/ 8601 w 2886222"/>
              <a:gd name="connsiteY0" fmla="*/ 1313079 h 1572036"/>
              <a:gd name="connsiteX1" fmla="*/ 692092 w 2886222"/>
              <a:gd name="connsiteY1" fmla="*/ 380206 h 1572036"/>
              <a:gd name="connsiteX2" fmla="*/ 2558750 w 2886222"/>
              <a:gd name="connsiteY2" fmla="*/ 99838 h 1572036"/>
              <a:gd name="connsiteX3" fmla="*/ 2871874 w 2886222"/>
              <a:gd name="connsiteY3" fmla="*/ 66170 h 1572036"/>
              <a:gd name="connsiteX4" fmla="*/ 2317692 w 2886222"/>
              <a:gd name="connsiteY4" fmla="*/ 758897 h 1572036"/>
              <a:gd name="connsiteX5" fmla="*/ 1680383 w 2886222"/>
              <a:gd name="connsiteY5" fmla="*/ 1248424 h 1572036"/>
              <a:gd name="connsiteX6" fmla="*/ 950710 w 2886222"/>
              <a:gd name="connsiteY6" fmla="*/ 1543988 h 1572036"/>
              <a:gd name="connsiteX7" fmla="*/ 350346 w 2886222"/>
              <a:gd name="connsiteY7" fmla="*/ 1534752 h 1572036"/>
              <a:gd name="connsiteX8" fmla="*/ 8601 w 2886222"/>
              <a:gd name="connsiteY8" fmla="*/ 1313079 h 1572036"/>
              <a:gd name="connsiteX0" fmla="*/ 8601 w 2886222"/>
              <a:gd name="connsiteY0" fmla="*/ 1313079 h 1572036"/>
              <a:gd name="connsiteX1" fmla="*/ 692092 w 2886222"/>
              <a:gd name="connsiteY1" fmla="*/ 380206 h 1572036"/>
              <a:gd name="connsiteX2" fmla="*/ 2558750 w 2886222"/>
              <a:gd name="connsiteY2" fmla="*/ 99838 h 1572036"/>
              <a:gd name="connsiteX3" fmla="*/ 2871874 w 2886222"/>
              <a:gd name="connsiteY3" fmla="*/ 66170 h 1572036"/>
              <a:gd name="connsiteX4" fmla="*/ 2317692 w 2886222"/>
              <a:gd name="connsiteY4" fmla="*/ 758897 h 1572036"/>
              <a:gd name="connsiteX5" fmla="*/ 1811745 w 2886222"/>
              <a:gd name="connsiteY5" fmla="*/ 1352338 h 1572036"/>
              <a:gd name="connsiteX6" fmla="*/ 950710 w 2886222"/>
              <a:gd name="connsiteY6" fmla="*/ 1543988 h 1572036"/>
              <a:gd name="connsiteX7" fmla="*/ 350346 w 2886222"/>
              <a:gd name="connsiteY7" fmla="*/ 1534752 h 1572036"/>
              <a:gd name="connsiteX8" fmla="*/ 8601 w 2886222"/>
              <a:gd name="connsiteY8" fmla="*/ 1313079 h 1572036"/>
              <a:gd name="connsiteX0" fmla="*/ 8601 w 2886222"/>
              <a:gd name="connsiteY0" fmla="*/ 1313079 h 1572036"/>
              <a:gd name="connsiteX1" fmla="*/ 692092 w 2886222"/>
              <a:gd name="connsiteY1" fmla="*/ 380206 h 1572036"/>
              <a:gd name="connsiteX2" fmla="*/ 2558750 w 2886222"/>
              <a:gd name="connsiteY2" fmla="*/ 99838 h 1572036"/>
              <a:gd name="connsiteX3" fmla="*/ 2871874 w 2886222"/>
              <a:gd name="connsiteY3" fmla="*/ 66170 h 1572036"/>
              <a:gd name="connsiteX4" fmla="*/ 2317692 w 2886222"/>
              <a:gd name="connsiteY4" fmla="*/ 758897 h 1572036"/>
              <a:gd name="connsiteX5" fmla="*/ 1677384 w 2886222"/>
              <a:gd name="connsiteY5" fmla="*/ 1264768 h 1572036"/>
              <a:gd name="connsiteX6" fmla="*/ 950710 w 2886222"/>
              <a:gd name="connsiteY6" fmla="*/ 1543988 h 1572036"/>
              <a:gd name="connsiteX7" fmla="*/ 350346 w 2886222"/>
              <a:gd name="connsiteY7" fmla="*/ 1534752 h 1572036"/>
              <a:gd name="connsiteX8" fmla="*/ 8601 w 2886222"/>
              <a:gd name="connsiteY8" fmla="*/ 1313079 h 1572036"/>
              <a:gd name="connsiteX0" fmla="*/ 8601 w 2886222"/>
              <a:gd name="connsiteY0" fmla="*/ 1313079 h 1572036"/>
              <a:gd name="connsiteX1" fmla="*/ 692092 w 2886222"/>
              <a:gd name="connsiteY1" fmla="*/ 380206 h 1572036"/>
              <a:gd name="connsiteX2" fmla="*/ 2558750 w 2886222"/>
              <a:gd name="connsiteY2" fmla="*/ 99838 h 1572036"/>
              <a:gd name="connsiteX3" fmla="*/ 2871874 w 2886222"/>
              <a:gd name="connsiteY3" fmla="*/ 66170 h 1572036"/>
              <a:gd name="connsiteX4" fmla="*/ 2317692 w 2886222"/>
              <a:gd name="connsiteY4" fmla="*/ 758897 h 1572036"/>
              <a:gd name="connsiteX5" fmla="*/ 1677384 w 2886222"/>
              <a:gd name="connsiteY5" fmla="*/ 1264768 h 1572036"/>
              <a:gd name="connsiteX6" fmla="*/ 950710 w 2886222"/>
              <a:gd name="connsiteY6" fmla="*/ 1543988 h 1572036"/>
              <a:gd name="connsiteX7" fmla="*/ 350346 w 2886222"/>
              <a:gd name="connsiteY7" fmla="*/ 1534752 h 1572036"/>
              <a:gd name="connsiteX8" fmla="*/ 8601 w 2886222"/>
              <a:gd name="connsiteY8" fmla="*/ 1313079 h 15720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86222" h="1572036">
                <a:moveTo>
                  <a:pt x="8601" y="1313079"/>
                </a:moveTo>
                <a:cubicBezTo>
                  <a:pt x="65559" y="1120655"/>
                  <a:pt x="267067" y="582413"/>
                  <a:pt x="692092" y="380206"/>
                </a:cubicBezTo>
                <a:cubicBezTo>
                  <a:pt x="1117117" y="177999"/>
                  <a:pt x="2231949" y="205528"/>
                  <a:pt x="2558750" y="99838"/>
                </a:cubicBezTo>
                <a:cubicBezTo>
                  <a:pt x="2885551" y="-5852"/>
                  <a:pt x="2912050" y="-43673"/>
                  <a:pt x="2871874" y="66170"/>
                </a:cubicBezTo>
                <a:cubicBezTo>
                  <a:pt x="2831698" y="176013"/>
                  <a:pt x="2516774" y="559131"/>
                  <a:pt x="2317692" y="758897"/>
                </a:cubicBezTo>
                <a:cubicBezTo>
                  <a:pt x="2118610" y="958663"/>
                  <a:pt x="1977332" y="1182329"/>
                  <a:pt x="1677384" y="1264768"/>
                </a:cubicBezTo>
                <a:cubicBezTo>
                  <a:pt x="1377436" y="1347207"/>
                  <a:pt x="1172383" y="1496267"/>
                  <a:pt x="950710" y="1543988"/>
                </a:cubicBezTo>
                <a:cubicBezTo>
                  <a:pt x="729037" y="1591709"/>
                  <a:pt x="510443" y="1571697"/>
                  <a:pt x="350346" y="1534752"/>
                </a:cubicBezTo>
                <a:cubicBezTo>
                  <a:pt x="190249" y="1497807"/>
                  <a:pt x="-48357" y="1505503"/>
                  <a:pt x="8601" y="1313079"/>
                </a:cubicBezTo>
                <a:close/>
              </a:path>
            </a:pathLst>
          </a:custGeom>
          <a:solidFill>
            <a:srgbClr val="CCFFFF"/>
          </a:solidFill>
          <a:ln w="3810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2</a:t>
            </a:r>
            <a:r>
              <a:rPr lang="ru-RU" sz="4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 - 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олилиния 6"/>
          <p:cNvSpPr/>
          <p:nvPr/>
        </p:nvSpPr>
        <p:spPr>
          <a:xfrm rot="20450133" flipH="1">
            <a:off x="1309715" y="2879507"/>
            <a:ext cx="2328255" cy="1739711"/>
          </a:xfrm>
          <a:custGeom>
            <a:avLst/>
            <a:gdLst>
              <a:gd name="connsiteX0" fmla="*/ 8601 w 2911097"/>
              <a:gd name="connsiteY0" fmla="*/ 1289035 h 1547992"/>
              <a:gd name="connsiteX1" fmla="*/ 692092 w 2911097"/>
              <a:gd name="connsiteY1" fmla="*/ 356162 h 1547992"/>
              <a:gd name="connsiteX2" fmla="*/ 2622492 w 2911097"/>
              <a:gd name="connsiteY2" fmla="*/ 106780 h 1547992"/>
              <a:gd name="connsiteX3" fmla="*/ 2871874 w 2911097"/>
              <a:gd name="connsiteY3" fmla="*/ 42126 h 1547992"/>
              <a:gd name="connsiteX4" fmla="*/ 2317692 w 2911097"/>
              <a:gd name="connsiteY4" fmla="*/ 734853 h 1547992"/>
              <a:gd name="connsiteX5" fmla="*/ 1680383 w 2911097"/>
              <a:gd name="connsiteY5" fmla="*/ 1224380 h 1547992"/>
              <a:gd name="connsiteX6" fmla="*/ 950710 w 2911097"/>
              <a:gd name="connsiteY6" fmla="*/ 1519944 h 1547992"/>
              <a:gd name="connsiteX7" fmla="*/ 350346 w 2911097"/>
              <a:gd name="connsiteY7" fmla="*/ 1510708 h 1547992"/>
              <a:gd name="connsiteX8" fmla="*/ 8601 w 2911097"/>
              <a:gd name="connsiteY8" fmla="*/ 1289035 h 1547992"/>
              <a:gd name="connsiteX0" fmla="*/ 8601 w 2891884"/>
              <a:gd name="connsiteY0" fmla="*/ 1293821 h 1552778"/>
              <a:gd name="connsiteX1" fmla="*/ 692092 w 2891884"/>
              <a:gd name="connsiteY1" fmla="*/ 360948 h 1552778"/>
              <a:gd name="connsiteX2" fmla="*/ 2622492 w 2891884"/>
              <a:gd name="connsiteY2" fmla="*/ 111566 h 1552778"/>
              <a:gd name="connsiteX3" fmla="*/ 2871874 w 2891884"/>
              <a:gd name="connsiteY3" fmla="*/ 46912 h 1552778"/>
              <a:gd name="connsiteX4" fmla="*/ 2580079 w 2891884"/>
              <a:gd name="connsiteY4" fmla="*/ 805023 h 1552778"/>
              <a:gd name="connsiteX5" fmla="*/ 1680383 w 2891884"/>
              <a:gd name="connsiteY5" fmla="*/ 1229166 h 1552778"/>
              <a:gd name="connsiteX6" fmla="*/ 950710 w 2891884"/>
              <a:gd name="connsiteY6" fmla="*/ 1524730 h 1552778"/>
              <a:gd name="connsiteX7" fmla="*/ 350346 w 2891884"/>
              <a:gd name="connsiteY7" fmla="*/ 1515494 h 1552778"/>
              <a:gd name="connsiteX8" fmla="*/ 8601 w 2891884"/>
              <a:gd name="connsiteY8" fmla="*/ 1293821 h 15527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91884" h="1552778">
                <a:moveTo>
                  <a:pt x="8601" y="1293821"/>
                </a:moveTo>
                <a:cubicBezTo>
                  <a:pt x="65559" y="1101397"/>
                  <a:pt x="256444" y="557990"/>
                  <a:pt x="692092" y="360948"/>
                </a:cubicBezTo>
                <a:cubicBezTo>
                  <a:pt x="1127740" y="163906"/>
                  <a:pt x="2259195" y="163905"/>
                  <a:pt x="2622492" y="111566"/>
                </a:cubicBezTo>
                <a:cubicBezTo>
                  <a:pt x="2985789" y="59227"/>
                  <a:pt x="2878943" y="-68664"/>
                  <a:pt x="2871874" y="46912"/>
                </a:cubicBezTo>
                <a:cubicBezTo>
                  <a:pt x="2864805" y="162488"/>
                  <a:pt x="2778661" y="607981"/>
                  <a:pt x="2580079" y="805023"/>
                </a:cubicBezTo>
                <a:cubicBezTo>
                  <a:pt x="2381497" y="1002065"/>
                  <a:pt x="1951945" y="1109215"/>
                  <a:pt x="1680383" y="1229166"/>
                </a:cubicBezTo>
                <a:cubicBezTo>
                  <a:pt x="1408822" y="1349117"/>
                  <a:pt x="1172383" y="1477009"/>
                  <a:pt x="950710" y="1524730"/>
                </a:cubicBezTo>
                <a:cubicBezTo>
                  <a:pt x="729037" y="1572451"/>
                  <a:pt x="510443" y="1552439"/>
                  <a:pt x="350346" y="1515494"/>
                </a:cubicBezTo>
                <a:cubicBezTo>
                  <a:pt x="190249" y="1478549"/>
                  <a:pt x="-48357" y="1486245"/>
                  <a:pt x="8601" y="1293821"/>
                </a:cubicBezTo>
                <a:close/>
              </a:path>
            </a:pathLst>
          </a:custGeom>
          <a:solidFill>
            <a:srgbClr val="CCFFFF"/>
          </a:solidFill>
          <a:ln w="3810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-3</a:t>
            </a:r>
            <a:r>
              <a:rPr lang="ru-RU" sz="4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 +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олилиния 7"/>
          <p:cNvSpPr/>
          <p:nvPr/>
        </p:nvSpPr>
        <p:spPr>
          <a:xfrm rot="17746466" flipH="1">
            <a:off x="2435043" y="3925595"/>
            <a:ext cx="2271449" cy="1831664"/>
          </a:xfrm>
          <a:custGeom>
            <a:avLst/>
            <a:gdLst>
              <a:gd name="connsiteX0" fmla="*/ 8601 w 2911097"/>
              <a:gd name="connsiteY0" fmla="*/ 1289035 h 1547992"/>
              <a:gd name="connsiteX1" fmla="*/ 692092 w 2911097"/>
              <a:gd name="connsiteY1" fmla="*/ 356162 h 1547992"/>
              <a:gd name="connsiteX2" fmla="*/ 2622492 w 2911097"/>
              <a:gd name="connsiteY2" fmla="*/ 106780 h 1547992"/>
              <a:gd name="connsiteX3" fmla="*/ 2871874 w 2911097"/>
              <a:gd name="connsiteY3" fmla="*/ 42126 h 1547992"/>
              <a:gd name="connsiteX4" fmla="*/ 2317692 w 2911097"/>
              <a:gd name="connsiteY4" fmla="*/ 734853 h 1547992"/>
              <a:gd name="connsiteX5" fmla="*/ 1680383 w 2911097"/>
              <a:gd name="connsiteY5" fmla="*/ 1224380 h 1547992"/>
              <a:gd name="connsiteX6" fmla="*/ 950710 w 2911097"/>
              <a:gd name="connsiteY6" fmla="*/ 1519944 h 1547992"/>
              <a:gd name="connsiteX7" fmla="*/ 350346 w 2911097"/>
              <a:gd name="connsiteY7" fmla="*/ 1510708 h 1547992"/>
              <a:gd name="connsiteX8" fmla="*/ 8601 w 2911097"/>
              <a:gd name="connsiteY8" fmla="*/ 1289035 h 1547992"/>
              <a:gd name="connsiteX0" fmla="*/ 8601 w 2896789"/>
              <a:gd name="connsiteY0" fmla="*/ 1289972 h 1548929"/>
              <a:gd name="connsiteX1" fmla="*/ 692092 w 2896789"/>
              <a:gd name="connsiteY1" fmla="*/ 357099 h 1548929"/>
              <a:gd name="connsiteX2" fmla="*/ 2622492 w 2896789"/>
              <a:gd name="connsiteY2" fmla="*/ 107717 h 1548929"/>
              <a:gd name="connsiteX3" fmla="*/ 2871874 w 2896789"/>
              <a:gd name="connsiteY3" fmla="*/ 43063 h 1548929"/>
              <a:gd name="connsiteX4" fmla="*/ 2512919 w 2896789"/>
              <a:gd name="connsiteY4" fmla="*/ 748603 h 1548929"/>
              <a:gd name="connsiteX5" fmla="*/ 1680383 w 2896789"/>
              <a:gd name="connsiteY5" fmla="*/ 1225317 h 1548929"/>
              <a:gd name="connsiteX6" fmla="*/ 950710 w 2896789"/>
              <a:gd name="connsiteY6" fmla="*/ 1520881 h 1548929"/>
              <a:gd name="connsiteX7" fmla="*/ 350346 w 2896789"/>
              <a:gd name="connsiteY7" fmla="*/ 1511645 h 1548929"/>
              <a:gd name="connsiteX8" fmla="*/ 8601 w 2896789"/>
              <a:gd name="connsiteY8" fmla="*/ 1289972 h 1548929"/>
              <a:gd name="connsiteX0" fmla="*/ 8601 w 2821326"/>
              <a:gd name="connsiteY0" fmla="*/ 1375893 h 1634850"/>
              <a:gd name="connsiteX1" fmla="*/ 692092 w 2821326"/>
              <a:gd name="connsiteY1" fmla="*/ 443020 h 1634850"/>
              <a:gd name="connsiteX2" fmla="*/ 2622492 w 2821326"/>
              <a:gd name="connsiteY2" fmla="*/ 193638 h 1634850"/>
              <a:gd name="connsiteX3" fmla="*/ 2746839 w 2821326"/>
              <a:gd name="connsiteY3" fmla="*/ 30671 h 1634850"/>
              <a:gd name="connsiteX4" fmla="*/ 2512919 w 2821326"/>
              <a:gd name="connsiteY4" fmla="*/ 834524 h 1634850"/>
              <a:gd name="connsiteX5" fmla="*/ 1680383 w 2821326"/>
              <a:gd name="connsiteY5" fmla="*/ 1311238 h 1634850"/>
              <a:gd name="connsiteX6" fmla="*/ 950710 w 2821326"/>
              <a:gd name="connsiteY6" fmla="*/ 1606802 h 1634850"/>
              <a:gd name="connsiteX7" fmla="*/ 350346 w 2821326"/>
              <a:gd name="connsiteY7" fmla="*/ 1597566 h 1634850"/>
              <a:gd name="connsiteX8" fmla="*/ 8601 w 2821326"/>
              <a:gd name="connsiteY8" fmla="*/ 1375893 h 1634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821326" h="1634850">
                <a:moveTo>
                  <a:pt x="8601" y="1375893"/>
                </a:moveTo>
                <a:cubicBezTo>
                  <a:pt x="65559" y="1183469"/>
                  <a:pt x="256444" y="640062"/>
                  <a:pt x="692092" y="443020"/>
                </a:cubicBezTo>
                <a:cubicBezTo>
                  <a:pt x="1127740" y="245978"/>
                  <a:pt x="2280034" y="262363"/>
                  <a:pt x="2622492" y="193638"/>
                </a:cubicBezTo>
                <a:cubicBezTo>
                  <a:pt x="2964950" y="124913"/>
                  <a:pt x="2765101" y="-76143"/>
                  <a:pt x="2746839" y="30671"/>
                </a:cubicBezTo>
                <a:cubicBezTo>
                  <a:pt x="2728577" y="137485"/>
                  <a:pt x="2690662" y="621096"/>
                  <a:pt x="2512919" y="834524"/>
                </a:cubicBezTo>
                <a:cubicBezTo>
                  <a:pt x="2335176" y="1047952"/>
                  <a:pt x="1940751" y="1182525"/>
                  <a:pt x="1680383" y="1311238"/>
                </a:cubicBezTo>
                <a:cubicBezTo>
                  <a:pt x="1420015" y="1439951"/>
                  <a:pt x="1172383" y="1559081"/>
                  <a:pt x="950710" y="1606802"/>
                </a:cubicBezTo>
                <a:cubicBezTo>
                  <a:pt x="729037" y="1654523"/>
                  <a:pt x="510443" y="1634511"/>
                  <a:pt x="350346" y="1597566"/>
                </a:cubicBezTo>
                <a:cubicBezTo>
                  <a:pt x="190249" y="1560621"/>
                  <a:pt x="-48357" y="1568317"/>
                  <a:pt x="8601" y="1375893"/>
                </a:cubicBezTo>
                <a:close/>
              </a:path>
            </a:pathLst>
          </a:custGeom>
          <a:solidFill>
            <a:srgbClr val="CCFFFF"/>
          </a:solidFill>
          <a:ln w="3810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-3</a:t>
            </a:r>
            <a:r>
              <a:rPr lang="ru-RU" sz="4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 -</a:t>
            </a:r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олилиния 8"/>
          <p:cNvSpPr/>
          <p:nvPr/>
        </p:nvSpPr>
        <p:spPr>
          <a:xfrm rot="3096823">
            <a:off x="4628906" y="3259378"/>
            <a:ext cx="2468708" cy="1903018"/>
          </a:xfrm>
          <a:custGeom>
            <a:avLst/>
            <a:gdLst>
              <a:gd name="connsiteX0" fmla="*/ 8601 w 2911097"/>
              <a:gd name="connsiteY0" fmla="*/ 1289035 h 1547992"/>
              <a:gd name="connsiteX1" fmla="*/ 692092 w 2911097"/>
              <a:gd name="connsiteY1" fmla="*/ 356162 h 1547992"/>
              <a:gd name="connsiteX2" fmla="*/ 2622492 w 2911097"/>
              <a:gd name="connsiteY2" fmla="*/ 106780 h 1547992"/>
              <a:gd name="connsiteX3" fmla="*/ 2871874 w 2911097"/>
              <a:gd name="connsiteY3" fmla="*/ 42126 h 1547992"/>
              <a:gd name="connsiteX4" fmla="*/ 2317692 w 2911097"/>
              <a:gd name="connsiteY4" fmla="*/ 734853 h 1547992"/>
              <a:gd name="connsiteX5" fmla="*/ 1680383 w 2911097"/>
              <a:gd name="connsiteY5" fmla="*/ 1224380 h 1547992"/>
              <a:gd name="connsiteX6" fmla="*/ 950710 w 2911097"/>
              <a:gd name="connsiteY6" fmla="*/ 1519944 h 1547992"/>
              <a:gd name="connsiteX7" fmla="*/ 350346 w 2911097"/>
              <a:gd name="connsiteY7" fmla="*/ 1510708 h 1547992"/>
              <a:gd name="connsiteX8" fmla="*/ 8601 w 2911097"/>
              <a:gd name="connsiteY8" fmla="*/ 1289035 h 1547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11097" h="1547992">
                <a:moveTo>
                  <a:pt x="8601" y="1289035"/>
                </a:moveTo>
                <a:cubicBezTo>
                  <a:pt x="65559" y="1096611"/>
                  <a:pt x="256444" y="553204"/>
                  <a:pt x="692092" y="356162"/>
                </a:cubicBezTo>
                <a:cubicBezTo>
                  <a:pt x="1127740" y="159120"/>
                  <a:pt x="2259195" y="159119"/>
                  <a:pt x="2622492" y="106780"/>
                </a:cubicBezTo>
                <a:cubicBezTo>
                  <a:pt x="2985789" y="54441"/>
                  <a:pt x="2922674" y="-62553"/>
                  <a:pt x="2871874" y="42126"/>
                </a:cubicBezTo>
                <a:cubicBezTo>
                  <a:pt x="2821074" y="146805"/>
                  <a:pt x="2516274" y="537811"/>
                  <a:pt x="2317692" y="734853"/>
                </a:cubicBezTo>
                <a:cubicBezTo>
                  <a:pt x="2119110" y="931895"/>
                  <a:pt x="1908213" y="1093531"/>
                  <a:pt x="1680383" y="1224380"/>
                </a:cubicBezTo>
                <a:cubicBezTo>
                  <a:pt x="1452553" y="1355229"/>
                  <a:pt x="1172383" y="1472223"/>
                  <a:pt x="950710" y="1519944"/>
                </a:cubicBezTo>
                <a:cubicBezTo>
                  <a:pt x="729037" y="1567665"/>
                  <a:pt x="510443" y="1547653"/>
                  <a:pt x="350346" y="1510708"/>
                </a:cubicBezTo>
                <a:cubicBezTo>
                  <a:pt x="190249" y="1473763"/>
                  <a:pt x="-48357" y="1481459"/>
                  <a:pt x="8601" y="1289035"/>
                </a:cubicBezTo>
                <a:close/>
              </a:path>
            </a:pathLst>
          </a:custGeom>
          <a:solidFill>
            <a:srgbClr val="CCFFFF"/>
          </a:solidFill>
          <a:ln w="38100">
            <a:solidFill>
              <a:srgbClr val="0000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2 </a:t>
            </a:r>
            <a:r>
              <a:rPr lang="ru-RU" sz="4400" b="1" i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х</a:t>
            </a:r>
            <a:endParaRPr lang="ru-RU" sz="4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3458618" y="2704737"/>
            <a:ext cx="1577340" cy="1402080"/>
          </a:xfrm>
          <a:prstGeom prst="ellipse">
            <a:avLst/>
          </a:prstGeom>
          <a:solidFill>
            <a:srgbClr val="FFFF99"/>
          </a:solidFill>
          <a:ln w="38100"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- 3</a:t>
            </a:r>
            <a:r>
              <a:rPr lang="ru-RU" sz="4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endParaRPr lang="ru-RU" sz="4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376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00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8000"/>
                            </p:stCondLst>
                            <p:childTnLst>
                              <p:par>
                                <p:cTn id="3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2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2853</TotalTime>
  <Words>706</Words>
  <Application>Microsoft Office PowerPoint</Application>
  <PresentationFormat>Экран (4:3)</PresentationFormat>
  <Paragraphs>275</Paragraphs>
  <Slides>21</Slides>
  <Notes>5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8" baseType="lpstr">
      <vt:lpstr>SimSun</vt:lpstr>
      <vt:lpstr>Arial</vt:lpstr>
      <vt:lpstr>Calibri</vt:lpstr>
      <vt:lpstr>Calibri Light</vt:lpstr>
      <vt:lpstr>Times New Roman</vt:lpstr>
      <vt:lpstr>Тема Office</vt:lpstr>
      <vt:lpstr>Уравнение</vt:lpstr>
      <vt:lpstr>МНОЖЕННЯ ОДНОЧЛЕНА  НА МНОГОЧЛЕН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RePack by Diakov</cp:lastModifiedBy>
  <cp:revision>136</cp:revision>
  <dcterms:created xsi:type="dcterms:W3CDTF">2021-10-22T16:16:08Z</dcterms:created>
  <dcterms:modified xsi:type="dcterms:W3CDTF">2021-12-04T19:28:24Z</dcterms:modified>
</cp:coreProperties>
</file>