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1350" r:id="rId2"/>
    <p:sldId id="1308" r:id="rId3"/>
    <p:sldId id="1340" r:id="rId4"/>
    <p:sldId id="1314" r:id="rId5"/>
    <p:sldId id="1352" r:id="rId6"/>
    <p:sldId id="1345" r:id="rId7"/>
    <p:sldId id="1353" r:id="rId8"/>
    <p:sldId id="1346" r:id="rId9"/>
    <p:sldId id="1354" r:id="rId10"/>
    <p:sldId id="1355" r:id="rId11"/>
    <p:sldId id="1356" r:id="rId12"/>
    <p:sldId id="1351" r:id="rId13"/>
    <p:sldId id="1357" r:id="rId14"/>
    <p:sldId id="1358" r:id="rId15"/>
    <p:sldId id="1359" r:id="rId16"/>
    <p:sldId id="1360" r:id="rId17"/>
    <p:sldId id="131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5408DC"/>
    <a:srgbClr val="000099"/>
    <a:srgbClr val="0033CC"/>
    <a:srgbClr val="00C563"/>
    <a:srgbClr val="FF0066"/>
    <a:srgbClr val="0101FD"/>
    <a:srgbClr val="4870AB"/>
    <a:srgbClr val="2F3242"/>
    <a:srgbClr val="FFB4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22" autoAdjust="0"/>
    <p:restoredTop sz="94660"/>
  </p:normalViewPr>
  <p:slideViewPr>
    <p:cSldViewPr snapToGrid="0">
      <p:cViewPr varScale="1">
        <p:scale>
          <a:sx n="72" d="100"/>
          <a:sy n="72" d="100"/>
        </p:scale>
        <p:origin x="60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AE2202-8D93-45E6-9612-B6D471EC49C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C3805E76-ED3F-4F43-9A61-B8D7E0D8EF09}">
      <dgm:prSet phldrT="[Текст]"/>
      <dgm:spPr>
        <a:xfrm>
          <a:off x="800274" y="263604"/>
          <a:ext cx="3474356" cy="372414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k-UA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Основна властивість дробу</a:t>
          </a:r>
        </a:p>
      </dgm:t>
    </dgm:pt>
    <dgm:pt modelId="{AE92B09F-5561-4261-B206-957D3F51E61F}" type="parTrans" cxnId="{8142D3A8-F8BC-4F8F-8BD4-FE3F0A5A7629}">
      <dgm:prSet/>
      <dgm:spPr/>
      <dgm:t>
        <a:bodyPr/>
        <a:lstStyle/>
        <a:p>
          <a:endParaRPr lang="uk-UA"/>
        </a:p>
      </dgm:t>
    </dgm:pt>
    <dgm:pt modelId="{47D46A2F-E44E-4F07-8927-2B65CB12D9E2}" type="sibTrans" cxnId="{8142D3A8-F8BC-4F8F-8BD4-FE3F0A5A7629}">
      <dgm:prSet/>
      <dgm:spPr/>
      <dgm:t>
        <a:bodyPr/>
        <a:lstStyle/>
        <a:p>
          <a:endParaRPr lang="uk-UA"/>
        </a:p>
      </dgm:t>
    </dgm:pt>
    <dgm:pt modelId="{B2F72B0A-9872-4E71-9971-368DCAD3BCA2}">
      <dgm:prSet phldrT="[Текст]" custT="1"/>
      <dgm:spPr>
        <a:xfrm>
          <a:off x="0" y="915712"/>
          <a:ext cx="2403808" cy="905735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k-UA" sz="20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Ділення чисельника і знаменника на одне і те саме число, відмінне від нуля</a:t>
          </a:r>
        </a:p>
      </dgm:t>
    </dgm:pt>
    <dgm:pt modelId="{7D053EC5-BF3E-4D62-B993-A22EB1D9FF36}" type="parTrans" cxnId="{76596C27-6A09-443A-A7AE-C17C2BEB7DE2}">
      <dgm:prSet/>
      <dgm:spPr>
        <a:xfrm>
          <a:off x="1149848" y="586565"/>
          <a:ext cx="1335548" cy="279694"/>
        </a:xfrm>
        <a:custGeom>
          <a:avLst/>
          <a:gdLst/>
          <a:ahLst/>
          <a:cxnLst/>
          <a:rect l="0" t="0" r="0" b="0"/>
          <a:pathLst>
            <a:path>
              <a:moveTo>
                <a:pt x="1335548" y="0"/>
              </a:moveTo>
              <a:lnTo>
                <a:pt x="1335548" y="236292"/>
              </a:lnTo>
              <a:lnTo>
                <a:pt x="0" y="236292"/>
              </a:lnTo>
              <a:lnTo>
                <a:pt x="0" y="279694"/>
              </a:lnTo>
            </a:path>
          </a:pathLst>
        </a:custGeom>
        <a:noFill/>
        <a:ln w="12700" cap="flat" cmpd="sng" algn="ctr">
          <a:solidFill>
            <a:srgbClr val="5B9BD5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uk-UA"/>
        </a:p>
      </dgm:t>
    </dgm:pt>
    <dgm:pt modelId="{9A382219-F05B-4BE3-8B88-670408E54C17}" type="sibTrans" cxnId="{76596C27-6A09-443A-A7AE-C17C2BEB7DE2}">
      <dgm:prSet/>
      <dgm:spPr/>
      <dgm:t>
        <a:bodyPr/>
        <a:lstStyle/>
        <a:p>
          <a:endParaRPr lang="uk-UA"/>
        </a:p>
      </dgm:t>
    </dgm:pt>
    <dgm:pt modelId="{3612E92B-1CE8-4815-9BFD-D001F8B05B18}">
      <dgm:prSet phldrT="[Текст]" custT="1"/>
      <dgm:spPr>
        <a:xfrm>
          <a:off x="2564269" y="921918"/>
          <a:ext cx="2458580" cy="905875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k-UA" sz="20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Множення чисельника і знаменника на одне й те саме число, відмінне </a:t>
          </a:r>
          <a:r>
            <a:rPr lang="uk-UA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від </a:t>
          </a:r>
          <a:r>
            <a:rPr lang="uk-UA" sz="20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нуля</a:t>
          </a:r>
          <a:r>
            <a:rPr lang="uk-UA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.</a:t>
          </a:r>
          <a:endParaRPr lang="uk-UA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F95F1F2A-B7A6-476B-BD88-34ABD45B2FCD}" type="parTrans" cxnId="{B551D1CF-22F8-4525-A2A3-6EFA2E3000AF}">
      <dgm:prSet/>
      <dgm:spPr>
        <a:xfrm>
          <a:off x="2485397" y="586565"/>
          <a:ext cx="1256106" cy="285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498"/>
              </a:lnTo>
              <a:lnTo>
                <a:pt x="1256106" y="242498"/>
              </a:lnTo>
              <a:lnTo>
                <a:pt x="1256106" y="285900"/>
              </a:lnTo>
            </a:path>
          </a:pathLst>
        </a:custGeom>
        <a:noFill/>
        <a:ln w="12700" cap="flat" cmpd="sng" algn="ctr">
          <a:solidFill>
            <a:srgbClr val="5B9BD5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uk-UA"/>
        </a:p>
      </dgm:t>
    </dgm:pt>
    <dgm:pt modelId="{C3475E5B-1A9D-4E59-8EC6-5B312C738AF1}" type="sibTrans" cxnId="{B551D1CF-22F8-4525-A2A3-6EFA2E3000AF}">
      <dgm:prSet/>
      <dgm:spPr/>
      <dgm:t>
        <a:bodyPr/>
        <a:lstStyle/>
        <a:p>
          <a:endParaRPr lang="uk-UA"/>
        </a:p>
      </dgm:t>
    </dgm:pt>
    <dgm:pt modelId="{44F2BE71-443E-44E4-8D20-E9565D5E58BD}">
      <dgm:prSet phldrT="[Текст]" custT="1"/>
      <dgm:spPr>
        <a:xfrm>
          <a:off x="2794198" y="1958653"/>
          <a:ext cx="2085513" cy="486043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k-UA" sz="20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Зведення дробу до нового знаменника</a:t>
          </a:r>
        </a:p>
      </dgm:t>
    </dgm:pt>
    <dgm:pt modelId="{5D3A5452-4A9E-4341-AE25-0989B276BF37}" type="parTrans" cxnId="{90D2DC86-7B42-4E50-A60E-F7A55EA5F519}">
      <dgm:prSet/>
      <dgm:spPr>
        <a:xfrm>
          <a:off x="3695784" y="1778341"/>
          <a:ext cx="91440" cy="1308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7457"/>
              </a:lnTo>
              <a:lnTo>
                <a:pt x="89115" y="87457"/>
              </a:lnTo>
              <a:lnTo>
                <a:pt x="89115" y="130859"/>
              </a:lnTo>
            </a:path>
          </a:pathLst>
        </a:custGeom>
        <a:noFill/>
        <a:ln w="12700" cap="flat" cmpd="sng" algn="ctr">
          <a:solidFill>
            <a:srgbClr val="5B9BD5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uk-UA"/>
        </a:p>
      </dgm:t>
    </dgm:pt>
    <dgm:pt modelId="{CBB59886-5DF2-4E71-9517-CCE39DCC9AFC}" type="sibTrans" cxnId="{90D2DC86-7B42-4E50-A60E-F7A55EA5F519}">
      <dgm:prSet/>
      <dgm:spPr/>
      <dgm:t>
        <a:bodyPr/>
        <a:lstStyle/>
        <a:p>
          <a:endParaRPr lang="uk-UA"/>
        </a:p>
      </dgm:t>
    </dgm:pt>
    <dgm:pt modelId="{C365AE5C-B211-4A33-A030-E19A64C7D7AA}">
      <dgm:prSet custT="1"/>
      <dgm:spPr>
        <a:xfrm>
          <a:off x="143930" y="2033405"/>
          <a:ext cx="2003146" cy="473030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k-UA" sz="20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Скорочення дробу</a:t>
          </a:r>
        </a:p>
      </dgm:t>
    </dgm:pt>
    <dgm:pt modelId="{B3EB306C-92A5-41AB-84E6-1EECA96E08EA}" type="parTrans" cxnId="{15CCE120-5050-4242-AA78-02F389C0A6CD}">
      <dgm:prSet/>
      <dgm:spPr>
        <a:xfrm>
          <a:off x="1047727" y="1771995"/>
          <a:ext cx="91440" cy="211957"/>
        </a:xfrm>
        <a:custGeom>
          <a:avLst/>
          <a:gdLst/>
          <a:ahLst/>
          <a:cxnLst/>
          <a:rect l="0" t="0" r="0" b="0"/>
          <a:pathLst>
            <a:path>
              <a:moveTo>
                <a:pt x="102120" y="0"/>
              </a:moveTo>
              <a:lnTo>
                <a:pt x="102120" y="168555"/>
              </a:lnTo>
              <a:lnTo>
                <a:pt x="45720" y="168555"/>
              </a:lnTo>
              <a:lnTo>
                <a:pt x="45720" y="211957"/>
              </a:lnTo>
            </a:path>
          </a:pathLst>
        </a:custGeom>
        <a:noFill/>
        <a:ln w="12700" cap="flat" cmpd="sng" algn="ctr">
          <a:solidFill>
            <a:srgbClr val="5B9BD5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uk-UA"/>
        </a:p>
      </dgm:t>
    </dgm:pt>
    <dgm:pt modelId="{25A797B2-C81E-45D3-A013-E5FF0A9EFE34}" type="sibTrans" cxnId="{15CCE120-5050-4242-AA78-02F389C0A6CD}">
      <dgm:prSet/>
      <dgm:spPr/>
      <dgm:t>
        <a:bodyPr/>
        <a:lstStyle/>
        <a:p>
          <a:endParaRPr lang="uk-UA"/>
        </a:p>
      </dgm:t>
    </dgm:pt>
    <dgm:pt modelId="{6202B50F-4DF4-4575-97B9-36AF94751BA8}" type="pres">
      <dgm:prSet presAssocID="{C9AE2202-8D93-45E6-9612-B6D471EC49C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uk-UA"/>
        </a:p>
      </dgm:t>
    </dgm:pt>
    <dgm:pt modelId="{400A00E9-763D-4E5E-8BD6-4B3F5CE74E4E}" type="pres">
      <dgm:prSet presAssocID="{C3805E76-ED3F-4F43-9A61-B8D7E0D8EF09}" presName="hierRoot1" presStyleCnt="0"/>
      <dgm:spPr/>
    </dgm:pt>
    <dgm:pt modelId="{C6DFA8AD-4309-41F3-92C3-BCC75EC7D427}" type="pres">
      <dgm:prSet presAssocID="{C3805E76-ED3F-4F43-9A61-B8D7E0D8EF09}" presName="composite" presStyleCnt="0"/>
      <dgm:spPr/>
    </dgm:pt>
    <dgm:pt modelId="{F2611129-035D-4795-9875-55CDBF4BBD17}" type="pres">
      <dgm:prSet presAssocID="{C3805E76-ED3F-4F43-9A61-B8D7E0D8EF09}" presName="background" presStyleLbl="node0" presStyleIdx="0" presStyleCnt="1"/>
      <dgm:spPr>
        <a:xfrm>
          <a:off x="748219" y="214151"/>
          <a:ext cx="3474356" cy="372414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FD830381-DB4E-4A42-9B37-256C95D2A556}" type="pres">
      <dgm:prSet presAssocID="{C3805E76-ED3F-4F43-9A61-B8D7E0D8EF09}" presName="text" presStyleLbl="fgAcc0" presStyleIdx="0" presStyleCnt="1" custScaleX="741590" custScaleY="125182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CD135BC4-3EBA-4564-9186-37936060FA4F}" type="pres">
      <dgm:prSet presAssocID="{C3805E76-ED3F-4F43-9A61-B8D7E0D8EF09}" presName="hierChild2" presStyleCnt="0"/>
      <dgm:spPr/>
    </dgm:pt>
    <dgm:pt modelId="{5D9DFBFC-BBCC-456C-8C71-C271290279FF}" type="pres">
      <dgm:prSet presAssocID="{7D053EC5-BF3E-4D62-B993-A22EB1D9FF36}" presName="Name10" presStyleLbl="parChTrans1D2" presStyleIdx="0" presStyleCnt="2"/>
      <dgm:spPr/>
      <dgm:t>
        <a:bodyPr/>
        <a:lstStyle/>
        <a:p>
          <a:endParaRPr lang="uk-UA"/>
        </a:p>
      </dgm:t>
    </dgm:pt>
    <dgm:pt modelId="{4204E6BA-F599-42DE-9006-F7C3956AE1C9}" type="pres">
      <dgm:prSet presAssocID="{B2F72B0A-9872-4E71-9971-368DCAD3BCA2}" presName="hierRoot2" presStyleCnt="0"/>
      <dgm:spPr/>
    </dgm:pt>
    <dgm:pt modelId="{5826CCE1-72B9-44CD-BC5A-CC830F6259F3}" type="pres">
      <dgm:prSet presAssocID="{B2F72B0A-9872-4E71-9971-368DCAD3BCA2}" presName="composite2" presStyleCnt="0"/>
      <dgm:spPr/>
    </dgm:pt>
    <dgm:pt modelId="{2F8277FF-84FD-4811-AB8E-58100B728CC6}" type="pres">
      <dgm:prSet presAssocID="{B2F72B0A-9872-4E71-9971-368DCAD3BCA2}" presName="background2" presStyleLbl="node2" presStyleIdx="0" presStyleCnt="2"/>
      <dgm:spPr>
        <a:xfrm>
          <a:off x="-52055" y="866259"/>
          <a:ext cx="2403808" cy="905735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37F6F9E7-275C-4ADF-9DA0-C973072CFA43}" type="pres">
      <dgm:prSet presAssocID="{B2F72B0A-9872-4E71-9971-368DCAD3BCA2}" presName="text2" presStyleLbl="fgAcc2" presStyleIdx="0" presStyleCnt="2" custScaleX="513085" custScaleY="304451" custLinFactNeighborX="-17861" custLinFactNeighborY="48215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E1C8D637-B217-4633-9C00-B52875AE3725}" type="pres">
      <dgm:prSet presAssocID="{B2F72B0A-9872-4E71-9971-368DCAD3BCA2}" presName="hierChild3" presStyleCnt="0"/>
      <dgm:spPr/>
    </dgm:pt>
    <dgm:pt modelId="{842C056E-BA05-4FD9-851F-1B428542DD2C}" type="pres">
      <dgm:prSet presAssocID="{B3EB306C-92A5-41AB-84E6-1EECA96E08EA}" presName="Name17" presStyleLbl="parChTrans1D3" presStyleIdx="0" presStyleCnt="2"/>
      <dgm:spPr/>
      <dgm:t>
        <a:bodyPr/>
        <a:lstStyle/>
        <a:p>
          <a:endParaRPr lang="uk-UA"/>
        </a:p>
      </dgm:t>
    </dgm:pt>
    <dgm:pt modelId="{63AA6341-72B6-48DB-B701-1B39BC31A503}" type="pres">
      <dgm:prSet presAssocID="{C365AE5C-B211-4A33-A030-E19A64C7D7AA}" presName="hierRoot3" presStyleCnt="0"/>
      <dgm:spPr/>
    </dgm:pt>
    <dgm:pt modelId="{0F01079B-62CF-4069-89F3-499BC741BF10}" type="pres">
      <dgm:prSet presAssocID="{C365AE5C-B211-4A33-A030-E19A64C7D7AA}" presName="composite3" presStyleCnt="0"/>
      <dgm:spPr/>
    </dgm:pt>
    <dgm:pt modelId="{20C3D2C8-BB2A-46A2-9957-F7D151D4F715}" type="pres">
      <dgm:prSet presAssocID="{C365AE5C-B211-4A33-A030-E19A64C7D7AA}" presName="background3" presStyleLbl="node3" presStyleIdx="0" presStyleCnt="2"/>
      <dgm:spPr>
        <a:xfrm>
          <a:off x="91874" y="1983952"/>
          <a:ext cx="2003146" cy="473030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AA657E61-71B5-4127-B3CD-B36F0AADF76C}" type="pres">
      <dgm:prSet presAssocID="{C365AE5C-B211-4A33-A030-E19A64C7D7AA}" presName="text3" presStyleLbl="fgAcc3" presStyleIdx="0" presStyleCnt="2" custScaleX="427565" custScaleY="159003" custLinFactNeighborX="-23608" custLinFactNeighborY="73661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DA968AD4-3AB8-4218-917D-B3608EDE4957}" type="pres">
      <dgm:prSet presAssocID="{C365AE5C-B211-4A33-A030-E19A64C7D7AA}" presName="hierChild4" presStyleCnt="0"/>
      <dgm:spPr/>
    </dgm:pt>
    <dgm:pt modelId="{A876944C-76D5-40FE-8B01-6C5E46C7FA91}" type="pres">
      <dgm:prSet presAssocID="{F95F1F2A-B7A6-476B-BD88-34ABD45B2FCD}" presName="Name10" presStyleLbl="parChTrans1D2" presStyleIdx="1" presStyleCnt="2"/>
      <dgm:spPr/>
      <dgm:t>
        <a:bodyPr/>
        <a:lstStyle/>
        <a:p>
          <a:endParaRPr lang="uk-UA"/>
        </a:p>
      </dgm:t>
    </dgm:pt>
    <dgm:pt modelId="{999026DF-BFA0-4174-BEF3-37115643F079}" type="pres">
      <dgm:prSet presAssocID="{3612E92B-1CE8-4815-9BFD-D001F8B05B18}" presName="hierRoot2" presStyleCnt="0"/>
      <dgm:spPr/>
    </dgm:pt>
    <dgm:pt modelId="{4CD4509C-9354-4DD5-B31A-6AB98022E192}" type="pres">
      <dgm:prSet presAssocID="{3612E92B-1CE8-4815-9BFD-D001F8B05B18}" presName="composite2" presStyleCnt="0"/>
      <dgm:spPr/>
    </dgm:pt>
    <dgm:pt modelId="{0B6E4280-F1C9-476E-AEB2-19CF1A19D35E}" type="pres">
      <dgm:prSet presAssocID="{3612E92B-1CE8-4815-9BFD-D001F8B05B18}" presName="background2" presStyleLbl="node2" presStyleIdx="1" presStyleCnt="2"/>
      <dgm:spPr>
        <a:xfrm>
          <a:off x="2512213" y="872465"/>
          <a:ext cx="2458580" cy="905875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E7CEBDF3-76F4-4AC3-9E2A-DBE924530253}" type="pres">
      <dgm:prSet presAssocID="{3612E92B-1CE8-4815-9BFD-D001F8B05B18}" presName="text2" presStyleLbl="fgAcc2" presStyleIdx="1" presStyleCnt="2" custScaleX="524776" custScaleY="304498" custLinFactNeighborX="22678" custLinFactNeighborY="50301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AC105764-3907-46B2-A919-055574528AAB}" type="pres">
      <dgm:prSet presAssocID="{3612E92B-1CE8-4815-9BFD-D001F8B05B18}" presName="hierChild3" presStyleCnt="0"/>
      <dgm:spPr/>
    </dgm:pt>
    <dgm:pt modelId="{2A55FC06-4D41-482C-8681-E48B72F27E18}" type="pres">
      <dgm:prSet presAssocID="{5D3A5452-4A9E-4341-AE25-0989B276BF37}" presName="Name17" presStyleLbl="parChTrans1D3" presStyleIdx="1" presStyleCnt="2"/>
      <dgm:spPr/>
      <dgm:t>
        <a:bodyPr/>
        <a:lstStyle/>
        <a:p>
          <a:endParaRPr lang="uk-UA"/>
        </a:p>
      </dgm:t>
    </dgm:pt>
    <dgm:pt modelId="{1640A8D7-AEB5-49F2-B05E-F9D89F6A8A5E}" type="pres">
      <dgm:prSet presAssocID="{44F2BE71-443E-44E4-8D20-E9565D5E58BD}" presName="hierRoot3" presStyleCnt="0"/>
      <dgm:spPr/>
    </dgm:pt>
    <dgm:pt modelId="{56AC2C03-B3EF-4E96-8EF2-7849252F9325}" type="pres">
      <dgm:prSet presAssocID="{44F2BE71-443E-44E4-8D20-E9565D5E58BD}" presName="composite3" presStyleCnt="0"/>
      <dgm:spPr/>
    </dgm:pt>
    <dgm:pt modelId="{182CCA27-A71C-4662-96FA-9A9A99B90CE4}" type="pres">
      <dgm:prSet presAssocID="{44F2BE71-443E-44E4-8D20-E9565D5E58BD}" presName="background3" presStyleLbl="node3" presStyleIdx="1" presStyleCnt="2"/>
      <dgm:spPr>
        <a:xfrm>
          <a:off x="2742143" y="1909200"/>
          <a:ext cx="2085513" cy="486043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7C489D6D-69E5-4306-90CA-B7C729166F3E}" type="pres">
      <dgm:prSet presAssocID="{44F2BE71-443E-44E4-8D20-E9565D5E58BD}" presName="text3" presStyleLbl="fgAcc3" presStyleIdx="1" presStyleCnt="2" custScaleX="445146" custScaleY="163377" custLinFactNeighborX="9721" custLinFactNeighborY="48487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6BBFE3D7-94A2-4D6D-9213-15BDA3A5E69F}" type="pres">
      <dgm:prSet presAssocID="{44F2BE71-443E-44E4-8D20-E9565D5E58BD}" presName="hierChild4" presStyleCnt="0"/>
      <dgm:spPr/>
    </dgm:pt>
  </dgm:ptLst>
  <dgm:cxnLst>
    <dgm:cxn modelId="{7C406D09-500D-463C-B4E8-C23132BBE6D6}" type="presOf" srcId="{3612E92B-1CE8-4815-9BFD-D001F8B05B18}" destId="{E7CEBDF3-76F4-4AC3-9E2A-DBE924530253}" srcOrd="0" destOrd="0" presId="urn:microsoft.com/office/officeart/2005/8/layout/hierarchy1"/>
    <dgm:cxn modelId="{4B0E0FBC-6E13-411A-8A07-0BD2E3A27D26}" type="presOf" srcId="{C3805E76-ED3F-4F43-9A61-B8D7E0D8EF09}" destId="{FD830381-DB4E-4A42-9B37-256C95D2A556}" srcOrd="0" destOrd="0" presId="urn:microsoft.com/office/officeart/2005/8/layout/hierarchy1"/>
    <dgm:cxn modelId="{C99CDD35-4C86-4417-979C-369400E80764}" type="presOf" srcId="{7D053EC5-BF3E-4D62-B993-A22EB1D9FF36}" destId="{5D9DFBFC-BBCC-456C-8C71-C271290279FF}" srcOrd="0" destOrd="0" presId="urn:microsoft.com/office/officeart/2005/8/layout/hierarchy1"/>
    <dgm:cxn modelId="{5E3C7D7D-C732-4892-BE26-27FB0F8E6FDF}" type="presOf" srcId="{5D3A5452-4A9E-4341-AE25-0989B276BF37}" destId="{2A55FC06-4D41-482C-8681-E48B72F27E18}" srcOrd="0" destOrd="0" presId="urn:microsoft.com/office/officeart/2005/8/layout/hierarchy1"/>
    <dgm:cxn modelId="{76596C27-6A09-443A-A7AE-C17C2BEB7DE2}" srcId="{C3805E76-ED3F-4F43-9A61-B8D7E0D8EF09}" destId="{B2F72B0A-9872-4E71-9971-368DCAD3BCA2}" srcOrd="0" destOrd="0" parTransId="{7D053EC5-BF3E-4D62-B993-A22EB1D9FF36}" sibTransId="{9A382219-F05B-4BE3-8B88-670408E54C17}"/>
    <dgm:cxn modelId="{8142D3A8-F8BC-4F8F-8BD4-FE3F0A5A7629}" srcId="{C9AE2202-8D93-45E6-9612-B6D471EC49C7}" destId="{C3805E76-ED3F-4F43-9A61-B8D7E0D8EF09}" srcOrd="0" destOrd="0" parTransId="{AE92B09F-5561-4261-B206-957D3F51E61F}" sibTransId="{47D46A2F-E44E-4F07-8927-2B65CB12D9E2}"/>
    <dgm:cxn modelId="{7AA9970E-2A23-43F4-A552-56D11D8BB76B}" type="presOf" srcId="{F95F1F2A-B7A6-476B-BD88-34ABD45B2FCD}" destId="{A876944C-76D5-40FE-8B01-6C5E46C7FA91}" srcOrd="0" destOrd="0" presId="urn:microsoft.com/office/officeart/2005/8/layout/hierarchy1"/>
    <dgm:cxn modelId="{15CCE120-5050-4242-AA78-02F389C0A6CD}" srcId="{B2F72B0A-9872-4E71-9971-368DCAD3BCA2}" destId="{C365AE5C-B211-4A33-A030-E19A64C7D7AA}" srcOrd="0" destOrd="0" parTransId="{B3EB306C-92A5-41AB-84E6-1EECA96E08EA}" sibTransId="{25A797B2-C81E-45D3-A013-E5FF0A9EFE34}"/>
    <dgm:cxn modelId="{165300CC-E9F3-429A-B90A-FB50A9D2DDF5}" type="presOf" srcId="{B2F72B0A-9872-4E71-9971-368DCAD3BCA2}" destId="{37F6F9E7-275C-4ADF-9DA0-C973072CFA43}" srcOrd="0" destOrd="0" presId="urn:microsoft.com/office/officeart/2005/8/layout/hierarchy1"/>
    <dgm:cxn modelId="{3DAB4BC0-5D8F-4B75-B062-315BB26385B7}" type="presOf" srcId="{B3EB306C-92A5-41AB-84E6-1EECA96E08EA}" destId="{842C056E-BA05-4FD9-851F-1B428542DD2C}" srcOrd="0" destOrd="0" presId="urn:microsoft.com/office/officeart/2005/8/layout/hierarchy1"/>
    <dgm:cxn modelId="{C1555BA2-F78E-4206-AE11-61741E1EF19B}" type="presOf" srcId="{C9AE2202-8D93-45E6-9612-B6D471EC49C7}" destId="{6202B50F-4DF4-4575-97B9-36AF94751BA8}" srcOrd="0" destOrd="0" presId="urn:microsoft.com/office/officeart/2005/8/layout/hierarchy1"/>
    <dgm:cxn modelId="{FEEFE5E2-452E-4715-B9DC-1A580A1CDF8C}" type="presOf" srcId="{C365AE5C-B211-4A33-A030-E19A64C7D7AA}" destId="{AA657E61-71B5-4127-B3CD-B36F0AADF76C}" srcOrd="0" destOrd="0" presId="urn:microsoft.com/office/officeart/2005/8/layout/hierarchy1"/>
    <dgm:cxn modelId="{90D2DC86-7B42-4E50-A60E-F7A55EA5F519}" srcId="{3612E92B-1CE8-4815-9BFD-D001F8B05B18}" destId="{44F2BE71-443E-44E4-8D20-E9565D5E58BD}" srcOrd="0" destOrd="0" parTransId="{5D3A5452-4A9E-4341-AE25-0989B276BF37}" sibTransId="{CBB59886-5DF2-4E71-9517-CCE39DCC9AFC}"/>
    <dgm:cxn modelId="{5F777D8E-507B-4582-9166-B48EA59311EE}" type="presOf" srcId="{44F2BE71-443E-44E4-8D20-E9565D5E58BD}" destId="{7C489D6D-69E5-4306-90CA-B7C729166F3E}" srcOrd="0" destOrd="0" presId="urn:microsoft.com/office/officeart/2005/8/layout/hierarchy1"/>
    <dgm:cxn modelId="{B551D1CF-22F8-4525-A2A3-6EFA2E3000AF}" srcId="{C3805E76-ED3F-4F43-9A61-B8D7E0D8EF09}" destId="{3612E92B-1CE8-4815-9BFD-D001F8B05B18}" srcOrd="1" destOrd="0" parTransId="{F95F1F2A-B7A6-476B-BD88-34ABD45B2FCD}" sibTransId="{C3475E5B-1A9D-4E59-8EC6-5B312C738AF1}"/>
    <dgm:cxn modelId="{C5C1C6CD-F8DF-4087-A8AD-3095F5F67E59}" type="presParOf" srcId="{6202B50F-4DF4-4575-97B9-36AF94751BA8}" destId="{400A00E9-763D-4E5E-8BD6-4B3F5CE74E4E}" srcOrd="0" destOrd="0" presId="urn:microsoft.com/office/officeart/2005/8/layout/hierarchy1"/>
    <dgm:cxn modelId="{C0C295D7-8846-4040-8AA8-B27EC846B9F4}" type="presParOf" srcId="{400A00E9-763D-4E5E-8BD6-4B3F5CE74E4E}" destId="{C6DFA8AD-4309-41F3-92C3-BCC75EC7D427}" srcOrd="0" destOrd="0" presId="urn:microsoft.com/office/officeart/2005/8/layout/hierarchy1"/>
    <dgm:cxn modelId="{4F1841BD-6581-49DA-BE9D-4A03BFFD1C02}" type="presParOf" srcId="{C6DFA8AD-4309-41F3-92C3-BCC75EC7D427}" destId="{F2611129-035D-4795-9875-55CDBF4BBD17}" srcOrd="0" destOrd="0" presId="urn:microsoft.com/office/officeart/2005/8/layout/hierarchy1"/>
    <dgm:cxn modelId="{67F49F22-A198-4F05-93F1-345CCC0328A5}" type="presParOf" srcId="{C6DFA8AD-4309-41F3-92C3-BCC75EC7D427}" destId="{FD830381-DB4E-4A42-9B37-256C95D2A556}" srcOrd="1" destOrd="0" presId="urn:microsoft.com/office/officeart/2005/8/layout/hierarchy1"/>
    <dgm:cxn modelId="{A88E3059-020F-4119-A56A-223DE8966827}" type="presParOf" srcId="{400A00E9-763D-4E5E-8BD6-4B3F5CE74E4E}" destId="{CD135BC4-3EBA-4564-9186-37936060FA4F}" srcOrd="1" destOrd="0" presId="urn:microsoft.com/office/officeart/2005/8/layout/hierarchy1"/>
    <dgm:cxn modelId="{C4DF1C0D-2D0A-4B8B-A85B-5A758B5174D8}" type="presParOf" srcId="{CD135BC4-3EBA-4564-9186-37936060FA4F}" destId="{5D9DFBFC-BBCC-456C-8C71-C271290279FF}" srcOrd="0" destOrd="0" presId="urn:microsoft.com/office/officeart/2005/8/layout/hierarchy1"/>
    <dgm:cxn modelId="{256368F3-99B0-41B5-B2EE-0FCCA88958D7}" type="presParOf" srcId="{CD135BC4-3EBA-4564-9186-37936060FA4F}" destId="{4204E6BA-F599-42DE-9006-F7C3956AE1C9}" srcOrd="1" destOrd="0" presId="urn:microsoft.com/office/officeart/2005/8/layout/hierarchy1"/>
    <dgm:cxn modelId="{53131E44-EE25-4309-B7C9-7AC2BF23D76D}" type="presParOf" srcId="{4204E6BA-F599-42DE-9006-F7C3956AE1C9}" destId="{5826CCE1-72B9-44CD-BC5A-CC830F6259F3}" srcOrd="0" destOrd="0" presId="urn:microsoft.com/office/officeart/2005/8/layout/hierarchy1"/>
    <dgm:cxn modelId="{81647ECE-E5EE-4CED-91A3-A7F3DF09C567}" type="presParOf" srcId="{5826CCE1-72B9-44CD-BC5A-CC830F6259F3}" destId="{2F8277FF-84FD-4811-AB8E-58100B728CC6}" srcOrd="0" destOrd="0" presId="urn:microsoft.com/office/officeart/2005/8/layout/hierarchy1"/>
    <dgm:cxn modelId="{A3A25B2C-C8C3-457B-83D1-496B2FBE525B}" type="presParOf" srcId="{5826CCE1-72B9-44CD-BC5A-CC830F6259F3}" destId="{37F6F9E7-275C-4ADF-9DA0-C973072CFA43}" srcOrd="1" destOrd="0" presId="urn:microsoft.com/office/officeart/2005/8/layout/hierarchy1"/>
    <dgm:cxn modelId="{1F45AEA0-B081-4290-A104-A1F9EDA7E49B}" type="presParOf" srcId="{4204E6BA-F599-42DE-9006-F7C3956AE1C9}" destId="{E1C8D637-B217-4633-9C00-B52875AE3725}" srcOrd="1" destOrd="0" presId="urn:microsoft.com/office/officeart/2005/8/layout/hierarchy1"/>
    <dgm:cxn modelId="{E6FEA0B8-BCE3-4066-9AA3-B74E1AA82447}" type="presParOf" srcId="{E1C8D637-B217-4633-9C00-B52875AE3725}" destId="{842C056E-BA05-4FD9-851F-1B428542DD2C}" srcOrd="0" destOrd="0" presId="urn:microsoft.com/office/officeart/2005/8/layout/hierarchy1"/>
    <dgm:cxn modelId="{A584D81B-B09D-4014-A156-5FE885675E57}" type="presParOf" srcId="{E1C8D637-B217-4633-9C00-B52875AE3725}" destId="{63AA6341-72B6-48DB-B701-1B39BC31A503}" srcOrd="1" destOrd="0" presId="urn:microsoft.com/office/officeart/2005/8/layout/hierarchy1"/>
    <dgm:cxn modelId="{569864AD-337A-44D3-B3D6-007F38DEE73D}" type="presParOf" srcId="{63AA6341-72B6-48DB-B701-1B39BC31A503}" destId="{0F01079B-62CF-4069-89F3-499BC741BF10}" srcOrd="0" destOrd="0" presId="urn:microsoft.com/office/officeart/2005/8/layout/hierarchy1"/>
    <dgm:cxn modelId="{6D095DD0-4A4E-46B4-821D-2CEFA1A23AE0}" type="presParOf" srcId="{0F01079B-62CF-4069-89F3-499BC741BF10}" destId="{20C3D2C8-BB2A-46A2-9957-F7D151D4F715}" srcOrd="0" destOrd="0" presId="urn:microsoft.com/office/officeart/2005/8/layout/hierarchy1"/>
    <dgm:cxn modelId="{4BE296EF-D853-4C88-8419-624D7F89DD92}" type="presParOf" srcId="{0F01079B-62CF-4069-89F3-499BC741BF10}" destId="{AA657E61-71B5-4127-B3CD-B36F0AADF76C}" srcOrd="1" destOrd="0" presId="urn:microsoft.com/office/officeart/2005/8/layout/hierarchy1"/>
    <dgm:cxn modelId="{9D2BFAA2-27C1-4EC4-BC2F-677BF74063E2}" type="presParOf" srcId="{63AA6341-72B6-48DB-B701-1B39BC31A503}" destId="{DA968AD4-3AB8-4218-917D-B3608EDE4957}" srcOrd="1" destOrd="0" presId="urn:microsoft.com/office/officeart/2005/8/layout/hierarchy1"/>
    <dgm:cxn modelId="{9788BEC5-484F-4CB4-B824-D289A2DD576D}" type="presParOf" srcId="{CD135BC4-3EBA-4564-9186-37936060FA4F}" destId="{A876944C-76D5-40FE-8B01-6C5E46C7FA91}" srcOrd="2" destOrd="0" presId="urn:microsoft.com/office/officeart/2005/8/layout/hierarchy1"/>
    <dgm:cxn modelId="{FC8FC82B-47E3-46F2-9B39-A1BFB95AA795}" type="presParOf" srcId="{CD135BC4-3EBA-4564-9186-37936060FA4F}" destId="{999026DF-BFA0-4174-BEF3-37115643F079}" srcOrd="3" destOrd="0" presId="urn:microsoft.com/office/officeart/2005/8/layout/hierarchy1"/>
    <dgm:cxn modelId="{2A9D2D19-EAA2-4AEC-8C34-F44F515D9246}" type="presParOf" srcId="{999026DF-BFA0-4174-BEF3-37115643F079}" destId="{4CD4509C-9354-4DD5-B31A-6AB98022E192}" srcOrd="0" destOrd="0" presId="urn:microsoft.com/office/officeart/2005/8/layout/hierarchy1"/>
    <dgm:cxn modelId="{AE4244CD-2999-46E3-AE4D-19A688CD68DA}" type="presParOf" srcId="{4CD4509C-9354-4DD5-B31A-6AB98022E192}" destId="{0B6E4280-F1C9-476E-AEB2-19CF1A19D35E}" srcOrd="0" destOrd="0" presId="urn:microsoft.com/office/officeart/2005/8/layout/hierarchy1"/>
    <dgm:cxn modelId="{96CEE254-F528-496B-9703-6D237B06F935}" type="presParOf" srcId="{4CD4509C-9354-4DD5-B31A-6AB98022E192}" destId="{E7CEBDF3-76F4-4AC3-9E2A-DBE924530253}" srcOrd="1" destOrd="0" presId="urn:microsoft.com/office/officeart/2005/8/layout/hierarchy1"/>
    <dgm:cxn modelId="{FB1B79FC-69E7-43B8-9FDC-802230D604CC}" type="presParOf" srcId="{999026DF-BFA0-4174-BEF3-37115643F079}" destId="{AC105764-3907-46B2-A919-055574528AAB}" srcOrd="1" destOrd="0" presId="urn:microsoft.com/office/officeart/2005/8/layout/hierarchy1"/>
    <dgm:cxn modelId="{1E502DCC-1AB8-47C3-B962-537D2659E82C}" type="presParOf" srcId="{AC105764-3907-46B2-A919-055574528AAB}" destId="{2A55FC06-4D41-482C-8681-E48B72F27E18}" srcOrd="0" destOrd="0" presId="urn:microsoft.com/office/officeart/2005/8/layout/hierarchy1"/>
    <dgm:cxn modelId="{2D2B003E-E8DA-4EC8-A6E4-3E11514AE0C8}" type="presParOf" srcId="{AC105764-3907-46B2-A919-055574528AAB}" destId="{1640A8D7-AEB5-49F2-B05E-F9D89F6A8A5E}" srcOrd="1" destOrd="0" presId="urn:microsoft.com/office/officeart/2005/8/layout/hierarchy1"/>
    <dgm:cxn modelId="{D2AB6C10-8802-4148-8BF8-904BBDA2E438}" type="presParOf" srcId="{1640A8D7-AEB5-49F2-B05E-F9D89F6A8A5E}" destId="{56AC2C03-B3EF-4E96-8EF2-7849252F9325}" srcOrd="0" destOrd="0" presId="urn:microsoft.com/office/officeart/2005/8/layout/hierarchy1"/>
    <dgm:cxn modelId="{29D0A470-FE47-466A-BCEB-7B45DD417F6F}" type="presParOf" srcId="{56AC2C03-B3EF-4E96-8EF2-7849252F9325}" destId="{182CCA27-A71C-4662-96FA-9A9A99B90CE4}" srcOrd="0" destOrd="0" presId="urn:microsoft.com/office/officeart/2005/8/layout/hierarchy1"/>
    <dgm:cxn modelId="{BCEDC88E-2E44-4489-BDAC-90F90BCA8833}" type="presParOf" srcId="{56AC2C03-B3EF-4E96-8EF2-7849252F9325}" destId="{7C489D6D-69E5-4306-90CA-B7C729166F3E}" srcOrd="1" destOrd="0" presId="urn:microsoft.com/office/officeart/2005/8/layout/hierarchy1"/>
    <dgm:cxn modelId="{32633709-8A0B-4BC6-849D-A95EF8DD6009}" type="presParOf" srcId="{1640A8D7-AEB5-49F2-B05E-F9D89F6A8A5E}" destId="{6BBFE3D7-94A2-4D6D-9213-15BDA3A5E69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AE2202-8D93-45E6-9612-B6D471EC49C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C3805E76-ED3F-4F43-9A61-B8D7E0D8EF09}">
      <dgm:prSet phldrT="[Текст]"/>
      <dgm:spPr>
        <a:xfrm>
          <a:off x="800274" y="263604"/>
          <a:ext cx="3474356" cy="372414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k-UA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Способи скорочення дробу</a:t>
          </a:r>
          <a:endParaRPr lang="uk-UA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AE92B09F-5561-4261-B206-957D3F51E61F}" type="parTrans" cxnId="{8142D3A8-F8BC-4F8F-8BD4-FE3F0A5A7629}">
      <dgm:prSet/>
      <dgm:spPr/>
      <dgm:t>
        <a:bodyPr/>
        <a:lstStyle/>
        <a:p>
          <a:endParaRPr lang="uk-UA"/>
        </a:p>
      </dgm:t>
    </dgm:pt>
    <dgm:pt modelId="{47D46A2F-E44E-4F07-8927-2B65CB12D9E2}" type="sibTrans" cxnId="{8142D3A8-F8BC-4F8F-8BD4-FE3F0A5A7629}">
      <dgm:prSet/>
      <dgm:spPr/>
      <dgm:t>
        <a:bodyPr/>
        <a:lstStyle/>
        <a:p>
          <a:endParaRPr lang="uk-UA"/>
        </a:p>
      </dgm:t>
    </dgm:pt>
    <dgm:pt modelId="{B2F72B0A-9872-4E71-9971-368DCAD3BCA2}">
      <dgm:prSet phldrT="[Текст]" custT="1"/>
      <dgm:spPr>
        <a:xfrm>
          <a:off x="0" y="915712"/>
          <a:ext cx="2403808" cy="905735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k-UA" sz="2000" b="1" dirty="0" smtClean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І СПОСІБ</a:t>
          </a:r>
        </a:p>
        <a:p>
          <a:r>
            <a:rPr lang="uk-UA" sz="2000" dirty="0" smtClean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Поступово ділити чисельник і знаменник на їхні спільні дільники, поки не отримаємо нескоротний дріб.</a:t>
          </a:r>
          <a:endParaRPr lang="uk-UA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7D053EC5-BF3E-4D62-B993-A22EB1D9FF36}" type="parTrans" cxnId="{76596C27-6A09-443A-A7AE-C17C2BEB7DE2}">
      <dgm:prSet/>
      <dgm:spPr>
        <a:xfrm>
          <a:off x="1149848" y="586565"/>
          <a:ext cx="1335548" cy="279694"/>
        </a:xfrm>
        <a:custGeom>
          <a:avLst/>
          <a:gdLst/>
          <a:ahLst/>
          <a:cxnLst/>
          <a:rect l="0" t="0" r="0" b="0"/>
          <a:pathLst>
            <a:path>
              <a:moveTo>
                <a:pt x="1335548" y="0"/>
              </a:moveTo>
              <a:lnTo>
                <a:pt x="1335548" y="236292"/>
              </a:lnTo>
              <a:lnTo>
                <a:pt x="0" y="236292"/>
              </a:lnTo>
              <a:lnTo>
                <a:pt x="0" y="279694"/>
              </a:lnTo>
            </a:path>
          </a:pathLst>
        </a:custGeom>
        <a:noFill/>
        <a:ln w="12700" cap="flat" cmpd="sng" algn="ctr">
          <a:solidFill>
            <a:srgbClr val="5B9BD5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uk-UA"/>
        </a:p>
      </dgm:t>
    </dgm:pt>
    <dgm:pt modelId="{9A382219-F05B-4BE3-8B88-670408E54C17}" type="sibTrans" cxnId="{76596C27-6A09-443A-A7AE-C17C2BEB7DE2}">
      <dgm:prSet/>
      <dgm:spPr/>
      <dgm:t>
        <a:bodyPr/>
        <a:lstStyle/>
        <a:p>
          <a:endParaRPr lang="uk-UA"/>
        </a:p>
      </dgm:t>
    </dgm:pt>
    <dgm:pt modelId="{3612E92B-1CE8-4815-9BFD-D001F8B05B18}">
      <dgm:prSet phldrT="[Текст]" custT="1"/>
      <dgm:spPr>
        <a:xfrm>
          <a:off x="2564269" y="921918"/>
          <a:ext cx="2458580" cy="905875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k-UA" sz="2000" b="1" dirty="0" smtClean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ІІ СПОСІБ</a:t>
          </a:r>
        </a:p>
        <a:p>
          <a:r>
            <a:rPr lang="uk-UA" sz="2000" dirty="0" smtClean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Одразу ділити чисельник і знаменник на їхній найбільший спільний дільник.</a:t>
          </a:r>
          <a:endParaRPr lang="uk-UA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F95F1F2A-B7A6-476B-BD88-34ABD45B2FCD}" type="parTrans" cxnId="{B551D1CF-22F8-4525-A2A3-6EFA2E3000AF}">
      <dgm:prSet/>
      <dgm:spPr>
        <a:xfrm>
          <a:off x="2485397" y="586565"/>
          <a:ext cx="1256106" cy="285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498"/>
              </a:lnTo>
              <a:lnTo>
                <a:pt x="1256106" y="242498"/>
              </a:lnTo>
              <a:lnTo>
                <a:pt x="1256106" y="285900"/>
              </a:lnTo>
            </a:path>
          </a:pathLst>
        </a:custGeom>
        <a:noFill/>
        <a:ln w="12700" cap="flat" cmpd="sng" algn="ctr">
          <a:solidFill>
            <a:srgbClr val="5B9BD5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uk-UA"/>
        </a:p>
      </dgm:t>
    </dgm:pt>
    <dgm:pt modelId="{C3475E5B-1A9D-4E59-8EC6-5B312C738AF1}" type="sibTrans" cxnId="{B551D1CF-22F8-4525-A2A3-6EFA2E3000AF}">
      <dgm:prSet/>
      <dgm:spPr/>
      <dgm:t>
        <a:bodyPr/>
        <a:lstStyle/>
        <a:p>
          <a:endParaRPr lang="uk-UA"/>
        </a:p>
      </dgm:t>
    </dgm:pt>
    <dgm:pt modelId="{6202B50F-4DF4-4575-97B9-36AF94751BA8}" type="pres">
      <dgm:prSet presAssocID="{C9AE2202-8D93-45E6-9612-B6D471EC49C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uk-UA"/>
        </a:p>
      </dgm:t>
    </dgm:pt>
    <dgm:pt modelId="{400A00E9-763D-4E5E-8BD6-4B3F5CE74E4E}" type="pres">
      <dgm:prSet presAssocID="{C3805E76-ED3F-4F43-9A61-B8D7E0D8EF09}" presName="hierRoot1" presStyleCnt="0"/>
      <dgm:spPr/>
    </dgm:pt>
    <dgm:pt modelId="{C6DFA8AD-4309-41F3-92C3-BCC75EC7D427}" type="pres">
      <dgm:prSet presAssocID="{C3805E76-ED3F-4F43-9A61-B8D7E0D8EF09}" presName="composite" presStyleCnt="0"/>
      <dgm:spPr/>
    </dgm:pt>
    <dgm:pt modelId="{F2611129-035D-4795-9875-55CDBF4BBD17}" type="pres">
      <dgm:prSet presAssocID="{C3805E76-ED3F-4F43-9A61-B8D7E0D8EF09}" presName="background" presStyleLbl="node0" presStyleIdx="0" presStyleCnt="1"/>
      <dgm:spPr>
        <a:xfrm>
          <a:off x="748219" y="214151"/>
          <a:ext cx="3474356" cy="372414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FD830381-DB4E-4A42-9B37-256C95D2A556}" type="pres">
      <dgm:prSet presAssocID="{C3805E76-ED3F-4F43-9A61-B8D7E0D8EF09}" presName="text" presStyleLbl="fgAcc0" presStyleIdx="0" presStyleCnt="1" custScaleX="741590" custScaleY="125182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CD135BC4-3EBA-4564-9186-37936060FA4F}" type="pres">
      <dgm:prSet presAssocID="{C3805E76-ED3F-4F43-9A61-B8D7E0D8EF09}" presName="hierChild2" presStyleCnt="0"/>
      <dgm:spPr/>
    </dgm:pt>
    <dgm:pt modelId="{5D9DFBFC-BBCC-456C-8C71-C271290279FF}" type="pres">
      <dgm:prSet presAssocID="{7D053EC5-BF3E-4D62-B993-A22EB1D9FF36}" presName="Name10" presStyleLbl="parChTrans1D2" presStyleIdx="0" presStyleCnt="2"/>
      <dgm:spPr/>
      <dgm:t>
        <a:bodyPr/>
        <a:lstStyle/>
        <a:p>
          <a:endParaRPr lang="uk-UA"/>
        </a:p>
      </dgm:t>
    </dgm:pt>
    <dgm:pt modelId="{4204E6BA-F599-42DE-9006-F7C3956AE1C9}" type="pres">
      <dgm:prSet presAssocID="{B2F72B0A-9872-4E71-9971-368DCAD3BCA2}" presName="hierRoot2" presStyleCnt="0"/>
      <dgm:spPr/>
    </dgm:pt>
    <dgm:pt modelId="{5826CCE1-72B9-44CD-BC5A-CC830F6259F3}" type="pres">
      <dgm:prSet presAssocID="{B2F72B0A-9872-4E71-9971-368DCAD3BCA2}" presName="composite2" presStyleCnt="0"/>
      <dgm:spPr/>
    </dgm:pt>
    <dgm:pt modelId="{2F8277FF-84FD-4811-AB8E-58100B728CC6}" type="pres">
      <dgm:prSet presAssocID="{B2F72B0A-9872-4E71-9971-368DCAD3BCA2}" presName="background2" presStyleLbl="node2" presStyleIdx="0" presStyleCnt="2"/>
      <dgm:spPr>
        <a:xfrm>
          <a:off x="-52055" y="866259"/>
          <a:ext cx="2403808" cy="905735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37F6F9E7-275C-4ADF-9DA0-C973072CFA43}" type="pres">
      <dgm:prSet presAssocID="{B2F72B0A-9872-4E71-9971-368DCAD3BCA2}" presName="text2" presStyleLbl="fgAcc2" presStyleIdx="0" presStyleCnt="2" custScaleX="513085" custScaleY="468927" custLinFactNeighborX="-17861" custLinFactNeighborY="48215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E1C8D637-B217-4633-9C00-B52875AE3725}" type="pres">
      <dgm:prSet presAssocID="{B2F72B0A-9872-4E71-9971-368DCAD3BCA2}" presName="hierChild3" presStyleCnt="0"/>
      <dgm:spPr/>
    </dgm:pt>
    <dgm:pt modelId="{A876944C-76D5-40FE-8B01-6C5E46C7FA91}" type="pres">
      <dgm:prSet presAssocID="{F95F1F2A-B7A6-476B-BD88-34ABD45B2FCD}" presName="Name10" presStyleLbl="parChTrans1D2" presStyleIdx="1" presStyleCnt="2"/>
      <dgm:spPr/>
      <dgm:t>
        <a:bodyPr/>
        <a:lstStyle/>
        <a:p>
          <a:endParaRPr lang="uk-UA"/>
        </a:p>
      </dgm:t>
    </dgm:pt>
    <dgm:pt modelId="{999026DF-BFA0-4174-BEF3-37115643F079}" type="pres">
      <dgm:prSet presAssocID="{3612E92B-1CE8-4815-9BFD-D001F8B05B18}" presName="hierRoot2" presStyleCnt="0"/>
      <dgm:spPr/>
    </dgm:pt>
    <dgm:pt modelId="{4CD4509C-9354-4DD5-B31A-6AB98022E192}" type="pres">
      <dgm:prSet presAssocID="{3612E92B-1CE8-4815-9BFD-D001F8B05B18}" presName="composite2" presStyleCnt="0"/>
      <dgm:spPr/>
    </dgm:pt>
    <dgm:pt modelId="{0B6E4280-F1C9-476E-AEB2-19CF1A19D35E}" type="pres">
      <dgm:prSet presAssocID="{3612E92B-1CE8-4815-9BFD-D001F8B05B18}" presName="background2" presStyleLbl="node2" presStyleIdx="1" presStyleCnt="2"/>
      <dgm:spPr>
        <a:xfrm>
          <a:off x="2512213" y="872465"/>
          <a:ext cx="2458580" cy="905875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E7CEBDF3-76F4-4AC3-9E2A-DBE924530253}" type="pres">
      <dgm:prSet presAssocID="{3612E92B-1CE8-4815-9BFD-D001F8B05B18}" presName="text2" presStyleLbl="fgAcc2" presStyleIdx="1" presStyleCnt="2" custScaleX="524776" custScaleY="465921" custLinFactNeighborX="22678" custLinFactNeighborY="50301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AC105764-3907-46B2-A919-055574528AAB}" type="pres">
      <dgm:prSet presAssocID="{3612E92B-1CE8-4815-9BFD-D001F8B05B18}" presName="hierChild3" presStyleCnt="0"/>
      <dgm:spPr/>
    </dgm:pt>
  </dgm:ptLst>
  <dgm:cxnLst>
    <dgm:cxn modelId="{4B0E0FBC-6E13-411A-8A07-0BD2E3A27D26}" type="presOf" srcId="{C3805E76-ED3F-4F43-9A61-B8D7E0D8EF09}" destId="{FD830381-DB4E-4A42-9B37-256C95D2A556}" srcOrd="0" destOrd="0" presId="urn:microsoft.com/office/officeart/2005/8/layout/hierarchy1"/>
    <dgm:cxn modelId="{7C406D09-500D-463C-B4E8-C23132BBE6D6}" type="presOf" srcId="{3612E92B-1CE8-4815-9BFD-D001F8B05B18}" destId="{E7CEBDF3-76F4-4AC3-9E2A-DBE924530253}" srcOrd="0" destOrd="0" presId="urn:microsoft.com/office/officeart/2005/8/layout/hierarchy1"/>
    <dgm:cxn modelId="{C99CDD35-4C86-4417-979C-369400E80764}" type="presOf" srcId="{7D053EC5-BF3E-4D62-B993-A22EB1D9FF36}" destId="{5D9DFBFC-BBCC-456C-8C71-C271290279FF}" srcOrd="0" destOrd="0" presId="urn:microsoft.com/office/officeart/2005/8/layout/hierarchy1"/>
    <dgm:cxn modelId="{76596C27-6A09-443A-A7AE-C17C2BEB7DE2}" srcId="{C3805E76-ED3F-4F43-9A61-B8D7E0D8EF09}" destId="{B2F72B0A-9872-4E71-9971-368DCAD3BCA2}" srcOrd="0" destOrd="0" parTransId="{7D053EC5-BF3E-4D62-B993-A22EB1D9FF36}" sibTransId="{9A382219-F05B-4BE3-8B88-670408E54C17}"/>
    <dgm:cxn modelId="{8142D3A8-F8BC-4F8F-8BD4-FE3F0A5A7629}" srcId="{C9AE2202-8D93-45E6-9612-B6D471EC49C7}" destId="{C3805E76-ED3F-4F43-9A61-B8D7E0D8EF09}" srcOrd="0" destOrd="0" parTransId="{AE92B09F-5561-4261-B206-957D3F51E61F}" sibTransId="{47D46A2F-E44E-4F07-8927-2B65CB12D9E2}"/>
    <dgm:cxn modelId="{7AA9970E-2A23-43F4-A552-56D11D8BB76B}" type="presOf" srcId="{F95F1F2A-B7A6-476B-BD88-34ABD45B2FCD}" destId="{A876944C-76D5-40FE-8B01-6C5E46C7FA91}" srcOrd="0" destOrd="0" presId="urn:microsoft.com/office/officeart/2005/8/layout/hierarchy1"/>
    <dgm:cxn modelId="{165300CC-E9F3-429A-B90A-FB50A9D2DDF5}" type="presOf" srcId="{B2F72B0A-9872-4E71-9971-368DCAD3BCA2}" destId="{37F6F9E7-275C-4ADF-9DA0-C973072CFA43}" srcOrd="0" destOrd="0" presId="urn:microsoft.com/office/officeart/2005/8/layout/hierarchy1"/>
    <dgm:cxn modelId="{C1555BA2-F78E-4206-AE11-61741E1EF19B}" type="presOf" srcId="{C9AE2202-8D93-45E6-9612-B6D471EC49C7}" destId="{6202B50F-4DF4-4575-97B9-36AF94751BA8}" srcOrd="0" destOrd="0" presId="urn:microsoft.com/office/officeart/2005/8/layout/hierarchy1"/>
    <dgm:cxn modelId="{B551D1CF-22F8-4525-A2A3-6EFA2E3000AF}" srcId="{C3805E76-ED3F-4F43-9A61-B8D7E0D8EF09}" destId="{3612E92B-1CE8-4815-9BFD-D001F8B05B18}" srcOrd="1" destOrd="0" parTransId="{F95F1F2A-B7A6-476B-BD88-34ABD45B2FCD}" sibTransId="{C3475E5B-1A9D-4E59-8EC6-5B312C738AF1}"/>
    <dgm:cxn modelId="{C5C1C6CD-F8DF-4087-A8AD-3095F5F67E59}" type="presParOf" srcId="{6202B50F-4DF4-4575-97B9-36AF94751BA8}" destId="{400A00E9-763D-4E5E-8BD6-4B3F5CE74E4E}" srcOrd="0" destOrd="0" presId="urn:microsoft.com/office/officeart/2005/8/layout/hierarchy1"/>
    <dgm:cxn modelId="{C0C295D7-8846-4040-8AA8-B27EC846B9F4}" type="presParOf" srcId="{400A00E9-763D-4E5E-8BD6-4B3F5CE74E4E}" destId="{C6DFA8AD-4309-41F3-92C3-BCC75EC7D427}" srcOrd="0" destOrd="0" presId="urn:microsoft.com/office/officeart/2005/8/layout/hierarchy1"/>
    <dgm:cxn modelId="{4F1841BD-6581-49DA-BE9D-4A03BFFD1C02}" type="presParOf" srcId="{C6DFA8AD-4309-41F3-92C3-BCC75EC7D427}" destId="{F2611129-035D-4795-9875-55CDBF4BBD17}" srcOrd="0" destOrd="0" presId="urn:microsoft.com/office/officeart/2005/8/layout/hierarchy1"/>
    <dgm:cxn modelId="{67F49F22-A198-4F05-93F1-345CCC0328A5}" type="presParOf" srcId="{C6DFA8AD-4309-41F3-92C3-BCC75EC7D427}" destId="{FD830381-DB4E-4A42-9B37-256C95D2A556}" srcOrd="1" destOrd="0" presId="urn:microsoft.com/office/officeart/2005/8/layout/hierarchy1"/>
    <dgm:cxn modelId="{A88E3059-020F-4119-A56A-223DE8966827}" type="presParOf" srcId="{400A00E9-763D-4E5E-8BD6-4B3F5CE74E4E}" destId="{CD135BC4-3EBA-4564-9186-37936060FA4F}" srcOrd="1" destOrd="0" presId="urn:microsoft.com/office/officeart/2005/8/layout/hierarchy1"/>
    <dgm:cxn modelId="{C4DF1C0D-2D0A-4B8B-A85B-5A758B5174D8}" type="presParOf" srcId="{CD135BC4-3EBA-4564-9186-37936060FA4F}" destId="{5D9DFBFC-BBCC-456C-8C71-C271290279FF}" srcOrd="0" destOrd="0" presId="urn:microsoft.com/office/officeart/2005/8/layout/hierarchy1"/>
    <dgm:cxn modelId="{256368F3-99B0-41B5-B2EE-0FCCA88958D7}" type="presParOf" srcId="{CD135BC4-3EBA-4564-9186-37936060FA4F}" destId="{4204E6BA-F599-42DE-9006-F7C3956AE1C9}" srcOrd="1" destOrd="0" presId="urn:microsoft.com/office/officeart/2005/8/layout/hierarchy1"/>
    <dgm:cxn modelId="{53131E44-EE25-4309-B7C9-7AC2BF23D76D}" type="presParOf" srcId="{4204E6BA-F599-42DE-9006-F7C3956AE1C9}" destId="{5826CCE1-72B9-44CD-BC5A-CC830F6259F3}" srcOrd="0" destOrd="0" presId="urn:microsoft.com/office/officeart/2005/8/layout/hierarchy1"/>
    <dgm:cxn modelId="{81647ECE-E5EE-4CED-91A3-A7F3DF09C567}" type="presParOf" srcId="{5826CCE1-72B9-44CD-BC5A-CC830F6259F3}" destId="{2F8277FF-84FD-4811-AB8E-58100B728CC6}" srcOrd="0" destOrd="0" presId="urn:microsoft.com/office/officeart/2005/8/layout/hierarchy1"/>
    <dgm:cxn modelId="{A3A25B2C-C8C3-457B-83D1-496B2FBE525B}" type="presParOf" srcId="{5826CCE1-72B9-44CD-BC5A-CC830F6259F3}" destId="{37F6F9E7-275C-4ADF-9DA0-C973072CFA43}" srcOrd="1" destOrd="0" presId="urn:microsoft.com/office/officeart/2005/8/layout/hierarchy1"/>
    <dgm:cxn modelId="{1F45AEA0-B081-4290-A104-A1F9EDA7E49B}" type="presParOf" srcId="{4204E6BA-F599-42DE-9006-F7C3956AE1C9}" destId="{E1C8D637-B217-4633-9C00-B52875AE3725}" srcOrd="1" destOrd="0" presId="urn:microsoft.com/office/officeart/2005/8/layout/hierarchy1"/>
    <dgm:cxn modelId="{9788BEC5-484F-4CB4-B824-D289A2DD576D}" type="presParOf" srcId="{CD135BC4-3EBA-4564-9186-37936060FA4F}" destId="{A876944C-76D5-40FE-8B01-6C5E46C7FA91}" srcOrd="2" destOrd="0" presId="urn:microsoft.com/office/officeart/2005/8/layout/hierarchy1"/>
    <dgm:cxn modelId="{FC8FC82B-47E3-46F2-9B39-A1BFB95AA795}" type="presParOf" srcId="{CD135BC4-3EBA-4564-9186-37936060FA4F}" destId="{999026DF-BFA0-4174-BEF3-37115643F079}" srcOrd="3" destOrd="0" presId="urn:microsoft.com/office/officeart/2005/8/layout/hierarchy1"/>
    <dgm:cxn modelId="{2A9D2D19-EAA2-4AEC-8C34-F44F515D9246}" type="presParOf" srcId="{999026DF-BFA0-4174-BEF3-37115643F079}" destId="{4CD4509C-9354-4DD5-B31A-6AB98022E192}" srcOrd="0" destOrd="0" presId="urn:microsoft.com/office/officeart/2005/8/layout/hierarchy1"/>
    <dgm:cxn modelId="{AE4244CD-2999-46E3-AE4D-19A688CD68DA}" type="presParOf" srcId="{4CD4509C-9354-4DD5-B31A-6AB98022E192}" destId="{0B6E4280-F1C9-476E-AEB2-19CF1A19D35E}" srcOrd="0" destOrd="0" presId="urn:microsoft.com/office/officeart/2005/8/layout/hierarchy1"/>
    <dgm:cxn modelId="{96CEE254-F528-496B-9703-6D237B06F935}" type="presParOf" srcId="{4CD4509C-9354-4DD5-B31A-6AB98022E192}" destId="{E7CEBDF3-76F4-4AC3-9E2A-DBE924530253}" srcOrd="1" destOrd="0" presId="urn:microsoft.com/office/officeart/2005/8/layout/hierarchy1"/>
    <dgm:cxn modelId="{FB1B79FC-69E7-43B8-9FDC-802230D604CC}" type="presParOf" srcId="{999026DF-BFA0-4174-BEF3-37115643F079}" destId="{AC105764-3907-46B2-A919-055574528AA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5FC06-4D41-482C-8681-E48B72F27E18}">
      <dsp:nvSpPr>
        <dsp:cNvPr id="0" name=""/>
        <dsp:cNvSpPr/>
      </dsp:nvSpPr>
      <dsp:spPr>
        <a:xfrm>
          <a:off x="5571266" y="2470216"/>
          <a:ext cx="91440" cy="10185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7457"/>
              </a:lnTo>
              <a:lnTo>
                <a:pt x="89115" y="87457"/>
              </a:lnTo>
              <a:lnTo>
                <a:pt x="89115" y="130859"/>
              </a:lnTo>
            </a:path>
          </a:pathLst>
        </a:custGeom>
        <a:noFill/>
        <a:ln w="12700" cap="flat" cmpd="sng" algn="ctr">
          <a:solidFill>
            <a:srgbClr val="5B9BD5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76944C-76D5-40FE-8B01-6C5E46C7FA91}">
      <dsp:nvSpPr>
        <dsp:cNvPr id="0" name=""/>
        <dsp:cNvSpPr/>
      </dsp:nvSpPr>
      <dsp:spPr>
        <a:xfrm>
          <a:off x="3731238" y="681045"/>
          <a:ext cx="1885748" cy="4292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498"/>
              </a:lnTo>
              <a:lnTo>
                <a:pt x="1256106" y="242498"/>
              </a:lnTo>
              <a:lnTo>
                <a:pt x="1256106" y="285900"/>
              </a:lnTo>
            </a:path>
          </a:pathLst>
        </a:custGeom>
        <a:noFill/>
        <a:ln w="12700" cap="flat" cmpd="sng" algn="ctr">
          <a:solidFill>
            <a:srgbClr val="5B9BD5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2C056E-BA05-4FD9-851F-1B428542DD2C}">
      <dsp:nvSpPr>
        <dsp:cNvPr id="0" name=""/>
        <dsp:cNvSpPr/>
      </dsp:nvSpPr>
      <dsp:spPr>
        <a:xfrm>
          <a:off x="1595833" y="2460690"/>
          <a:ext cx="91440" cy="130915"/>
        </a:xfrm>
        <a:custGeom>
          <a:avLst/>
          <a:gdLst/>
          <a:ahLst/>
          <a:cxnLst/>
          <a:rect l="0" t="0" r="0" b="0"/>
          <a:pathLst>
            <a:path>
              <a:moveTo>
                <a:pt x="102120" y="0"/>
              </a:moveTo>
              <a:lnTo>
                <a:pt x="102120" y="168555"/>
              </a:lnTo>
              <a:lnTo>
                <a:pt x="45720" y="168555"/>
              </a:lnTo>
              <a:lnTo>
                <a:pt x="45720" y="211957"/>
              </a:lnTo>
            </a:path>
          </a:pathLst>
        </a:custGeom>
        <a:noFill/>
        <a:ln w="12700" cap="flat" cmpd="sng" algn="ctr">
          <a:solidFill>
            <a:srgbClr val="5B9BD5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9DFBFC-BBCC-456C-8C71-C271290279FF}">
      <dsp:nvSpPr>
        <dsp:cNvPr id="0" name=""/>
        <dsp:cNvSpPr/>
      </dsp:nvSpPr>
      <dsp:spPr>
        <a:xfrm>
          <a:off x="1726226" y="681045"/>
          <a:ext cx="2005011" cy="419895"/>
        </a:xfrm>
        <a:custGeom>
          <a:avLst/>
          <a:gdLst/>
          <a:ahLst/>
          <a:cxnLst/>
          <a:rect l="0" t="0" r="0" b="0"/>
          <a:pathLst>
            <a:path>
              <a:moveTo>
                <a:pt x="1335548" y="0"/>
              </a:moveTo>
              <a:lnTo>
                <a:pt x="1335548" y="236292"/>
              </a:lnTo>
              <a:lnTo>
                <a:pt x="0" y="236292"/>
              </a:lnTo>
              <a:lnTo>
                <a:pt x="0" y="279694"/>
              </a:lnTo>
            </a:path>
          </a:pathLst>
        </a:custGeom>
        <a:noFill/>
        <a:ln w="12700" cap="flat" cmpd="sng" algn="ctr">
          <a:solidFill>
            <a:srgbClr val="5B9BD5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611129-035D-4795-9875-55CDBF4BBD17}">
      <dsp:nvSpPr>
        <dsp:cNvPr id="0" name=""/>
        <dsp:cNvSpPr/>
      </dsp:nvSpPr>
      <dsp:spPr>
        <a:xfrm>
          <a:off x="1123274" y="121953"/>
          <a:ext cx="5215927" cy="559091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830381-DB4E-4A42-9B37-256C95D2A556}">
      <dsp:nvSpPr>
        <dsp:cNvPr id="0" name=""/>
        <dsp:cNvSpPr/>
      </dsp:nvSpPr>
      <dsp:spPr>
        <a:xfrm>
          <a:off x="1201424" y="196195"/>
          <a:ext cx="5215927" cy="55909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Основна властивість дробу</a:t>
          </a:r>
        </a:p>
      </dsp:txBody>
      <dsp:txXfrm>
        <a:off x="1217799" y="212570"/>
        <a:ext cx="5183177" cy="526341"/>
      </dsp:txXfrm>
    </dsp:sp>
    <dsp:sp modelId="{2F8277FF-84FD-4811-AB8E-58100B728CC6}">
      <dsp:nvSpPr>
        <dsp:cNvPr id="0" name=""/>
        <dsp:cNvSpPr/>
      </dsp:nvSpPr>
      <dsp:spPr>
        <a:xfrm>
          <a:off x="-78149" y="1100941"/>
          <a:ext cx="3608751" cy="1359749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F6F9E7-275C-4ADF-9DA0-C973072CFA43}">
      <dsp:nvSpPr>
        <dsp:cNvPr id="0" name=""/>
        <dsp:cNvSpPr/>
      </dsp:nvSpPr>
      <dsp:spPr>
        <a:xfrm>
          <a:off x="0" y="1175182"/>
          <a:ext cx="3608751" cy="1359749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Ділення чисельника і знаменника на одне і те саме число, відмінне від нуля</a:t>
          </a:r>
        </a:p>
      </dsp:txBody>
      <dsp:txXfrm>
        <a:off x="39826" y="1215008"/>
        <a:ext cx="3529099" cy="1280097"/>
      </dsp:txXfrm>
    </dsp:sp>
    <dsp:sp modelId="{20C3D2C8-BB2A-46A2-9957-F7D151D4F715}">
      <dsp:nvSpPr>
        <dsp:cNvPr id="0" name=""/>
        <dsp:cNvSpPr/>
      </dsp:nvSpPr>
      <dsp:spPr>
        <a:xfrm>
          <a:off x="137927" y="2591605"/>
          <a:ext cx="3007251" cy="710144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657E61-71B5-4127-B3CD-B36F0AADF76C}">
      <dsp:nvSpPr>
        <dsp:cNvPr id="0" name=""/>
        <dsp:cNvSpPr/>
      </dsp:nvSpPr>
      <dsp:spPr>
        <a:xfrm>
          <a:off x="216077" y="2665847"/>
          <a:ext cx="3007251" cy="710144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Скорочення дробу</a:t>
          </a:r>
        </a:p>
      </dsp:txBody>
      <dsp:txXfrm>
        <a:off x="236876" y="2686646"/>
        <a:ext cx="2965653" cy="668546"/>
      </dsp:txXfrm>
    </dsp:sp>
    <dsp:sp modelId="{0B6E4280-F1C9-476E-AEB2-19CF1A19D35E}">
      <dsp:nvSpPr>
        <dsp:cNvPr id="0" name=""/>
        <dsp:cNvSpPr/>
      </dsp:nvSpPr>
      <dsp:spPr>
        <a:xfrm>
          <a:off x="3771497" y="1110257"/>
          <a:ext cx="3690979" cy="1359959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CEBDF3-76F4-4AC3-9E2A-DBE924530253}">
      <dsp:nvSpPr>
        <dsp:cNvPr id="0" name=""/>
        <dsp:cNvSpPr/>
      </dsp:nvSpPr>
      <dsp:spPr>
        <a:xfrm>
          <a:off x="3849646" y="1184499"/>
          <a:ext cx="3690979" cy="1359959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Множення чисельника і знаменника на одне й те саме число, відмінне </a:t>
          </a:r>
          <a:r>
            <a:rPr lang="uk-UA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від </a:t>
          </a:r>
          <a:r>
            <a:rPr lang="uk-UA" sz="20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нуля</a:t>
          </a:r>
          <a:r>
            <a:rPr lang="uk-UA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.</a:t>
          </a:r>
          <a:endParaRPr lang="uk-UA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3889478" y="1224331"/>
        <a:ext cx="3611315" cy="1280295"/>
      </dsp:txXfrm>
    </dsp:sp>
    <dsp:sp modelId="{182CCA27-A71C-4662-96FA-9A9A99B90CE4}">
      <dsp:nvSpPr>
        <dsp:cNvPr id="0" name=""/>
        <dsp:cNvSpPr/>
      </dsp:nvSpPr>
      <dsp:spPr>
        <a:xfrm>
          <a:off x="4116682" y="2572070"/>
          <a:ext cx="3130906" cy="729679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489D6D-69E5-4306-90CA-B7C729166F3E}">
      <dsp:nvSpPr>
        <dsp:cNvPr id="0" name=""/>
        <dsp:cNvSpPr/>
      </dsp:nvSpPr>
      <dsp:spPr>
        <a:xfrm>
          <a:off x="4194831" y="2646312"/>
          <a:ext cx="3130906" cy="729679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Зведення дробу до нового знаменника</a:t>
          </a:r>
        </a:p>
      </dsp:txBody>
      <dsp:txXfrm>
        <a:off x="4216203" y="2667684"/>
        <a:ext cx="3088162" cy="6869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76944C-76D5-40FE-8B01-6C5E46C7FA91}">
      <dsp:nvSpPr>
        <dsp:cNvPr id="0" name=""/>
        <dsp:cNvSpPr/>
      </dsp:nvSpPr>
      <dsp:spPr>
        <a:xfrm>
          <a:off x="3731238" y="780974"/>
          <a:ext cx="1885748" cy="4292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498"/>
              </a:lnTo>
              <a:lnTo>
                <a:pt x="1256106" y="242498"/>
              </a:lnTo>
              <a:lnTo>
                <a:pt x="1256106" y="285900"/>
              </a:lnTo>
            </a:path>
          </a:pathLst>
        </a:custGeom>
        <a:noFill/>
        <a:ln w="12700" cap="flat" cmpd="sng" algn="ctr">
          <a:solidFill>
            <a:srgbClr val="5B9BD5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9DFBFC-BBCC-456C-8C71-C271290279FF}">
      <dsp:nvSpPr>
        <dsp:cNvPr id="0" name=""/>
        <dsp:cNvSpPr/>
      </dsp:nvSpPr>
      <dsp:spPr>
        <a:xfrm>
          <a:off x="1726226" y="780974"/>
          <a:ext cx="2005011" cy="419895"/>
        </a:xfrm>
        <a:custGeom>
          <a:avLst/>
          <a:gdLst/>
          <a:ahLst/>
          <a:cxnLst/>
          <a:rect l="0" t="0" r="0" b="0"/>
          <a:pathLst>
            <a:path>
              <a:moveTo>
                <a:pt x="1335548" y="0"/>
              </a:moveTo>
              <a:lnTo>
                <a:pt x="1335548" y="236292"/>
              </a:lnTo>
              <a:lnTo>
                <a:pt x="0" y="236292"/>
              </a:lnTo>
              <a:lnTo>
                <a:pt x="0" y="279694"/>
              </a:lnTo>
            </a:path>
          </a:pathLst>
        </a:custGeom>
        <a:noFill/>
        <a:ln w="12700" cap="flat" cmpd="sng" algn="ctr">
          <a:solidFill>
            <a:srgbClr val="5B9BD5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611129-035D-4795-9875-55CDBF4BBD17}">
      <dsp:nvSpPr>
        <dsp:cNvPr id="0" name=""/>
        <dsp:cNvSpPr/>
      </dsp:nvSpPr>
      <dsp:spPr>
        <a:xfrm>
          <a:off x="1123274" y="221882"/>
          <a:ext cx="5215927" cy="559091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830381-DB4E-4A42-9B37-256C95D2A556}">
      <dsp:nvSpPr>
        <dsp:cNvPr id="0" name=""/>
        <dsp:cNvSpPr/>
      </dsp:nvSpPr>
      <dsp:spPr>
        <a:xfrm>
          <a:off x="1201424" y="296124"/>
          <a:ext cx="5215927" cy="55909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/>
              <a:ea typeface="+mn-ea"/>
              <a:cs typeface="+mn-cs"/>
            </a:rPr>
            <a:t>Способи скорочення дробу</a:t>
          </a:r>
          <a:endParaRPr lang="uk-UA" sz="2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1217799" y="312499"/>
        <a:ext cx="5183177" cy="526341"/>
      </dsp:txXfrm>
    </dsp:sp>
    <dsp:sp modelId="{2F8277FF-84FD-4811-AB8E-58100B728CC6}">
      <dsp:nvSpPr>
        <dsp:cNvPr id="0" name=""/>
        <dsp:cNvSpPr/>
      </dsp:nvSpPr>
      <dsp:spPr>
        <a:xfrm>
          <a:off x="-78149" y="1200869"/>
          <a:ext cx="3608751" cy="2094337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F6F9E7-275C-4ADF-9DA0-C973072CFA43}">
      <dsp:nvSpPr>
        <dsp:cNvPr id="0" name=""/>
        <dsp:cNvSpPr/>
      </dsp:nvSpPr>
      <dsp:spPr>
        <a:xfrm>
          <a:off x="0" y="1275111"/>
          <a:ext cx="3608751" cy="2094337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І СПОСІБ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Поступово ділити чисельник і знаменник на їхні спільні дільники, поки не отримаємо нескоротний дріб.</a:t>
          </a:r>
          <a:endParaRPr lang="uk-UA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61341" y="1336452"/>
        <a:ext cx="3486069" cy="1971655"/>
      </dsp:txXfrm>
    </dsp:sp>
    <dsp:sp modelId="{0B6E4280-F1C9-476E-AEB2-19CF1A19D35E}">
      <dsp:nvSpPr>
        <dsp:cNvPr id="0" name=""/>
        <dsp:cNvSpPr/>
      </dsp:nvSpPr>
      <dsp:spPr>
        <a:xfrm>
          <a:off x="3771497" y="1210186"/>
          <a:ext cx="3690979" cy="2080911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CEBDF3-76F4-4AC3-9E2A-DBE924530253}">
      <dsp:nvSpPr>
        <dsp:cNvPr id="0" name=""/>
        <dsp:cNvSpPr/>
      </dsp:nvSpPr>
      <dsp:spPr>
        <a:xfrm>
          <a:off x="3849646" y="1284428"/>
          <a:ext cx="3690979" cy="208091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5B9BD5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ІІ СПОСІБ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Одразу ділити чисельник і знаменник на їхній найбільший спільний дільник.</a:t>
          </a:r>
          <a:endParaRPr lang="uk-UA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3910594" y="1345376"/>
        <a:ext cx="3569083" cy="19590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t>22.01.2024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38629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212911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628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72821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908328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91685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84206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178566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32164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15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6201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/>
              <a:t>22.01.2024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7360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t>22.01.2024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3820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t>22.01.2024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4318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t>22.01.2024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5762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t>22.01.2024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221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t>22.01.2024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5720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22.01.2024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275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t>22.01.2024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7663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t>22.01.2024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7666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t>22.01.2024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9826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t>22.01.2024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8685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FBF2D6-4F70-474E-8189-F1C29A9FD449}" type="datetime1">
              <a:rPr kumimoji="0" lang="uk-U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22.01.2024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2A2CC5-B2C6-4302-92FF-8C073FD1154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032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microsoft.com/office/2007/relationships/hdphoto" Target="../media/hdphoto1.wdp"/><Relationship Id="rId9" Type="http://schemas.microsoft.com/office/2007/relationships/diagramDrawing" Target="../diagrams/drawing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5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.xml"/><Relationship Id="rId11" Type="http://schemas.openxmlformats.org/officeDocument/2006/relationships/image" Target="../media/image18.png"/><Relationship Id="rId5" Type="http://schemas.openxmlformats.org/officeDocument/2006/relationships/diagramData" Target="../diagrams/data2.xml"/><Relationship Id="rId10" Type="http://schemas.openxmlformats.org/officeDocument/2006/relationships/image" Target="../media/image17.png"/><Relationship Id="rId4" Type="http://schemas.microsoft.com/office/2007/relationships/hdphoto" Target="../media/hdphoto1.wdp"/><Relationship Id="rId9" Type="http://schemas.microsoft.com/office/2007/relationships/diagramDrawing" Target="../diagrams/drawing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22.01.2024</a:t>
            </a:fld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7587" y="1332710"/>
            <a:ext cx="989382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Основна властивість дробу. </a:t>
            </a:r>
            <a:r>
              <a:rPr lang="uk-UA" sz="5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Скорочення дробів. </a:t>
            </a:r>
            <a:endParaRPr lang="uk-UA" sz="54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Зведення </a:t>
            </a:r>
            <a:r>
              <a:rPr lang="uk-UA" sz="5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дробу до нового </a:t>
            </a:r>
            <a: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знаменника</a:t>
            </a:r>
            <a: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uk-UA" sz="5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3928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185531" y="0"/>
            <a:ext cx="10435745" cy="621429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65340" y="1314899"/>
            <a:ext cx="780158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0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</a:t>
            </a:r>
            <a:r>
              <a:rPr lang="uk-UA" sz="40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нашого уроку: </a:t>
            </a:r>
            <a:r>
              <a:rPr lang="uk-UA" sz="4000" dirty="0">
                <a:ln w="0"/>
                <a:solidFill>
                  <a:schemeClr val="accent1">
                    <a:lumMod val="75000"/>
                  </a:schemeClr>
                </a:solidFill>
              </a:rPr>
              <a:t>ознайомитися  з основною властивістю дробу  її застосуванням до скорочення дробів та зведення до нового знаменника. </a:t>
            </a:r>
            <a:r>
              <a:rPr lang="uk-UA" sz="4000" dirty="0">
                <a:ln w="0"/>
                <a:solidFill>
                  <a:schemeClr val="accent1">
                    <a:lumMod val="75000"/>
                  </a:schemeClr>
                </a:solidFill>
              </a:rPr>
              <a:t>Застосовувати набуті знання на </a:t>
            </a:r>
            <a:r>
              <a:rPr lang="uk-UA" sz="40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практиці</a:t>
            </a:r>
            <a:r>
              <a:rPr lang="uk-UA" sz="40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kumimoji="0" lang="uk-UA" sz="4000" i="0" u="none" strike="noStrike" kern="1200" normalizeH="0" baseline="0" noProof="0" dirty="0">
              <a:ln w="0"/>
              <a:solidFill>
                <a:schemeClr val="accent1">
                  <a:lumMod val="75000"/>
                </a:schemeClr>
              </a:solidFill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6785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70968" y="309398"/>
            <a:ext cx="11092162" cy="2492990"/>
          </a:xfrm>
          <a:prstGeom prst="rect">
            <a:avLst/>
          </a:prstGeom>
          <a:noFill/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numCol="1">
            <a:spAutoFit/>
          </a:bodyPr>
          <a:lstStyle/>
          <a:p>
            <a:pPr algn="ctr">
              <a:defRPr/>
            </a:pPr>
            <a:r>
              <a:rPr lang="uk-UA" sz="4800" dirty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Організація </a:t>
            </a:r>
            <a:r>
              <a:rPr lang="uk-UA" sz="4800" dirty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класу</a:t>
            </a:r>
            <a:endParaRPr lang="uk-UA" sz="4800" dirty="0">
              <a:ln w="0"/>
              <a:solidFill>
                <a:srgbClr val="00C56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uk-UA" sz="36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	Давайте визначимо </a:t>
            </a:r>
            <a:r>
              <a:rPr lang="uk-UA" sz="3600" dirty="0">
                <a:ln w="0"/>
                <a:solidFill>
                  <a:schemeClr val="accent1">
                    <a:lumMod val="75000"/>
                  </a:schemeClr>
                </a:solidFill>
              </a:rPr>
              <a:t>свій </a:t>
            </a:r>
            <a:r>
              <a:rPr lang="uk-UA" sz="3600" dirty="0">
                <a:ln w="0"/>
                <a:solidFill>
                  <a:schemeClr val="accent1">
                    <a:lumMod val="75000"/>
                  </a:schemeClr>
                </a:solidFill>
              </a:rPr>
              <a:t>настрій, використовуючи </a:t>
            </a:r>
            <a:r>
              <a:rPr lang="uk-UA" sz="3600" dirty="0">
                <a:ln w="0"/>
                <a:solidFill>
                  <a:schemeClr val="accent1">
                    <a:lumMod val="75000"/>
                  </a:schemeClr>
                </a:solidFill>
              </a:rPr>
              <a:t>«Лінійку настрою</a:t>
            </a:r>
            <a:r>
              <a:rPr lang="uk-UA" sz="3600" dirty="0">
                <a:ln w="0"/>
                <a:solidFill>
                  <a:schemeClr val="accent1">
                    <a:lumMod val="75000"/>
                  </a:schemeClr>
                </a:solidFill>
              </a:rPr>
              <a:t>», позначаючи червоним повзунком </a:t>
            </a:r>
            <a:r>
              <a:rPr lang="uk-UA" sz="3600" dirty="0">
                <a:ln w="0"/>
                <a:solidFill>
                  <a:schemeClr val="accent1">
                    <a:lumMod val="75000"/>
                  </a:schemeClr>
                </a:solidFill>
              </a:rPr>
              <a:t>свій настрій </a:t>
            </a:r>
            <a:r>
              <a:rPr lang="uk-UA" sz="3600" dirty="0">
                <a:ln w="0"/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uk-UA" sz="36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початок </a:t>
            </a:r>
            <a:r>
              <a:rPr lang="uk-UA" sz="3600" dirty="0">
                <a:ln w="0"/>
                <a:solidFill>
                  <a:schemeClr val="accent1">
                    <a:lumMod val="75000"/>
                  </a:schemeClr>
                </a:solidFill>
              </a:rPr>
              <a:t>уроку</a:t>
            </a:r>
            <a:r>
              <a:rPr lang="uk-UA" sz="36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3600" dirty="0">
              <a:ln w="0"/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251791" y="2865565"/>
            <a:ext cx="11304105" cy="2187715"/>
          </a:xfrm>
          <a:prstGeom prst="rect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uk-UA"/>
          </a:p>
        </p:txBody>
      </p:sp>
      <p:pic>
        <p:nvPicPr>
          <p:cNvPr id="77" name="Рисунок 76" descr="Матеріали для Куточку настрою СМАЙЛИКИ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47" y="2993494"/>
            <a:ext cx="1440030" cy="1051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Рисунок 77" descr="Куточок &quot;Мій настрій.&quot;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677" y="2998815"/>
            <a:ext cx="1089753" cy="1061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Рисунок 78" descr="Куточок настрою &quot; Смайлики&quot;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127" y="2982343"/>
            <a:ext cx="1063806" cy="1049863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Рисунок 79" descr="Подготовьтесь к появлению новых смайликов - ИТ-стратегия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94" y="2998815"/>
            <a:ext cx="1102726" cy="1127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Рисунок 80" descr="Идеи на тему «Настрій» (130) | смешные смайлики, веселые картинки, смешные  открытки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5809" y="2964402"/>
            <a:ext cx="1180565" cy="1039756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Рисунок 81" descr="Прикольные эмодзи. Что значит смайлик написанный символами — значения  обозначений и расшифровка текстовых смайлов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5848" y="2958339"/>
            <a:ext cx="1102726" cy="107386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4" name="Группа 83"/>
          <p:cNvGrpSpPr/>
          <p:nvPr/>
        </p:nvGrpSpPr>
        <p:grpSpPr>
          <a:xfrm>
            <a:off x="736227" y="4061497"/>
            <a:ext cx="10586803" cy="833470"/>
            <a:chOff x="-1027535" y="-1210084"/>
            <a:chExt cx="10586803" cy="833470"/>
          </a:xfrm>
        </p:grpSpPr>
        <p:sp>
          <p:nvSpPr>
            <p:cNvPr id="85" name="Надпись 23"/>
            <p:cNvSpPr txBox="1"/>
            <p:nvPr/>
          </p:nvSpPr>
          <p:spPr>
            <a:xfrm>
              <a:off x="942396" y="-1210084"/>
              <a:ext cx="1024458" cy="435288"/>
            </a:xfrm>
            <a:prstGeom prst="rect">
              <a:avLst/>
            </a:prstGeom>
            <a:solidFill>
              <a:sysClr val="window" lastClr="FFFFFF"/>
            </a:solidFill>
            <a:ln w="6350">
              <a:noFill/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uk-UA" sz="24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Сум</a:t>
              </a:r>
              <a:endPara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6" name="Надпись 19"/>
            <p:cNvSpPr txBox="1"/>
            <p:nvPr/>
          </p:nvSpPr>
          <p:spPr>
            <a:xfrm>
              <a:off x="-1027535" y="-1185174"/>
              <a:ext cx="1343779" cy="475486"/>
            </a:xfrm>
            <a:prstGeom prst="rect">
              <a:avLst/>
            </a:prstGeom>
            <a:solidFill>
              <a:sysClr val="window" lastClr="FFFFFF"/>
            </a:solidFill>
            <a:ln w="6350">
              <a:noFill/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uk-UA" sz="24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З</a:t>
              </a:r>
              <a:r>
                <a:rPr lang="uk-UA" sz="24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лість</a:t>
              </a:r>
              <a:endPara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7" name="Надпись 24"/>
            <p:cNvSpPr txBox="1"/>
            <p:nvPr/>
          </p:nvSpPr>
          <p:spPr>
            <a:xfrm>
              <a:off x="2593463" y="-1172978"/>
              <a:ext cx="1427713" cy="395133"/>
            </a:xfrm>
            <a:prstGeom prst="rect">
              <a:avLst/>
            </a:prstGeom>
            <a:solidFill>
              <a:sysClr val="window" lastClr="FFFFFF"/>
            </a:solidFill>
            <a:ln w="6350">
              <a:noFill/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uk-UA" sz="24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Спокій</a:t>
              </a:r>
              <a:endPara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8" name="Надпись 25"/>
            <p:cNvSpPr txBox="1"/>
            <p:nvPr/>
          </p:nvSpPr>
          <p:spPr>
            <a:xfrm>
              <a:off x="4167288" y="-1168182"/>
              <a:ext cx="1701800" cy="435288"/>
            </a:xfrm>
            <a:prstGeom prst="rect">
              <a:avLst/>
            </a:prstGeom>
            <a:solidFill>
              <a:sysClr val="window" lastClr="FFFFFF"/>
            </a:solidFill>
            <a:ln w="6350">
              <a:noFill/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uk-UA" sz="24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Цікавість</a:t>
              </a:r>
              <a:endPara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9" name="Надпись 27"/>
            <p:cNvSpPr txBox="1"/>
            <p:nvPr/>
          </p:nvSpPr>
          <p:spPr>
            <a:xfrm>
              <a:off x="7844768" y="-1172978"/>
              <a:ext cx="1714500" cy="796364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k-UA" sz="24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Готовий до праці</a:t>
              </a:r>
              <a:endPara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0" name="Надпись 26"/>
            <p:cNvSpPr txBox="1"/>
            <p:nvPr/>
          </p:nvSpPr>
          <p:spPr>
            <a:xfrm>
              <a:off x="6271989" y="-1144928"/>
              <a:ext cx="1339914" cy="304976"/>
            </a:xfrm>
            <a:prstGeom prst="rect">
              <a:avLst/>
            </a:prstGeom>
            <a:solidFill>
              <a:sysClr val="window" lastClr="FFFFFF"/>
            </a:solidFill>
            <a:ln w="6350">
              <a:noFill/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uk-UA" sz="24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Радість</a:t>
              </a:r>
              <a:endPara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91" name="Блок-схема: извлечение 90"/>
          <p:cNvSpPr/>
          <p:nvPr/>
        </p:nvSpPr>
        <p:spPr>
          <a:xfrm>
            <a:off x="6282894" y="5132068"/>
            <a:ext cx="881153" cy="579328"/>
          </a:xfrm>
          <a:prstGeom prst="flowChartExtract">
            <a:avLst/>
          </a:prstGeom>
          <a:solidFill>
            <a:srgbClr val="FF0000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4159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81346" y="866864"/>
            <a:ext cx="1102877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ln w="0"/>
                <a:solidFill>
                  <a:srgbClr val="5408DC"/>
                </a:solidFill>
              </a:rPr>
              <a:t>Завдання </a:t>
            </a:r>
            <a:r>
              <a:rPr lang="uk-UA" sz="3200" b="1" i="1" dirty="0">
                <a:ln w="0"/>
                <a:solidFill>
                  <a:srgbClr val="5408DC"/>
                </a:solidFill>
              </a:rPr>
              <a:t>156</a:t>
            </a:r>
          </a:p>
          <a:p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1) 7,2 : 80 ·100 = 0,09 · 100 = 9 (см) – довжина бічної сторони;</a:t>
            </a:r>
          </a:p>
          <a:p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uk-UA" sz="32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) 9 + 9 + 7,2 = 18 + 7,2 = 25,2 (см) – периметр трикутника.</a:t>
            </a:r>
          </a:p>
          <a:p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uk-UA" sz="32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Відповідь</a:t>
            </a:r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: 25,2 см.</a:t>
            </a:r>
          </a:p>
          <a:p>
            <a:pPr lvl="0">
              <a:defRPr/>
            </a:pPr>
            <a:endParaRPr lang="uk-UA" sz="3200" b="1" dirty="0" smtClean="0">
              <a:ln w="0"/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uk-UA" sz="3200" b="1" i="1" dirty="0">
                <a:ln w="0"/>
                <a:solidFill>
                  <a:srgbClr val="5408DC"/>
                </a:solidFill>
              </a:rPr>
              <a:t>Завдання 159</a:t>
            </a:r>
          </a:p>
          <a:p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1) 100 – 16 = 84 (%) – фарби залишилося на складі;</a:t>
            </a:r>
          </a:p>
          <a:p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) 756 : 84 ·100 = 900 (кг) – фарби було на складі.</a:t>
            </a:r>
          </a:p>
          <a:p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) 900 – 756 = 144 (кг) – фарби було видано маляру.</a:t>
            </a:r>
          </a:p>
          <a:p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Відповідь</a:t>
            </a:r>
            <a:r>
              <a:rPr lang="uk-UA" sz="3200" b="1" dirty="0">
                <a:ln w="0"/>
                <a:solidFill>
                  <a:schemeClr val="accent1">
                    <a:lumMod val="75000"/>
                  </a:schemeClr>
                </a:solidFill>
              </a:rPr>
              <a:t>: 900 кг; 144 кг.</a:t>
            </a:r>
          </a:p>
          <a:p>
            <a:pPr lvl="0">
              <a:defRPr/>
            </a:pPr>
            <a:endParaRPr lang="uk-UA" sz="3200" b="1" dirty="0" smtClean="0">
              <a:ln w="0"/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89113" y="0"/>
            <a:ext cx="111023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Перевірка домашнього завдання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52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81346" y="779881"/>
            <a:ext cx="11028776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uk-UA" sz="3200" b="1" dirty="0" smtClean="0">
                <a:ln w="0"/>
                <a:solidFill>
                  <a:srgbClr val="5408DC"/>
                </a:solidFill>
              </a:rPr>
              <a:t>Пограємо у гру «Так» чи «Ні».</a:t>
            </a:r>
          </a:p>
          <a:p>
            <a:pPr marL="514350" lvl="0" indent="-514350">
              <a:buFont typeface="+mj-lt"/>
              <a:buAutoNum type="arabicPeriod"/>
            </a:pPr>
            <a:r>
              <a:rPr lang="uk-UA" sz="2600" b="1" dirty="0" smtClean="0">
                <a:ln w="0"/>
              </a:rPr>
              <a:t>Дробове </a:t>
            </a:r>
            <a:r>
              <a:rPr lang="uk-UA" sz="2600" b="1" dirty="0">
                <a:ln w="0"/>
              </a:rPr>
              <a:t>число записане за допомогою коми називають – звичайним дробом. </a:t>
            </a:r>
            <a:endParaRPr lang="uk-UA" sz="2600" b="1" dirty="0" smtClean="0">
              <a:ln w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uk-UA" sz="2600" b="1" dirty="0" smtClean="0">
                <a:ln w="0"/>
              </a:rPr>
              <a:t>Дріб </a:t>
            </a:r>
            <a:r>
              <a:rPr lang="uk-UA" sz="2600" b="1" dirty="0">
                <a:ln w="0"/>
              </a:rPr>
              <a:t>у якого чисельник більший за знаменник називається правильним дробом. </a:t>
            </a:r>
            <a:endParaRPr lang="uk-UA" sz="2600" b="1" dirty="0" smtClean="0">
              <a:ln w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uk-UA" sz="2600" b="1" dirty="0" smtClean="0">
                <a:ln w="0"/>
              </a:rPr>
              <a:t>Дільником </a:t>
            </a:r>
            <a:r>
              <a:rPr lang="uk-UA" sz="2600" b="1" dirty="0">
                <a:ln w="0"/>
              </a:rPr>
              <a:t>натурального числа а називають число, на яке а ділиться без остачі. </a:t>
            </a:r>
            <a:endParaRPr lang="uk-UA" sz="2600" b="1" dirty="0" smtClean="0">
              <a:ln w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uk-UA" sz="2600" b="1" dirty="0" smtClean="0">
                <a:ln w="0"/>
              </a:rPr>
              <a:t>Число </a:t>
            </a:r>
            <a:r>
              <a:rPr lang="uk-UA" sz="2600" b="1" dirty="0">
                <a:ln w="0"/>
              </a:rPr>
              <a:t>називають простим, якщо воно  має лише два дільники 1 і самого себе. </a:t>
            </a:r>
            <a:endParaRPr lang="uk-UA" sz="2600" b="1" dirty="0" smtClean="0">
              <a:ln w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uk-UA" sz="2600" b="1" dirty="0" smtClean="0">
                <a:ln w="0"/>
              </a:rPr>
              <a:t>На </a:t>
            </a:r>
            <a:r>
              <a:rPr lang="uk-UA" sz="2600" b="1" dirty="0">
                <a:ln w="0"/>
              </a:rPr>
              <a:t>2 діляться числа, які закінчуються простим числом. </a:t>
            </a:r>
          </a:p>
          <a:p>
            <a:pPr marL="514350" lvl="0" indent="-514350">
              <a:buFont typeface="+mj-lt"/>
              <a:buAutoNum type="arabicPeriod"/>
            </a:pPr>
            <a:r>
              <a:rPr lang="uk-UA" sz="2600" b="1" dirty="0">
                <a:ln w="0"/>
              </a:rPr>
              <a:t>На 3 діляться числа сума цифр яких ділиться на три. </a:t>
            </a:r>
            <a:endParaRPr lang="uk-UA" sz="2600" b="1" dirty="0" smtClean="0">
              <a:ln w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uk-UA" sz="2600" b="1" dirty="0" smtClean="0">
                <a:ln w="0"/>
              </a:rPr>
              <a:t>Взаємо </a:t>
            </a:r>
            <a:r>
              <a:rPr lang="uk-UA" sz="2600" b="1" dirty="0">
                <a:ln w="0"/>
              </a:rPr>
              <a:t>прості числа – це числа, що не мають спільних дільників, крім одиниці. </a:t>
            </a:r>
            <a:endParaRPr lang="uk-UA" sz="2600" b="1" dirty="0" smtClean="0">
              <a:ln w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uk-UA" sz="2600" b="1" dirty="0" smtClean="0">
                <a:ln w="0"/>
              </a:rPr>
              <a:t>НСД </a:t>
            </a:r>
            <a:r>
              <a:rPr lang="uk-UA" sz="2600" b="1" dirty="0">
                <a:ln w="0"/>
              </a:rPr>
              <a:t>двох чисел – це сума спільних простих множників.  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Повторимо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8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одзаголовок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496957" y="1109190"/>
                <a:ext cx="10972800" cy="4310950"/>
              </a:xfrm>
            </p:spPr>
            <p:txBody>
              <a:bodyPr>
                <a:noAutofit/>
              </a:bodyPr>
              <a:lstStyle/>
              <a:p>
                <a:pPr algn="l"/>
                <a:r>
                  <a:rPr lang="uk-UA" sz="28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	</a:t>
                </a:r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Ви </a:t>
                </a:r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прийшли до мене в гості. Сіли за стіл. Я приготувала вишневий круглий торт і розрізала його на 8 однакових кусочків.</a:t>
                </a:r>
              </a:p>
              <a:p>
                <a:pPr lvl="0" algn="l"/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	Тобі</a:t>
                </a:r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, Поліно я покладу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1</m:t>
                        </m:r>
                      </m:num>
                      <m:den>
                        <m: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8</m:t>
                        </m:r>
                      </m:den>
                    </m:f>
                  </m:oMath>
                </a14:m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торта, тобі Єгор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2</m:t>
                        </m:r>
                      </m:num>
                      <m:den>
                        <m: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16</m:t>
                        </m:r>
                      </m:den>
                    </m:f>
                  </m:oMath>
                </a14:m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, тобі Аня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3</m:t>
                        </m:r>
                      </m:num>
                      <m:den>
                        <m: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24</m:t>
                        </m:r>
                      </m:den>
                    </m:f>
                  </m:oMath>
                </a14:m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, тобі Семен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4</m:t>
                        </m:r>
                      </m:num>
                      <m:den>
                        <m: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32</m:t>
                        </m:r>
                      </m:den>
                    </m:f>
                  </m:oMath>
                </a14:m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,  ну, а собі </a:t>
                </a:r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покладу </a:t>
                </a:r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5</m:t>
                        </m:r>
                      </m:num>
                      <m:den>
                        <m:r>
                          <a:rPr lang="uk-UA" sz="3200" i="1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40</m:t>
                        </m:r>
                      </m:den>
                    </m:f>
                  </m:oMath>
                </a14:m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. </a:t>
                </a:r>
              </a:p>
              <a:p>
                <a:pPr algn="l"/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	Як </a:t>
                </a:r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ви гадаєте, хто </a:t>
                </a:r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отримає </a:t>
                </a:r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найбільший шматок торта? Чи всі </a:t>
                </a:r>
                <a:r>
                  <a:rPr lang="uk-UA" sz="3200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отримають </a:t>
                </a:r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однаково?</a:t>
                </a:r>
                <a:endParaRPr lang="uk-UA" sz="3200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l"/>
                <a:endParaRPr lang="uk-UA" sz="2800" dirty="0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3" name="Подзаголовок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496957" y="1109190"/>
                <a:ext cx="10972800" cy="4310950"/>
              </a:xfrm>
              <a:blipFill>
                <a:blip r:embed="rId5"/>
                <a:stretch>
                  <a:fillRect l="-1500" t="-311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ямоугольник 9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Проблемна ситуація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43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486338"/>
            <a:ext cx="10972800" cy="4310950"/>
          </a:xfrm>
        </p:spPr>
        <p:txBody>
          <a:bodyPr>
            <a:noAutofit/>
          </a:bodyPr>
          <a:lstStyle/>
          <a:p>
            <a:pPr algn="l"/>
            <a:r>
              <a:rPr lang="uk-UA" sz="2800" dirty="0" smtClean="0">
                <a:solidFill>
                  <a:srgbClr val="5408D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uk-UA" sz="2800" dirty="0">
                <a:solidFill>
                  <a:srgbClr val="5408D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сьогоднішньому уроці, ми спробуємо вирішити цю проблему</a:t>
            </a:r>
            <a:r>
              <a:rPr lang="uk-UA" sz="2800" dirty="0" smtClean="0">
                <a:solidFill>
                  <a:srgbClr val="5408D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l"/>
            <a:endParaRPr lang="uk-UA" sz="2800" dirty="0">
              <a:solidFill>
                <a:srgbClr val="5408D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800" dirty="0" smtClean="0">
                <a:solidFill>
                  <a:srgbClr val="5408D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Отже, тема нашого уроку:</a:t>
            </a:r>
          </a:p>
          <a:p>
            <a:r>
              <a:rPr lang="uk-UA" sz="48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Основна </a:t>
            </a:r>
            <a:r>
              <a:rPr lang="uk-UA" sz="48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властивість дробу. </a:t>
            </a:r>
            <a:endParaRPr lang="uk-UA" sz="4800" dirty="0" smtClean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48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Скорочення </a:t>
            </a:r>
            <a:r>
              <a:rPr lang="uk-UA" sz="48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дробів. </a:t>
            </a:r>
            <a:endParaRPr lang="uk-UA" sz="4800" dirty="0" smtClean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48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Зведення </a:t>
            </a:r>
            <a:r>
              <a:rPr lang="uk-UA" sz="48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дробу до нового </a:t>
            </a:r>
            <a:r>
              <a:rPr lang="uk-UA" sz="48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знаменника.</a:t>
            </a:r>
            <a:endParaRPr lang="uk-UA" sz="4800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uk-UA" sz="26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28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Основна властивість частки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sp>
        <p:nvSpPr>
          <p:cNvPr id="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1425" y="957311"/>
            <a:ext cx="11198087" cy="2044827"/>
          </a:xfrm>
        </p:spPr>
        <p:txBody>
          <a:bodyPr>
            <a:noAutofit/>
          </a:bodyPr>
          <a:lstStyle/>
          <a:p>
            <a:pPr algn="l"/>
            <a:r>
              <a:rPr lang="uk-UA" sz="4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44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Якщо ділене і дільник помножити або поділити на одне і те саме відмінне від нуля число, то частка від цього не зміниться.</a:t>
            </a:r>
            <a:endParaRPr lang="uk-UA" sz="40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 descr="https://subject.com.ua/textbook/mathematics/mathematics6/mathematics6.files/image028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75" y="3002138"/>
            <a:ext cx="9084889" cy="33067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209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Розглянемо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Подзаголовок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490330" y="747594"/>
                <a:ext cx="10972800" cy="4721767"/>
              </a:xfrm>
            </p:spPr>
            <p:txBody>
              <a:bodyPr>
                <a:noAutofit/>
              </a:bodyPr>
              <a:lstStyle/>
              <a:p>
                <a:pPr lvl="0" algn="l"/>
                <a:r>
                  <a:rPr lang="uk-UA" dirty="0" smtClean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	</a:t>
                </a:r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Розглянемо рівність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4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44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2</m:t>
                        </m:r>
                      </m:num>
                      <m:den>
                        <m:r>
                          <a:rPr lang="uk-UA" sz="44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4</m:t>
                        </m:r>
                      </m:den>
                    </m:f>
                    <m:r>
                      <a:rPr lang="uk-UA" sz="44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=</m:t>
                    </m:r>
                    <m:f>
                      <m:fPr>
                        <m:ctrlPr>
                          <a:rPr lang="uk-UA" sz="44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44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4</m:t>
                        </m:r>
                      </m:num>
                      <m:den>
                        <m:r>
                          <a:rPr lang="uk-UA" sz="44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8</m:t>
                        </m:r>
                      </m:den>
                    </m:f>
                  </m:oMath>
                </a14:m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.  Щоб з лівої частини рівності отримати праву необхідно чисельник і знаменник помножити на 2, тобто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400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2</m:t>
                        </m:r>
                      </m:num>
                      <m:den>
                        <m: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4</m:t>
                        </m:r>
                      </m:den>
                    </m:f>
                    <m:r>
                      <a:rPr lang="uk-UA" sz="440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=</m:t>
                    </m:r>
                    <m:f>
                      <m:fPr>
                        <m:ctrlP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2∙2</m:t>
                        </m:r>
                      </m:num>
                      <m:den>
                        <m: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4∙2</m:t>
                        </m:r>
                      </m:den>
                    </m:f>
                    <m:r>
                      <a:rPr lang="uk-UA" sz="440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=</m:t>
                    </m:r>
                    <m:f>
                      <m:fPr>
                        <m:ctrlP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4</m:t>
                        </m:r>
                      </m:num>
                      <m:den>
                        <m: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8</m:t>
                        </m:r>
                      </m:den>
                    </m:f>
                  </m:oMath>
                </a14:m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.</a:t>
                </a:r>
              </a:p>
              <a:p>
                <a:pPr lvl="0" algn="l"/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	Розглянемо </a:t>
                </a:r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рівність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4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44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4</m:t>
                        </m:r>
                      </m:num>
                      <m:den>
                        <m:r>
                          <a:rPr lang="uk-UA" sz="44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8</m:t>
                        </m:r>
                      </m:den>
                    </m:f>
                    <m:r>
                      <a:rPr lang="uk-UA" sz="44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=</m:t>
                    </m:r>
                    <m:f>
                      <m:fPr>
                        <m:ctrlPr>
                          <a:rPr lang="uk-UA" sz="44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44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2</m:t>
                        </m:r>
                      </m:num>
                      <m:den>
                        <m:r>
                          <a:rPr lang="uk-UA" sz="4400">
                            <a:solidFill>
                              <a:srgbClr val="000099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4</m:t>
                        </m:r>
                      </m:den>
                    </m:f>
                  </m:oMath>
                </a14:m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.  Щоб з лівої частини рівності отримати праву необхідно чисельник і знаменник поділити на 2, тобто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400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4</m:t>
                        </m:r>
                      </m:num>
                      <m:den>
                        <m: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8</m:t>
                        </m:r>
                      </m:den>
                    </m:f>
                    <m:r>
                      <a:rPr lang="uk-UA" sz="440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=</m:t>
                    </m:r>
                    <m:f>
                      <m:fPr>
                        <m:ctrlP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4÷2</m:t>
                        </m:r>
                      </m:num>
                      <m:den>
                        <m: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8÷2</m:t>
                        </m:r>
                      </m:den>
                    </m:f>
                    <m:r>
                      <a:rPr lang="uk-UA" sz="440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=</m:t>
                    </m:r>
                    <m:f>
                      <m:fPr>
                        <m:ctrlP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</m:ctrlPr>
                      </m:fPr>
                      <m:num>
                        <m: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2</m:t>
                        </m:r>
                      </m:num>
                      <m:den>
                        <m:r>
                          <a:rPr lang="uk-UA" sz="440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</a:rPr>
                          <m:t>4</m:t>
                        </m:r>
                      </m:den>
                    </m:f>
                  </m:oMath>
                </a14:m>
                <a:r>
                  <a:rPr lang="uk-UA" sz="3200" dirty="0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.</a:t>
                </a:r>
              </a:p>
              <a:p>
                <a:pPr algn="l"/>
                <a:endParaRPr lang="uk-UA" sz="3000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l"/>
                <a:endParaRPr lang="uk-UA" sz="2600" dirty="0" smtClean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5" name="Подзаголовок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490330" y="747594"/>
                <a:ext cx="10972800" cy="4721767"/>
              </a:xfrm>
              <a:blipFill>
                <a:blip r:embed="rId5"/>
                <a:stretch>
                  <a:fillRect l="-1500" r="-266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02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Основна властивість дробу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sp>
        <p:nvSpPr>
          <p:cNvPr id="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2365" y="830997"/>
            <a:ext cx="10701131" cy="2349525"/>
          </a:xfrm>
        </p:spPr>
        <p:txBody>
          <a:bodyPr>
            <a:noAutofit/>
          </a:bodyPr>
          <a:lstStyle/>
          <a:p>
            <a:pPr algn="l"/>
            <a:r>
              <a:rPr lang="uk-UA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Значення дробу не зміниться, якщо чисельник і знаменник дробу помножити або поділити на одне і те саме відмінне від нуля число.</a:t>
            </a:r>
            <a:endParaRPr lang="uk-UA" sz="3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939940111"/>
              </p:ext>
            </p:extLst>
          </p:nvPr>
        </p:nvGraphicFramePr>
        <p:xfrm>
          <a:off x="715617" y="3074792"/>
          <a:ext cx="7540626" cy="3375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88843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Основна властивість дробу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одзаголовок 1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715617" y="991360"/>
                <a:ext cx="10946296" cy="2147625"/>
              </a:xfrm>
            </p:spPr>
            <p:txBody>
              <a:bodyPr>
                <a:normAutofit/>
              </a:bodyPr>
              <a:lstStyle/>
              <a:p>
                <a:pPr algn="l"/>
                <a:r>
                  <a:rPr lang="uk-UA" sz="2800" dirty="0"/>
                  <a:t>Повернемося до нашого торту </a:t>
                </a:r>
                <a:endParaRPr lang="uk-UA" sz="2800" dirty="0" smtClean="0"/>
              </a:p>
              <a:p>
                <a:endParaRPr lang="uk-UA" sz="800" dirty="0"/>
              </a:p>
              <a:p>
                <a:pPr algn="l"/>
                <a:r>
                  <a:rPr lang="uk-UA" sz="2800" dirty="0"/>
                  <a:t>Тож </a:t>
                </a:r>
                <a:r>
                  <a:rPr lang="uk-UA" sz="2800" dirty="0" smtClean="0"/>
                  <a:t>які шматки </a:t>
                </a:r>
                <a:r>
                  <a:rPr lang="uk-UA" sz="2800" dirty="0"/>
                  <a:t>отримали мої гості, якщо торт я розрізала на 8 частин?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1</m:t>
                        </m:r>
                      </m:num>
                      <m:den>
                        <m:r>
                          <a:rPr lang="uk-UA" sz="2800" i="1"/>
                          <m:t>8</m:t>
                        </m:r>
                      </m:den>
                    </m:f>
                    <m:r>
                      <a:rPr lang="uk-UA" sz="2800" i="1"/>
                      <m:t>=</m:t>
                    </m:r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1∙2</m:t>
                        </m:r>
                      </m:num>
                      <m:den>
                        <m:r>
                          <a:rPr lang="uk-UA" sz="2800" i="1"/>
                          <m:t>8∙2</m:t>
                        </m:r>
                      </m:den>
                    </m:f>
                    <m:r>
                      <a:rPr lang="uk-UA" sz="2800" i="1"/>
                      <m:t>=</m:t>
                    </m:r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2</m:t>
                        </m:r>
                      </m:num>
                      <m:den>
                        <m:r>
                          <a:rPr lang="uk-UA" sz="2800" i="1"/>
                          <m:t>16</m:t>
                        </m:r>
                      </m:den>
                    </m:f>
                  </m:oMath>
                </a14:m>
                <a:r>
                  <a:rPr lang="uk-UA" sz="2800" dirty="0"/>
                  <a:t>  ;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1</m:t>
                        </m:r>
                      </m:num>
                      <m:den>
                        <m:r>
                          <a:rPr lang="uk-UA" sz="2800" i="1"/>
                          <m:t>8</m:t>
                        </m:r>
                      </m:den>
                    </m:f>
                    <m:r>
                      <a:rPr lang="uk-UA" sz="2800" i="1"/>
                      <m:t>=</m:t>
                    </m:r>
                  </m:oMath>
                </a14:m>
                <a:r>
                  <a:rPr lang="uk-UA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1∙4</m:t>
                        </m:r>
                      </m:num>
                      <m:den>
                        <m:r>
                          <a:rPr lang="uk-UA" sz="2800" i="1"/>
                          <m:t>8∙4</m:t>
                        </m:r>
                      </m:den>
                    </m:f>
                    <m:r>
                      <a:rPr lang="uk-UA" sz="2800" i="1"/>
                      <m:t>=</m:t>
                    </m:r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4</m:t>
                        </m:r>
                      </m:num>
                      <m:den>
                        <m:r>
                          <a:rPr lang="uk-UA" sz="2800" i="1"/>
                          <m:t>32</m:t>
                        </m:r>
                      </m:den>
                    </m:f>
                  </m:oMath>
                </a14:m>
                <a:r>
                  <a:rPr lang="uk-UA" sz="2800" dirty="0"/>
                  <a:t>  ;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1</m:t>
                        </m:r>
                      </m:num>
                      <m:den>
                        <m:r>
                          <a:rPr lang="uk-UA" sz="2800" i="1"/>
                          <m:t>8</m:t>
                        </m:r>
                      </m:den>
                    </m:f>
                    <m:r>
                      <a:rPr lang="uk-UA" sz="2800" i="1"/>
                      <m:t>=</m:t>
                    </m:r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/>
                          <m:t>1∙3</m:t>
                        </m:r>
                      </m:num>
                      <m:den>
                        <m:r>
                          <a:rPr lang="uk-UA" sz="2800"/>
                          <m:t>8∙3</m:t>
                        </m:r>
                      </m:den>
                    </m:f>
                    <m:r>
                      <a:rPr lang="uk-UA" sz="2800"/>
                      <m:t>=</m:t>
                    </m:r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/>
                          <m:t>3</m:t>
                        </m:r>
                      </m:num>
                      <m:den>
                        <m:r>
                          <a:rPr lang="uk-UA" sz="2800"/>
                          <m:t>24  </m:t>
                        </m:r>
                      </m:den>
                    </m:f>
                  </m:oMath>
                </a14:m>
                <a:r>
                  <a:rPr lang="uk-UA" sz="2800" b="1" dirty="0"/>
                  <a:t> </a:t>
                </a:r>
                <a14:m>
                  <m:oMath xmlns:m="http://schemas.openxmlformats.org/officeDocument/2006/math">
                    <m:r>
                      <a:rPr lang="uk-UA" sz="2800" b="1" i="1"/>
                      <m:t>;            </m:t>
                    </m:r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1</m:t>
                        </m:r>
                      </m:num>
                      <m:den>
                        <m:r>
                          <a:rPr lang="uk-UA" sz="2800" i="1"/>
                          <m:t>8</m:t>
                        </m:r>
                      </m:den>
                    </m:f>
                    <m:r>
                      <a:rPr lang="uk-UA" sz="2800" i="1"/>
                      <m:t>=</m:t>
                    </m:r>
                    <m:r>
                      <a:rPr lang="uk-UA" sz="2800" b="1" i="1"/>
                      <m:t> </m:t>
                    </m:r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1∙5</m:t>
                        </m:r>
                      </m:num>
                      <m:den>
                        <m:r>
                          <a:rPr lang="uk-UA" sz="2800" i="1"/>
                          <m:t>8∙5</m:t>
                        </m:r>
                      </m:den>
                    </m:f>
                    <m:r>
                      <a:rPr lang="uk-UA" sz="2800" i="1"/>
                      <m:t>=</m:t>
                    </m:r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5</m:t>
                        </m:r>
                      </m:num>
                      <m:den>
                        <m:r>
                          <a:rPr lang="uk-UA" sz="2800" i="1"/>
                          <m:t>40</m:t>
                        </m:r>
                      </m:den>
                    </m:f>
                  </m:oMath>
                </a14:m>
                <a:r>
                  <a:rPr lang="uk-UA" sz="2800" dirty="0"/>
                  <a:t> </a:t>
                </a:r>
                <a:endParaRPr lang="uk-UA" sz="2800" dirty="0"/>
              </a:p>
            </p:txBody>
          </p:sp>
        </mc:Choice>
        <mc:Fallback>
          <p:sp>
            <p:nvSpPr>
              <p:cNvPr id="2" name="Под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715617" y="991360"/>
                <a:ext cx="10946296" cy="2147625"/>
              </a:xfrm>
              <a:blipFill>
                <a:blip r:embed="rId5"/>
                <a:stretch>
                  <a:fillRect l="-1114" t="-4830" r="-5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Рисунок 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09" y="2976103"/>
            <a:ext cx="3806564" cy="3144078"/>
          </a:xfrm>
          <a:prstGeom prst="rect">
            <a:avLst/>
          </a:prstGeom>
          <a:noFill/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0" name="Подзаголовок 1"/>
              <p:cNvSpPr txBox="1">
                <a:spLocks/>
              </p:cNvSpPr>
              <p:nvPr/>
            </p:nvSpPr>
            <p:spPr>
              <a:xfrm>
                <a:off x="4522181" y="3353122"/>
                <a:ext cx="5899789" cy="239004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uk-UA" sz="2800" dirty="0"/>
                  <a:t>З </a:t>
                </a:r>
                <a:r>
                  <a:rPr lang="uk-UA" sz="2800" dirty="0" err="1"/>
                  <a:t>рівностей</a:t>
                </a:r>
                <a:r>
                  <a:rPr lang="uk-UA" sz="2800" dirty="0"/>
                  <a:t> випливає, що дроби    </a:t>
                </a:r>
                <a:r>
                  <a:rPr lang="uk-UA" sz="2800" dirty="0" smtClean="0"/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1</m:t>
                        </m:r>
                      </m:num>
                      <m:den>
                        <m:r>
                          <a:rPr lang="uk-UA" sz="2800" i="1"/>
                          <m:t>8</m:t>
                        </m:r>
                      </m:den>
                    </m:f>
                    <m:r>
                      <a:rPr lang="uk-UA" sz="2800" i="1"/>
                      <m:t> ,  </m:t>
                    </m:r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2</m:t>
                        </m:r>
                      </m:num>
                      <m:den>
                        <m:r>
                          <a:rPr lang="uk-UA" sz="2800" i="1"/>
                          <m:t>16</m:t>
                        </m:r>
                      </m:den>
                    </m:f>
                    <m:r>
                      <a:rPr lang="uk-UA" sz="2800" i="1"/>
                      <m:t> ,  </m:t>
                    </m:r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3</m:t>
                        </m:r>
                      </m:num>
                      <m:den>
                        <m:r>
                          <a:rPr lang="uk-UA" sz="2800" i="1"/>
                          <m:t>24</m:t>
                        </m:r>
                      </m:den>
                    </m:f>
                    <m:r>
                      <a:rPr lang="uk-UA" sz="2800" i="1"/>
                      <m:t> ,  </m:t>
                    </m:r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4</m:t>
                        </m:r>
                      </m:num>
                      <m:den>
                        <m:r>
                          <a:rPr lang="uk-UA" sz="2800" i="1"/>
                          <m:t>32</m:t>
                        </m:r>
                      </m:den>
                    </m:f>
                    <m:r>
                      <a:rPr lang="uk-UA" sz="2800" i="1"/>
                      <m:t> ,  </m:t>
                    </m:r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5</m:t>
                        </m:r>
                      </m:num>
                      <m:den>
                        <m:r>
                          <a:rPr lang="uk-UA" sz="2800" i="1"/>
                          <m:t>40</m:t>
                        </m:r>
                      </m:den>
                    </m:f>
                    <m:r>
                      <a:rPr lang="uk-UA" sz="2800" i="1"/>
                      <m:t> </m:t>
                    </m:r>
                  </m:oMath>
                </a14:m>
                <a:r>
                  <a:rPr lang="uk-UA" sz="2800" dirty="0"/>
                  <a:t>  є  різними записами одного числа.  </a:t>
                </a:r>
                <a:endParaRPr lang="uk-UA" sz="2800" dirty="0" smtClean="0"/>
              </a:p>
              <a:p>
                <a:pPr algn="l"/>
                <a:r>
                  <a:rPr lang="uk-UA" sz="2800" dirty="0" smtClean="0"/>
                  <a:t>Отже, </a:t>
                </a:r>
                <a:r>
                  <a:rPr lang="uk-UA" sz="2800" dirty="0"/>
                  <a:t>кожен отримав по </a:t>
                </a:r>
                <a:r>
                  <a:rPr lang="uk-UA" sz="2800" dirty="0" smtClean="0"/>
                  <a:t>однаковому шматку торта.</a:t>
                </a:r>
                <a:endParaRPr lang="uk-UA" sz="3200" dirty="0"/>
              </a:p>
            </p:txBody>
          </p:sp>
        </mc:Choice>
        <mc:Fallback>
          <p:sp>
            <p:nvSpPr>
              <p:cNvPr id="10" name="Под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2181" y="3353122"/>
                <a:ext cx="5899789" cy="2390040"/>
              </a:xfrm>
              <a:prstGeom prst="rect">
                <a:avLst/>
              </a:prstGeom>
              <a:blipFill>
                <a:blip r:embed="rId7"/>
                <a:stretch>
                  <a:fillRect l="-2169" t="-4082" r="-2273" b="-408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8926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Фізкультхвилинка 'Україно, земле моя'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" y="0"/>
            <a:ext cx="122675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70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Скорочення дробів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sp>
        <p:nvSpPr>
          <p:cNvPr id="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1425" y="957312"/>
            <a:ext cx="11363739" cy="1216046"/>
          </a:xfrm>
        </p:spPr>
        <p:txBody>
          <a:bodyPr>
            <a:noAutofit/>
          </a:bodyPr>
          <a:lstStyle/>
          <a:p>
            <a:pPr algn="l"/>
            <a:r>
              <a:rPr lang="uk-UA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Ділення чисельника і знаменника 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дробу на 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одне і те саме 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натуральне число називають скороченням дробу</a:t>
            </a:r>
            <a:r>
              <a:rPr lang="uk-UA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uk-UA" sz="36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Прямоугольник 5"/>
              <p:cNvSpPr/>
              <p:nvPr/>
            </p:nvSpPr>
            <p:spPr>
              <a:xfrm>
                <a:off x="478906" y="1953371"/>
                <a:ext cx="11028776" cy="25477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uk-UA" sz="3200" b="1" i="1" dirty="0" smtClean="0">
                    <a:ln w="0"/>
                    <a:solidFill>
                      <a:srgbClr val="5408DC"/>
                    </a:solidFill>
                  </a:rPr>
                  <a:t>Наприклад:</a:t>
                </a:r>
                <a:endParaRPr lang="uk-UA" sz="3200" b="1" i="1" dirty="0">
                  <a:ln w="0"/>
                  <a:solidFill>
                    <a:srgbClr val="5408DC"/>
                  </a:solidFill>
                </a:endParaRPr>
              </a:p>
              <a:p>
                <a:r>
                  <a:rPr lang="uk-UA" i="1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000" b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</m:ctrlPr>
                      </m:fPr>
                      <m:num>
                        <m: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𝟒</m:t>
                        </m:r>
                      </m:num>
                      <m:den>
                        <m: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𝟏𝟎</m:t>
                        </m:r>
                      </m:den>
                    </m:f>
                    <m:r>
                      <a:rPr lang="uk-UA" sz="4000" b="1">
                        <a:ln w="0"/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m:t>=</m:t>
                    </m:r>
                    <m:f>
                      <m:fPr>
                        <m:ctrlPr>
                          <a:rPr lang="uk-UA" sz="4000" b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</m:ctrlPr>
                      </m:fPr>
                      <m:num>
                        <m: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𝟒</m:t>
                        </m:r>
                        <m:r>
                          <a:rPr lang="uk-UA" sz="4000" b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÷</m:t>
                        </m:r>
                        <m: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𝟐</m:t>
                        </m:r>
                      </m:num>
                      <m:den>
                        <m: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𝟏𝟎</m:t>
                        </m:r>
                        <m:r>
                          <a:rPr lang="uk-UA" sz="4000" b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÷</m:t>
                        </m:r>
                        <m: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𝟐</m:t>
                        </m:r>
                      </m:den>
                    </m:f>
                    <m:r>
                      <a:rPr lang="uk-UA" sz="4000" b="1">
                        <a:ln w="0"/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m:t>=</m:t>
                    </m:r>
                    <m:f>
                      <m:fPr>
                        <m:ctrlPr>
                          <a:rPr lang="uk-UA" sz="4000" b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</m:ctrlPr>
                      </m:fPr>
                      <m:num>
                        <m: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𝟐</m:t>
                        </m:r>
                      </m:num>
                      <m:den>
                        <m: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𝟓</m:t>
                        </m:r>
                      </m:den>
                    </m:f>
                  </m:oMath>
                </a14:m>
                <a:r>
                  <a:rPr lang="uk-UA" sz="3200" b="1" dirty="0">
                    <a:ln w="0"/>
                    <a:solidFill>
                      <a:schemeClr val="accent1">
                        <a:lumMod val="75000"/>
                      </a:schemeClr>
                    </a:solidFill>
                  </a:rPr>
                  <a:t>  дріб скорочено на 2.</a:t>
                </a:r>
              </a:p>
              <a:p>
                <a:endParaRPr lang="uk-UA" sz="1200" b="1" dirty="0" smtClean="0">
                  <a:ln w="0"/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 smtClean="0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num>
                      <m:den>
                        <m: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uk-UA" sz="4000" b="1" i="1" smtClean="0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  <m:r>
                      <a:rPr lang="uk-UA" sz="4000" b="1">
                        <a:ln w="0"/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 smtClean="0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  <m:r>
                          <a:rPr lang="uk-UA" sz="4000" b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÷</m:t>
                        </m:r>
                        <m:r>
                          <a:rPr lang="uk-UA" sz="4000" b="1" i="1" smtClean="0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uk-UA" sz="4000" b="1" i="1" smtClean="0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r>
                          <a:rPr lang="uk-UA" sz="4000" b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÷</m:t>
                        </m:r>
                        <m:r>
                          <a:rPr lang="uk-UA" sz="4000" b="1" i="1" smtClean="0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  <m:r>
                      <a:rPr lang="uk-UA" sz="4000" b="1">
                        <a:ln w="0"/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uk-UA" sz="4000" b="1" i="1">
                            <a:ln w="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uk-UA" sz="3200" b="1" dirty="0">
                    <a:ln w="0"/>
                    <a:solidFill>
                      <a:schemeClr val="accent1">
                        <a:lumMod val="75000"/>
                      </a:schemeClr>
                    </a:solidFill>
                  </a:rPr>
                  <a:t>  дріб скорочено на </a:t>
                </a:r>
                <a:r>
                  <a:rPr lang="uk-UA" sz="3200" b="1" dirty="0" smtClean="0">
                    <a:ln w="0"/>
                    <a:solidFill>
                      <a:schemeClr val="accent1">
                        <a:lumMod val="75000"/>
                      </a:schemeClr>
                    </a:solidFill>
                  </a:rPr>
                  <a:t>3.</a:t>
                </a:r>
                <a:endParaRPr lang="uk-UA" sz="3200" b="1" dirty="0" smtClean="0">
                  <a:ln w="0"/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906" y="1953371"/>
                <a:ext cx="11028776" cy="2547749"/>
              </a:xfrm>
              <a:prstGeom prst="rect">
                <a:avLst/>
              </a:prstGeom>
              <a:blipFill>
                <a:blip r:embed="rId5"/>
                <a:stretch>
                  <a:fillRect l="-1437" t="-3110" b="-119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одзаголовок 2"/>
          <p:cNvSpPr txBox="1">
            <a:spLocks/>
          </p:cNvSpPr>
          <p:nvPr/>
        </p:nvSpPr>
        <p:spPr>
          <a:xfrm>
            <a:off x="311425" y="4579759"/>
            <a:ext cx="9680714" cy="18348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Ділення чисельника і знаменника дробу на їхній спільний дільник називають скороченням дробу.</a:t>
            </a:r>
            <a:endParaRPr lang="uk-UA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371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15617" y="0"/>
            <a:ext cx="1011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Скорочення дробів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sp>
        <p:nvSpPr>
          <p:cNvPr id="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1425" y="957312"/>
            <a:ext cx="11363739" cy="1216046"/>
          </a:xfrm>
        </p:spPr>
        <p:txBody>
          <a:bodyPr>
            <a:noAutofit/>
          </a:bodyPr>
          <a:lstStyle/>
          <a:p>
            <a:pPr algn="l"/>
            <a:r>
              <a:rPr lang="uk-UA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Дріб, який неможливо скоротити, називають нескоротним дробом.</a:t>
            </a:r>
            <a:endParaRPr lang="uk-UA" sz="36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961099687"/>
              </p:ext>
            </p:extLst>
          </p:nvPr>
        </p:nvGraphicFramePr>
        <p:xfrm>
          <a:off x="1338399" y="1857170"/>
          <a:ext cx="7540626" cy="3375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pSp>
        <p:nvGrpSpPr>
          <p:cNvPr id="10" name="Группа 9"/>
          <p:cNvGrpSpPr/>
          <p:nvPr/>
        </p:nvGrpSpPr>
        <p:grpSpPr>
          <a:xfrm>
            <a:off x="1338399" y="5233162"/>
            <a:ext cx="3479397" cy="1624838"/>
            <a:chOff x="833374" y="2933280"/>
            <a:chExt cx="2400047" cy="1056931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833374" y="2933280"/>
              <a:ext cx="2400047" cy="1056931"/>
            </a:xfrm>
            <a:prstGeom prst="rect">
              <a:avLst/>
            </a:prstGeom>
            <a:blipFill rotWithShape="0">
              <a:blip r:embed="rId10"/>
              <a:stretch>
                <a:fillRect/>
              </a:stretch>
            </a:blipFill>
            <a:ln w="127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12" name="TextBox 11"/>
            <p:cNvSpPr txBox="1"/>
            <p:nvPr/>
          </p:nvSpPr>
          <p:spPr>
            <a:xfrm>
              <a:off x="833374" y="2933280"/>
              <a:ext cx="2400047" cy="105693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kumimoji="0" lang="uk-UA" sz="140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5993294" y="5233162"/>
            <a:ext cx="1728848" cy="1558786"/>
            <a:chOff x="3841572" y="3047747"/>
            <a:chExt cx="1674010" cy="829129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3841572" y="3047747"/>
              <a:ext cx="1674010" cy="829129"/>
            </a:xfrm>
            <a:prstGeom prst="rect">
              <a:avLst/>
            </a:prstGeom>
            <a:blipFill rotWithShape="0">
              <a:blip r:embed="rId11"/>
              <a:stretch>
                <a:fillRect/>
              </a:stretch>
            </a:blipFill>
            <a:ln w="127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16" name="TextBox 15"/>
            <p:cNvSpPr txBox="1"/>
            <p:nvPr/>
          </p:nvSpPr>
          <p:spPr>
            <a:xfrm>
              <a:off x="3841572" y="3047747"/>
              <a:ext cx="1674010" cy="8291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uk-UA" sz="1400" kern="1200">
                <a:solidFill>
                  <a:sysClr val="window" lastClr="FFFFFF"/>
                </a:solidFill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481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15617" y="0"/>
            <a:ext cx="109595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Зведення дробу до нового знаменника 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sp>
        <p:nvSpPr>
          <p:cNvPr id="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4130" y="957312"/>
            <a:ext cx="11363739" cy="1216046"/>
          </a:xfrm>
        </p:spPr>
        <p:txBody>
          <a:bodyPr>
            <a:noAutofit/>
          </a:bodyPr>
          <a:lstStyle/>
          <a:p>
            <a:pPr algn="l"/>
            <a:r>
              <a:rPr lang="uk-UA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36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Основна 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властивість дробу дає змогу зводити дріб до нового знаменника. </a:t>
            </a:r>
          </a:p>
        </p:txBody>
      </p:sp>
      <p:sp>
        <p:nvSpPr>
          <p:cNvPr id="17" name="Подзаголовок 2"/>
          <p:cNvSpPr txBox="1">
            <a:spLocks/>
          </p:cNvSpPr>
          <p:nvPr/>
        </p:nvSpPr>
        <p:spPr>
          <a:xfrm>
            <a:off x="404190" y="2173358"/>
            <a:ext cx="9680714" cy="24438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Число, на яке множать чисельник і знаменник дробу, щоб звести його до нового знаменника, </a:t>
            </a:r>
            <a:r>
              <a:rPr lang="uk-UA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називать</a:t>
            </a:r>
            <a:r>
              <a:rPr lang="uk-UA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додатковим множником для дробу.</a:t>
            </a:r>
            <a:endParaRPr lang="uk-UA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Рисунок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936" y="2119874"/>
            <a:ext cx="2241993" cy="2106888"/>
          </a:xfrm>
          <a:prstGeom prst="rect">
            <a:avLst/>
          </a:prstGeom>
          <a:noFill/>
        </p:spPr>
      </p:pic>
      <p:sp>
        <p:nvSpPr>
          <p:cNvPr id="19" name="Подзаголовок 2"/>
          <p:cNvSpPr txBox="1">
            <a:spLocks/>
          </p:cNvSpPr>
          <p:nvPr/>
        </p:nvSpPr>
        <p:spPr>
          <a:xfrm>
            <a:off x="404190" y="4617252"/>
            <a:ext cx="7878419" cy="1773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Щоб зайти додатковий множник потрібно «новий» знаменник поділити на «старий». </a:t>
            </a:r>
          </a:p>
        </p:txBody>
      </p:sp>
    </p:spTree>
    <p:extLst>
      <p:ext uri="{BB962C8B-B14F-4D97-AF65-F5344CB8AC3E}">
        <p14:creationId xmlns:p14="http://schemas.microsoft.com/office/powerpoint/2010/main" val="84258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272352" cy="657307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Прямоугольник 8"/>
              <p:cNvSpPr/>
              <p:nvPr/>
            </p:nvSpPr>
            <p:spPr>
              <a:xfrm>
                <a:off x="439515" y="1012954"/>
                <a:ext cx="11368172" cy="50235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>
                  <a:buFont typeface="+mj-lt"/>
                  <a:buAutoNum type="arabicPeriod"/>
                </a:pPr>
                <a:r>
                  <a:rPr lang="uk-UA" sz="2800" dirty="0" smtClean="0"/>
                  <a:t>Сформулюй </a:t>
                </a:r>
                <a:r>
                  <a:rPr lang="uk-UA" sz="2800" dirty="0"/>
                  <a:t>основну властивість дробу.</a:t>
                </a:r>
                <a:endParaRPr lang="uk-UA" sz="6000" dirty="0">
                  <a:effectLst/>
                </a:endParaRP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800" dirty="0"/>
                  <a:t>Чи зміниться значення дробу, якщо чисельник і знаменник помножити на 100?</a:t>
                </a:r>
                <a:endParaRPr lang="uk-UA" sz="6000" dirty="0">
                  <a:effectLst/>
                </a:endParaRP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800" dirty="0"/>
                  <a:t>Чи зміниться значення дробу, якщо чисельник і знаменник поділити на нуль?</a:t>
                </a:r>
                <a:endParaRPr lang="uk-UA" sz="6000" dirty="0">
                  <a:effectLst/>
                </a:endParaRP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800" dirty="0"/>
                  <a:t>Що називають скороченням дробу?</a:t>
                </a:r>
                <a:endParaRPr lang="uk-UA" sz="6000" dirty="0">
                  <a:effectLst/>
                </a:endParaRP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800" dirty="0"/>
                  <a:t>Який дріб називають нескоротним?</a:t>
                </a:r>
                <a:endParaRPr lang="uk-UA" sz="6000" dirty="0">
                  <a:effectLst/>
                </a:endParaRP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800" dirty="0"/>
                  <a:t>Які ви знаєте способи скорочення дробу?</a:t>
                </a:r>
                <a:endParaRPr lang="uk-UA" sz="6000" dirty="0">
                  <a:effectLst/>
                </a:endParaRP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800" dirty="0"/>
                  <a:t>Як звести дріб до нового знаменника?</a:t>
                </a:r>
                <a:endParaRPr lang="uk-UA" sz="6000" dirty="0">
                  <a:effectLst/>
                </a:endParaRP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800" dirty="0"/>
                  <a:t>Чи можна дріб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/>
                        </m:ctrlPr>
                      </m:fPr>
                      <m:num>
                        <m:r>
                          <a:rPr lang="uk-UA" sz="2800" i="1"/>
                          <m:t>3</m:t>
                        </m:r>
                      </m:num>
                      <m:den>
                        <m:r>
                          <a:rPr lang="uk-UA" sz="2800" i="1"/>
                          <m:t>5</m:t>
                        </m:r>
                      </m:den>
                    </m:f>
                  </m:oMath>
                </a14:m>
                <a:r>
                  <a:rPr lang="uk-UA" sz="2800" dirty="0"/>
                  <a:t> звести до знаменника 25?  до знаменника 27?</a:t>
                </a:r>
                <a:endParaRPr lang="uk-UA" sz="6000" dirty="0">
                  <a:effectLst/>
                </a:endParaRPr>
              </a:p>
              <a:p>
                <a:pPr marL="342900" lvl="0" indent="-342900">
                  <a:buFont typeface="+mj-lt"/>
                  <a:buAutoNum type="arabicPeriod"/>
                </a:pPr>
                <a:r>
                  <a:rPr lang="uk-UA" sz="2800" dirty="0"/>
                  <a:t>Як знайти додатковий множник</a:t>
                </a:r>
                <a:r>
                  <a:rPr lang="uk-UA" sz="2800" dirty="0" smtClean="0"/>
                  <a:t>?</a:t>
                </a:r>
                <a:endParaRPr lang="uk-UA" sz="6000" dirty="0">
                  <a:ln w="0"/>
                </a:endParaRPr>
              </a:p>
            </p:txBody>
          </p:sp>
        </mc:Choice>
        <mc:Fallback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515" y="1012954"/>
                <a:ext cx="11368172" cy="5023555"/>
              </a:xfrm>
              <a:prstGeom prst="rect">
                <a:avLst/>
              </a:prstGeom>
              <a:blipFill>
                <a:blip r:embed="rId5"/>
                <a:stretch>
                  <a:fillRect l="-1126" t="-1335" r="-1555" b="-267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Прямоугольник 13"/>
          <p:cNvSpPr/>
          <p:nvPr/>
        </p:nvSpPr>
        <p:spPr>
          <a:xfrm>
            <a:off x="0" y="0"/>
            <a:ext cx="48988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Підсумуємо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13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593533" y="784153"/>
            <a:ext cx="53649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uk-UA" sz="4400" dirty="0">
                <a:ln w="0"/>
              </a:rPr>
              <a:t>§3, №183, 185, </a:t>
            </a:r>
            <a:r>
              <a:rPr lang="uk-UA" sz="4400" dirty="0" smtClean="0">
                <a:ln w="0"/>
              </a:rPr>
              <a:t>187.</a:t>
            </a:r>
            <a:endParaRPr lang="uk-UA" sz="4400" dirty="0">
              <a:ln w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0"/>
            <a:ext cx="87331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Домашнє завдання: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6506" y="1691416"/>
            <a:ext cx="92566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36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Заповніть картку самооцінки</a:t>
            </a:r>
            <a:endParaRPr lang="uk-UA" sz="3600" dirty="0">
              <a:ln w="0"/>
              <a:solidFill>
                <a:prstClr val="black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55415"/>
              </p:ext>
            </p:extLst>
          </p:nvPr>
        </p:nvGraphicFramePr>
        <p:xfrm>
          <a:off x="609602" y="2337747"/>
          <a:ext cx="10031894" cy="40194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98459">
                  <a:extLst>
                    <a:ext uri="{9D8B030D-6E8A-4147-A177-3AD203B41FA5}">
                      <a16:colId xmlns:a16="http://schemas.microsoft.com/office/drawing/2014/main" val="2242312309"/>
                    </a:ext>
                  </a:extLst>
                </a:gridCol>
                <a:gridCol w="1117924">
                  <a:extLst>
                    <a:ext uri="{9D8B030D-6E8A-4147-A177-3AD203B41FA5}">
                      <a16:colId xmlns:a16="http://schemas.microsoft.com/office/drawing/2014/main" val="1719012756"/>
                    </a:ext>
                  </a:extLst>
                </a:gridCol>
                <a:gridCol w="2050616">
                  <a:extLst>
                    <a:ext uri="{9D8B030D-6E8A-4147-A177-3AD203B41FA5}">
                      <a16:colId xmlns:a16="http://schemas.microsoft.com/office/drawing/2014/main" val="4097707390"/>
                    </a:ext>
                  </a:extLst>
                </a:gridCol>
                <a:gridCol w="764895">
                  <a:extLst>
                    <a:ext uri="{9D8B030D-6E8A-4147-A177-3AD203B41FA5}">
                      <a16:colId xmlns:a16="http://schemas.microsoft.com/office/drawing/2014/main" val="2576480223"/>
                    </a:ext>
                  </a:extLst>
                </a:gridCol>
              </a:tblGrid>
              <a:tr h="8038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</a:rPr>
                        <a:t>Запитання</a:t>
                      </a:r>
                      <a:endParaRPr lang="uk-U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Так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З допомогою вчителя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Ні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9545681"/>
                  </a:ext>
                </a:extLst>
              </a:tr>
              <a:tr h="803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Я можу сформулювати основну властивість дробу.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7299482"/>
                  </a:ext>
                </a:extLst>
              </a:tr>
              <a:tr h="4019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Я зрозумів(ла), як скорочувати дроби.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9244984"/>
                  </a:ext>
                </a:extLst>
              </a:tr>
              <a:tr h="4019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Я знаю який дріб називається нескоротним.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2263911"/>
                  </a:ext>
                </a:extLst>
              </a:tr>
              <a:tr h="4019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Я знаю які є способи скорочення дробів.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004847"/>
                  </a:ext>
                </a:extLst>
              </a:tr>
              <a:tr h="803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Я зрозумів(ла), як зводити дріб до нового знаменника.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9074542"/>
                  </a:ext>
                </a:extLst>
              </a:tr>
              <a:tr h="4019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Я знаю як знайти додатковий множник.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</a:rPr>
                        <a:t> </a:t>
                      </a:r>
                      <a:endParaRPr lang="uk-U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</a:rPr>
                        <a:t> </a:t>
                      </a:r>
                      <a:endParaRPr lang="uk-U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38878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71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3137</TotalTime>
  <Words>1162</Words>
  <Application>Microsoft Office PowerPoint</Application>
  <PresentationFormat>Широкоэкранный</PresentationFormat>
  <Paragraphs>135</Paragraphs>
  <Slides>17</Slides>
  <Notes>10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Cambria Math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Tsupa;info@vsimpptx.com;VsimPPTX</dc:creator>
  <cp:lastModifiedBy>Administrator</cp:lastModifiedBy>
  <cp:revision>305</cp:revision>
  <dcterms:created xsi:type="dcterms:W3CDTF">2018-01-05T16:38:53Z</dcterms:created>
  <dcterms:modified xsi:type="dcterms:W3CDTF">2024-01-22T18:03:18Z</dcterms:modified>
</cp:coreProperties>
</file>