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6" r:id="rId3"/>
    <p:sldMasterId id="2147483708" r:id="rId4"/>
    <p:sldMasterId id="2147483744" r:id="rId5"/>
    <p:sldMasterId id="2147483780" r:id="rId6"/>
    <p:sldMasterId id="2147483792" r:id="rId7"/>
    <p:sldMasterId id="2147483804" r:id="rId8"/>
    <p:sldMasterId id="2147483816" r:id="rId9"/>
    <p:sldMasterId id="2147483840" r:id="rId10"/>
    <p:sldMasterId id="2147483852" r:id="rId11"/>
  </p:sldMasterIdLst>
  <p:notesMasterIdLst>
    <p:notesMasterId r:id="rId39"/>
  </p:notesMasterIdLst>
  <p:sldIdLst>
    <p:sldId id="280" r:id="rId12"/>
    <p:sldId id="312" r:id="rId13"/>
    <p:sldId id="257" r:id="rId14"/>
    <p:sldId id="259" r:id="rId15"/>
    <p:sldId id="260" r:id="rId16"/>
    <p:sldId id="291" r:id="rId17"/>
    <p:sldId id="313" r:id="rId18"/>
    <p:sldId id="289" r:id="rId19"/>
    <p:sldId id="296" r:id="rId20"/>
    <p:sldId id="297" r:id="rId21"/>
    <p:sldId id="266" r:id="rId22"/>
    <p:sldId id="295" r:id="rId23"/>
    <p:sldId id="305" r:id="rId24"/>
    <p:sldId id="272" r:id="rId25"/>
    <p:sldId id="273" r:id="rId26"/>
    <p:sldId id="306" r:id="rId27"/>
    <p:sldId id="275" r:id="rId28"/>
    <p:sldId id="293" r:id="rId29"/>
    <p:sldId id="276" r:id="rId30"/>
    <p:sldId id="299" r:id="rId31"/>
    <p:sldId id="283" r:id="rId32"/>
    <p:sldId id="307" r:id="rId33"/>
    <p:sldId id="301" r:id="rId34"/>
    <p:sldId id="302" r:id="rId35"/>
    <p:sldId id="303" r:id="rId36"/>
    <p:sldId id="298" r:id="rId37"/>
    <p:sldId id="311" r:id="rId38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6600FF"/>
    <a:srgbClr val="00FF00"/>
    <a:srgbClr val="996633"/>
    <a:srgbClr val="0066FF"/>
    <a:srgbClr val="FF0066"/>
    <a:srgbClr val="006600"/>
    <a:srgbClr val="663300"/>
    <a:srgbClr val="660066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5BFC94-CB3C-47FC-8AD9-A48A90833FA5}" type="doc">
      <dgm:prSet loTypeId="urn:microsoft.com/office/officeart/2005/8/layout/vProcess5" loCatId="process" qsTypeId="urn:microsoft.com/office/officeart/2005/8/quickstyle/simple2" qsCatId="simple" csTypeId="urn:microsoft.com/office/officeart/2005/8/colors/accent6_1" csCatId="accent6" phldr="1"/>
      <dgm:spPr/>
      <dgm:t>
        <a:bodyPr/>
        <a:lstStyle/>
        <a:p>
          <a:endParaRPr lang="ru-RU"/>
        </a:p>
      </dgm:t>
    </dgm:pt>
    <dgm:pt modelId="{8B39BEF8-D438-4582-BC27-DBB9DDB1B87A}">
      <dgm:prSet custT="1"/>
      <dgm:spPr/>
      <dgm:t>
        <a:bodyPr/>
        <a:lstStyle/>
        <a:p>
          <a:pPr algn="l"/>
          <a:r>
            <a:rPr lang="uk-UA" sz="1800" dirty="0" smtClean="0"/>
            <a:t>узагальнити і систематизувати знання учнів з використання формул скороченого множення для перетворення виразів; навчити застосовувати набуті знання в нестандартних ситуаціях, знаходити раціональні способи розв’язування;</a:t>
          </a:r>
          <a:endParaRPr lang="ru-RU" sz="1800" dirty="0"/>
        </a:p>
      </dgm:t>
    </dgm:pt>
    <dgm:pt modelId="{47931E93-863F-4FC8-9560-D07F205BF1EF}" type="parTrans" cxnId="{F4EB8011-F874-429C-8C8E-FCA8996B3876}">
      <dgm:prSet/>
      <dgm:spPr/>
      <dgm:t>
        <a:bodyPr/>
        <a:lstStyle/>
        <a:p>
          <a:endParaRPr lang="ru-RU"/>
        </a:p>
      </dgm:t>
    </dgm:pt>
    <dgm:pt modelId="{3E657043-D30D-4EFC-AA78-0154684FC214}" type="sibTrans" cxnId="{F4EB8011-F874-429C-8C8E-FCA8996B3876}">
      <dgm:prSet/>
      <dgm:spPr/>
      <dgm:t>
        <a:bodyPr/>
        <a:lstStyle/>
        <a:p>
          <a:endParaRPr lang="ru-RU"/>
        </a:p>
      </dgm:t>
    </dgm:pt>
    <dgm:pt modelId="{F6D17796-243E-4A68-8020-4726B26D3045}">
      <dgm:prSet custT="1"/>
      <dgm:spPr/>
      <dgm:t>
        <a:bodyPr/>
        <a:lstStyle/>
        <a:p>
          <a:pPr algn="l"/>
          <a:r>
            <a:rPr lang="uk-UA" sz="1800" dirty="0" smtClean="0"/>
            <a:t>сприяти розвитку уваги, пам’яті, кмітливості, логічного мислення, уяви, формувати та розвивати інтелектуальні та творчі здібності, вміння шукати і пізнавати цікаву інформацію;</a:t>
          </a:r>
          <a:endParaRPr lang="ru-RU" sz="1800" dirty="0"/>
        </a:p>
      </dgm:t>
    </dgm:pt>
    <dgm:pt modelId="{C619E030-297B-4308-A75A-C53D6C01F134}" type="parTrans" cxnId="{8547ADF4-95BC-412E-9D89-EBAF6B6E5CF2}">
      <dgm:prSet/>
      <dgm:spPr/>
      <dgm:t>
        <a:bodyPr/>
        <a:lstStyle/>
        <a:p>
          <a:endParaRPr lang="ru-RU"/>
        </a:p>
      </dgm:t>
    </dgm:pt>
    <dgm:pt modelId="{24AAC4A5-1431-4D9F-B8DD-EF9954C69E26}" type="sibTrans" cxnId="{8547ADF4-95BC-412E-9D89-EBAF6B6E5CF2}">
      <dgm:prSet/>
      <dgm:spPr/>
      <dgm:t>
        <a:bodyPr/>
        <a:lstStyle/>
        <a:p>
          <a:endParaRPr lang="ru-RU"/>
        </a:p>
      </dgm:t>
    </dgm:pt>
    <dgm:pt modelId="{5A59F4BF-53CB-4673-B7BE-06EDB1F5F72C}">
      <dgm:prSet custT="1"/>
      <dgm:spPr/>
      <dgm:t>
        <a:bodyPr/>
        <a:lstStyle/>
        <a:p>
          <a:pPr algn="l"/>
          <a:r>
            <a:rPr lang="uk-UA" sz="1800" dirty="0" smtClean="0"/>
            <a:t>виховувати самостійність, наполегливість, активність, вміння працювати в групах, виховувати культуру математичних записів і математичного мовлення, вміння аналізувати, </a:t>
          </a:r>
          <a:r>
            <a:rPr lang="ru-RU" sz="1800" dirty="0" err="1" smtClean="0"/>
            <a:t>формува</a:t>
          </a:r>
          <a:r>
            <a:rPr lang="uk-UA" sz="1800" dirty="0" smtClean="0"/>
            <a:t>ти в учнів </a:t>
          </a:r>
          <a:r>
            <a:rPr lang="ru-RU" sz="1800" dirty="0" smtClean="0"/>
            <a:t> </a:t>
          </a:r>
          <a:r>
            <a:rPr lang="ru-RU" sz="1800" dirty="0" err="1" smtClean="0"/>
            <a:t>компетентн</a:t>
          </a:r>
          <a:r>
            <a:rPr lang="uk-UA" sz="1800" dirty="0" smtClean="0"/>
            <a:t>е</a:t>
          </a:r>
          <a:r>
            <a:rPr lang="ru-RU" sz="1800" dirty="0" smtClean="0"/>
            <a:t> </a:t>
          </a:r>
          <a:r>
            <a:rPr lang="ru-RU" sz="1800" dirty="0" err="1" smtClean="0"/>
            <a:t>ставлення</a:t>
          </a:r>
          <a:r>
            <a:rPr lang="ru-RU" sz="1800" dirty="0" smtClean="0"/>
            <a:t> до </a:t>
          </a:r>
          <a:r>
            <a:rPr lang="ru-RU" sz="1800" dirty="0" err="1" smtClean="0"/>
            <a:t>власного</a:t>
          </a:r>
          <a:r>
            <a:rPr lang="ru-RU" sz="1800" dirty="0" smtClean="0"/>
            <a:t> </a:t>
          </a:r>
          <a:r>
            <a:rPr lang="ru-RU" sz="1800" dirty="0" err="1" smtClean="0"/>
            <a:t>здоров'я</a:t>
          </a:r>
          <a:r>
            <a:rPr lang="uk-UA" sz="1800" dirty="0" smtClean="0"/>
            <a:t>.</a:t>
          </a:r>
          <a:endParaRPr lang="ru-RU" sz="1800" dirty="0"/>
        </a:p>
      </dgm:t>
    </dgm:pt>
    <dgm:pt modelId="{399295CC-090C-4FD5-9FCB-B83D8DE6DAD5}" type="parTrans" cxnId="{4E50703F-E471-4419-912D-AF8929AA6B75}">
      <dgm:prSet/>
      <dgm:spPr/>
      <dgm:t>
        <a:bodyPr/>
        <a:lstStyle/>
        <a:p>
          <a:endParaRPr lang="ru-RU"/>
        </a:p>
      </dgm:t>
    </dgm:pt>
    <dgm:pt modelId="{F5314D6B-A860-4927-B6C4-68A4436429AF}" type="sibTrans" cxnId="{4E50703F-E471-4419-912D-AF8929AA6B75}">
      <dgm:prSet/>
      <dgm:spPr/>
      <dgm:t>
        <a:bodyPr/>
        <a:lstStyle/>
        <a:p>
          <a:endParaRPr lang="ru-RU"/>
        </a:p>
      </dgm:t>
    </dgm:pt>
    <dgm:pt modelId="{541EF090-B621-4DCD-A2B5-86BB29A54DEC}" type="pres">
      <dgm:prSet presAssocID="{955BFC94-CB3C-47FC-8AD9-A48A90833FA5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9B4B18-83C9-440F-81C6-B0DCE2524725}" type="pres">
      <dgm:prSet presAssocID="{955BFC94-CB3C-47FC-8AD9-A48A90833FA5}" presName="dummyMaxCanvas" presStyleCnt="0">
        <dgm:presLayoutVars/>
      </dgm:prSet>
      <dgm:spPr/>
      <dgm:t>
        <a:bodyPr/>
        <a:lstStyle/>
        <a:p>
          <a:endParaRPr lang="ru-RU"/>
        </a:p>
      </dgm:t>
    </dgm:pt>
    <dgm:pt modelId="{4AEE9D40-4DB7-49BF-9E6D-BEDFAC10497E}" type="pres">
      <dgm:prSet presAssocID="{955BFC94-CB3C-47FC-8AD9-A48A90833FA5}" presName="ThreeNodes_1" presStyleLbl="node1" presStyleIdx="0" presStyleCnt="3" custScaleX="108653" custScaleY="95088" custLinFactNeighborX="3505" custLinFactNeighborY="-46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BFFC02-2E88-4A9D-9652-CCCDE044909B}" type="pres">
      <dgm:prSet presAssocID="{955BFC94-CB3C-47FC-8AD9-A48A90833FA5}" presName="ThreeNodes_2" presStyleLbl="node1" presStyleIdx="1" presStyleCnt="3" custScaleX="104222" custLinFactNeighborX="-736" custLinFactNeighborY="-51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C1EAA3-1D5E-4005-99FB-9CC56C64F48C}" type="pres">
      <dgm:prSet presAssocID="{955BFC94-CB3C-47FC-8AD9-A48A90833FA5}" presName="ThreeNodes_3" presStyleLbl="node1" presStyleIdx="2" presStyleCnt="3" custScaleX="107236" custLinFactNeighborX="-4887" custLinFactNeighborY="-103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C62CD7-3F0C-4B94-8F9E-EA7312EF696E}" type="pres">
      <dgm:prSet presAssocID="{955BFC94-CB3C-47FC-8AD9-A48A90833FA5}" presName="ThreeConn_1-2" presStyleLbl="fgAccFollowNode1" presStyleIdx="0" presStyleCnt="2" custScaleX="73002" custScaleY="124016" custLinFactNeighborX="28584" custLinFactNeighborY="-71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A97ADF-89A1-43E7-84C0-B76EB62B9E89}" type="pres">
      <dgm:prSet presAssocID="{955BFC94-CB3C-47FC-8AD9-A48A90833FA5}" presName="ThreeConn_2-3" presStyleLbl="fgAccFollowNode1" presStyleIdx="1" presStyleCnt="2" custScaleX="71416" custScaleY="118570" custLinFactNeighborX="18058" custLinFactNeighborY="-71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B4BB3A-8E5D-4ED6-9948-B546D0B92577}" type="pres">
      <dgm:prSet presAssocID="{955BFC94-CB3C-47FC-8AD9-A48A90833FA5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B6B268-9865-4633-912A-B5871038223E}" type="pres">
      <dgm:prSet presAssocID="{955BFC94-CB3C-47FC-8AD9-A48A90833FA5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EE8494-8CA1-4266-8ACD-F2AC4C71C039}" type="pres">
      <dgm:prSet presAssocID="{955BFC94-CB3C-47FC-8AD9-A48A90833FA5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178D722-353D-4F2B-83AF-6F89E67ACEE9}" type="presOf" srcId="{F6D17796-243E-4A68-8020-4726B26D3045}" destId="{97BFFC02-2E88-4A9D-9652-CCCDE044909B}" srcOrd="0" destOrd="0" presId="urn:microsoft.com/office/officeart/2005/8/layout/vProcess5"/>
    <dgm:cxn modelId="{6DAB7FBF-CD0A-4F57-8D65-7C66F8C399E4}" type="presOf" srcId="{24AAC4A5-1431-4D9F-B8DD-EF9954C69E26}" destId="{20A97ADF-89A1-43E7-84C0-B76EB62B9E89}" srcOrd="0" destOrd="0" presId="urn:microsoft.com/office/officeart/2005/8/layout/vProcess5"/>
    <dgm:cxn modelId="{4E50703F-E471-4419-912D-AF8929AA6B75}" srcId="{955BFC94-CB3C-47FC-8AD9-A48A90833FA5}" destId="{5A59F4BF-53CB-4673-B7BE-06EDB1F5F72C}" srcOrd="2" destOrd="0" parTransId="{399295CC-090C-4FD5-9FCB-B83D8DE6DAD5}" sibTransId="{F5314D6B-A860-4927-B6C4-68A4436429AF}"/>
    <dgm:cxn modelId="{9AC132B7-D15C-4EF0-9FE2-119DA926C30F}" type="presOf" srcId="{8B39BEF8-D438-4582-BC27-DBB9DDB1B87A}" destId="{4AEE9D40-4DB7-49BF-9E6D-BEDFAC10497E}" srcOrd="0" destOrd="0" presId="urn:microsoft.com/office/officeart/2005/8/layout/vProcess5"/>
    <dgm:cxn modelId="{A0EF748D-3B94-4518-AFEB-1D2ADEF0086A}" type="presOf" srcId="{8B39BEF8-D438-4582-BC27-DBB9DDB1B87A}" destId="{0FB4BB3A-8E5D-4ED6-9948-B546D0B92577}" srcOrd="1" destOrd="0" presId="urn:microsoft.com/office/officeart/2005/8/layout/vProcess5"/>
    <dgm:cxn modelId="{9C7430FB-2F67-4A82-9366-944BA4394A77}" type="presOf" srcId="{5A59F4BF-53CB-4673-B7BE-06EDB1F5F72C}" destId="{8AEE8494-8CA1-4266-8ACD-F2AC4C71C039}" srcOrd="1" destOrd="0" presId="urn:microsoft.com/office/officeart/2005/8/layout/vProcess5"/>
    <dgm:cxn modelId="{9B3EF479-D722-4F59-8A5B-353A67B0623B}" type="presOf" srcId="{F6D17796-243E-4A68-8020-4726B26D3045}" destId="{CFB6B268-9865-4633-912A-B5871038223E}" srcOrd="1" destOrd="0" presId="urn:microsoft.com/office/officeart/2005/8/layout/vProcess5"/>
    <dgm:cxn modelId="{8547ADF4-95BC-412E-9D89-EBAF6B6E5CF2}" srcId="{955BFC94-CB3C-47FC-8AD9-A48A90833FA5}" destId="{F6D17796-243E-4A68-8020-4726B26D3045}" srcOrd="1" destOrd="0" parTransId="{C619E030-297B-4308-A75A-C53D6C01F134}" sibTransId="{24AAC4A5-1431-4D9F-B8DD-EF9954C69E26}"/>
    <dgm:cxn modelId="{74E479F6-E3BF-4756-9F1B-0A27479F8263}" type="presOf" srcId="{3E657043-D30D-4EFC-AA78-0154684FC214}" destId="{3CC62CD7-3F0C-4B94-8F9E-EA7312EF696E}" srcOrd="0" destOrd="0" presId="urn:microsoft.com/office/officeart/2005/8/layout/vProcess5"/>
    <dgm:cxn modelId="{BD22119F-409D-4082-A4A3-82DB24B39698}" type="presOf" srcId="{955BFC94-CB3C-47FC-8AD9-A48A90833FA5}" destId="{541EF090-B621-4DCD-A2B5-86BB29A54DEC}" srcOrd="0" destOrd="0" presId="urn:microsoft.com/office/officeart/2005/8/layout/vProcess5"/>
    <dgm:cxn modelId="{543FA209-E9FA-41F3-BB8E-58E5CFA201BA}" type="presOf" srcId="{5A59F4BF-53CB-4673-B7BE-06EDB1F5F72C}" destId="{B5C1EAA3-1D5E-4005-99FB-9CC56C64F48C}" srcOrd="0" destOrd="0" presId="urn:microsoft.com/office/officeart/2005/8/layout/vProcess5"/>
    <dgm:cxn modelId="{F4EB8011-F874-429C-8C8E-FCA8996B3876}" srcId="{955BFC94-CB3C-47FC-8AD9-A48A90833FA5}" destId="{8B39BEF8-D438-4582-BC27-DBB9DDB1B87A}" srcOrd="0" destOrd="0" parTransId="{47931E93-863F-4FC8-9560-D07F205BF1EF}" sibTransId="{3E657043-D30D-4EFC-AA78-0154684FC214}"/>
    <dgm:cxn modelId="{24ADD94F-D80C-4F0B-A691-9111CED102D1}" type="presParOf" srcId="{541EF090-B621-4DCD-A2B5-86BB29A54DEC}" destId="{CE9B4B18-83C9-440F-81C6-B0DCE2524725}" srcOrd="0" destOrd="0" presId="urn:microsoft.com/office/officeart/2005/8/layout/vProcess5"/>
    <dgm:cxn modelId="{A660B41C-AEFB-42DA-AB21-F461945E90C4}" type="presParOf" srcId="{541EF090-B621-4DCD-A2B5-86BB29A54DEC}" destId="{4AEE9D40-4DB7-49BF-9E6D-BEDFAC10497E}" srcOrd="1" destOrd="0" presId="urn:microsoft.com/office/officeart/2005/8/layout/vProcess5"/>
    <dgm:cxn modelId="{6646E6C3-42B0-47F7-934B-7BB6394AF2B6}" type="presParOf" srcId="{541EF090-B621-4DCD-A2B5-86BB29A54DEC}" destId="{97BFFC02-2E88-4A9D-9652-CCCDE044909B}" srcOrd="2" destOrd="0" presId="urn:microsoft.com/office/officeart/2005/8/layout/vProcess5"/>
    <dgm:cxn modelId="{024ABEA9-FA3F-4EF9-BCFA-F63E64AC77CE}" type="presParOf" srcId="{541EF090-B621-4DCD-A2B5-86BB29A54DEC}" destId="{B5C1EAA3-1D5E-4005-99FB-9CC56C64F48C}" srcOrd="3" destOrd="0" presId="urn:microsoft.com/office/officeart/2005/8/layout/vProcess5"/>
    <dgm:cxn modelId="{FEE0DCAE-6EF6-4B92-9B72-F12B956F91C0}" type="presParOf" srcId="{541EF090-B621-4DCD-A2B5-86BB29A54DEC}" destId="{3CC62CD7-3F0C-4B94-8F9E-EA7312EF696E}" srcOrd="4" destOrd="0" presId="urn:microsoft.com/office/officeart/2005/8/layout/vProcess5"/>
    <dgm:cxn modelId="{3FD84E61-EC89-490F-9FD3-443949C65FB7}" type="presParOf" srcId="{541EF090-B621-4DCD-A2B5-86BB29A54DEC}" destId="{20A97ADF-89A1-43E7-84C0-B76EB62B9E89}" srcOrd="5" destOrd="0" presId="urn:microsoft.com/office/officeart/2005/8/layout/vProcess5"/>
    <dgm:cxn modelId="{42A39DC8-45D4-47DD-8B14-50B6EEF1FA96}" type="presParOf" srcId="{541EF090-B621-4DCD-A2B5-86BB29A54DEC}" destId="{0FB4BB3A-8E5D-4ED6-9948-B546D0B92577}" srcOrd="6" destOrd="0" presId="urn:microsoft.com/office/officeart/2005/8/layout/vProcess5"/>
    <dgm:cxn modelId="{21E8CD8A-17F3-42FA-AE2A-AF30D60562D7}" type="presParOf" srcId="{541EF090-B621-4DCD-A2B5-86BB29A54DEC}" destId="{CFB6B268-9865-4633-912A-B5871038223E}" srcOrd="7" destOrd="0" presId="urn:microsoft.com/office/officeart/2005/8/layout/vProcess5"/>
    <dgm:cxn modelId="{EE1398CE-2652-4519-8619-4509B52D33D1}" type="presParOf" srcId="{541EF090-B621-4DCD-A2B5-86BB29A54DEC}" destId="{8AEE8494-8CA1-4266-8ACD-F2AC4C71C039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65DD84-63AB-43C9-9C5C-FBC1221E12A5}" type="doc">
      <dgm:prSet loTypeId="urn:microsoft.com/office/officeart/2005/8/layout/venn3" loCatId="relationship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8128C7F6-EB85-4C56-90DD-8FD9A4ABD592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  <a:latin typeface="Cambria Math" pitchFamily="18" charset="0"/>
              <a:ea typeface="Cambria Math" pitchFamily="18" charset="0"/>
            </a:rPr>
            <a:t>Р</a:t>
          </a:r>
          <a:endParaRPr lang="ru-RU" b="1" dirty="0">
            <a:solidFill>
              <a:srgbClr val="FF0000"/>
            </a:solidFill>
            <a:latin typeface="Cambria Math" pitchFamily="18" charset="0"/>
            <a:ea typeface="Cambria Math" pitchFamily="18" charset="0"/>
          </a:endParaRPr>
        </a:p>
      </dgm:t>
    </dgm:pt>
    <dgm:pt modelId="{71D29C6C-A82E-4660-A705-F264A148FC7C}" type="parTrans" cxnId="{F252985A-51CC-4451-932B-5BB31BAD5F43}">
      <dgm:prSet/>
      <dgm:spPr/>
      <dgm:t>
        <a:bodyPr/>
        <a:lstStyle/>
        <a:p>
          <a:endParaRPr lang="ru-RU"/>
        </a:p>
      </dgm:t>
    </dgm:pt>
    <dgm:pt modelId="{64F9C9C3-889A-4B4C-AF45-015291B18856}" type="sibTrans" cxnId="{F252985A-51CC-4451-932B-5BB31BAD5F43}">
      <dgm:prSet/>
      <dgm:spPr/>
      <dgm:t>
        <a:bodyPr/>
        <a:lstStyle/>
        <a:p>
          <a:endParaRPr lang="ru-RU"/>
        </a:p>
      </dgm:t>
    </dgm:pt>
    <dgm:pt modelId="{16517103-38BC-476D-8AED-1E215B203B9B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  <a:latin typeface="Cambria Math" pitchFamily="18" charset="0"/>
              <a:ea typeface="Cambria Math" pitchFamily="18" charset="0"/>
            </a:rPr>
            <a:t>Ж</a:t>
          </a:r>
          <a:endParaRPr lang="ru-RU" b="1" dirty="0">
            <a:solidFill>
              <a:srgbClr val="FF0000"/>
            </a:solidFill>
            <a:latin typeface="Cambria Math" pitchFamily="18" charset="0"/>
            <a:ea typeface="Cambria Math" pitchFamily="18" charset="0"/>
          </a:endParaRPr>
        </a:p>
      </dgm:t>
    </dgm:pt>
    <dgm:pt modelId="{B46E3895-C6F7-46B1-849E-20D628088B37}" type="parTrans" cxnId="{3A6D289C-B83F-43F1-A4A7-DA08E145C5A1}">
      <dgm:prSet/>
      <dgm:spPr/>
      <dgm:t>
        <a:bodyPr/>
        <a:lstStyle/>
        <a:p>
          <a:endParaRPr lang="ru-RU"/>
        </a:p>
      </dgm:t>
    </dgm:pt>
    <dgm:pt modelId="{2DE79EF2-5EF6-4A4D-9F62-D65725AFFF55}" type="sibTrans" cxnId="{3A6D289C-B83F-43F1-A4A7-DA08E145C5A1}">
      <dgm:prSet/>
      <dgm:spPr/>
      <dgm:t>
        <a:bodyPr/>
        <a:lstStyle/>
        <a:p>
          <a:endParaRPr lang="ru-RU"/>
        </a:p>
      </dgm:t>
    </dgm:pt>
    <dgm:pt modelId="{5C0DD50F-CA5B-41CB-9708-253536486AD6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  <a:latin typeface="Cambria Math" pitchFamily="18" charset="0"/>
              <a:ea typeface="Cambria Math" pitchFamily="18" charset="0"/>
            </a:rPr>
            <a:t>И</a:t>
          </a:r>
          <a:endParaRPr lang="ru-RU" b="1" dirty="0">
            <a:solidFill>
              <a:srgbClr val="FF0000"/>
            </a:solidFill>
            <a:latin typeface="Cambria Math" pitchFamily="18" charset="0"/>
            <a:ea typeface="Cambria Math" pitchFamily="18" charset="0"/>
          </a:endParaRPr>
        </a:p>
      </dgm:t>
    </dgm:pt>
    <dgm:pt modelId="{71F1F337-8106-4A6C-A055-EF464C08EE04}" type="parTrans" cxnId="{1273EC46-8AD0-442A-AF6B-45ACDC285763}">
      <dgm:prSet/>
      <dgm:spPr/>
      <dgm:t>
        <a:bodyPr/>
        <a:lstStyle/>
        <a:p>
          <a:endParaRPr lang="ru-RU"/>
        </a:p>
      </dgm:t>
    </dgm:pt>
    <dgm:pt modelId="{D871FF36-705A-482D-A592-3B49DAF9DE2C}" type="sibTrans" cxnId="{1273EC46-8AD0-442A-AF6B-45ACDC285763}">
      <dgm:prSet/>
      <dgm:spPr/>
      <dgm:t>
        <a:bodyPr/>
        <a:lstStyle/>
        <a:p>
          <a:endParaRPr lang="ru-RU"/>
        </a:p>
      </dgm:t>
    </dgm:pt>
    <dgm:pt modelId="{3716CBBD-631C-4C92-A7A3-B3ECF7A38779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  <a:latin typeface="Cambria Math" pitchFamily="18" charset="0"/>
              <a:ea typeface="Cambria Math" pitchFamily="18" charset="0"/>
            </a:rPr>
            <a:t>М</a:t>
          </a:r>
          <a:endParaRPr lang="ru-RU" b="1" dirty="0">
            <a:solidFill>
              <a:srgbClr val="FF0000"/>
            </a:solidFill>
            <a:latin typeface="Cambria Math" pitchFamily="18" charset="0"/>
            <a:ea typeface="Cambria Math" pitchFamily="18" charset="0"/>
          </a:endParaRPr>
        </a:p>
      </dgm:t>
    </dgm:pt>
    <dgm:pt modelId="{73D61B4E-F4E1-4E18-BE9C-BD6807AF3659}" type="parTrans" cxnId="{8563F54E-DC7D-41B1-9B37-155188EA4F62}">
      <dgm:prSet/>
      <dgm:spPr/>
      <dgm:t>
        <a:bodyPr/>
        <a:lstStyle/>
        <a:p>
          <a:endParaRPr lang="ru-RU"/>
        </a:p>
      </dgm:t>
    </dgm:pt>
    <dgm:pt modelId="{F532F8F9-F96C-4F44-8600-9763886F7C19}" type="sibTrans" cxnId="{8563F54E-DC7D-41B1-9B37-155188EA4F62}">
      <dgm:prSet/>
      <dgm:spPr/>
      <dgm:t>
        <a:bodyPr/>
        <a:lstStyle/>
        <a:p>
          <a:endParaRPr lang="ru-RU"/>
        </a:p>
      </dgm:t>
    </dgm:pt>
    <dgm:pt modelId="{24189730-4C29-4FD5-8FBB-E5C585BA3014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  <a:latin typeface="Cambria Math" pitchFamily="18" charset="0"/>
              <a:ea typeface="Cambria Math" pitchFamily="18" charset="0"/>
            </a:rPr>
            <a:t>Е</a:t>
          </a:r>
          <a:endParaRPr lang="ru-RU" b="1" dirty="0">
            <a:solidFill>
              <a:srgbClr val="FF0000"/>
            </a:solidFill>
            <a:latin typeface="Cambria Math" pitchFamily="18" charset="0"/>
            <a:ea typeface="Cambria Math" pitchFamily="18" charset="0"/>
          </a:endParaRPr>
        </a:p>
      </dgm:t>
    </dgm:pt>
    <dgm:pt modelId="{FD19F073-40E6-4543-BF94-8D0FC33C9D35}" type="parTrans" cxnId="{6ECF57B1-046D-4E0E-B91A-BD4B1F47D6C7}">
      <dgm:prSet/>
      <dgm:spPr/>
      <dgm:t>
        <a:bodyPr/>
        <a:lstStyle/>
        <a:p>
          <a:endParaRPr lang="ru-RU"/>
        </a:p>
      </dgm:t>
    </dgm:pt>
    <dgm:pt modelId="{4E2EE676-036C-4250-AC83-C997BDDA8D88}" type="sibTrans" cxnId="{6ECF57B1-046D-4E0E-B91A-BD4B1F47D6C7}">
      <dgm:prSet/>
      <dgm:spPr/>
      <dgm:t>
        <a:bodyPr/>
        <a:lstStyle/>
        <a:p>
          <a:endParaRPr lang="ru-RU"/>
        </a:p>
      </dgm:t>
    </dgm:pt>
    <dgm:pt modelId="{5F3AAE5F-F94E-480A-812B-E12BAA9E4DB0}" type="pres">
      <dgm:prSet presAssocID="{7565DD84-63AB-43C9-9C5C-FBC1221E12A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48EE8C-7870-423E-8E7D-1A66A6D68787}" type="pres">
      <dgm:prSet presAssocID="{8128C7F6-EB85-4C56-90DD-8FD9A4ABD592}" presName="Name5" presStyleLbl="venn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DB1020-7DD6-47CC-931C-E238BFF5E628}" type="pres">
      <dgm:prSet presAssocID="{64F9C9C3-889A-4B4C-AF45-015291B18856}" presName="space" presStyleCnt="0"/>
      <dgm:spPr/>
      <dgm:t>
        <a:bodyPr/>
        <a:lstStyle/>
        <a:p>
          <a:endParaRPr lang="ru-RU"/>
        </a:p>
      </dgm:t>
    </dgm:pt>
    <dgm:pt modelId="{364992CE-8B4D-4B83-8BA9-2BD667A65680}" type="pres">
      <dgm:prSet presAssocID="{24189730-4C29-4FD5-8FBB-E5C585BA3014}" presName="Name5" presStyleLbl="vennNode1" presStyleIdx="1" presStyleCnt="5" custLinFactNeighborX="8377" custLinFactNeighborY="17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A6929F-AC95-45BD-AAA7-98F62ED2ED9B}" type="pres">
      <dgm:prSet presAssocID="{4E2EE676-036C-4250-AC83-C997BDDA8D88}" presName="space" presStyleCnt="0"/>
      <dgm:spPr/>
      <dgm:t>
        <a:bodyPr/>
        <a:lstStyle/>
        <a:p>
          <a:endParaRPr lang="ru-RU"/>
        </a:p>
      </dgm:t>
    </dgm:pt>
    <dgm:pt modelId="{8D17B60A-54ED-4F4C-9E37-332292254113}" type="pres">
      <dgm:prSet presAssocID="{16517103-38BC-476D-8AED-1E215B203B9B}" presName="Name5" presStyleLbl="venn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AAC3B8-94A7-4099-AD8D-91DEF17E8ADA}" type="pres">
      <dgm:prSet presAssocID="{2DE79EF2-5EF6-4A4D-9F62-D65725AFFF55}" presName="space" presStyleCnt="0"/>
      <dgm:spPr/>
      <dgm:t>
        <a:bodyPr/>
        <a:lstStyle/>
        <a:p>
          <a:endParaRPr lang="ru-RU"/>
        </a:p>
      </dgm:t>
    </dgm:pt>
    <dgm:pt modelId="{008236E8-8CE3-4EE7-B9B1-34E21B9755E9}" type="pres">
      <dgm:prSet presAssocID="{5C0DD50F-CA5B-41CB-9708-253536486AD6}" presName="Name5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62EB73-0946-4A45-9EF7-2B04AA420853}" type="pres">
      <dgm:prSet presAssocID="{D871FF36-705A-482D-A592-3B49DAF9DE2C}" presName="space" presStyleCnt="0"/>
      <dgm:spPr/>
      <dgm:t>
        <a:bodyPr/>
        <a:lstStyle/>
        <a:p>
          <a:endParaRPr lang="ru-RU"/>
        </a:p>
      </dgm:t>
    </dgm:pt>
    <dgm:pt modelId="{F5840B80-4DB1-43B6-B652-56AA67F55CDC}" type="pres">
      <dgm:prSet presAssocID="{3716CBBD-631C-4C92-A7A3-B3ECF7A38779}" presName="Name5" presStyleLbl="venn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273EC46-8AD0-442A-AF6B-45ACDC285763}" srcId="{7565DD84-63AB-43C9-9C5C-FBC1221E12A5}" destId="{5C0DD50F-CA5B-41CB-9708-253536486AD6}" srcOrd="3" destOrd="0" parTransId="{71F1F337-8106-4A6C-A055-EF464C08EE04}" sibTransId="{D871FF36-705A-482D-A592-3B49DAF9DE2C}"/>
    <dgm:cxn modelId="{1502755F-63E0-49FB-A8B5-0A0C69B3DA2B}" type="presOf" srcId="{16517103-38BC-476D-8AED-1E215B203B9B}" destId="{8D17B60A-54ED-4F4C-9E37-332292254113}" srcOrd="0" destOrd="0" presId="urn:microsoft.com/office/officeart/2005/8/layout/venn3"/>
    <dgm:cxn modelId="{BA4D7E93-5375-40D0-A192-53347DAF20B5}" type="presOf" srcId="{7565DD84-63AB-43C9-9C5C-FBC1221E12A5}" destId="{5F3AAE5F-F94E-480A-812B-E12BAA9E4DB0}" srcOrd="0" destOrd="0" presId="urn:microsoft.com/office/officeart/2005/8/layout/venn3"/>
    <dgm:cxn modelId="{3A6D289C-B83F-43F1-A4A7-DA08E145C5A1}" srcId="{7565DD84-63AB-43C9-9C5C-FBC1221E12A5}" destId="{16517103-38BC-476D-8AED-1E215B203B9B}" srcOrd="2" destOrd="0" parTransId="{B46E3895-C6F7-46B1-849E-20D628088B37}" sibTransId="{2DE79EF2-5EF6-4A4D-9F62-D65725AFFF55}"/>
    <dgm:cxn modelId="{4B0B848F-5114-40DD-AF73-2216476DD6B1}" type="presOf" srcId="{3716CBBD-631C-4C92-A7A3-B3ECF7A38779}" destId="{F5840B80-4DB1-43B6-B652-56AA67F55CDC}" srcOrd="0" destOrd="0" presId="urn:microsoft.com/office/officeart/2005/8/layout/venn3"/>
    <dgm:cxn modelId="{27D97961-491A-4FEA-AFB6-4B5911049E30}" type="presOf" srcId="{24189730-4C29-4FD5-8FBB-E5C585BA3014}" destId="{364992CE-8B4D-4B83-8BA9-2BD667A65680}" srcOrd="0" destOrd="0" presId="urn:microsoft.com/office/officeart/2005/8/layout/venn3"/>
    <dgm:cxn modelId="{F252985A-51CC-4451-932B-5BB31BAD5F43}" srcId="{7565DD84-63AB-43C9-9C5C-FBC1221E12A5}" destId="{8128C7F6-EB85-4C56-90DD-8FD9A4ABD592}" srcOrd="0" destOrd="0" parTransId="{71D29C6C-A82E-4660-A705-F264A148FC7C}" sibTransId="{64F9C9C3-889A-4B4C-AF45-015291B18856}"/>
    <dgm:cxn modelId="{49B849F4-F4B4-42D7-A0DA-D117769C648B}" type="presOf" srcId="{8128C7F6-EB85-4C56-90DD-8FD9A4ABD592}" destId="{9C48EE8C-7870-423E-8E7D-1A66A6D68787}" srcOrd="0" destOrd="0" presId="urn:microsoft.com/office/officeart/2005/8/layout/venn3"/>
    <dgm:cxn modelId="{6ECF57B1-046D-4E0E-B91A-BD4B1F47D6C7}" srcId="{7565DD84-63AB-43C9-9C5C-FBC1221E12A5}" destId="{24189730-4C29-4FD5-8FBB-E5C585BA3014}" srcOrd="1" destOrd="0" parTransId="{FD19F073-40E6-4543-BF94-8D0FC33C9D35}" sibTransId="{4E2EE676-036C-4250-AC83-C997BDDA8D88}"/>
    <dgm:cxn modelId="{5EA9AF78-A8E8-47EA-81F4-69AE1F162BBF}" type="presOf" srcId="{5C0DD50F-CA5B-41CB-9708-253536486AD6}" destId="{008236E8-8CE3-4EE7-B9B1-34E21B9755E9}" srcOrd="0" destOrd="0" presId="urn:microsoft.com/office/officeart/2005/8/layout/venn3"/>
    <dgm:cxn modelId="{8563F54E-DC7D-41B1-9B37-155188EA4F62}" srcId="{7565DD84-63AB-43C9-9C5C-FBC1221E12A5}" destId="{3716CBBD-631C-4C92-A7A3-B3ECF7A38779}" srcOrd="4" destOrd="0" parTransId="{73D61B4E-F4E1-4E18-BE9C-BD6807AF3659}" sibTransId="{F532F8F9-F96C-4F44-8600-9763886F7C19}"/>
    <dgm:cxn modelId="{CC46A5A0-4594-429F-B117-7A37FE73EA4A}" type="presParOf" srcId="{5F3AAE5F-F94E-480A-812B-E12BAA9E4DB0}" destId="{9C48EE8C-7870-423E-8E7D-1A66A6D68787}" srcOrd="0" destOrd="0" presId="urn:microsoft.com/office/officeart/2005/8/layout/venn3"/>
    <dgm:cxn modelId="{C84FAE3F-9552-439F-9013-2363C715DFAC}" type="presParOf" srcId="{5F3AAE5F-F94E-480A-812B-E12BAA9E4DB0}" destId="{45DB1020-7DD6-47CC-931C-E238BFF5E628}" srcOrd="1" destOrd="0" presId="urn:microsoft.com/office/officeart/2005/8/layout/venn3"/>
    <dgm:cxn modelId="{147599EC-2CA0-430A-8DA5-21F05E61C248}" type="presParOf" srcId="{5F3AAE5F-F94E-480A-812B-E12BAA9E4DB0}" destId="{364992CE-8B4D-4B83-8BA9-2BD667A65680}" srcOrd="2" destOrd="0" presId="urn:microsoft.com/office/officeart/2005/8/layout/venn3"/>
    <dgm:cxn modelId="{15AC9747-4306-4D17-AF2D-F7C4C643B336}" type="presParOf" srcId="{5F3AAE5F-F94E-480A-812B-E12BAA9E4DB0}" destId="{0CA6929F-AC95-45BD-AAA7-98F62ED2ED9B}" srcOrd="3" destOrd="0" presId="urn:microsoft.com/office/officeart/2005/8/layout/venn3"/>
    <dgm:cxn modelId="{1147E50E-13F8-4909-8AC8-93E1FE628855}" type="presParOf" srcId="{5F3AAE5F-F94E-480A-812B-E12BAA9E4DB0}" destId="{8D17B60A-54ED-4F4C-9E37-332292254113}" srcOrd="4" destOrd="0" presId="urn:microsoft.com/office/officeart/2005/8/layout/venn3"/>
    <dgm:cxn modelId="{71B3607B-0E0B-41C2-989A-D594FD1BAD70}" type="presParOf" srcId="{5F3AAE5F-F94E-480A-812B-E12BAA9E4DB0}" destId="{4CAAC3B8-94A7-4099-AD8D-91DEF17E8ADA}" srcOrd="5" destOrd="0" presId="urn:microsoft.com/office/officeart/2005/8/layout/venn3"/>
    <dgm:cxn modelId="{9CF98F16-AE5F-41DC-872C-CF365220743E}" type="presParOf" srcId="{5F3AAE5F-F94E-480A-812B-E12BAA9E4DB0}" destId="{008236E8-8CE3-4EE7-B9B1-34E21B9755E9}" srcOrd="6" destOrd="0" presId="urn:microsoft.com/office/officeart/2005/8/layout/venn3"/>
    <dgm:cxn modelId="{6F7A2F4C-442F-4AB8-8669-8AC13C2ECE89}" type="presParOf" srcId="{5F3AAE5F-F94E-480A-812B-E12BAA9E4DB0}" destId="{8362EB73-0946-4A45-9EF7-2B04AA420853}" srcOrd="7" destOrd="0" presId="urn:microsoft.com/office/officeart/2005/8/layout/venn3"/>
    <dgm:cxn modelId="{AD0D55D6-1592-43EC-A272-5B5C74235BEC}" type="presParOf" srcId="{5F3AAE5F-F94E-480A-812B-E12BAA9E4DB0}" destId="{F5840B80-4DB1-43B6-B652-56AA67F55CDC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EE9D40-4DB7-49BF-9E6D-BEDFAC10497E}">
      <dsp:nvSpPr>
        <dsp:cNvPr id="0" name=""/>
        <dsp:cNvSpPr/>
      </dsp:nvSpPr>
      <dsp:spPr>
        <a:xfrm>
          <a:off x="-31885" y="0"/>
          <a:ext cx="7414618" cy="147409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узагальнити і систематизувати знання учнів з використання формул скороченого множення для перетворення виразів; навчити застосовувати набуті знання в нестандартних ситуаціях, знаходити раціональні способи розв’язування;</a:t>
          </a:r>
          <a:endParaRPr lang="ru-RU" sz="1800" kern="1200" dirty="0"/>
        </a:p>
      </dsp:txBody>
      <dsp:txXfrm>
        <a:off x="11290" y="43175"/>
        <a:ext cx="5609352" cy="1387744"/>
      </dsp:txXfrm>
    </dsp:sp>
    <dsp:sp modelId="{97BFFC02-2E88-4A9D-9652-CCCDE044909B}">
      <dsp:nvSpPr>
        <dsp:cNvPr id="0" name=""/>
        <dsp:cNvSpPr/>
      </dsp:nvSpPr>
      <dsp:spPr>
        <a:xfrm>
          <a:off x="432020" y="1728190"/>
          <a:ext cx="7112241" cy="155024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сприяти розвитку уваги, пам’яті, кмітливості, логічного мислення, уяви, формувати та розвивати інтелектуальні та творчі здібності, вміння шукати і пізнавати цікаву інформацію;</a:t>
          </a:r>
          <a:endParaRPr lang="ru-RU" sz="1800" kern="1200" dirty="0"/>
        </a:p>
      </dsp:txBody>
      <dsp:txXfrm>
        <a:off x="477425" y="1773595"/>
        <a:ext cx="5343679" cy="1459432"/>
      </dsp:txXfrm>
    </dsp:sp>
    <dsp:sp modelId="{B5C1EAA3-1D5E-4005-99FB-9CC56C64F48C}">
      <dsp:nvSpPr>
        <dsp:cNvPr id="0" name=""/>
        <dsp:cNvSpPr/>
      </dsp:nvSpPr>
      <dsp:spPr>
        <a:xfrm>
          <a:off x="648040" y="3456380"/>
          <a:ext cx="7317920" cy="155024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kern="1200" dirty="0" smtClean="0"/>
            <a:t>виховувати самостійність, наполегливість, активність, вміння працювати в групах, виховувати культуру математичних записів і математичного мовлення, вміння аналізувати, </a:t>
          </a:r>
          <a:r>
            <a:rPr lang="ru-RU" sz="1800" kern="1200" dirty="0" err="1" smtClean="0"/>
            <a:t>формува</a:t>
          </a:r>
          <a:r>
            <a:rPr lang="uk-UA" sz="1800" kern="1200" dirty="0" smtClean="0"/>
            <a:t>ти в учнів 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компетентн</a:t>
          </a:r>
          <a:r>
            <a:rPr lang="uk-UA" sz="1800" kern="1200" dirty="0" smtClean="0"/>
            <a:t>е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ставлення</a:t>
          </a:r>
          <a:r>
            <a:rPr lang="ru-RU" sz="1800" kern="1200" dirty="0" smtClean="0"/>
            <a:t> до </a:t>
          </a:r>
          <a:r>
            <a:rPr lang="ru-RU" sz="1800" kern="1200" dirty="0" err="1" smtClean="0"/>
            <a:t>власного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здоров'я</a:t>
          </a:r>
          <a:r>
            <a:rPr lang="uk-UA" sz="1800" kern="1200" dirty="0" smtClean="0"/>
            <a:t>.</a:t>
          </a:r>
          <a:endParaRPr lang="ru-RU" sz="1800" kern="1200" dirty="0"/>
        </a:p>
      </dsp:txBody>
      <dsp:txXfrm>
        <a:off x="693445" y="3501785"/>
        <a:ext cx="5500839" cy="1459432"/>
      </dsp:txXfrm>
    </dsp:sp>
    <dsp:sp modelId="{3CC62CD7-3F0C-4B94-8F9E-EA7312EF696E}">
      <dsp:nvSpPr>
        <dsp:cNvPr id="0" name=""/>
        <dsp:cNvSpPr/>
      </dsp:nvSpPr>
      <dsp:spPr>
        <a:xfrm>
          <a:off x="6264695" y="982594"/>
          <a:ext cx="735610" cy="1249656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430207" y="982594"/>
        <a:ext cx="404586" cy="1067593"/>
      </dsp:txXfrm>
    </dsp:sp>
    <dsp:sp modelId="{20A97ADF-89A1-43E7-84C0-B76EB62B9E89}">
      <dsp:nvSpPr>
        <dsp:cNvPr id="0" name=""/>
        <dsp:cNvSpPr/>
      </dsp:nvSpPr>
      <dsp:spPr>
        <a:xfrm>
          <a:off x="6768749" y="2808314"/>
          <a:ext cx="719628" cy="1194779"/>
        </a:xfrm>
        <a:prstGeom prst="downArrow">
          <a:avLst>
            <a:gd name="adj1" fmla="val 55000"/>
            <a:gd name="adj2" fmla="val 45000"/>
          </a:avLst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6930665" y="2808314"/>
        <a:ext cx="395796" cy="10166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48EE8C-7870-423E-8E7D-1A66A6D68787}">
      <dsp:nvSpPr>
        <dsp:cNvPr id="0" name=""/>
        <dsp:cNvSpPr/>
      </dsp:nvSpPr>
      <dsp:spPr>
        <a:xfrm>
          <a:off x="439284" y="842"/>
          <a:ext cx="1641388" cy="164138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0331" tIns="82550" rIns="90331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b="1" kern="1200" dirty="0" smtClean="0">
              <a:solidFill>
                <a:srgbClr val="FF0000"/>
              </a:solidFill>
              <a:latin typeface="Cambria Math" pitchFamily="18" charset="0"/>
              <a:ea typeface="Cambria Math" pitchFamily="18" charset="0"/>
            </a:rPr>
            <a:t>Р</a:t>
          </a:r>
          <a:endParaRPr lang="ru-RU" sz="6500" b="1" kern="1200" dirty="0">
            <a:solidFill>
              <a:srgbClr val="FF0000"/>
            </a:solidFill>
            <a:latin typeface="Cambria Math" pitchFamily="18" charset="0"/>
            <a:ea typeface="Cambria Math" pitchFamily="18" charset="0"/>
          </a:endParaRPr>
        </a:p>
      </dsp:txBody>
      <dsp:txXfrm>
        <a:off x="679660" y="241218"/>
        <a:ext cx="1160636" cy="1160636"/>
      </dsp:txXfrm>
    </dsp:sp>
    <dsp:sp modelId="{364992CE-8B4D-4B83-8BA9-2BD667A65680}">
      <dsp:nvSpPr>
        <dsp:cNvPr id="0" name=""/>
        <dsp:cNvSpPr/>
      </dsp:nvSpPr>
      <dsp:spPr>
        <a:xfrm>
          <a:off x="1779895" y="1685"/>
          <a:ext cx="1641388" cy="164138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0331" tIns="82550" rIns="90331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b="1" kern="1200" dirty="0" smtClean="0">
              <a:solidFill>
                <a:srgbClr val="FF0000"/>
              </a:solidFill>
              <a:latin typeface="Cambria Math" pitchFamily="18" charset="0"/>
              <a:ea typeface="Cambria Math" pitchFamily="18" charset="0"/>
            </a:rPr>
            <a:t>Е</a:t>
          </a:r>
          <a:endParaRPr lang="ru-RU" sz="6500" b="1" kern="1200" dirty="0">
            <a:solidFill>
              <a:srgbClr val="FF0000"/>
            </a:solidFill>
            <a:latin typeface="Cambria Math" pitchFamily="18" charset="0"/>
            <a:ea typeface="Cambria Math" pitchFamily="18" charset="0"/>
          </a:endParaRPr>
        </a:p>
      </dsp:txBody>
      <dsp:txXfrm>
        <a:off x="2020271" y="242061"/>
        <a:ext cx="1160636" cy="1160636"/>
      </dsp:txXfrm>
    </dsp:sp>
    <dsp:sp modelId="{8D17B60A-54ED-4F4C-9E37-332292254113}">
      <dsp:nvSpPr>
        <dsp:cNvPr id="0" name=""/>
        <dsp:cNvSpPr/>
      </dsp:nvSpPr>
      <dsp:spPr>
        <a:xfrm>
          <a:off x="3065505" y="842"/>
          <a:ext cx="1641388" cy="164138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0331" tIns="82550" rIns="90331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b="1" kern="1200" dirty="0" smtClean="0">
              <a:solidFill>
                <a:srgbClr val="FF0000"/>
              </a:solidFill>
              <a:latin typeface="Cambria Math" pitchFamily="18" charset="0"/>
              <a:ea typeface="Cambria Math" pitchFamily="18" charset="0"/>
            </a:rPr>
            <a:t>Ж</a:t>
          </a:r>
          <a:endParaRPr lang="ru-RU" sz="6500" b="1" kern="1200" dirty="0">
            <a:solidFill>
              <a:srgbClr val="FF0000"/>
            </a:solidFill>
            <a:latin typeface="Cambria Math" pitchFamily="18" charset="0"/>
            <a:ea typeface="Cambria Math" pitchFamily="18" charset="0"/>
          </a:endParaRPr>
        </a:p>
      </dsp:txBody>
      <dsp:txXfrm>
        <a:off x="3305881" y="241218"/>
        <a:ext cx="1160636" cy="1160636"/>
      </dsp:txXfrm>
    </dsp:sp>
    <dsp:sp modelId="{008236E8-8CE3-4EE7-B9B1-34E21B9755E9}">
      <dsp:nvSpPr>
        <dsp:cNvPr id="0" name=""/>
        <dsp:cNvSpPr/>
      </dsp:nvSpPr>
      <dsp:spPr>
        <a:xfrm>
          <a:off x="4378616" y="842"/>
          <a:ext cx="1641388" cy="164138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0331" tIns="82550" rIns="90331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b="1" kern="1200" dirty="0" smtClean="0">
              <a:solidFill>
                <a:srgbClr val="FF0000"/>
              </a:solidFill>
              <a:latin typeface="Cambria Math" pitchFamily="18" charset="0"/>
              <a:ea typeface="Cambria Math" pitchFamily="18" charset="0"/>
            </a:rPr>
            <a:t>И</a:t>
          </a:r>
          <a:endParaRPr lang="ru-RU" sz="6500" b="1" kern="1200" dirty="0">
            <a:solidFill>
              <a:srgbClr val="FF0000"/>
            </a:solidFill>
            <a:latin typeface="Cambria Math" pitchFamily="18" charset="0"/>
            <a:ea typeface="Cambria Math" pitchFamily="18" charset="0"/>
          </a:endParaRPr>
        </a:p>
      </dsp:txBody>
      <dsp:txXfrm>
        <a:off x="4618992" y="241218"/>
        <a:ext cx="1160636" cy="1160636"/>
      </dsp:txXfrm>
    </dsp:sp>
    <dsp:sp modelId="{F5840B80-4DB1-43B6-B652-56AA67F55CDC}">
      <dsp:nvSpPr>
        <dsp:cNvPr id="0" name=""/>
        <dsp:cNvSpPr/>
      </dsp:nvSpPr>
      <dsp:spPr>
        <a:xfrm>
          <a:off x="5691727" y="842"/>
          <a:ext cx="1641388" cy="1641388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0331" tIns="82550" rIns="90331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b="1" kern="1200" dirty="0" smtClean="0">
              <a:solidFill>
                <a:srgbClr val="FF0000"/>
              </a:solidFill>
              <a:latin typeface="Cambria Math" pitchFamily="18" charset="0"/>
              <a:ea typeface="Cambria Math" pitchFamily="18" charset="0"/>
            </a:rPr>
            <a:t>М</a:t>
          </a:r>
          <a:endParaRPr lang="ru-RU" sz="6500" b="1" kern="1200" dirty="0">
            <a:solidFill>
              <a:srgbClr val="FF0000"/>
            </a:solidFill>
            <a:latin typeface="Cambria Math" pitchFamily="18" charset="0"/>
            <a:ea typeface="Cambria Math" pitchFamily="18" charset="0"/>
          </a:endParaRPr>
        </a:p>
      </dsp:txBody>
      <dsp:txXfrm>
        <a:off x="5932103" y="241218"/>
        <a:ext cx="1160636" cy="11606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0390C-A25F-4396-B9FC-707D631642CE}" type="datetimeFigureOut">
              <a:rPr lang="ru-RU" smtClean="0"/>
              <a:t>16.10.2021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F6628A-7B4C-404C-B9F4-72E507B65DD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960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F6628A-7B4C-404C-B9F4-72E507B65DD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07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05200" y="3810000"/>
            <a:ext cx="5486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5105400"/>
            <a:ext cx="5486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26640FD-7185-4CD8-A11E-96E45631273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08620"/>
      </p:ext>
    </p:extLst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827467-9F3B-4E3F-ACCD-CF76F46161E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112764"/>
      </p:ext>
    </p:extLst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244426-F544-4B19-81CA-07CE89D96CF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80167"/>
      </p:ext>
    </p:extLst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71B46-B7F1-4AB2-B0BF-4044A7B4E00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144245"/>
      </p:ext>
    </p:extLst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7A5A3-3C87-4712-B85C-783EDC0444E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410971"/>
      </p:ext>
    </p:extLst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9B7DB-BBBF-4C1A-85E6-16B6EAD608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82691"/>
      </p:ext>
    </p:extLst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558EF-369B-4213-BBE8-C237A6C4C1C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520084"/>
      </p:ext>
    </p:extLst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6B6FD-B5B8-42AE-A32C-673FB59037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629973"/>
      </p:ext>
    </p:extLst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6B03E-D98D-4D6F-9D56-C1106498F5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437724"/>
      </p:ext>
    </p:extLst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7AE4C-0064-4708-9E00-D6BB3681739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135885"/>
      </p:ext>
    </p:extLst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3BA1D-FAEE-408C-B33C-E05EDD34100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133373"/>
      </p:ext>
    </p:extLst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05200" y="3810000"/>
            <a:ext cx="5486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5105400"/>
            <a:ext cx="5486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26640FD-7185-4CD8-A11E-96E45631273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871266"/>
      </p:ext>
    </p:extLst>
  </p:cSld>
  <p:clrMapOvr>
    <a:masterClrMapping/>
  </p:clrMapOvr>
  <p:transition>
    <p:whee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827467-9F3B-4E3F-ACCD-CF76F46161E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810067"/>
      </p:ext>
    </p:extLst>
  </p:cSld>
  <p:clrMapOvr>
    <a:masterClrMapping/>
  </p:clrMapOvr>
  <p:transition>
    <p:whee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244426-F544-4B19-81CA-07CE89D96CF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031707"/>
      </p:ext>
    </p:extLst>
  </p:cSld>
  <p:clrMapOvr>
    <a:masterClrMapping/>
  </p:clrMapOvr>
  <p:transition>
    <p:whee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71B46-B7F1-4AB2-B0BF-4044A7B4E00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5272164"/>
      </p:ext>
    </p:extLst>
  </p:cSld>
  <p:clrMapOvr>
    <a:masterClrMapping/>
  </p:clrMapOvr>
  <p:transition>
    <p:whee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7A5A3-3C87-4712-B85C-783EDC0444E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127013"/>
      </p:ext>
    </p:extLst>
  </p:cSld>
  <p:clrMapOvr>
    <a:masterClrMapping/>
  </p:clrMapOvr>
  <p:transition>
    <p:whee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9B7DB-BBBF-4C1A-85E6-16B6EAD608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48536"/>
      </p:ext>
    </p:extLst>
  </p:cSld>
  <p:clrMapOvr>
    <a:masterClrMapping/>
  </p:clrMapOvr>
  <p:transition>
    <p:whee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558EF-369B-4213-BBE8-C237A6C4C1C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436522"/>
      </p:ext>
    </p:extLst>
  </p:cSld>
  <p:clrMapOvr>
    <a:masterClrMapping/>
  </p:clrMapOvr>
  <p:transition>
    <p:whee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6B6FD-B5B8-42AE-A32C-673FB59037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10432"/>
      </p:ext>
    </p:extLst>
  </p:cSld>
  <p:clrMapOvr>
    <a:masterClrMapping/>
  </p:clrMapOvr>
  <p:transition>
    <p:whee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6B03E-D98D-4D6F-9D56-C1106498F5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53769"/>
      </p:ext>
    </p:extLst>
  </p:cSld>
  <p:clrMapOvr>
    <a:masterClrMapping/>
  </p:clrMapOvr>
  <p:transition>
    <p:whee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7AE4C-0064-4708-9E00-D6BB3681739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067045"/>
      </p:ext>
    </p:extLst>
  </p:cSld>
  <p:clrMapOvr>
    <a:masterClrMapping/>
  </p:clrMapOvr>
  <p:transition>
    <p:whee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3BA1D-FAEE-408C-B33C-E05EDD34100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237534"/>
      </p:ext>
    </p:extLst>
  </p:cSld>
  <p:clrMapOvr>
    <a:masterClrMapping/>
  </p:clrMapOvr>
  <p:transition>
    <p:wheel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05200" y="3810000"/>
            <a:ext cx="5486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5105400"/>
            <a:ext cx="5486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26640FD-7185-4CD8-A11E-96E45631273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209595"/>
      </p:ext>
    </p:extLst>
  </p:cSld>
  <p:clrMapOvr>
    <a:masterClrMapping/>
  </p:clrMapOvr>
  <p:transition>
    <p:wheel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827467-9F3B-4E3F-ACCD-CF76F46161E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551967"/>
      </p:ext>
    </p:extLst>
  </p:cSld>
  <p:clrMapOvr>
    <a:masterClrMapping/>
  </p:clrMapOvr>
  <p:transition>
    <p:wheel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244426-F544-4B19-81CA-07CE89D96CF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039569"/>
      </p:ext>
    </p:extLst>
  </p:cSld>
  <p:clrMapOvr>
    <a:masterClrMapping/>
  </p:clrMapOvr>
  <p:transition>
    <p:wheel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71B46-B7F1-4AB2-B0BF-4044A7B4E00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645204"/>
      </p:ext>
    </p:extLst>
  </p:cSld>
  <p:clrMapOvr>
    <a:masterClrMapping/>
  </p:clrMapOvr>
  <p:transition>
    <p:wheel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7A5A3-3C87-4712-B85C-783EDC0444E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943617"/>
      </p:ext>
    </p:extLst>
  </p:cSld>
  <p:clrMapOvr>
    <a:masterClrMapping/>
  </p:clrMapOvr>
  <p:transition>
    <p:wheel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9B7DB-BBBF-4C1A-85E6-16B6EAD608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3955949"/>
      </p:ext>
    </p:extLst>
  </p:cSld>
  <p:clrMapOvr>
    <a:masterClrMapping/>
  </p:clrMapOvr>
  <p:transition>
    <p:wheel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558EF-369B-4213-BBE8-C237A6C4C1C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78956"/>
      </p:ext>
    </p:extLst>
  </p:cSld>
  <p:clrMapOvr>
    <a:masterClrMapping/>
  </p:clrMapOvr>
  <p:transition>
    <p:wheel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6B6FD-B5B8-42AE-A32C-673FB59037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88022"/>
      </p:ext>
    </p:extLst>
  </p:cSld>
  <p:clrMapOvr>
    <a:masterClrMapping/>
  </p:clrMapOvr>
  <p:transition>
    <p:wheel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6B03E-D98D-4D6F-9D56-C1106498F5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851828"/>
      </p:ext>
    </p:extLst>
  </p:cSld>
  <p:clrMapOvr>
    <a:masterClrMapping/>
  </p:clrMapOvr>
  <p:transition>
    <p:wheel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7AE4C-0064-4708-9E00-D6BB3681739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373831"/>
      </p:ext>
    </p:extLst>
  </p:cSld>
  <p:clrMapOvr>
    <a:masterClrMapping/>
  </p:clrMapOvr>
  <p:transition>
    <p:wheel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3BA1D-FAEE-408C-B33C-E05EDD34100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978960"/>
      </p:ext>
    </p:extLst>
  </p:cSld>
  <p:clrMapOvr>
    <a:masterClrMapping/>
  </p:clrMapOvr>
  <p:transition>
    <p:wheel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05200" y="3810000"/>
            <a:ext cx="5486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5105400"/>
            <a:ext cx="5486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26640FD-7185-4CD8-A11E-96E45631273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906261"/>
      </p:ext>
    </p:extLst>
  </p:cSld>
  <p:clrMapOvr>
    <a:masterClrMapping/>
  </p:clrMapOvr>
  <p:transition>
    <p:wheel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827467-9F3B-4E3F-ACCD-CF76F46161E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698566"/>
      </p:ext>
    </p:extLst>
  </p:cSld>
  <p:clrMapOvr>
    <a:masterClrMapping/>
  </p:clrMapOvr>
  <p:transition>
    <p:wheel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244426-F544-4B19-81CA-07CE89D96CF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396247"/>
      </p:ext>
    </p:extLst>
  </p:cSld>
  <p:clrMapOvr>
    <a:masterClrMapping/>
  </p:clrMapOvr>
  <p:transition>
    <p:wheel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71B46-B7F1-4AB2-B0BF-4044A7B4E00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045587"/>
      </p:ext>
    </p:extLst>
  </p:cSld>
  <p:clrMapOvr>
    <a:masterClrMapping/>
  </p:clrMapOvr>
  <p:transition>
    <p:wheel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7A5A3-3C87-4712-B85C-783EDC0444E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0645028"/>
      </p:ext>
    </p:extLst>
  </p:cSld>
  <p:clrMapOvr>
    <a:masterClrMapping/>
  </p:clrMapOvr>
  <p:transition>
    <p:wheel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9B7DB-BBBF-4C1A-85E6-16B6EAD608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953715"/>
      </p:ext>
    </p:extLst>
  </p:cSld>
  <p:clrMapOvr>
    <a:masterClrMapping/>
  </p:clrMapOvr>
  <p:transition>
    <p:wheel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558EF-369B-4213-BBE8-C237A6C4C1C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970528"/>
      </p:ext>
    </p:extLst>
  </p:cSld>
  <p:clrMapOvr>
    <a:masterClrMapping/>
  </p:clrMapOvr>
  <p:transition>
    <p:wheel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6B6FD-B5B8-42AE-A32C-673FB59037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175168"/>
      </p:ext>
    </p:extLst>
  </p:cSld>
  <p:clrMapOvr>
    <a:masterClrMapping/>
  </p:clrMapOvr>
  <p:transition>
    <p:wheel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6B03E-D98D-4D6F-9D56-C1106498F5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758532"/>
      </p:ext>
    </p:extLst>
  </p:cSld>
  <p:clrMapOvr>
    <a:masterClrMapping/>
  </p:clrMapOvr>
  <p:transition>
    <p:wheel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7AE4C-0064-4708-9E00-D6BB3681739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8834084"/>
      </p:ext>
    </p:extLst>
  </p:cSld>
  <p:clrMapOvr>
    <a:masterClrMapping/>
  </p:clrMapOvr>
  <p:transition>
    <p:wheel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3BA1D-FAEE-408C-B33C-E05EDD34100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251165"/>
      </p:ext>
    </p:extLst>
  </p:cSld>
  <p:clrMapOvr>
    <a:masterClrMapping/>
  </p:clrMapOvr>
  <p:transition>
    <p:wheel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05200" y="3810000"/>
            <a:ext cx="5486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5105400"/>
            <a:ext cx="5486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26640FD-7185-4CD8-A11E-96E45631273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802799"/>
      </p:ext>
    </p:extLst>
  </p:cSld>
  <p:clrMapOvr>
    <a:masterClrMapping/>
  </p:clrMapOvr>
  <p:transition>
    <p:wheel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827467-9F3B-4E3F-ACCD-CF76F46161E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813984"/>
      </p:ext>
    </p:extLst>
  </p:cSld>
  <p:clrMapOvr>
    <a:masterClrMapping/>
  </p:clrMapOvr>
  <p:transition>
    <p:wheel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244426-F544-4B19-81CA-07CE89D96CF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0762655"/>
      </p:ext>
    </p:extLst>
  </p:cSld>
  <p:clrMapOvr>
    <a:masterClrMapping/>
  </p:clrMapOvr>
  <p:transition>
    <p:wheel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71B46-B7F1-4AB2-B0BF-4044A7B4E00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031139"/>
      </p:ext>
    </p:extLst>
  </p:cSld>
  <p:clrMapOvr>
    <a:masterClrMapping/>
  </p:clrMapOvr>
  <p:transition>
    <p:wheel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7A5A3-3C87-4712-B85C-783EDC0444E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872092"/>
      </p:ext>
    </p:extLst>
  </p:cSld>
  <p:clrMapOvr>
    <a:masterClrMapping/>
  </p:clrMapOvr>
  <p:transition>
    <p:wheel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9B7DB-BBBF-4C1A-85E6-16B6EAD608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5579831"/>
      </p:ext>
    </p:extLst>
  </p:cSld>
  <p:clrMapOvr>
    <a:masterClrMapping/>
  </p:clrMapOvr>
  <p:transition>
    <p:wheel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558EF-369B-4213-BBE8-C237A6C4C1C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4162994"/>
      </p:ext>
    </p:extLst>
  </p:cSld>
  <p:clrMapOvr>
    <a:masterClrMapping/>
  </p:clrMapOvr>
  <p:transition>
    <p:wheel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6B6FD-B5B8-42AE-A32C-673FB59037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680814"/>
      </p:ext>
    </p:extLst>
  </p:cSld>
  <p:clrMapOvr>
    <a:masterClrMapping/>
  </p:clrMapOvr>
  <p:transition>
    <p:wheel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6B03E-D98D-4D6F-9D56-C1106498F5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712628"/>
      </p:ext>
    </p:extLst>
  </p:cSld>
  <p:clrMapOvr>
    <a:masterClrMapping/>
  </p:clrMapOvr>
  <p:transition>
    <p:wheel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7AE4C-0064-4708-9E00-D6BB3681739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9588785"/>
      </p:ext>
    </p:extLst>
  </p:cSld>
  <p:clrMapOvr>
    <a:masterClrMapping/>
  </p:clrMapOvr>
  <p:transition>
    <p:wheel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3BA1D-FAEE-408C-B33C-E05EDD34100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936189"/>
      </p:ext>
    </p:extLst>
  </p:cSld>
  <p:clrMapOvr>
    <a:masterClrMapping/>
  </p:clrMapOvr>
  <p:transition>
    <p:wheel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05200" y="3810000"/>
            <a:ext cx="5486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5105400"/>
            <a:ext cx="5486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26640FD-7185-4CD8-A11E-96E45631273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062215"/>
      </p:ext>
    </p:extLst>
  </p:cSld>
  <p:clrMapOvr>
    <a:masterClrMapping/>
  </p:clrMapOvr>
  <p:transition>
    <p:wheel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827467-9F3B-4E3F-ACCD-CF76F46161E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814508"/>
      </p:ext>
    </p:extLst>
  </p:cSld>
  <p:clrMapOvr>
    <a:masterClrMapping/>
  </p:clrMapOvr>
  <p:transition>
    <p:wheel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244426-F544-4B19-81CA-07CE89D96CF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505005"/>
      </p:ext>
    </p:extLst>
  </p:cSld>
  <p:clrMapOvr>
    <a:masterClrMapping/>
  </p:clrMapOvr>
  <p:transition>
    <p:wheel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71B46-B7F1-4AB2-B0BF-4044A7B4E00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48323"/>
      </p:ext>
    </p:extLst>
  </p:cSld>
  <p:clrMapOvr>
    <a:masterClrMapping/>
  </p:clrMapOvr>
  <p:transition>
    <p:wheel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7A5A3-3C87-4712-B85C-783EDC0444E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0896722"/>
      </p:ext>
    </p:extLst>
  </p:cSld>
  <p:clrMapOvr>
    <a:masterClrMapping/>
  </p:clrMapOvr>
  <p:transition>
    <p:wheel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9B7DB-BBBF-4C1A-85E6-16B6EAD608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494620"/>
      </p:ext>
    </p:extLst>
  </p:cSld>
  <p:clrMapOvr>
    <a:masterClrMapping/>
  </p:clrMapOvr>
  <p:transition>
    <p:wheel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558EF-369B-4213-BBE8-C237A6C4C1C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744259"/>
      </p:ext>
    </p:extLst>
  </p:cSld>
  <p:clrMapOvr>
    <a:masterClrMapping/>
  </p:clrMapOvr>
  <p:transition>
    <p:wheel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6B6FD-B5B8-42AE-A32C-673FB59037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59704"/>
      </p:ext>
    </p:extLst>
  </p:cSld>
  <p:clrMapOvr>
    <a:masterClrMapping/>
  </p:clrMapOvr>
  <p:transition>
    <p:wheel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6B03E-D98D-4D6F-9D56-C1106498F5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049657"/>
      </p:ext>
    </p:extLst>
  </p:cSld>
  <p:clrMapOvr>
    <a:masterClrMapping/>
  </p:clrMapOvr>
  <p:transition>
    <p:wheel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7AE4C-0064-4708-9E00-D6BB3681739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68264"/>
      </p:ext>
    </p:extLst>
  </p:cSld>
  <p:clrMapOvr>
    <a:masterClrMapping/>
  </p:clrMapOvr>
  <p:transition>
    <p:wheel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3BA1D-FAEE-408C-B33C-E05EDD34100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671982"/>
      </p:ext>
    </p:extLst>
  </p:cSld>
  <p:clrMapOvr>
    <a:masterClrMapping/>
  </p:clrMapOvr>
  <p:transition>
    <p:wheel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05200" y="3810000"/>
            <a:ext cx="5486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5105400"/>
            <a:ext cx="5486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26640FD-7185-4CD8-A11E-96E45631273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772939"/>
      </p:ext>
    </p:extLst>
  </p:cSld>
  <p:clrMapOvr>
    <a:masterClrMapping/>
  </p:clrMapOvr>
  <p:transition>
    <p:wheel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827467-9F3B-4E3F-ACCD-CF76F46161E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983471"/>
      </p:ext>
    </p:extLst>
  </p:cSld>
  <p:clrMapOvr>
    <a:masterClrMapping/>
  </p:clrMapOvr>
  <p:transition>
    <p:wheel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244426-F544-4B19-81CA-07CE89D96CF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436064"/>
      </p:ext>
    </p:extLst>
  </p:cSld>
  <p:clrMapOvr>
    <a:masterClrMapping/>
  </p:clrMapOvr>
  <p:transition>
    <p:wheel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71B46-B7F1-4AB2-B0BF-4044A7B4E00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701288"/>
      </p:ext>
    </p:extLst>
  </p:cSld>
  <p:clrMapOvr>
    <a:masterClrMapping/>
  </p:clrMapOvr>
  <p:transition>
    <p:wheel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7A5A3-3C87-4712-B85C-783EDC0444E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325847"/>
      </p:ext>
    </p:extLst>
  </p:cSld>
  <p:clrMapOvr>
    <a:masterClrMapping/>
  </p:clrMapOvr>
  <p:transition>
    <p:wheel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9B7DB-BBBF-4C1A-85E6-16B6EAD608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971018"/>
      </p:ext>
    </p:extLst>
  </p:cSld>
  <p:clrMapOvr>
    <a:masterClrMapping/>
  </p:clrMapOvr>
  <p:transition>
    <p:wheel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558EF-369B-4213-BBE8-C237A6C4C1C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171595"/>
      </p:ext>
    </p:extLst>
  </p:cSld>
  <p:clrMapOvr>
    <a:masterClrMapping/>
  </p:clrMapOvr>
  <p:transition>
    <p:wheel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6B6FD-B5B8-42AE-A32C-673FB59037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506260"/>
      </p:ext>
    </p:extLst>
  </p:cSld>
  <p:clrMapOvr>
    <a:masterClrMapping/>
  </p:clrMapOvr>
  <p:transition>
    <p:wheel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6B03E-D98D-4D6F-9D56-C1106498F5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012960"/>
      </p:ext>
    </p:extLst>
  </p:cSld>
  <p:clrMapOvr>
    <a:masterClrMapping/>
  </p:clrMapOvr>
  <p:transition>
    <p:wheel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7AE4C-0064-4708-9E00-D6BB3681739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734719"/>
      </p:ext>
    </p:extLst>
  </p:cSld>
  <p:clrMapOvr>
    <a:masterClrMapping/>
  </p:clrMapOvr>
  <p:transition>
    <p:wheel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3BA1D-FAEE-408C-B33C-E05EDD34100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27684"/>
      </p:ext>
    </p:extLst>
  </p:cSld>
  <p:clrMapOvr>
    <a:masterClrMapping/>
  </p:clrMapOvr>
  <p:transition>
    <p:wheel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05200" y="3810000"/>
            <a:ext cx="5486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5105400"/>
            <a:ext cx="5486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26640FD-7185-4CD8-A11E-96E45631273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8602542"/>
      </p:ext>
    </p:extLst>
  </p:cSld>
  <p:clrMapOvr>
    <a:masterClrMapping/>
  </p:clrMapOvr>
  <p:transition>
    <p:wheel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827467-9F3B-4E3F-ACCD-CF76F46161E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993670"/>
      </p:ext>
    </p:extLst>
  </p:cSld>
  <p:clrMapOvr>
    <a:masterClrMapping/>
  </p:clrMapOvr>
  <p:transition>
    <p:wheel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244426-F544-4B19-81CA-07CE89D96CF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139573"/>
      </p:ext>
    </p:extLst>
  </p:cSld>
  <p:clrMapOvr>
    <a:masterClrMapping/>
  </p:clrMapOvr>
  <p:transition>
    <p:wheel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71B46-B7F1-4AB2-B0BF-4044A7B4E00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920031"/>
      </p:ext>
    </p:extLst>
  </p:cSld>
  <p:clrMapOvr>
    <a:masterClrMapping/>
  </p:clrMapOvr>
  <p:transition>
    <p:wheel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7A5A3-3C87-4712-B85C-783EDC0444E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027128"/>
      </p:ext>
    </p:extLst>
  </p:cSld>
  <p:clrMapOvr>
    <a:masterClrMapping/>
  </p:clrMapOvr>
  <p:transition>
    <p:wheel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9B7DB-BBBF-4C1A-85E6-16B6EAD608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602654"/>
      </p:ext>
    </p:extLst>
  </p:cSld>
  <p:clrMapOvr>
    <a:masterClrMapping/>
  </p:clrMapOvr>
  <p:transition>
    <p:wheel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558EF-369B-4213-BBE8-C237A6C4C1C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551998"/>
      </p:ext>
    </p:extLst>
  </p:cSld>
  <p:clrMapOvr>
    <a:masterClrMapping/>
  </p:clrMapOvr>
  <p:transition>
    <p:wheel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6B6FD-B5B8-42AE-A32C-673FB59037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889779"/>
      </p:ext>
    </p:extLst>
  </p:cSld>
  <p:clrMapOvr>
    <a:masterClrMapping/>
  </p:clrMapOvr>
  <p:transition>
    <p:wheel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6B03E-D98D-4D6F-9D56-C1106498F5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33520"/>
      </p:ext>
    </p:extLst>
  </p:cSld>
  <p:clrMapOvr>
    <a:masterClrMapping/>
  </p:clrMapOvr>
  <p:transition>
    <p:wheel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7AE4C-0064-4708-9E00-D6BB3681739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6581243"/>
      </p:ext>
    </p:extLst>
  </p:cSld>
  <p:clrMapOvr>
    <a:masterClrMapping/>
  </p:clrMapOvr>
  <p:transition>
    <p:wheel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3BA1D-FAEE-408C-B33C-E05EDD34100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127190"/>
      </p:ext>
    </p:extLst>
  </p:cSld>
  <p:clrMapOvr>
    <a:masterClrMapping/>
  </p:clrMapOvr>
  <p:transition>
    <p:wheel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05200" y="3810000"/>
            <a:ext cx="5486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5105400"/>
            <a:ext cx="5486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26640FD-7185-4CD8-A11E-96E45631273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154358"/>
      </p:ext>
    </p:extLst>
  </p:cSld>
  <p:clrMapOvr>
    <a:masterClrMapping/>
  </p:clrMapOvr>
  <p:transition>
    <p:wheel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827467-9F3B-4E3F-ACCD-CF76F46161E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791656"/>
      </p:ext>
    </p:extLst>
  </p:cSld>
  <p:clrMapOvr>
    <a:masterClrMapping/>
  </p:clrMapOvr>
  <p:transition>
    <p:wheel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244426-F544-4B19-81CA-07CE89D96CF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764005"/>
      </p:ext>
    </p:extLst>
  </p:cSld>
  <p:clrMapOvr>
    <a:masterClrMapping/>
  </p:clrMapOvr>
  <p:transition>
    <p:wheel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71B46-B7F1-4AB2-B0BF-4044A7B4E00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195315"/>
      </p:ext>
    </p:extLst>
  </p:cSld>
  <p:clrMapOvr>
    <a:masterClrMapping/>
  </p:clrMapOvr>
  <p:transition>
    <p:wheel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7A5A3-3C87-4712-B85C-783EDC0444E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072131"/>
      </p:ext>
    </p:extLst>
  </p:cSld>
  <p:clrMapOvr>
    <a:masterClrMapping/>
  </p:clrMapOvr>
  <p:transition>
    <p:wheel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9B7DB-BBBF-4C1A-85E6-16B6EAD608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85731"/>
      </p:ext>
    </p:extLst>
  </p:cSld>
  <p:clrMapOvr>
    <a:masterClrMapping/>
  </p:clrMapOvr>
  <p:transition>
    <p:wheel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558EF-369B-4213-BBE8-C237A6C4C1C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00589"/>
      </p:ext>
    </p:extLst>
  </p:cSld>
  <p:clrMapOvr>
    <a:masterClrMapping/>
  </p:clrMapOvr>
  <p:transition>
    <p:wheel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6B6FD-B5B8-42AE-A32C-673FB59037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808957"/>
      </p:ext>
    </p:extLst>
  </p:cSld>
  <p:clrMapOvr>
    <a:masterClrMapping/>
  </p:clrMapOvr>
  <p:transition>
    <p:wheel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6B03E-D98D-4D6F-9D56-C1106498F5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821585"/>
      </p:ext>
    </p:extLst>
  </p:cSld>
  <p:clrMapOvr>
    <a:masterClrMapping/>
  </p:clrMapOvr>
  <p:transition>
    <p:wheel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7AE4C-0064-4708-9E00-D6BB3681739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2348786"/>
      </p:ext>
    </p:extLst>
  </p:cSld>
  <p:clrMapOvr>
    <a:masterClrMapping/>
  </p:clrMapOvr>
  <p:transition>
    <p:wheel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3BA1D-FAEE-408C-B33C-E05EDD34100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62384"/>
      </p:ext>
    </p:extLst>
  </p:cSld>
  <p:clrMapOvr>
    <a:masterClrMapping/>
  </p:clrMapOvr>
  <p:transition>
    <p:wheel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072E1-3857-487D-B57F-CB0ED966AC1E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71929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76BABB-7EED-4556-8EE8-A24F129C9991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67199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9E158-0314-41A5-8A98-FEA9E5A51747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3716368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A7AB5-90EE-43E4-A186-2AA68559FA4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96160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243650-097C-43FB-B5F4-052E45CA956E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079986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7FED19-2BBF-44DA-A049-AF105B854445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2010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01504-69D5-4941-82EB-A618CB3F9BA4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609062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89A75F-C678-425F-8CD4-CCFF54570993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82177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B9854F-4C27-4C05-A442-7B588967E3D8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013706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84E1E2-2A1D-4FCE-AA53-B8C7C8D1A986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09305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8DCB2E-73BF-45E0-8928-4C62A935EF30}" type="slidenum">
              <a:rPr lang="ru-RU">
                <a:solidFill>
                  <a:srgbClr val="000000"/>
                </a:solidFill>
              </a:rPr>
              <a:pPr/>
              <a:t>‹#›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921264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505200" y="3810000"/>
            <a:ext cx="5486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505200" y="5105400"/>
            <a:ext cx="5486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26640FD-7185-4CD8-A11E-96E45631273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483956"/>
      </p:ext>
    </p:extLst>
  </p:cSld>
  <p:clrMapOvr>
    <a:masterClrMapping/>
  </p:clrMapOvr>
  <p:transition>
    <p:wheel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827467-9F3B-4E3F-ACCD-CF76F46161E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854453"/>
      </p:ext>
    </p:extLst>
  </p:cSld>
  <p:clrMapOvr>
    <a:masterClrMapping/>
  </p:clrMapOvr>
  <p:transition>
    <p:wheel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244426-F544-4B19-81CA-07CE89D96CF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816605"/>
      </p:ext>
    </p:extLst>
  </p:cSld>
  <p:clrMapOvr>
    <a:masterClrMapping/>
  </p:clrMapOvr>
  <p:transition>
    <p:wheel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771B46-B7F1-4AB2-B0BF-4044A7B4E00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99652"/>
      </p:ext>
    </p:extLst>
  </p:cSld>
  <p:clrMapOvr>
    <a:masterClrMapping/>
  </p:clrMapOvr>
  <p:transition>
    <p:wheel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D7A5A3-3C87-4712-B85C-783EDC0444E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785261"/>
      </p:ext>
    </p:extLst>
  </p:cSld>
  <p:clrMapOvr>
    <a:masterClrMapping/>
  </p:clrMapOvr>
  <p:transition>
    <p:wheel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9B7DB-BBBF-4C1A-85E6-16B6EAD6080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15095"/>
      </p:ext>
    </p:extLst>
  </p:cSld>
  <p:clrMapOvr>
    <a:masterClrMapping/>
  </p:clrMapOvr>
  <p:transition>
    <p:wheel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4558EF-369B-4213-BBE8-C237A6C4C1C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068764"/>
      </p:ext>
    </p:extLst>
  </p:cSld>
  <p:clrMapOvr>
    <a:masterClrMapping/>
  </p:clrMapOvr>
  <p:transition>
    <p:wheel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6B6FD-B5B8-42AE-A32C-673FB590374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486558"/>
      </p:ext>
    </p:extLst>
  </p:cSld>
  <p:clrMapOvr>
    <a:masterClrMapping/>
  </p:clrMapOvr>
  <p:transition>
    <p:wheel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D6B03E-D98D-4D6F-9D56-C1106498F54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900655"/>
      </p:ext>
    </p:extLst>
  </p:cSld>
  <p:clrMapOvr>
    <a:masterClrMapping/>
  </p:clrMapOvr>
  <p:transition>
    <p:wheel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C7AE4C-0064-4708-9E00-D6BB3681739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224866"/>
      </p:ext>
    </p:extLst>
  </p:cSld>
  <p:clrMapOvr>
    <a:masterClrMapping/>
  </p:clrMapOvr>
  <p:transition>
    <p:wheel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73BA1D-FAEE-408C-B33C-E05EDD34100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250466"/>
      </p:ext>
    </p:extLst>
  </p:cSld>
  <p:clrMapOvr>
    <a:masterClrMapping/>
  </p:clrMapOvr>
  <p:transition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052FC2-A2A4-4C4D-A9CA-55D3218CFAF9}" type="slidenum">
              <a:rPr lang="en-US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344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hee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 i="1">
          <a:solidFill>
            <a:srgbClr val="EDEDE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 i="1">
          <a:solidFill>
            <a:srgbClr val="EDEDE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 i="1">
          <a:solidFill>
            <a:srgbClr val="EDEDE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 i="1">
          <a:solidFill>
            <a:srgbClr val="EDEDE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052FC2-A2A4-4C4D-A9CA-55D3218CFAF9}" type="slidenum">
              <a:rPr lang="en-US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854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hee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 i="1">
          <a:solidFill>
            <a:srgbClr val="EDEDE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 i="1">
          <a:solidFill>
            <a:srgbClr val="EDEDE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 i="1">
          <a:solidFill>
            <a:srgbClr val="EDEDE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 i="1">
          <a:solidFill>
            <a:srgbClr val="EDEDE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052FC2-A2A4-4C4D-A9CA-55D3218CFAF9}" type="slidenum">
              <a:rPr lang="en-US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679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whee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 i="1">
          <a:solidFill>
            <a:srgbClr val="EDEDE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 i="1">
          <a:solidFill>
            <a:srgbClr val="EDEDE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 i="1">
          <a:solidFill>
            <a:srgbClr val="EDEDE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 i="1">
          <a:solidFill>
            <a:srgbClr val="EDEDE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052FC2-A2A4-4C4D-A9CA-55D3218CFAF9}" type="slidenum">
              <a:rPr lang="en-US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986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whee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 i="1">
          <a:solidFill>
            <a:srgbClr val="EDEDE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 i="1">
          <a:solidFill>
            <a:srgbClr val="EDEDE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 i="1">
          <a:solidFill>
            <a:srgbClr val="EDEDE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 i="1">
          <a:solidFill>
            <a:srgbClr val="EDEDE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052FC2-A2A4-4C4D-A9CA-55D3218CFAF9}" type="slidenum">
              <a:rPr lang="en-US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1408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whee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 i="1">
          <a:solidFill>
            <a:srgbClr val="EDEDE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 i="1">
          <a:solidFill>
            <a:srgbClr val="EDEDE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 i="1">
          <a:solidFill>
            <a:srgbClr val="EDEDE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 i="1">
          <a:solidFill>
            <a:srgbClr val="EDEDE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052FC2-A2A4-4C4D-A9CA-55D3218CFAF9}" type="slidenum">
              <a:rPr lang="en-US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634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whee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 i="1">
          <a:solidFill>
            <a:srgbClr val="EDEDE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 i="1">
          <a:solidFill>
            <a:srgbClr val="EDEDE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 i="1">
          <a:solidFill>
            <a:srgbClr val="EDEDE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 i="1">
          <a:solidFill>
            <a:srgbClr val="EDEDE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052FC2-A2A4-4C4D-A9CA-55D3218CFAF9}" type="slidenum">
              <a:rPr lang="en-US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3931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>
    <p:whee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 i="1">
          <a:solidFill>
            <a:srgbClr val="EDEDE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 i="1">
          <a:solidFill>
            <a:srgbClr val="EDEDE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 i="1">
          <a:solidFill>
            <a:srgbClr val="EDEDE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 i="1">
          <a:solidFill>
            <a:srgbClr val="EDEDE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052FC2-A2A4-4C4D-A9CA-55D3218CFAF9}" type="slidenum">
              <a:rPr lang="en-US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294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ransition>
    <p:whee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 i="1">
          <a:solidFill>
            <a:srgbClr val="EDEDE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 i="1">
          <a:solidFill>
            <a:srgbClr val="EDEDE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 i="1">
          <a:solidFill>
            <a:srgbClr val="EDEDE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 i="1">
          <a:solidFill>
            <a:srgbClr val="EDEDE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052FC2-A2A4-4C4D-A9CA-55D3218CFAF9}" type="slidenum">
              <a:rPr lang="en-US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166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>
    <p:whee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 i="1">
          <a:solidFill>
            <a:srgbClr val="EDEDE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 i="1">
          <a:solidFill>
            <a:srgbClr val="EDEDE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 i="1">
          <a:solidFill>
            <a:srgbClr val="EDEDE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 i="1">
          <a:solidFill>
            <a:srgbClr val="EDEDE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/>
            </a:gs>
            <a:gs pos="50000">
              <a:schemeClr val="bg1"/>
            </a:gs>
            <a:gs pos="100000">
              <a:schemeClr val="hlink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79661C8-77F9-4836-8300-4E150900EE40}" type="slidenum">
              <a:rPr 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9579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052FC2-A2A4-4C4D-A9CA-55D3218CFAF9}" type="slidenum">
              <a:rPr lang="en-US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336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ransition>
    <p:wheel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 b="1" i="1">
          <a:solidFill>
            <a:srgbClr val="EDEDED"/>
          </a:solidFill>
          <a:latin typeface="Bookman Old Styl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b="1" i="1">
          <a:solidFill>
            <a:srgbClr val="EDEDED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b="1" i="1">
          <a:solidFill>
            <a:srgbClr val="EDEDED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b="1" i="1">
          <a:solidFill>
            <a:srgbClr val="EDEDED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b="1" i="1">
          <a:solidFill>
            <a:srgbClr val="EDEDED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 i="1">
          <a:solidFill>
            <a:srgbClr val="EDEDED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7.jpeg"/><Relationship Id="rId7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8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microsoft.com/office/2007/relationships/hdphoto" Target="../media/hdphoto1.wdp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9.xml"/><Relationship Id="rId4" Type="http://schemas.openxmlformats.org/officeDocument/2006/relationships/image" Target="../media/image42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gif"/><Relationship Id="rId4" Type="http://schemas.openxmlformats.org/officeDocument/2006/relationships/image" Target="../media/image4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4.xml"/><Relationship Id="rId4" Type="http://schemas.openxmlformats.org/officeDocument/2006/relationships/image" Target="../media/image36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0.xml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6"/>
          <p:cNvSpPr>
            <a:spLocks noGrp="1" noChangeArrowheads="1"/>
          </p:cNvSpPr>
          <p:nvPr>
            <p:ph type="subTitle" idx="1"/>
          </p:nvPr>
        </p:nvSpPr>
        <p:spPr>
          <a:xfrm rot="21325571">
            <a:off x="1646890" y="1479701"/>
            <a:ext cx="6400800" cy="3175548"/>
          </a:xfrm>
        </p:spPr>
        <p:txBody>
          <a:bodyPr/>
          <a:lstStyle/>
          <a:p>
            <a:r>
              <a:rPr lang="ru-RU" sz="8000" b="1" dirty="0" smtClean="0">
                <a:solidFill>
                  <a:schemeClr val="accent5">
                    <a:lumMod val="90000"/>
                  </a:schemeClr>
                </a:solidFill>
                <a:latin typeface="Monotype Corsiva" pitchFamily="66" charset="0"/>
              </a:rPr>
              <a:t>Урок   </a:t>
            </a:r>
            <a:r>
              <a:rPr lang="ru-RU" sz="8000" b="1" dirty="0" err="1" smtClean="0">
                <a:solidFill>
                  <a:schemeClr val="accent5">
                    <a:lumMod val="90000"/>
                  </a:schemeClr>
                </a:solidFill>
                <a:latin typeface="Monotype Corsiva" pitchFamily="66" charset="0"/>
              </a:rPr>
              <a:t>алгебри</a:t>
            </a:r>
            <a:r>
              <a:rPr lang="ru-RU" sz="8000" b="1" dirty="0" smtClean="0">
                <a:solidFill>
                  <a:schemeClr val="accent5">
                    <a:lumMod val="90000"/>
                  </a:schemeClr>
                </a:solidFill>
                <a:latin typeface="Monotype Corsiva" pitchFamily="66" charset="0"/>
              </a:rPr>
              <a:t> </a:t>
            </a:r>
          </a:p>
          <a:p>
            <a:r>
              <a:rPr lang="ru-RU" sz="8000" b="1" dirty="0" smtClean="0">
                <a:solidFill>
                  <a:schemeClr val="accent5">
                    <a:lumMod val="90000"/>
                  </a:schemeClr>
                </a:solidFill>
                <a:latin typeface="Monotype Corsiva" pitchFamily="66" charset="0"/>
              </a:rPr>
              <a:t>в </a:t>
            </a:r>
            <a:r>
              <a:rPr lang="ru-RU" sz="8000" b="1" smtClean="0">
                <a:solidFill>
                  <a:schemeClr val="accent5">
                    <a:lumMod val="90000"/>
                  </a:schemeClr>
                </a:solidFill>
                <a:latin typeface="Monotype Corsiva" pitchFamily="66" charset="0"/>
              </a:rPr>
              <a:t>7 </a:t>
            </a:r>
            <a:r>
              <a:rPr lang="ru-RU" sz="8000" b="1" smtClean="0">
                <a:solidFill>
                  <a:schemeClr val="accent5">
                    <a:lumMod val="90000"/>
                  </a:schemeClr>
                </a:solidFill>
                <a:latin typeface="Monotype Corsiva" pitchFamily="66" charset="0"/>
              </a:rPr>
              <a:t> класі</a:t>
            </a:r>
            <a:endParaRPr lang="ru-RU" sz="8000" b="1" dirty="0">
              <a:solidFill>
                <a:schemeClr val="accent5">
                  <a:lumMod val="90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38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79712" y="260648"/>
            <a:ext cx="67684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Courier New" pitchFamily="49" charset="0"/>
              </a:rPr>
              <a:t>Подорож </a:t>
            </a:r>
            <a:r>
              <a:rPr lang="uk-UA" sz="54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Courier New" pitchFamily="49" charset="0"/>
              </a:rPr>
              <a:t>в країну </a:t>
            </a:r>
            <a:br>
              <a:rPr lang="uk-UA" sz="54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Courier New" pitchFamily="49" charset="0"/>
              </a:rPr>
            </a:br>
            <a:r>
              <a:rPr lang="uk-UA" sz="54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Courier New" pitchFamily="49" charset="0"/>
              </a:rPr>
              <a:t>З д о р о в ' </a:t>
            </a:r>
            <a:r>
              <a:rPr lang="uk-UA" sz="540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6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cs typeface="Courier New" pitchFamily="49" charset="0"/>
              </a:rPr>
              <a:t>я</a:t>
            </a:r>
            <a:endParaRPr lang="ru-RU" sz="5400" b="1" dirty="0">
              <a:solidFill>
                <a:srgbClr val="000066"/>
              </a:solidFill>
            </a:endParaRPr>
          </a:p>
        </p:txBody>
      </p:sp>
      <p:pic>
        <p:nvPicPr>
          <p:cNvPr id="3" name="Picture 2" descr="E:\Desktop\pred09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86406" y="-72427"/>
            <a:ext cx="8136904" cy="720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38998" y="2492896"/>
            <a:ext cx="7070888" cy="341632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algn="ctr"/>
            <a:r>
              <a:rPr lang="ru-RU" sz="5400" i="1" dirty="0" err="1">
                <a:ln>
                  <a:solidFill>
                    <a:srgbClr val="FFFF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Verdana" pitchFamily="34" charset="0"/>
                <a:cs typeface="Verdana" pitchFamily="34" charset="0"/>
              </a:rPr>
              <a:t>Використання</a:t>
            </a:r>
            <a:r>
              <a:rPr lang="ru-RU" sz="5400" i="1" dirty="0">
                <a:ln>
                  <a:solidFill>
                    <a:srgbClr val="FFFF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Verdana" pitchFamily="34" charset="0"/>
                <a:cs typeface="Verdana" pitchFamily="34" charset="0"/>
              </a:rPr>
              <a:t>   формул</a:t>
            </a:r>
          </a:p>
          <a:p>
            <a:pPr lvl="0" algn="ctr"/>
            <a:r>
              <a:rPr lang="ru-RU" sz="5400" i="1" dirty="0">
                <a:ln>
                  <a:solidFill>
                    <a:srgbClr val="FFFF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Verdana" pitchFamily="34" charset="0"/>
                <a:cs typeface="Verdana" pitchFamily="34" charset="0"/>
              </a:rPr>
              <a:t>     </a:t>
            </a:r>
            <a:r>
              <a:rPr lang="ru-RU" sz="5400" i="1" dirty="0" err="1">
                <a:ln>
                  <a:solidFill>
                    <a:srgbClr val="FFFF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Verdana" pitchFamily="34" charset="0"/>
                <a:cs typeface="Verdana" pitchFamily="34" charset="0"/>
              </a:rPr>
              <a:t>скороченого</a:t>
            </a:r>
            <a:r>
              <a:rPr lang="ru-RU" sz="5400" i="1" dirty="0">
                <a:ln>
                  <a:solidFill>
                    <a:srgbClr val="FFFF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Verdana" pitchFamily="34" charset="0"/>
                <a:cs typeface="Verdana" pitchFamily="34" charset="0"/>
              </a:rPr>
              <a:t> </a:t>
            </a:r>
            <a:r>
              <a:rPr lang="ru-RU" sz="5400" i="1" dirty="0" err="1">
                <a:ln>
                  <a:solidFill>
                    <a:srgbClr val="FFFF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Verdana" pitchFamily="34" charset="0"/>
                <a:cs typeface="Verdana" pitchFamily="34" charset="0"/>
              </a:rPr>
              <a:t>множення</a:t>
            </a:r>
            <a:endParaRPr lang="ru-RU" sz="5400" i="1" dirty="0">
              <a:ln>
                <a:solidFill>
                  <a:srgbClr val="FFFF00"/>
                </a:solidFill>
              </a:ln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Verdana" pitchFamily="34" charset="0"/>
              <a:cs typeface="Verdana" pitchFamily="34" charset="0"/>
            </a:endParaRPr>
          </a:p>
          <a:p>
            <a:pPr lvl="0" algn="ctr"/>
            <a:r>
              <a:rPr lang="ru-RU" sz="5400" i="1" dirty="0">
                <a:ln>
                  <a:solidFill>
                    <a:srgbClr val="FFFF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Verdana" pitchFamily="34" charset="0"/>
                <a:cs typeface="Verdana" pitchFamily="34" charset="0"/>
              </a:rPr>
              <a:t>для  </a:t>
            </a:r>
            <a:r>
              <a:rPr lang="ru-RU" sz="5400" i="1" dirty="0" err="1">
                <a:ln>
                  <a:solidFill>
                    <a:srgbClr val="FFFF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Verdana" pitchFamily="34" charset="0"/>
                <a:cs typeface="Verdana" pitchFamily="34" charset="0"/>
              </a:rPr>
              <a:t>перетворення</a:t>
            </a:r>
            <a:r>
              <a:rPr lang="ru-RU" sz="5400" i="1" dirty="0">
                <a:ln>
                  <a:solidFill>
                    <a:srgbClr val="FFFF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Verdana" pitchFamily="34" charset="0"/>
                <a:cs typeface="Verdana" pitchFamily="34" charset="0"/>
              </a:rPr>
              <a:t>  </a:t>
            </a:r>
          </a:p>
          <a:p>
            <a:pPr lvl="0" algn="ctr"/>
            <a:r>
              <a:rPr lang="ru-RU" sz="5400" i="1" dirty="0" err="1">
                <a:ln>
                  <a:solidFill>
                    <a:srgbClr val="FFFF00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Monotype Corsiva" pitchFamily="66" charset="0"/>
                <a:ea typeface="Verdana" pitchFamily="34" charset="0"/>
                <a:cs typeface="Verdana" pitchFamily="34" charset="0"/>
              </a:rPr>
              <a:t>виразів</a:t>
            </a:r>
            <a:endParaRPr lang="ru-RU" sz="5400" i="1" dirty="0">
              <a:ln>
                <a:solidFill>
                  <a:srgbClr val="FFFF00"/>
                </a:solidFill>
              </a:ln>
              <a:solidFill>
                <a:schemeClr val="accent2">
                  <a:lumMod val="50000"/>
                </a:schemeClr>
              </a:solidFill>
              <a:latin typeface="Monotype Corsiva" pitchFamily="66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8577465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4514"/>
            <a:ext cx="8496944" cy="1394927"/>
          </a:xfrm>
        </p:spPr>
        <p:txBody>
          <a:bodyPr/>
          <a:lstStyle/>
          <a:p>
            <a:r>
              <a:rPr lang="ru-RU" sz="6000" dirty="0" smtClean="0">
                <a:ln w="285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bg1"/>
                </a:solidFill>
              </a:rPr>
              <a:t>Мета   уроку:</a:t>
            </a:r>
            <a:endParaRPr lang="ru-RU" sz="6000" dirty="0">
              <a:ln w="28575">
                <a:solidFill>
                  <a:schemeClr val="accent2">
                    <a:lumMod val="50000"/>
                  </a:schemeClr>
                </a:solidFill>
              </a:ln>
              <a:solidFill>
                <a:schemeClr val="bg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873450642"/>
              </p:ext>
            </p:extLst>
          </p:nvPr>
        </p:nvGraphicFramePr>
        <p:xfrm>
          <a:off x="179512" y="1268760"/>
          <a:ext cx="8028384" cy="51674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43556453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Graphic spid="6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41525" y="-1244474"/>
            <a:ext cx="6858000" cy="9346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823029"/>
              </p:ext>
            </p:extLst>
          </p:nvPr>
        </p:nvGraphicFramePr>
        <p:xfrm>
          <a:off x="827584" y="479959"/>
          <a:ext cx="7704856" cy="5639886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4625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090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45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286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8604">
                <a:tc gridSpan="4">
                  <a:txBody>
                    <a:bodyPr/>
                    <a:lstStyle/>
                    <a:p>
                      <a:pPr algn="ctr"/>
                      <a:r>
                        <a:rPr lang="uk-UA" sz="3000" b="1" i="0" cap="all" spc="0" dirty="0" smtClean="0">
                          <a:ln w="9000" cmpd="sng">
                            <a:solidFill>
                              <a:schemeClr val="accent4">
                                <a:shade val="50000"/>
                                <a:satMod val="120000"/>
                              </a:schemeClr>
                            </a:solidFill>
                            <a:prstDash val="solid"/>
                          </a:ln>
                          <a:solidFill>
                            <a:srgbClr val="663300"/>
                          </a:solidFill>
                          <a:effectLst>
                            <a:reflection blurRad="12700" stA="28000" endPos="45000" dist="1000" dir="5400000" sy="-100000" algn="bl" rotWithShape="0"/>
                          </a:effectLst>
                          <a:latin typeface="+mj-lt"/>
                        </a:rPr>
                        <a:t>Л и с т о к     м а н д р і в н и к а</a:t>
                      </a:r>
                      <a:endParaRPr lang="ru-RU" sz="3000" b="1" i="0" cap="all" spc="0" dirty="0">
                        <a:ln w="9000" cmpd="sng">
                          <a:solidFill>
                            <a:schemeClr val="accent4">
                              <a:shade val="50000"/>
                              <a:satMod val="120000"/>
                            </a:schemeClr>
                          </a:solidFill>
                          <a:prstDash val="solid"/>
                        </a:ln>
                        <a:solidFill>
                          <a:srgbClr val="663300"/>
                        </a:solidFill>
                        <a:effectLst>
                          <a:reflection blurRad="12700" stA="28000" endPos="45000" dist="1000" dir="5400000" sy="-100000" algn="bl" rotWithShape="0"/>
                        </a:effectLst>
                        <a:latin typeface="+mj-lt"/>
                        <a:cs typeface="Aharoni" pitchFamily="2" charset="-79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5104">
                <a:tc gridSpan="2">
                  <a:txBody>
                    <a:bodyPr/>
                    <a:lstStyle/>
                    <a:p>
                      <a:pPr algn="ctr"/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2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Максимум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 Бали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5104">
                <a:tc>
                  <a:txBody>
                    <a:bodyPr/>
                    <a:lstStyle/>
                    <a:p>
                      <a:pPr algn="ctr"/>
                      <a:r>
                        <a:rPr lang="uk-UA" sz="1600" b="1" i="1" dirty="0" smtClean="0">
                          <a:solidFill>
                            <a:srgbClr val="663300"/>
                          </a:solidFill>
                          <a:latin typeface="+mj-lt"/>
                          <a:cs typeface="Times New Roman" pitchFamily="18" charset="0"/>
                        </a:rPr>
                        <a:t>1</a:t>
                      </a:r>
                      <a:endParaRPr lang="ru-RU" sz="1600" b="1" i="1" dirty="0">
                        <a:solidFill>
                          <a:srgbClr val="663300"/>
                        </a:solidFill>
                        <a:latin typeface="+mj-lt"/>
                        <a:cs typeface="Times New Roman" pitchFamily="18" charset="0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Збір  багажу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 </a:t>
                      </a:r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4 бали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17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kumimoji="0" lang="ru-RU" sz="16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Times New Roman" pitchFamily="18" charset="0"/>
                      </a:endParaRPr>
                    </a:p>
                    <a:p>
                      <a:pPr marL="0" indent="0">
                        <a:buFont typeface="+mj-lt"/>
                        <a:buNone/>
                      </a:pPr>
                      <a:endParaRPr lang="ru-RU" sz="16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Знайди карту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4</a:t>
                      </a:r>
                      <a:r>
                        <a:rPr lang="en-US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 </a:t>
                      </a:r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бали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17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kumimoji="0" lang="ru-RU" sz="16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6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i="1" smtClean="0">
                          <a:solidFill>
                            <a:srgbClr val="663300"/>
                          </a:solidFill>
                          <a:latin typeface="+mj-lt"/>
                        </a:rPr>
                        <a:t>Острів Кросворд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3 бали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173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Times New Roman" pitchFamily="18" charset="0"/>
                        </a:rPr>
                        <a:t>4</a:t>
                      </a:r>
                      <a:endParaRPr kumimoji="0" lang="ru-RU" sz="16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6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Острів Задач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3 бали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266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Times New Roman" pitchFamily="18" charset="0"/>
                        </a:rPr>
                        <a:t>5</a:t>
                      </a:r>
                      <a:endParaRPr kumimoji="0" lang="ru-RU" sz="16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6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Зустріч з піратами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7 балів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1105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6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63300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Times New Roman" pitchFamily="18" charset="0"/>
                        </a:rPr>
                        <a:t>6</a:t>
                      </a:r>
                      <a:endParaRPr kumimoji="0" lang="ru-RU" sz="1600" b="1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663300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6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Маяк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3 бали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18124">
                <a:tc gridSpan="4">
                  <a:txBody>
                    <a:bodyPr/>
                    <a:lstStyle/>
                    <a:p>
                      <a:r>
                        <a:rPr lang="uk-UA" sz="2400" b="1" i="1" dirty="0" smtClean="0">
                          <a:solidFill>
                            <a:srgbClr val="663300"/>
                          </a:solidFill>
                          <a:latin typeface="+mj-lt"/>
                        </a:rPr>
                        <a:t>            Оцінка:</a:t>
                      </a:r>
                      <a:endParaRPr lang="ru-RU" sz="2400" b="1" i="1" dirty="0">
                        <a:solidFill>
                          <a:srgbClr val="663300"/>
                        </a:solidFill>
                        <a:latin typeface="+mj-lt"/>
                      </a:endParaRPr>
                    </a:p>
                  </a:txBody>
                  <a:tcPr>
                    <a:lnL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CC66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2400" b="1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600" b="1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6713134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8531"/>
            <a:ext cx="7772400" cy="1143000"/>
          </a:xfrm>
          <a:effectLst/>
        </p:spPr>
        <p:txBody>
          <a:bodyPr/>
          <a:lstStyle/>
          <a:p>
            <a:r>
              <a:rPr lang="ru-RU" sz="6000" dirty="0" err="1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Збір</a:t>
            </a:r>
            <a:r>
              <a:rPr lang="ru-RU" sz="6000" dirty="0" smtClean="0">
                <a:solidFill>
                  <a:schemeClr val="accent6"/>
                </a:solidFill>
                <a:latin typeface="Arial" pitchFamily="34" charset="0"/>
                <a:cs typeface="Arial" pitchFamily="34" charset="0"/>
              </a:rPr>
              <a:t>  багажу</a:t>
            </a:r>
            <a:endParaRPr lang="ru-RU" sz="6000" dirty="0">
              <a:solidFill>
                <a:schemeClr val="accent6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ю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725144"/>
            <a:ext cx="2304051" cy="180637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480979" y="1087778"/>
                <a:ext cx="6011447" cy="5084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b="1" i="1" smtClean="0">
                          <a:latin typeface="Cambria Math"/>
                        </a:rPr>
                        <m:t>𝟏</m:t>
                      </m:r>
                      <m:r>
                        <a:rPr lang="uk-UA" sz="200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uk-UA" sz="2000" b="1" i="1">
                                  <a:latin typeface="Cambria Math"/>
                                </a:rPr>
                                <m:t>𝟐</m:t>
                              </m:r>
                              <m:r>
                                <a:rPr lang="uk-UA" sz="2000" b="1">
                                  <a:latin typeface="Cambria Math"/>
                                </a:rPr>
                                <m:t>х</m:t>
                              </m:r>
                              <m:r>
                                <a:rPr lang="uk-UA" sz="2000" b="1" i="1">
                                  <a:latin typeface="Cambria Math"/>
                                </a:rPr>
                                <m:t>−</m:t>
                              </m:r>
                              <m:r>
                                <a:rPr lang="uk-UA" sz="2000" b="1" i="1">
                                  <a:latin typeface="Cambria Math"/>
                                </a:rPr>
                                <m:t>𝟑</m:t>
                              </m:r>
                            </m:e>
                          </m:d>
                        </m:e>
                        <m:sup>
                          <m:r>
                            <a:rPr lang="uk-UA" sz="2000" b="1" i="1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uk-UA" sz="2000" b="1" i="1">
                          <a:latin typeface="Cambria Math"/>
                        </a:rPr>
                        <m:t>                                           </m:t>
                      </m:r>
                      <m:r>
                        <a:rPr lang="uk-UA" sz="2000" b="1" i="1" smtClean="0">
                          <a:latin typeface="Cambria Math"/>
                        </a:rPr>
                        <m:t> </m:t>
                      </m:r>
                      <m:r>
                        <a:rPr lang="ru-RU" sz="2000" b="1" i="1" smtClean="0">
                          <a:latin typeface="Cambria Math"/>
                        </a:rPr>
                        <m:t>   </m:t>
                      </m:r>
                      <m:r>
                        <a:rPr lang="uk-UA" sz="2000" b="1" i="1">
                          <a:latin typeface="Cambria Math"/>
                        </a:rPr>
                        <m:t>О) </m:t>
                      </m:r>
                      <m:sSup>
                        <m:sSup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p>
                                <m:sSupPr>
                                  <m:ctrlPr>
                                    <a:rPr lang="ru-RU" sz="2000" b="1" i="1">
                                      <a:latin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uk-UA" sz="2000" b="1" i="1">
                                      <a:latin typeface="Cambria Math"/>
                                    </a:rPr>
                                    <m:t>х</m:t>
                                  </m:r>
                                </m:e>
                                <m:sup>
                                  <m:r>
                                    <a:rPr lang="uk-UA" sz="2000" b="1" i="1">
                                      <a:latin typeface="Cambria Math"/>
                                    </a:rPr>
                                    <m:t>𝟐</m:t>
                                  </m:r>
                                </m:sup>
                              </m:sSup>
                              <m:r>
                                <a:rPr lang="uk-UA" sz="2000" b="1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uk-UA" sz="2000" b="1" i="1">
                                  <a:latin typeface="Cambria Math"/>
                                </a:rPr>
                                <m:t>𝟒</m:t>
                              </m:r>
                            </m:e>
                          </m:d>
                        </m:e>
                        <m:sup>
                          <m:r>
                            <a:rPr lang="uk-UA" sz="2000" b="1" i="1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ru-RU" sz="2000" b="1" dirty="0">
                  <a:latin typeface="Monotype Corsiva" pitchFamily="66" charset="0"/>
                </a:endParaRPr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979" y="1087778"/>
                <a:ext cx="6011447" cy="508409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/>
              <p:cNvSpPr/>
              <p:nvPr/>
            </p:nvSpPr>
            <p:spPr>
              <a:xfrm>
                <a:off x="744097" y="1512120"/>
                <a:ext cx="7244832" cy="4397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b="1" i="1" smtClean="0">
                          <a:latin typeface="Cambria Math"/>
                        </a:rPr>
                        <m:t>𝟐</m:t>
                      </m:r>
                      <m:r>
                        <a:rPr lang="uk-UA" sz="2000" b="1" i="1" smtClean="0">
                          <a:latin typeface="Cambria Math"/>
                        </a:rPr>
                        <m:t>) </m:t>
                      </m:r>
                      <m:sSup>
                        <m:sSupPr>
                          <m:ctrlPr>
                            <a:rPr lang="uk-UA" sz="20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RU" sz="2000" b="1" i="1" smtClean="0"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000" b="1" i="1" smtClean="0">
                              <a:latin typeface="Cambria Math"/>
                            </a:rPr>
                            <m:t>𝟒</m:t>
                          </m:r>
                        </m:sup>
                      </m:sSup>
                      <m:r>
                        <a:rPr lang="ru-RU" sz="2000" b="1" i="1" smtClean="0">
                          <a:latin typeface="Cambria Math"/>
                        </a:rPr>
                        <m:t>+</m:t>
                      </m:r>
                      <m:r>
                        <a:rPr lang="ru-RU" sz="2000" b="1" i="1" smtClean="0">
                          <a:latin typeface="Cambria Math"/>
                        </a:rPr>
                        <m:t>𝟖</m:t>
                      </m:r>
                      <m:r>
                        <a:rPr lang="ru-RU" sz="2000" b="1" i="1" smtClean="0">
                          <a:latin typeface="Cambria Math"/>
                        </a:rPr>
                        <m:t>х+</m:t>
                      </m:r>
                      <m:r>
                        <a:rPr lang="ru-RU" sz="2000" b="1" i="1" smtClean="0">
                          <a:latin typeface="Cambria Math"/>
                        </a:rPr>
                        <m:t>𝟏𝟔</m:t>
                      </m:r>
                      <m:r>
                        <a:rPr lang="ru-RU" sz="2000" b="1" i="1" smtClean="0">
                          <a:latin typeface="Cambria Math"/>
                        </a:rPr>
                        <m:t>                                        А)</m:t>
                      </m:r>
                      <m:d>
                        <m:dPr>
                          <m:ctrlPr>
                            <a:rPr lang="ru-RU" sz="20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20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uk-UA" sz="20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х−</m:t>
                          </m:r>
                          <m:r>
                            <a:rPr lang="uk-UA" sz="20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  <m:r>
                        <a:rPr lang="uk-UA" sz="2000" b="1" i="1">
                          <a:solidFill>
                            <a:srgbClr val="000000"/>
                          </a:solidFill>
                          <a:latin typeface="Cambria Math"/>
                        </a:rPr>
                        <m:t>∙</m:t>
                      </m:r>
                      <m:d>
                        <m:dPr>
                          <m:ctrlPr>
                            <a:rPr lang="ru-RU" sz="2000" b="1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20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𝟗</m:t>
                          </m:r>
                          <m:sSup>
                            <m:sSupPr>
                              <m:ctrlPr>
                                <a:rPr lang="ru-RU" sz="2000" b="1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 b="1" i="1">
                                  <a:solidFill>
                                    <a:srgbClr val="000000"/>
                                  </a:solidFill>
                                  <a:latin typeface="Cambria Math"/>
                                </a:rPr>
                                <m:t>х</m:t>
                              </m:r>
                            </m:e>
                            <m:sup>
                              <m:r>
                                <a:rPr lang="uk-UA" sz="2000" b="1" i="1">
                                  <a:solidFill>
                                    <a:srgbClr val="000000"/>
                                  </a:solidFill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uk-UA" sz="20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+</m:t>
                          </m:r>
                          <m:r>
                            <a:rPr lang="uk-UA" sz="20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𝟑</m:t>
                          </m:r>
                          <m:r>
                            <a:rPr lang="uk-UA" sz="20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х+</m:t>
                          </m:r>
                          <m:r>
                            <a:rPr lang="uk-UA" sz="2000" b="1" i="1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𝟏</m:t>
                          </m:r>
                        </m:e>
                      </m:d>
                    </m:oMath>
                  </m:oMathPara>
                </a14:m>
                <a:endParaRPr lang="ru-RU" sz="2000" b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10" name="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4097" y="1512120"/>
                <a:ext cx="7244832" cy="439736"/>
              </a:xfrm>
              <a:prstGeom prst="rect">
                <a:avLst/>
              </a:prstGeom>
              <a:blipFill rotWithShape="1">
                <a:blip r:embed="rId5"/>
                <a:stretch>
                  <a:fillRect b="-972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Прямоугольник 10"/>
              <p:cNvSpPr/>
              <p:nvPr/>
            </p:nvSpPr>
            <p:spPr>
              <a:xfrm>
                <a:off x="410678" y="1902319"/>
                <a:ext cx="6696744" cy="4070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b="1" i="1" smtClean="0">
                          <a:latin typeface="Cambria Math"/>
                        </a:rPr>
                        <m:t>𝟑</m:t>
                      </m:r>
                      <m:r>
                        <a:rPr lang="uk-UA" sz="2000" b="1" i="1" smtClean="0">
                          <a:latin typeface="Cambria Math"/>
                        </a:rPr>
                        <m:t>) 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2000" b="1" i="1">
                              <a:latin typeface="Cambria Math"/>
                            </a:rPr>
                            <m:t>х−</m:t>
                          </m:r>
                          <m:r>
                            <a:rPr lang="ru-RU" sz="2000" b="1" i="1" smtClean="0">
                              <a:latin typeface="Cambria Math"/>
                            </a:rPr>
                            <m:t>𝟓</m:t>
                          </m:r>
                          <m:r>
                            <a:rPr lang="ru-RU" sz="2000" b="1" i="1" smtClean="0">
                              <a:latin typeface="Cambria Math"/>
                            </a:rPr>
                            <m:t>у</m:t>
                          </m:r>
                        </m:e>
                      </m:d>
                      <m:r>
                        <a:rPr lang="uk-UA" sz="2000" b="1" i="1">
                          <a:latin typeface="Cambria Math"/>
                        </a:rPr>
                        <m:t>∙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sz="2000" b="1" i="1" smtClean="0">
                              <a:latin typeface="Cambria Math"/>
                            </a:rPr>
                            <m:t>х+</m:t>
                          </m:r>
                          <m:r>
                            <a:rPr lang="ru-RU" sz="2000" b="1" i="1" smtClean="0">
                              <a:latin typeface="Cambria Math"/>
                            </a:rPr>
                            <m:t>𝟓</m:t>
                          </m:r>
                          <m:r>
                            <a:rPr lang="ru-RU" sz="2000" b="1" i="1" smtClean="0">
                              <a:latin typeface="Cambria Math"/>
                            </a:rPr>
                            <m:t>у</m:t>
                          </m:r>
                        </m:e>
                      </m:d>
                      <m:r>
                        <a:rPr lang="uk-UA" sz="2000" b="1" i="1">
                          <a:latin typeface="Cambria Math"/>
                        </a:rPr>
                        <m:t>              </m:t>
                      </m:r>
                      <m:r>
                        <a:rPr lang="ru-RU" sz="2000" b="1" i="1" smtClean="0">
                          <a:latin typeface="Cambria Math"/>
                        </a:rPr>
                        <m:t>           </m:t>
                      </m:r>
                      <m:r>
                        <a:rPr lang="uk-UA" sz="2000" b="1" i="1">
                          <a:latin typeface="Cambria Math"/>
                        </a:rPr>
                        <m:t>     К)</m:t>
                      </m:r>
                      <m:r>
                        <a:rPr lang="uk-UA" sz="2000" b="1" i="1">
                          <a:latin typeface="Cambria Math"/>
                        </a:rPr>
                        <m:t>𝟒</m:t>
                      </m:r>
                      <m:sSup>
                        <m:sSup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000" b="1" i="1"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uk-UA" sz="2000" b="1" i="1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uk-UA" sz="2000" b="1" i="1">
                          <a:latin typeface="Cambria Math"/>
                        </a:rPr>
                        <m:t>−</m:t>
                      </m:r>
                      <m:r>
                        <a:rPr lang="uk-UA" sz="2000" b="1" i="1">
                          <a:latin typeface="Cambria Math"/>
                        </a:rPr>
                        <m:t>𝟏𝟐</m:t>
                      </m:r>
                      <m:r>
                        <a:rPr lang="uk-UA" sz="2000" b="1" i="1">
                          <a:latin typeface="Cambria Math"/>
                        </a:rPr>
                        <m:t>х+</m:t>
                      </m:r>
                      <m:r>
                        <a:rPr lang="uk-UA" sz="2000" b="1" i="1">
                          <a:latin typeface="Cambria Math"/>
                        </a:rPr>
                        <m:t>𝟗</m:t>
                      </m:r>
                    </m:oMath>
                  </m:oMathPara>
                </a14:m>
                <a:endParaRPr lang="ru-RU" sz="2000" b="1" dirty="0"/>
              </a:p>
            </p:txBody>
          </p:sp>
        </mc:Choice>
        <mc:Fallback xmlns=""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678" y="1902319"/>
                <a:ext cx="6696744" cy="407099"/>
              </a:xfrm>
              <a:prstGeom prst="rect">
                <a:avLst/>
              </a:prstGeom>
              <a:blipFill rotWithShape="1">
                <a:blip r:embed="rId6"/>
                <a:stretch>
                  <a:fillRect b="-149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/>
              <p:cNvSpPr/>
              <p:nvPr/>
            </p:nvSpPr>
            <p:spPr>
              <a:xfrm>
                <a:off x="544301" y="2292110"/>
                <a:ext cx="6738519" cy="4397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2000" b="1" i="1" smtClean="0">
                          <a:latin typeface="Cambria Math"/>
                        </a:rPr>
                        <m:t>   </m:t>
                      </m:r>
                      <m:r>
                        <a:rPr lang="uk-UA" sz="2000" b="1" i="1" smtClean="0">
                          <a:latin typeface="Cambria Math"/>
                        </a:rPr>
                        <m:t>𝟒</m:t>
                      </m:r>
                      <m:r>
                        <a:rPr lang="uk-UA" sz="2000" b="1" i="1" smtClean="0">
                          <a:latin typeface="Cambria Math"/>
                        </a:rPr>
                        <m:t>)</m:t>
                      </m:r>
                      <m:r>
                        <a:rPr lang="uk-UA" sz="2000" b="1" i="1">
                          <a:latin typeface="Cambria Math"/>
                        </a:rPr>
                        <m:t>𝟐𝟕</m:t>
                      </m:r>
                      <m:sSup>
                        <m:sSup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000" b="1" i="1"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uk-UA" sz="2000" b="1" i="1">
                              <a:latin typeface="Cambria Math"/>
                            </a:rPr>
                            <m:t>𝟑</m:t>
                          </m:r>
                        </m:sup>
                      </m:sSup>
                      <m:r>
                        <a:rPr lang="uk-UA" sz="2000" b="1" i="1">
                          <a:latin typeface="Cambria Math"/>
                        </a:rPr>
                        <m:t>−</m:t>
                      </m:r>
                      <m:r>
                        <a:rPr lang="uk-UA" sz="2000" b="1" i="1">
                          <a:latin typeface="Cambria Math"/>
                        </a:rPr>
                        <m:t>𝟏</m:t>
                      </m:r>
                      <m:r>
                        <a:rPr lang="ru-RU" sz="2000" b="1" i="1" smtClean="0">
                          <a:latin typeface="Cambria Math"/>
                        </a:rPr>
                        <m:t>                                                </m:t>
                      </m:r>
                      <m:r>
                        <a:rPr lang="uk-UA" sz="2000" b="1" i="1">
                          <a:latin typeface="Cambria Math"/>
                        </a:rPr>
                        <m:t>Л)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 b="1" i="1">
                                  <a:latin typeface="Cambria Math"/>
                                </a:rPr>
                                <m:t>х</m:t>
                              </m:r>
                            </m:e>
                            <m:sup>
                              <m:r>
                                <a:rPr lang="uk-UA" sz="2000" b="1" i="1">
                                  <a:latin typeface="Cambria Math"/>
                                </a:rPr>
                                <m:t>𝟒</m:t>
                              </m:r>
                            </m:sup>
                          </m:sSup>
                          <m:r>
                            <a:rPr lang="uk-UA" sz="2000" b="1" i="1">
                              <a:latin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 b="1" i="1">
                                  <a:latin typeface="Cambria Math"/>
                                </a:rPr>
                                <m:t>у</m:t>
                              </m:r>
                            </m:e>
                            <m:sup>
                              <m:r>
                                <a:rPr lang="uk-UA" sz="2000" b="1" i="1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e>
                      </m:d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 b="1" i="1">
                                  <a:latin typeface="Cambria Math"/>
                                </a:rPr>
                                <m:t>х</m:t>
                              </m:r>
                            </m:e>
                            <m:sup>
                              <m:r>
                                <a:rPr lang="uk-UA" sz="2000" b="1" i="1">
                                  <a:latin typeface="Cambria Math"/>
                                </a:rPr>
                                <m:t>𝟒</m:t>
                              </m:r>
                            </m:sup>
                          </m:sSup>
                          <m:r>
                            <a:rPr lang="uk-UA" sz="2000" b="1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ru-RU" sz="2000" b="1" i="1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 b="1" i="1">
                                  <a:latin typeface="Cambria Math"/>
                                </a:rPr>
                                <m:t>у</m:t>
                              </m:r>
                            </m:e>
                            <m:sup>
                              <m:r>
                                <a:rPr lang="uk-UA" sz="2000" b="1" i="1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ru-RU" sz="2000" b="1" dirty="0"/>
              </a:p>
            </p:txBody>
          </p:sp>
        </mc:Choice>
        <mc:Fallback xmlns=""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4301" y="2292110"/>
                <a:ext cx="6738519" cy="439736"/>
              </a:xfrm>
              <a:prstGeom prst="rect">
                <a:avLst/>
              </a:prstGeom>
              <a:blipFill rotWithShape="1">
                <a:blip r:embed="rId7"/>
                <a:stretch>
                  <a:fillRect b="-972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/>
              <p:cNvSpPr/>
              <p:nvPr/>
            </p:nvSpPr>
            <p:spPr>
              <a:xfrm>
                <a:off x="569785" y="2650101"/>
                <a:ext cx="6538723" cy="4070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b="1" i="1" smtClean="0">
                          <a:latin typeface="Cambria Math"/>
                        </a:rPr>
                        <m:t>𝟓</m:t>
                      </m:r>
                      <m:r>
                        <a:rPr lang="uk-UA" sz="2000" b="1" i="1" smtClean="0">
                          <a:latin typeface="Cambria Math"/>
                        </a:rPr>
                        <m:t>)</m:t>
                      </m:r>
                      <m:sSup>
                        <m:sSup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000" b="1" i="1"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uk-UA" sz="2000" b="1" i="1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uk-UA" sz="2000" b="1" i="1">
                          <a:latin typeface="Cambria Math"/>
                        </a:rPr>
                        <m:t>+</m:t>
                      </m:r>
                      <m:r>
                        <a:rPr lang="uk-UA" sz="2000" b="1" i="1">
                          <a:latin typeface="Cambria Math"/>
                        </a:rPr>
                        <m:t>𝟐</m:t>
                      </m:r>
                      <m:r>
                        <a:rPr lang="uk-UA" sz="2000" b="1" i="1">
                          <a:latin typeface="Cambria Math"/>
                        </a:rPr>
                        <m:t>х−</m:t>
                      </m:r>
                      <m:r>
                        <a:rPr lang="uk-UA" sz="2000" b="1" i="1">
                          <a:latin typeface="Cambria Math"/>
                        </a:rPr>
                        <m:t>𝟖</m:t>
                      </m:r>
                      <m:r>
                        <a:rPr lang="ru-RU" sz="2000" b="1" i="1" smtClean="0">
                          <a:latin typeface="Cambria Math"/>
                        </a:rPr>
                        <m:t>                                            </m:t>
                      </m:r>
                      <m:r>
                        <a:rPr lang="uk-UA" sz="2000" b="1" i="1">
                          <a:latin typeface="Cambria Math"/>
                        </a:rPr>
                        <m:t>Б)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2000" b="1" i="1">
                              <a:latin typeface="Cambria Math"/>
                            </a:rPr>
                            <m:t>х−</m:t>
                          </m:r>
                          <m:r>
                            <a:rPr lang="uk-UA" sz="2000" b="1" i="1">
                              <a:latin typeface="Cambria Math"/>
                            </a:rPr>
                            <m:t>𝟐</m:t>
                          </m:r>
                        </m:e>
                      </m:d>
                      <m:r>
                        <a:rPr lang="uk-UA" sz="2000" b="1" i="1">
                          <a:latin typeface="Cambria Math"/>
                        </a:rPr>
                        <m:t>∙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2000" b="1" i="1">
                              <a:latin typeface="Cambria Math"/>
                            </a:rPr>
                            <m:t>х+</m:t>
                          </m:r>
                          <m:r>
                            <a:rPr lang="uk-UA" sz="2000" b="1" i="1">
                              <a:latin typeface="Cambria Math"/>
                            </a:rPr>
                            <m:t>𝟒</m:t>
                          </m:r>
                        </m:e>
                      </m:d>
                    </m:oMath>
                  </m:oMathPara>
                </a14:m>
                <a:endParaRPr lang="ru-RU" sz="2000" b="1" dirty="0"/>
              </a:p>
            </p:txBody>
          </p:sp>
        </mc:Choice>
        <mc:Fallback xmlns=""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785" y="2650101"/>
                <a:ext cx="6538723" cy="407099"/>
              </a:xfrm>
              <a:prstGeom prst="rect">
                <a:avLst/>
              </a:prstGeom>
              <a:blipFill rotWithShape="1">
                <a:blip r:embed="rId8"/>
                <a:stretch>
                  <a:fillRect b="-149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/>
              <p:cNvSpPr/>
              <p:nvPr/>
            </p:nvSpPr>
            <p:spPr>
              <a:xfrm>
                <a:off x="616410" y="3062186"/>
                <a:ext cx="5886400" cy="4070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b="1" i="1" smtClean="0">
                          <a:latin typeface="Cambria Math"/>
                        </a:rPr>
                        <m:t>𝟔</m:t>
                      </m:r>
                      <m:r>
                        <a:rPr lang="uk-UA" sz="2000" b="1" i="1" smtClean="0">
                          <a:latin typeface="Cambria Math"/>
                        </a:rPr>
                        <m:t>)</m:t>
                      </m:r>
                      <m:sSup>
                        <m:sSup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000" b="1" i="1"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uk-UA" sz="2000" b="1" i="1">
                              <a:latin typeface="Cambria Math"/>
                            </a:rPr>
                            <m:t>𝟒</m:t>
                          </m:r>
                        </m:sup>
                      </m:sSup>
                      <m:r>
                        <a:rPr lang="uk-UA" sz="2000" b="1" i="1">
                          <a:latin typeface="Cambria Math"/>
                        </a:rPr>
                        <m:t>−</m:t>
                      </m:r>
                      <m:r>
                        <a:rPr lang="uk-UA" sz="2000" b="1" i="1">
                          <a:latin typeface="Cambria Math"/>
                        </a:rPr>
                        <m:t>𝟖</m:t>
                      </m:r>
                      <m:sSup>
                        <m:sSup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000" b="1" i="1"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uk-UA" sz="2000" b="1" i="1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uk-UA" sz="2000" b="1" i="1">
                          <a:latin typeface="Cambria Math"/>
                        </a:rPr>
                        <m:t>+</m:t>
                      </m:r>
                      <m:r>
                        <a:rPr lang="uk-UA" sz="2000" b="1" i="1">
                          <a:latin typeface="Cambria Math"/>
                        </a:rPr>
                        <m:t>𝟏𝟔</m:t>
                      </m:r>
                      <m:r>
                        <a:rPr lang="uk-UA" sz="2000" b="1" i="1">
                          <a:latin typeface="Cambria Math"/>
                        </a:rPr>
                        <m:t>                                       Р) </m:t>
                      </m:r>
                      <m:sSup>
                        <m:sSup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2000" b="1" i="1">
                              <a:latin typeface="Cambria Math"/>
                            </a:rPr>
                            <m:t>х</m:t>
                          </m:r>
                        </m:e>
                        <m:sup>
                          <m:r>
                            <a:rPr lang="ru-RU" sz="20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a:rPr lang="uk-UA" sz="2000" b="1" i="1"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RU" sz="2000" b="1" i="1" smtClean="0">
                              <a:latin typeface="Cambria Math"/>
                            </a:rPr>
                            <m:t>𝟐𝟓</m:t>
                          </m:r>
                          <m:r>
                            <a:rPr lang="uk-UA" sz="2000" b="1" i="1">
                              <a:latin typeface="Cambria Math"/>
                            </a:rPr>
                            <m:t>у</m:t>
                          </m:r>
                        </m:e>
                        <m:sup>
                          <m:r>
                            <a:rPr lang="ru-RU" sz="20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ru-RU" sz="2000" b="1" dirty="0"/>
              </a:p>
            </p:txBody>
          </p:sp>
        </mc:Choice>
        <mc:Fallback xmlns=""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410" y="3062186"/>
                <a:ext cx="5886400" cy="407099"/>
              </a:xfrm>
              <a:prstGeom prst="rect">
                <a:avLst/>
              </a:prstGeom>
              <a:blipFill rotWithShape="1">
                <a:blip r:embed="rId9"/>
                <a:stretch>
                  <a:fillRect b="-149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угольник 14"/>
              <p:cNvSpPr/>
              <p:nvPr/>
            </p:nvSpPr>
            <p:spPr>
              <a:xfrm>
                <a:off x="790973" y="3439550"/>
                <a:ext cx="6245174" cy="4070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uk-UA" sz="2000" b="1" i="1" smtClean="0">
                        <a:latin typeface="Cambria Math"/>
                      </a:rPr>
                      <m:t>𝟕</m:t>
                    </m:r>
                    <m:r>
                      <a:rPr lang="uk-UA" sz="2000" b="1" i="1" smtClean="0">
                        <a:latin typeface="Cambria Math"/>
                      </a:rPr>
                      <m:t>)</m:t>
                    </m:r>
                    <m:sSup>
                      <m:sSup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2000" b="1" i="1"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uk-UA" sz="2000" b="1" i="1">
                            <a:latin typeface="Cambria Math"/>
                          </a:rPr>
                          <m:t>𝟖</m:t>
                        </m:r>
                      </m:sup>
                    </m:sSup>
                    <m:r>
                      <a:rPr lang="uk-UA" sz="2000" b="1" i="1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2000" b="1" i="1">
                            <a:latin typeface="Cambria Math"/>
                          </a:rPr>
                          <m:t>у</m:t>
                        </m:r>
                      </m:e>
                      <m:sup>
                        <m:r>
                          <a:rPr lang="uk-UA" sz="2000" b="1" i="1">
                            <a:latin typeface="Cambria Math"/>
                          </a:rPr>
                          <m:t>𝟒</m:t>
                        </m:r>
                      </m:sup>
                    </m:sSup>
                    <m:r>
                      <a:rPr lang="ru-RU" sz="2000" b="1" i="1" smtClean="0">
                        <a:latin typeface="Cambria Math"/>
                      </a:rPr>
                      <m:t>                                                    </m:t>
                    </m:r>
                    <m:r>
                      <a:rPr lang="uk-UA" sz="2000" b="1" i="1">
                        <a:latin typeface="Cambria Math"/>
                      </a:rPr>
                      <m:t>Ь)</m:t>
                    </m:r>
                    <m:r>
                      <a:rPr lang="uk-UA" sz="2000" b="1" i="1">
                        <a:latin typeface="Cambria Math"/>
                      </a:rPr>
                      <m:t>𝟎</m:t>
                    </m:r>
                    <m:r>
                      <a:rPr lang="uk-UA" sz="2000" b="1" i="1">
                        <a:latin typeface="Cambria Math"/>
                      </a:rPr>
                      <m:t>,</m:t>
                    </m:r>
                    <m:r>
                      <a:rPr lang="uk-UA" sz="2000" b="1" i="1">
                        <a:latin typeface="Cambria Math"/>
                      </a:rPr>
                      <m:t>𝟏𝟔</m:t>
                    </m:r>
                    <m:r>
                      <a:rPr lang="uk-UA" sz="2000" b="1" i="1"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ru-RU" sz="20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2000" b="1" i="1"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uk-UA" sz="2000" b="1" i="1"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2000" b="1" i="1" dirty="0" smtClean="0"/>
                  <a:t>  </a:t>
                </a:r>
                <a:endParaRPr lang="ru-RU" sz="2000" b="1" i="1" dirty="0"/>
              </a:p>
            </p:txBody>
          </p:sp>
        </mc:Choice>
        <mc:Fallback xmlns="">
          <p:sp>
            <p:nvSpPr>
              <p:cNvPr id="15" name="Прямоуголь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0973" y="3439550"/>
                <a:ext cx="6245174" cy="407099"/>
              </a:xfrm>
              <a:prstGeom prst="rect">
                <a:avLst/>
              </a:prstGeom>
              <a:blipFill rotWithShape="1">
                <a:blip r:embed="rId10"/>
                <a:stretch>
                  <a:fillRect b="-1492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Прямоугольник 15"/>
              <p:cNvSpPr/>
              <p:nvPr/>
            </p:nvSpPr>
            <p:spPr>
              <a:xfrm>
                <a:off x="411668" y="3643099"/>
                <a:ext cx="6248564" cy="47577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000" b="1" i="1" smtClean="0">
                          <a:latin typeface="Cambria Math"/>
                        </a:rPr>
                        <m:t>𝟖</m:t>
                      </m:r>
                      <m:r>
                        <a:rPr lang="uk-UA" sz="2000" b="1" i="1" smtClean="0">
                          <a:latin typeface="Cambria Math"/>
                        </a:rPr>
                        <m:t>)</m:t>
                      </m:r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2000" b="1" i="1">
                              <a:latin typeface="Cambria Math"/>
                            </a:rPr>
                            <m:t>𝟎</m:t>
                          </m:r>
                          <m:r>
                            <a:rPr lang="uk-UA" sz="2000" b="1" i="1">
                              <a:latin typeface="Cambria Math"/>
                            </a:rPr>
                            <m:t>,</m:t>
                          </m:r>
                          <m:r>
                            <a:rPr lang="uk-UA" sz="2000" b="1" i="1">
                              <a:latin typeface="Cambria Math"/>
                            </a:rPr>
                            <m:t>𝟒</m:t>
                          </m:r>
                          <m:r>
                            <a:rPr lang="uk-UA" sz="2000" b="1" i="1">
                              <a:latin typeface="Cambria Math"/>
                            </a:rPr>
                            <m:t>−х</m:t>
                          </m:r>
                        </m:e>
                      </m:d>
                      <m:d>
                        <m:dPr>
                          <m:ctrlPr>
                            <a:rPr lang="ru-RU" sz="20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2000" b="1" i="1">
                              <a:latin typeface="Cambria Math"/>
                            </a:rPr>
                            <m:t>𝟎</m:t>
                          </m:r>
                          <m:r>
                            <a:rPr lang="uk-UA" sz="2000" b="1" i="1">
                              <a:latin typeface="Cambria Math"/>
                            </a:rPr>
                            <m:t>,</m:t>
                          </m:r>
                          <m:r>
                            <a:rPr lang="uk-UA" sz="2000" b="1" i="1">
                              <a:latin typeface="Cambria Math"/>
                            </a:rPr>
                            <m:t>𝟒</m:t>
                          </m:r>
                          <m:r>
                            <a:rPr lang="uk-UA" sz="2000" b="1" i="1">
                              <a:latin typeface="Cambria Math"/>
                            </a:rPr>
                            <m:t>+х</m:t>
                          </m:r>
                        </m:e>
                      </m:d>
                      <m:r>
                        <a:rPr lang="ru-RU" sz="2000" b="1" i="1" smtClean="0">
                          <a:latin typeface="Cambria Math"/>
                        </a:rPr>
                        <m:t>                             </m:t>
                      </m:r>
                      <m:r>
                        <a:rPr lang="uk-UA" sz="2000" b="1" i="1">
                          <a:latin typeface="Cambria Math"/>
                        </a:rPr>
                        <m:t>Е</m:t>
                      </m:r>
                      <m:r>
                        <a:rPr lang="uk-UA" sz="2000" b="1" i="1" smtClean="0">
                          <a:latin typeface="Cambria Math"/>
                        </a:rPr>
                        <m:t>)</m:t>
                      </m:r>
                      <m:r>
                        <a:rPr lang="ru-RU" sz="2000" b="1" i="1" smtClean="0">
                          <a:latin typeface="Cambria Math"/>
                        </a:rPr>
                        <m:t> </m:t>
                      </m:r>
                      <m:sSup>
                        <m:sSupPr>
                          <m:ctrlPr>
                            <a:rPr lang="ru-RU" sz="2000" b="1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ru-RU" sz="2000" b="1" i="1" smtClean="0">
                              <a:latin typeface="Cambria Math"/>
                            </a:rPr>
                            <m:t>(</m:t>
                          </m:r>
                          <m:sSup>
                            <m:sSupPr>
                              <m:ctrlPr>
                                <a:rPr lang="ru-RU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uk-UA" sz="2000" b="1" i="1">
                                  <a:latin typeface="Cambria Math"/>
                                </a:rPr>
                                <m:t>х</m:t>
                              </m:r>
                            </m:e>
                            <m:sup>
                              <m:r>
                                <a:rPr lang="ru-RU" sz="2000" b="1" i="1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ru-RU" sz="2000" b="1" i="1">
                              <a:latin typeface="Cambria Math"/>
                            </a:rPr>
                            <m:t>−</m:t>
                          </m:r>
                          <m:r>
                            <a:rPr lang="ru-RU" sz="2000" b="1" i="1">
                              <a:latin typeface="Cambria Math"/>
                            </a:rPr>
                            <m:t>𝟒</m:t>
                          </m:r>
                          <m:r>
                            <a:rPr lang="ru-RU" sz="2000" b="1" i="1" smtClean="0">
                              <a:latin typeface="Cambria Math"/>
                            </a:rPr>
                            <m:t>)</m:t>
                          </m:r>
                          <m:r>
                            <m:rPr>
                              <m:nor/>
                            </m:rPr>
                            <a:rPr lang="ru-RU" sz="2000" b="1" dirty="0"/>
                            <m:t> </m:t>
                          </m:r>
                        </m:e>
                        <m:sup>
                          <m:r>
                            <a:rPr lang="ru-RU" sz="2000" b="1" i="1" smtClean="0">
                              <a:latin typeface="Cambria Math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ru-RU" sz="2000" b="1" dirty="0"/>
              </a:p>
            </p:txBody>
          </p:sp>
        </mc:Choice>
        <mc:Fallback xmlns="">
          <p:sp>
            <p:nvSpPr>
              <p:cNvPr id="16" name="Прямоугольник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668" y="3643099"/>
                <a:ext cx="6248564" cy="475771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9248912"/>
              </p:ext>
            </p:extLst>
          </p:nvPr>
        </p:nvGraphicFramePr>
        <p:xfrm>
          <a:off x="2483768" y="4432007"/>
          <a:ext cx="6077585" cy="841248"/>
        </p:xfrm>
        <a:graphic>
          <a:graphicData uri="http://schemas.openxmlformats.org/drawingml/2006/table">
            <a:tbl>
              <a:tblPr firstRow="1" firstCol="1" bandRow="1"/>
              <a:tblGrid>
                <a:gridCol w="759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94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94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94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594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00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600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6009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6295"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 smtClean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1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2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3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4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5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6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7</a:t>
                      </a:r>
                      <a:endParaRPr lang="ru-RU" sz="24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8</a:t>
                      </a:r>
                      <a:endParaRPr lang="ru-RU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К</a:t>
                      </a:r>
                      <a:endParaRPr lang="ru-RU" sz="2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О</a:t>
                      </a:r>
                      <a:endParaRPr lang="ru-RU" sz="2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Р</a:t>
                      </a:r>
                      <a:endParaRPr lang="ru-RU" sz="2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А</a:t>
                      </a:r>
                      <a:endParaRPr lang="ru-RU" sz="2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Б</a:t>
                      </a:r>
                      <a:endParaRPr lang="ru-RU" sz="2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Е</a:t>
                      </a:r>
                      <a:endParaRPr lang="ru-RU" sz="2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Л</a:t>
                      </a:r>
                      <a:endParaRPr lang="ru-RU" sz="2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Ь</a:t>
                      </a:r>
                      <a:endParaRPr lang="ru-RU" sz="2400" b="1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123728" y="5417329"/>
            <a:ext cx="741682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kern="0" cap="all" dirty="0" err="1">
                <a:solidFill>
                  <a:schemeClr val="accent6">
                    <a:lumMod val="50000"/>
                  </a:schemeClr>
                </a:solidFill>
                <a:latin typeface="Cambria" pitchFamily="18" charset="0"/>
                <a:ea typeface="+mj-ea"/>
                <a:cs typeface="Arial" pitchFamily="34" charset="0"/>
              </a:rPr>
              <a:t>Заповнюємо</a:t>
            </a:r>
            <a:r>
              <a:rPr lang="ru-RU" sz="2400" b="1" i="1" kern="0" cap="all" dirty="0">
                <a:solidFill>
                  <a:schemeClr val="accent6">
                    <a:lumMod val="50000"/>
                  </a:schemeClr>
                </a:solidFill>
                <a:latin typeface="Cambria" pitchFamily="18" charset="0"/>
                <a:ea typeface="+mj-ea"/>
                <a:cs typeface="Arial" pitchFamily="34" charset="0"/>
              </a:rPr>
              <a:t> </a:t>
            </a:r>
            <a:r>
              <a:rPr lang="ru-RU" sz="2400" b="1" i="1" kern="0" cap="all" dirty="0" smtClean="0">
                <a:solidFill>
                  <a:schemeClr val="accent6">
                    <a:lumMod val="50000"/>
                  </a:schemeClr>
                </a:solidFill>
                <a:latin typeface="Cambria" pitchFamily="18" charset="0"/>
                <a:ea typeface="+mj-ea"/>
                <a:cs typeface="Arial" pitchFamily="34" charset="0"/>
              </a:rPr>
              <a:t>  листок  </a:t>
            </a:r>
            <a:r>
              <a:rPr lang="ru-RU" sz="2400" b="1" i="1" kern="0" cap="all" dirty="0" err="1" smtClean="0">
                <a:solidFill>
                  <a:schemeClr val="accent6">
                    <a:lumMod val="50000"/>
                  </a:schemeClr>
                </a:solidFill>
                <a:latin typeface="Cambria" pitchFamily="18" charset="0"/>
                <a:ea typeface="+mj-ea"/>
                <a:cs typeface="Arial" pitchFamily="34" charset="0"/>
              </a:rPr>
              <a:t>мандрівника</a:t>
            </a:r>
            <a:r>
              <a:rPr lang="ru-RU" sz="2400" b="1" i="1" kern="0" cap="all" dirty="0">
                <a:solidFill>
                  <a:schemeClr val="accent6">
                    <a:lumMod val="50000"/>
                  </a:schemeClr>
                </a:solidFill>
                <a:latin typeface="Cambria" pitchFamily="18" charset="0"/>
                <a:ea typeface="+mj-ea"/>
                <a:cs typeface="Arial" pitchFamily="34" charset="0"/>
              </a:rPr>
              <a:t>.</a:t>
            </a:r>
            <a:br>
              <a:rPr lang="ru-RU" sz="2400" b="1" i="1" kern="0" cap="all" dirty="0">
                <a:solidFill>
                  <a:schemeClr val="accent6">
                    <a:lumMod val="50000"/>
                  </a:schemeClr>
                </a:solidFill>
                <a:latin typeface="Cambria" pitchFamily="18" charset="0"/>
                <a:ea typeface="+mj-ea"/>
                <a:cs typeface="Arial" pitchFamily="34" charset="0"/>
              </a:rPr>
            </a:br>
            <a:r>
              <a:rPr lang="ru-RU" sz="2400" b="1" i="1" kern="0" cap="all" dirty="0" err="1">
                <a:solidFill>
                  <a:schemeClr val="accent6">
                    <a:lumMod val="50000"/>
                  </a:schemeClr>
                </a:solidFill>
                <a:latin typeface="Cambria" pitchFamily="18" charset="0"/>
                <a:ea typeface="+mj-ea"/>
                <a:cs typeface="Arial" pitchFamily="34" charset="0"/>
              </a:rPr>
              <a:t>збір</a:t>
            </a:r>
            <a:r>
              <a:rPr lang="ru-RU" sz="2400" b="1" i="1" kern="0" cap="all" dirty="0">
                <a:solidFill>
                  <a:schemeClr val="accent6">
                    <a:lumMod val="50000"/>
                  </a:schemeClr>
                </a:solidFill>
                <a:latin typeface="Cambria" pitchFamily="18" charset="0"/>
                <a:ea typeface="+mj-ea"/>
                <a:cs typeface="Arial" pitchFamily="34" charset="0"/>
              </a:rPr>
              <a:t> багажу:  максимум </a:t>
            </a:r>
            <a:r>
              <a:rPr lang="ru-RU" sz="2400" b="1" i="1" kern="0" cap="all" dirty="0" smtClean="0">
                <a:solidFill>
                  <a:schemeClr val="accent6">
                    <a:lumMod val="50000"/>
                  </a:schemeClr>
                </a:solidFill>
                <a:latin typeface="Cambria" pitchFamily="18" charset="0"/>
                <a:ea typeface="+mj-ea"/>
                <a:cs typeface="Arial" pitchFamily="34" charset="0"/>
              </a:rPr>
              <a:t>4 </a:t>
            </a:r>
            <a:r>
              <a:rPr lang="ru-RU" sz="2400" b="1" i="1" kern="0" cap="all" dirty="0" err="1" smtClean="0">
                <a:solidFill>
                  <a:schemeClr val="accent6">
                    <a:lumMod val="50000"/>
                  </a:schemeClr>
                </a:solidFill>
                <a:latin typeface="Cambria" pitchFamily="18" charset="0"/>
                <a:ea typeface="+mj-ea"/>
                <a:cs typeface="Arial" pitchFamily="34" charset="0"/>
              </a:rPr>
              <a:t>бали</a:t>
            </a:r>
            <a:endParaRPr lang="ru-RU" sz="2400" i="1" dirty="0">
              <a:solidFill>
                <a:schemeClr val="accent6">
                  <a:lumMod val="50000"/>
                </a:schemeClr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730678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7" name="Picture 7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2445098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260648"/>
            <a:ext cx="64624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i="1" kern="0" dirty="0" err="1">
                <a:solidFill>
                  <a:srgbClr val="2D2DB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>Знайди</a:t>
            </a:r>
            <a:r>
              <a:rPr lang="ru-RU" sz="6000" b="1" i="1" kern="0" dirty="0">
                <a:solidFill>
                  <a:srgbClr val="2D2DB9">
                    <a:lumMod val="50000"/>
                  </a:srgbClr>
                </a:solidFill>
                <a:latin typeface="Arial" pitchFamily="34" charset="0"/>
                <a:ea typeface="+mj-ea"/>
                <a:cs typeface="Arial" pitchFamily="34" charset="0"/>
              </a:rPr>
              <a:t> карту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196752"/>
            <a:ext cx="36689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i="1" dirty="0" err="1">
                <a:solidFill>
                  <a:srgbClr val="2D2DB9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Обчислити</a:t>
            </a:r>
            <a:r>
              <a:rPr lang="ru-RU" sz="4400" b="1" i="1" dirty="0">
                <a:solidFill>
                  <a:srgbClr val="2D2DB9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Таблица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15858574"/>
                  </p:ext>
                </p:extLst>
              </p:nvPr>
            </p:nvGraphicFramePr>
            <p:xfrm>
              <a:off x="323528" y="1966193"/>
              <a:ext cx="8695688" cy="1682496"/>
            </p:xfrm>
            <a:graphic>
              <a:graphicData uri="http://schemas.openxmlformats.org/drawingml/2006/table">
                <a:tbl>
                  <a:tblPr firstRow="1" firstCol="1" bandRow="1">
                    <a:tableStyleId>{5DA37D80-6434-44D0-A028-1B22A696006F}</a:tableStyleId>
                  </a:tblPr>
                  <a:tblGrid>
                    <a:gridCol w="2719024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5976664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795197">
                    <a:tc>
                      <a:txBody>
                        <a:bodyPr/>
                        <a:lstStyle/>
                        <a:p>
                          <a:pPr marR="89535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"/>
                              </m:oMathParaPr>
                              <m:oMath xmlns:m="http://schemas.openxmlformats.org/officeDocument/2006/math">
                                <m:r>
                                  <a:rPr lang="uk-UA" sz="4800" smtClean="0">
                                    <a:ln w="19050">
                                      <a:solidFill>
                                        <a:schemeClr val="tx1"/>
                                      </a:solidFill>
                                    </a:ln>
                                    <a:solidFill>
                                      <a:srgbClr val="CC6600"/>
                                    </a:solidFill>
                                    <a:effectLst/>
                                    <a:latin typeface="Cambria Math"/>
                                  </a:rPr>
                                  <m:t>48∙52</m:t>
                                </m:r>
                              </m:oMath>
                            </m:oMathPara>
                          </a14:m>
                          <a:endParaRPr lang="ru-RU" sz="4800" dirty="0">
                            <a:ln w="19050">
                              <a:solidFill>
                                <a:schemeClr val="tx1"/>
                              </a:solidFill>
                            </a:ln>
                            <a:solidFill>
                              <a:srgbClr val="CC6600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R="89535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ru-RU" sz="4800" i="1" smtClean="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480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/>
                                      </a:rPr>
                                      <m:t>53</m:t>
                                    </m:r>
                                  </m:e>
                                  <m:sup>
                                    <m:r>
                                      <a:rPr lang="uk-UA" sz="480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uk-UA" sz="4800">
                                    <a:ln w="19050">
                                      <a:solidFill>
                                        <a:schemeClr val="tx1"/>
                                      </a:solidFill>
                                    </a:ln>
                                    <a:solidFill>
                                      <a:srgbClr val="CC6600"/>
                                    </a:solidFill>
                                    <a:effectLst/>
                                    <a:latin typeface="Cambria Math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ru-RU" sz="4800" i="1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480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/>
                                      </a:rPr>
                                      <m:t>27</m:t>
                                    </m:r>
                                  </m:e>
                                  <m:sup>
                                    <m:r>
                                      <a:rPr lang="uk-UA" sz="480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ru-RU" sz="4800" dirty="0">
                            <a:ln w="19050">
                              <a:solidFill>
                                <a:schemeClr val="tx1"/>
                              </a:solidFill>
                            </a:ln>
                            <a:solidFill>
                              <a:srgbClr val="CC6600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0">
                    <a:tc>
                      <a:txBody>
                        <a:bodyPr/>
                        <a:lstStyle/>
                        <a:p>
                          <a:pPr marR="89535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ru-RU" sz="4800" i="1" smtClean="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480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/>
                                      </a:rPr>
                                      <m:t>101</m:t>
                                    </m:r>
                                  </m:e>
                                  <m:sup>
                                    <m:r>
                                      <a:rPr lang="uk-UA" sz="480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ru-RU" sz="4800" dirty="0">
                            <a:ln w="19050">
                              <a:solidFill>
                                <a:schemeClr val="tx1"/>
                              </a:solidFill>
                            </a:ln>
                            <a:solidFill>
                              <a:srgbClr val="CC6600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marR="89535">
                            <a:lnSpc>
                              <a:spcPct val="115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ru-RU" sz="4800" i="1" smtClean="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480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/>
                                      </a:rPr>
                                      <m:t>49</m:t>
                                    </m:r>
                                  </m:e>
                                  <m:sup>
                                    <m:r>
                                      <a:rPr lang="uk-UA" sz="480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uk-UA" sz="4800">
                                    <a:ln w="19050">
                                      <a:solidFill>
                                        <a:schemeClr val="tx1"/>
                                      </a:solidFill>
                                    </a:ln>
                                    <a:solidFill>
                                      <a:srgbClr val="CC6600"/>
                                    </a:solidFill>
                                    <a:effectLst/>
                                    <a:latin typeface="Cambria Math"/>
                                  </a:rPr>
                                  <m:t>−98∙29+</m:t>
                                </m:r>
                                <m:sSup>
                                  <m:sSupPr>
                                    <m:ctrlPr>
                                      <a:rPr lang="uk-UA" sz="4800" i="1" smtClean="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uk-UA" sz="4800" b="0" i="1" smtClean="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/>
                                      </a:rPr>
                                      <m:t>29</m:t>
                                    </m:r>
                                  </m:e>
                                  <m:sup>
                                    <m:r>
                                      <a:rPr lang="uk-UA" sz="4800" b="0" i="1" smtClean="0">
                                        <a:ln w="19050">
                                          <a:solidFill>
                                            <a:schemeClr val="tx1"/>
                                          </a:solidFill>
                                        </a:ln>
                                        <a:solidFill>
                                          <a:srgbClr val="CC6600"/>
                                        </a:solidFill>
                                        <a:effectLst/>
                                        <a:latin typeface="Cambria Math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ru-RU" sz="4800" dirty="0">
                            <a:ln w="19050">
                              <a:solidFill>
                                <a:schemeClr val="tx1"/>
                              </a:solidFill>
                            </a:ln>
                            <a:solidFill>
                              <a:srgbClr val="CC6600"/>
                            </a:solidFill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Таблица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15858574"/>
                  </p:ext>
                </p:extLst>
              </p:nvPr>
            </p:nvGraphicFramePr>
            <p:xfrm>
              <a:off x="323528" y="1966193"/>
              <a:ext cx="8695688" cy="1682496"/>
            </p:xfrm>
            <a:graphic>
              <a:graphicData uri="http://schemas.openxmlformats.org/drawingml/2006/table">
                <a:tbl>
                  <a:tblPr firstRow="1" firstCol="1" bandRow="1">
                    <a:tableStyleId>{5DA37D80-6434-44D0-A028-1B22A696006F}</a:tableStyleId>
                  </a:tblPr>
                  <a:tblGrid>
                    <a:gridCol w="2719024"/>
                    <a:gridCol w="5976664"/>
                  </a:tblGrid>
                  <a:tr h="841248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1">
                          <a:blip r:embed="rId4"/>
                          <a:stretch>
                            <a:fillRect t="-725" r="-219955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1">
                          <a:blip r:embed="rId4"/>
                          <a:stretch>
                            <a:fillRect l="-45464" t="-725" b="-100000"/>
                          </a:stretch>
                        </a:blipFill>
                      </a:tcPr>
                    </a:tc>
                  </a:tr>
                  <a:tr h="841248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1">
                          <a:blip r:embed="rId4"/>
                          <a:stretch>
                            <a:fillRect t="-100725" r="-21995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1">
                          <a:blip r:embed="rId4"/>
                          <a:stretch>
                            <a:fillRect l="-45464" t="-100725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  <p:sp>
        <p:nvSpPr>
          <p:cNvPr id="7" name="Прямоугольник 6"/>
          <p:cNvSpPr/>
          <p:nvPr/>
        </p:nvSpPr>
        <p:spPr>
          <a:xfrm>
            <a:off x="323528" y="3817918"/>
            <a:ext cx="29803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4400" b="1" i="1" dirty="0" err="1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Відповіді</a:t>
            </a:r>
            <a:r>
              <a:rPr lang="ru-RU" sz="4400" b="1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9521568"/>
              </p:ext>
            </p:extLst>
          </p:nvPr>
        </p:nvGraphicFramePr>
        <p:xfrm>
          <a:off x="3325092" y="3746111"/>
          <a:ext cx="5207348" cy="1682496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2603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39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13553"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800" b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2496</a:t>
                      </a:r>
                      <a:endParaRPr lang="ru-RU" sz="4800" b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800" b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2080</a:t>
                      </a:r>
                      <a:endParaRPr lang="ru-RU" sz="4800" b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3553"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800" b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10201</a:t>
                      </a:r>
                      <a:endParaRPr lang="ru-RU" sz="4800" b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800" b="0" dirty="0">
                          <a:ln w="28575">
                            <a:solidFill>
                              <a:schemeClr val="tx1"/>
                            </a:solidFill>
                          </a:ln>
                          <a:solidFill>
                            <a:srgbClr val="FF0000"/>
                          </a:solidFill>
                          <a:effectLst/>
                          <a:latin typeface="+mj-lt"/>
                        </a:rPr>
                        <a:t>400</a:t>
                      </a:r>
                      <a:endParaRPr lang="ru-RU" sz="4800" b="0" dirty="0">
                        <a:ln w="28575">
                          <a:solidFill>
                            <a:schemeClr val="tx1"/>
                          </a:solidFill>
                        </a:ln>
                        <a:solidFill>
                          <a:srgbClr val="FF0000"/>
                        </a:solidFill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0" y="5475300"/>
            <a:ext cx="830669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i="1" kern="0" cap="all" dirty="0" err="1">
                <a:solidFill>
                  <a:srgbClr val="C00000"/>
                </a:solidFill>
                <a:latin typeface="Cambria" pitchFamily="18" charset="0"/>
                <a:cs typeface="Arial" pitchFamily="34" charset="0"/>
              </a:rPr>
              <a:t>Заповнюємо</a:t>
            </a:r>
            <a:r>
              <a:rPr lang="ru-RU" sz="3200" b="1" i="1" kern="0" cap="all" dirty="0">
                <a:solidFill>
                  <a:srgbClr val="C00000"/>
                </a:solidFill>
                <a:latin typeface="Cambria" pitchFamily="18" charset="0"/>
                <a:cs typeface="Arial" pitchFamily="34" charset="0"/>
              </a:rPr>
              <a:t> </a:t>
            </a:r>
            <a:r>
              <a:rPr lang="ru-RU" sz="3200" b="1" i="1" kern="0" cap="all" dirty="0" smtClean="0">
                <a:solidFill>
                  <a:srgbClr val="C00000"/>
                </a:solidFill>
                <a:latin typeface="Cambria" pitchFamily="18" charset="0"/>
                <a:cs typeface="Arial" pitchFamily="34" charset="0"/>
              </a:rPr>
              <a:t>листок </a:t>
            </a:r>
            <a:r>
              <a:rPr lang="ru-RU" sz="3200" b="1" i="1" kern="0" cap="all" dirty="0" err="1" smtClean="0">
                <a:solidFill>
                  <a:srgbClr val="C00000"/>
                </a:solidFill>
                <a:latin typeface="Cambria" pitchFamily="18" charset="0"/>
                <a:cs typeface="Arial" pitchFamily="34" charset="0"/>
              </a:rPr>
              <a:t>мандрівника</a:t>
            </a:r>
            <a:r>
              <a:rPr lang="ru-RU" sz="3200" b="1" i="1" kern="0" cap="all" dirty="0">
                <a:solidFill>
                  <a:srgbClr val="C00000"/>
                </a:solidFill>
                <a:latin typeface="Cambria" pitchFamily="18" charset="0"/>
                <a:cs typeface="Arial" pitchFamily="34" charset="0"/>
              </a:rPr>
              <a:t>:</a:t>
            </a:r>
            <a:br>
              <a:rPr lang="ru-RU" sz="3200" b="1" i="1" kern="0" cap="all" dirty="0">
                <a:solidFill>
                  <a:srgbClr val="C00000"/>
                </a:solidFill>
                <a:latin typeface="Cambria" pitchFamily="18" charset="0"/>
                <a:cs typeface="Arial" pitchFamily="34" charset="0"/>
              </a:rPr>
            </a:br>
            <a:r>
              <a:rPr lang="ru-RU" sz="3200" b="1" i="1" kern="0" cap="all" dirty="0">
                <a:solidFill>
                  <a:srgbClr val="C00000"/>
                </a:solidFill>
                <a:latin typeface="Cambria" pitchFamily="18" charset="0"/>
                <a:cs typeface="Arial" pitchFamily="34" charset="0"/>
              </a:rPr>
              <a:t>максимум 4 </a:t>
            </a:r>
            <a:r>
              <a:rPr lang="ru-RU" sz="3200" b="1" i="1" kern="0" cap="all" dirty="0" err="1" smtClean="0">
                <a:solidFill>
                  <a:srgbClr val="C00000"/>
                </a:solidFill>
                <a:latin typeface="Cambria" pitchFamily="18" charset="0"/>
                <a:cs typeface="Arial" pitchFamily="34" charset="0"/>
              </a:rPr>
              <a:t>бали</a:t>
            </a:r>
            <a:endParaRPr lang="ru-RU" sz="3200" i="1" dirty="0">
              <a:solidFill>
                <a:srgbClr val="C00000"/>
              </a:solidFill>
              <a:latin typeface="Cambria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8806"/>
            <a:ext cx="2573337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4289536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150" y="2477640"/>
            <a:ext cx="1998965" cy="1499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2" b="2218"/>
          <a:stretch/>
        </p:blipFill>
        <p:spPr bwMode="auto">
          <a:xfrm>
            <a:off x="2221820" y="5040629"/>
            <a:ext cx="2901615" cy="1817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6" name="Picture 2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"/>
            <a:ext cx="2413564" cy="1800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-26106" y="731408"/>
            <a:ext cx="239360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bg1"/>
                </a:solidFill>
              </a:rPr>
              <a:t>Країна </a:t>
            </a:r>
          </a:p>
          <a:p>
            <a:pPr algn="ctr"/>
            <a:r>
              <a:rPr lang="uk-UA" sz="3600" b="1" dirty="0" smtClean="0">
                <a:solidFill>
                  <a:schemeClr val="accent3">
                    <a:lumMod val="95000"/>
                  </a:schemeClr>
                </a:solidFill>
              </a:rPr>
              <a:t>Здоров'я</a:t>
            </a:r>
          </a:p>
        </p:txBody>
      </p:sp>
      <p:cxnSp>
        <p:nvCxnSpPr>
          <p:cNvPr id="28" name="Скругленная соединительная линия 27"/>
          <p:cNvCxnSpPr/>
          <p:nvPr/>
        </p:nvCxnSpPr>
        <p:spPr>
          <a:xfrm rot="5400000">
            <a:off x="5585451" y="1314287"/>
            <a:ext cx="1786041" cy="1371630"/>
          </a:xfrm>
          <a:prstGeom prst="curvedConnector3">
            <a:avLst>
              <a:gd name="adj1" fmla="val -33777"/>
            </a:avLst>
          </a:prstGeom>
          <a:ln w="88900" cap="sq" cmpd="sng">
            <a:prstDash val="sysDash"/>
            <a:bevel/>
            <a:headEnd w="med" len="sm"/>
            <a:tailEnd type="stealth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69" name="Скругленная соединительная линия 68"/>
          <p:cNvCxnSpPr/>
          <p:nvPr/>
        </p:nvCxnSpPr>
        <p:spPr>
          <a:xfrm rot="10800000" flipV="1">
            <a:off x="2964414" y="3850192"/>
            <a:ext cx="1623454" cy="188850"/>
          </a:xfrm>
          <a:prstGeom prst="curvedConnector3">
            <a:avLst>
              <a:gd name="adj1" fmla="val 50000"/>
            </a:avLst>
          </a:prstGeom>
          <a:ln w="88900" cap="sq" cmpd="sng">
            <a:prstDash val="sysDash"/>
            <a:bevel/>
            <a:headEnd type="none" w="med" len="sm"/>
            <a:tailEnd type="stealth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72" name="Скругленная соединительная линия 71"/>
          <p:cNvCxnSpPr>
            <a:endCxn id="25" idx="1"/>
          </p:cNvCxnSpPr>
          <p:nvPr/>
        </p:nvCxnSpPr>
        <p:spPr>
          <a:xfrm flipV="1">
            <a:off x="1206781" y="2005838"/>
            <a:ext cx="1756496" cy="1376342"/>
          </a:xfrm>
          <a:prstGeom prst="curvedConnector3">
            <a:avLst>
              <a:gd name="adj1" fmla="val 50000"/>
            </a:avLst>
          </a:prstGeom>
          <a:ln w="88900" cap="sq" cmpd="sng">
            <a:prstDash val="sysDash"/>
            <a:bevel/>
            <a:headEnd w="med" len="lg"/>
            <a:tailEnd type="stealth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79" name="Скругленная соединительная линия 78"/>
          <p:cNvCxnSpPr/>
          <p:nvPr/>
        </p:nvCxnSpPr>
        <p:spPr>
          <a:xfrm rot="10800000">
            <a:off x="2413565" y="332657"/>
            <a:ext cx="1222332" cy="796149"/>
          </a:xfrm>
          <a:prstGeom prst="curvedConnector3">
            <a:avLst>
              <a:gd name="adj1" fmla="val 7770"/>
            </a:avLst>
          </a:prstGeom>
          <a:ln w="88900" cap="sq" cmpd="sng">
            <a:prstDash val="sysDash"/>
            <a:bevel/>
            <a:headEnd w="med" len="sm"/>
            <a:tailEnd type="stealth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93" name="Скругленная соединительная линия 92"/>
          <p:cNvCxnSpPr/>
          <p:nvPr/>
        </p:nvCxnSpPr>
        <p:spPr>
          <a:xfrm flipV="1">
            <a:off x="5123435" y="5733257"/>
            <a:ext cx="1734564" cy="766998"/>
          </a:xfrm>
          <a:prstGeom prst="curvedConnector3">
            <a:avLst>
              <a:gd name="adj1" fmla="val 50000"/>
            </a:avLst>
          </a:prstGeom>
          <a:ln w="88900" cap="sq" cmpd="sng">
            <a:prstDash val="sysDash"/>
            <a:bevel/>
            <a:headEnd w="med" len="lg"/>
            <a:tailEnd type="stealth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98" name="Скругленная соединительная линия 97"/>
          <p:cNvCxnSpPr>
            <a:endCxn id="29" idx="2"/>
          </p:cNvCxnSpPr>
          <p:nvPr/>
        </p:nvCxnSpPr>
        <p:spPr>
          <a:xfrm rot="5400000" flipH="1" flipV="1">
            <a:off x="7227822" y="4136789"/>
            <a:ext cx="1063735" cy="743887"/>
          </a:xfrm>
          <a:prstGeom prst="curvedConnector3">
            <a:avLst>
              <a:gd name="adj1" fmla="val 50000"/>
            </a:avLst>
          </a:prstGeom>
          <a:ln w="88900" cap="sq" cmpd="sng">
            <a:prstDash val="sysDash"/>
            <a:bevel/>
            <a:headEnd w="med" len="sm"/>
            <a:tailEnd type="stealth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39" name="Скругленная соединительная линия 138"/>
          <p:cNvCxnSpPr/>
          <p:nvPr/>
        </p:nvCxnSpPr>
        <p:spPr>
          <a:xfrm rot="16200000" flipV="1">
            <a:off x="7589475" y="1606683"/>
            <a:ext cx="1084316" cy="657598"/>
          </a:xfrm>
          <a:prstGeom prst="curvedConnector3">
            <a:avLst>
              <a:gd name="adj1" fmla="val 50000"/>
            </a:avLst>
          </a:prstGeom>
          <a:ln w="88900" cap="sq" cmpd="sng">
            <a:prstDash val="sysDash"/>
            <a:miter lim="800000"/>
            <a:headEnd w="med" len="sm"/>
            <a:tailEnd type="stealth" w="med" len="lg"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450" y="1128805"/>
            <a:ext cx="1685418" cy="1264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305575"/>
            <a:ext cx="3059421" cy="1165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9" name="Picture 1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035" y="2109803"/>
            <a:ext cx="2080253" cy="2080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471" y="8841"/>
            <a:ext cx="2680179" cy="1471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6465703" y="744400"/>
            <a:ext cx="27158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>
                <a:solidFill>
                  <a:schemeClr val="accent3">
                    <a:lumMod val="95000"/>
                  </a:schemeClr>
                </a:solidFill>
              </a:rPr>
              <a:t>Острів задач</a:t>
            </a:r>
            <a:endParaRPr lang="ru-RU" sz="2800" b="1" dirty="0">
              <a:solidFill>
                <a:schemeClr val="accent3">
                  <a:lumMod val="9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81900" y="2982409"/>
            <a:ext cx="15327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 smtClean="0">
                <a:solidFill>
                  <a:schemeClr val="accent3">
                    <a:lumMod val="95000"/>
                  </a:schemeClr>
                </a:solidFill>
                <a:latin typeface="+mj-lt"/>
              </a:rPr>
              <a:t>Рифи</a:t>
            </a:r>
            <a:endParaRPr lang="ru-RU" sz="3600" b="1" dirty="0">
              <a:solidFill>
                <a:schemeClr val="accent3">
                  <a:lumMod val="95000"/>
                </a:schemeClr>
              </a:solidFill>
              <a:latin typeface="+mj-lt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34"/>
          <a:stretch/>
        </p:blipFill>
        <p:spPr bwMode="auto">
          <a:xfrm>
            <a:off x="6858000" y="5040598"/>
            <a:ext cx="2308347" cy="1817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0" y="4009255"/>
            <a:ext cx="32038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chemeClr val="accent3">
                    <a:lumMod val="95000"/>
                  </a:schemeClr>
                </a:solidFill>
              </a:rPr>
              <a:t>Лагуна поетична</a:t>
            </a:r>
            <a:endParaRPr lang="ru-RU" sz="2400" b="1" dirty="0">
              <a:solidFill>
                <a:schemeClr val="accent3">
                  <a:lumMod val="9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18758" y="5903893"/>
            <a:ext cx="24627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2800" b="1" dirty="0" smtClean="0">
                <a:solidFill>
                  <a:schemeClr val="bg1"/>
                </a:solidFill>
              </a:rPr>
              <a:t>Острів</a:t>
            </a:r>
          </a:p>
          <a:p>
            <a:pPr algn="r"/>
            <a:r>
              <a:rPr lang="uk-UA" sz="2800" b="1" dirty="0" smtClean="0">
                <a:solidFill>
                  <a:schemeClr val="bg1"/>
                </a:solidFill>
              </a:rPr>
              <a:t>кросворд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963277" y="1713450"/>
            <a:ext cx="13452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chemeClr val="accent3">
                    <a:lumMod val="95000"/>
                  </a:schemeClr>
                </a:solidFill>
              </a:rPr>
              <a:t>Маяк</a:t>
            </a:r>
            <a:endParaRPr lang="ru-RU" sz="3200" b="1" dirty="0">
              <a:solidFill>
                <a:schemeClr val="accent3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023490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0" y="277378"/>
            <a:ext cx="6153934" cy="1008112"/>
          </a:xfrm>
          <a:effectLst/>
        </p:spPr>
        <p:txBody>
          <a:bodyPr/>
          <a:lstStyle/>
          <a:p>
            <a:r>
              <a:rPr lang="uk-UA" sz="4800" i="0" dirty="0">
                <a:ln w="1905"/>
                <a:solidFill>
                  <a:schemeClr val="accent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  <a:cs typeface="Arial" pitchFamily="34" charset="0"/>
              </a:rPr>
              <a:t>Острів  кросворд</a:t>
            </a:r>
            <a:endParaRPr lang="ru-RU" sz="4800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  <a:cs typeface="Levenim MT" pitchFamily="2" charset="-79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40652" y="1454202"/>
            <a:ext cx="6534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3600" b="1" dirty="0" smtClean="0">
                <a:solidFill>
                  <a:srgbClr val="0070C0"/>
                </a:solidFill>
              </a:rPr>
              <a:t>Розв'яжіть </a:t>
            </a:r>
            <a:r>
              <a:rPr lang="uk-UA" sz="3600" b="1" dirty="0">
                <a:solidFill>
                  <a:srgbClr val="0070C0"/>
                </a:solidFill>
              </a:rPr>
              <a:t>рівняння:</a:t>
            </a:r>
            <a:endParaRPr lang="ru-RU" sz="3600" b="1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337204" y="2276872"/>
                <a:ext cx="8496944" cy="38629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marR="89535" lvl="0" indent="-342900">
                  <a:lnSpc>
                    <a:spcPct val="115000"/>
                  </a:lnSpc>
                  <a:spcAft>
                    <a:spcPts val="1000"/>
                  </a:spcAft>
                  <a:buFont typeface="Cambria Math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Cambria Math" pitchFamily="18" charset="0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 pitchFamily="18" charset="0"/>
                            <a:ea typeface="Cambria Math" pitchFamily="18" charset="0"/>
                            <a:cs typeface="Times New Roman"/>
                          </a:rPr>
                          <m:t> </m:t>
                        </m:r>
                        <m:d>
                          <m:dPr>
                            <m:ctrlPr>
                              <a:rPr lang="ru-RU" sz="3600" b="1" i="1">
                                <a:solidFill>
                                  <a:srgbClr val="000066"/>
                                </a:solidFill>
                                <a:latin typeface="Cambria Math" panose="02040503050406030204" pitchFamily="18" charset="0"/>
                                <a:ea typeface="Cambria Math" pitchFamily="18" charset="0"/>
                                <a:cs typeface="Times New Roman"/>
                              </a:rPr>
                            </m:ctrlPr>
                          </m:dPr>
                          <m:e>
                            <m:r>
                              <a:rPr lang="uk-UA" sz="3600" b="1" i="1">
                                <a:solidFill>
                                  <a:srgbClr val="000066"/>
                                </a:solidFill>
                                <a:latin typeface="Cambria Math" panose="02040503050406030204" pitchFamily="18" charset="0"/>
                                <a:ea typeface="Cambria Math" pitchFamily="18" charset="0"/>
                                <a:cs typeface="Times New Roman"/>
                              </a:rPr>
                              <m:t>х+</m:t>
                            </m:r>
                            <m:r>
                              <a:rPr lang="uk-UA" sz="3600" b="1" i="1">
                                <a:solidFill>
                                  <a:srgbClr val="000066"/>
                                </a:solidFill>
                                <a:latin typeface="Cambria Math" panose="02040503050406030204" pitchFamily="18" charset="0"/>
                                <a:ea typeface="Cambria Math" pitchFamily="18" charset="0"/>
                                <a:cs typeface="Times New Roman"/>
                              </a:rPr>
                              <m:t>𝟒</m:t>
                            </m:r>
                          </m:e>
                        </m:d>
                      </m:e>
                      <m:sup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Cambria Math" pitchFamily="18" charset="0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600" b="1" i="1">
                        <a:solidFill>
                          <a:srgbClr val="000066"/>
                        </a:solidFill>
                        <a:latin typeface="Cambria Math" pitchFamily="18" charset="0"/>
                        <a:ea typeface="Cambria Math" pitchFamily="18" charset="0"/>
                        <a:cs typeface="Times New Roman"/>
                      </a:rPr>
                      <m:t>−</m:t>
                    </m:r>
                    <m:sSup>
                      <m:sSupPr>
                        <m:ctrlPr>
                          <a:rPr lang="ru-RU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Cambria Math" pitchFamily="18" charset="0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Cambria Math" pitchFamily="18" charset="0"/>
                            <a:cs typeface="Times New Roman"/>
                          </a:rPr>
                          <m:t>х</m:t>
                        </m:r>
                      </m:e>
                      <m:sup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Cambria Math" pitchFamily="18" charset="0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600" b="1" i="1">
                        <a:solidFill>
                          <a:srgbClr val="000066"/>
                        </a:solidFill>
                        <a:latin typeface="Cambria Math" pitchFamily="18" charset="0"/>
                        <a:ea typeface="Cambria Math" pitchFamily="18" charset="0"/>
                        <a:cs typeface="Times New Roman"/>
                      </a:rPr>
                      <m:t>=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 pitchFamily="18" charset="0"/>
                        <a:ea typeface="Cambria Math" pitchFamily="18" charset="0"/>
                        <a:cs typeface="Times New Roman"/>
                      </a:rPr>
                      <m:t>𝟒𝟎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 pitchFamily="18" charset="0"/>
                        <a:ea typeface="Cambria Math" pitchFamily="18" charset="0"/>
                        <a:cs typeface="Times New Roman"/>
                      </a:rPr>
                      <m:t>;</m:t>
                    </m:r>
                  </m:oMath>
                </a14:m>
                <a:endParaRPr lang="ru-RU" sz="3600" b="1" i="1" dirty="0">
                  <a:solidFill>
                    <a:srgbClr val="000066"/>
                  </a:solidFill>
                  <a:latin typeface="Cambria Math" pitchFamily="18" charset="0"/>
                  <a:ea typeface="Cambria Math" pitchFamily="18" charset="0"/>
                  <a:cs typeface="Times New Roman"/>
                </a:endParaRPr>
              </a:p>
              <a:p>
                <a:pPr marL="342900" marR="89535" lvl="0" indent="-342900">
                  <a:lnSpc>
                    <a:spcPct val="115000"/>
                  </a:lnSpc>
                  <a:spcAft>
                    <a:spcPts val="1000"/>
                  </a:spcAft>
                  <a:buFont typeface="Cambria Math"/>
                  <a:buAutoNum type="arabicParenR"/>
                </a:pPr>
                <a14:m>
                  <m:oMath xmlns:m="http://schemas.openxmlformats.org/officeDocument/2006/math"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−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𝟒𝟎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х=</m:t>
                    </m:r>
                    <m:d>
                      <m:dPr>
                        <m:ctrlPr>
                          <a:rPr lang="ru-RU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𝟓</m:t>
                        </m:r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х−</m:t>
                        </m:r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𝟐𝟎</m:t>
                        </m:r>
                      </m:e>
                    </m:d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∙</m:t>
                    </m:r>
                    <m:d>
                      <m:dPr>
                        <m:ctrlPr>
                          <a:rPr lang="ru-RU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𝟓</m:t>
                        </m:r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х+</m:t>
                        </m:r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𝟐𝟎</m:t>
                        </m:r>
                      </m:e>
                    </m:d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−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𝟐𝟓</m:t>
                    </m:r>
                    <m:sSup>
                      <m:sSupPr>
                        <m:ctrlPr>
                          <a:rPr lang="ru-RU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х</m:t>
                        </m:r>
                      </m:e>
                      <m:sup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;</m:t>
                    </m:r>
                  </m:oMath>
                </a14:m>
                <a:endParaRPr lang="ru-RU" sz="3600" b="1" dirty="0">
                  <a:solidFill>
                    <a:srgbClr val="000066"/>
                  </a:solidFill>
                  <a:latin typeface="Calibri"/>
                  <a:ea typeface="Calibri"/>
                  <a:cs typeface="Times New Roman"/>
                </a:endParaRPr>
              </a:p>
              <a:p>
                <a:pPr marL="342900" marR="89535" lvl="0" indent="-342900">
                  <a:lnSpc>
                    <a:spcPct val="115000"/>
                  </a:lnSpc>
                  <a:spcAft>
                    <a:spcPts val="1000"/>
                  </a:spcAft>
                  <a:buFont typeface="Cambria Math"/>
                  <a:buAutoNum type="arabicParenR"/>
                </a:pPr>
                <a14:m>
                  <m:oMath xmlns:m="http://schemas.openxmlformats.org/officeDocument/2006/math"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𝟐𝟒</m:t>
                    </m:r>
                    <m:sSup>
                      <m:sSupPr>
                        <m:ctrlPr>
                          <a:rPr lang="ru-RU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у</m:t>
                        </m:r>
                      </m:e>
                      <m:sup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+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𝟒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𝟎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;</m:t>
                    </m:r>
                  </m:oMath>
                </a14:m>
                <a:endParaRPr lang="ru-RU" sz="3600" b="1" i="1" dirty="0">
                  <a:solidFill>
                    <a:srgbClr val="000066"/>
                  </a:solidFill>
                  <a:latin typeface="Calibri"/>
                  <a:ea typeface="Calibri"/>
                  <a:cs typeface="Times New Roman"/>
                </a:endParaRPr>
              </a:p>
              <a:p>
                <a:pPr marL="342900" marR="89535" lvl="0" indent="-342900">
                  <a:lnSpc>
                    <a:spcPct val="115000"/>
                  </a:lnSpc>
                  <a:spcAft>
                    <a:spcPts val="1000"/>
                  </a:spcAft>
                  <a:buFont typeface="Cambria Math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Cambria Math" pitchFamily="18" charset="0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Cambria Math" pitchFamily="18" charset="0"/>
                            <a:cs typeface="Times New Roman"/>
                          </a:rPr>
                          <m:t> х</m:t>
                        </m:r>
                      </m:e>
                      <m:sup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Cambria Math" pitchFamily="18" charset="0"/>
                            <a:cs typeface="Times New Roman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uk-UA" sz="3600" b="1" i="1" dirty="0">
                    <a:solidFill>
                      <a:srgbClr val="000066"/>
                    </a:solidFill>
                    <a:latin typeface="Cambria Math" pitchFamily="18" charset="0"/>
                    <a:ea typeface="Cambria Math" pitchFamily="18" charset="0"/>
                    <a:cs typeface="Times New Roman"/>
                  </a:rPr>
                  <a:t>-8х+16=0;</a:t>
                </a:r>
                <a:endParaRPr lang="ru-RU" sz="3600" b="1" i="1" dirty="0">
                  <a:solidFill>
                    <a:srgbClr val="000066"/>
                  </a:solidFill>
                  <a:latin typeface="Cambria Math" pitchFamily="18" charset="0"/>
                  <a:ea typeface="Cambria Math" pitchFamily="18" charset="0"/>
                  <a:cs typeface="Times New Roman"/>
                </a:endParaRPr>
              </a:p>
              <a:p>
                <a:pPr marL="342900" marR="89535" lvl="0" indent="-342900">
                  <a:lnSpc>
                    <a:spcPct val="115000"/>
                  </a:lnSpc>
                  <a:spcAft>
                    <a:spcPts val="1000"/>
                  </a:spcAft>
                  <a:buFont typeface="Cambria Math"/>
                  <a:buAutoNum type="arabicParenR"/>
                </a:pPr>
                <a14:m>
                  <m:oMath xmlns:m="http://schemas.openxmlformats.org/officeDocument/2006/math"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𝟒</m:t>
                    </m:r>
                    <m:sSup>
                      <m:sSupPr>
                        <m:ctrlPr>
                          <a:rPr lang="ru-RU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у</m:t>
                        </m:r>
                      </m:e>
                      <m:sup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−</m:t>
                    </m:r>
                    <m:sSup>
                      <m:sSupPr>
                        <m:ctrlPr>
                          <a:rPr lang="ru-RU" sz="3600" b="1" i="1">
                            <a:solidFill>
                              <a:srgbClr val="000066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3600" b="1" i="1">
                                <a:solidFill>
                                  <a:srgbClr val="000066"/>
                                </a:solidFill>
                                <a:latin typeface="Cambria Math" panose="02040503050406030204" pitchFamily="18" charset="0"/>
                                <a:ea typeface="Times New Roman"/>
                                <a:cs typeface="Times New Roman"/>
                              </a:rPr>
                            </m:ctrlPr>
                          </m:dPr>
                          <m:e>
                            <m:r>
                              <a:rPr lang="uk-UA" sz="3600" b="1" i="1">
                                <a:solidFill>
                                  <a:srgbClr val="000066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𝟐</m:t>
                            </m:r>
                            <m:r>
                              <a:rPr lang="uk-UA" sz="3600" b="1" i="1">
                                <a:solidFill>
                                  <a:srgbClr val="000066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у+</m:t>
                            </m:r>
                            <m:r>
                              <a:rPr lang="uk-UA" sz="3600" b="1" i="1">
                                <a:solidFill>
                                  <a:srgbClr val="000066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𝟓</m:t>
                            </m:r>
                          </m:e>
                        </m:d>
                      </m:e>
                      <m:sup>
                        <m:r>
                          <a:rPr lang="uk-UA" sz="3600" b="1" i="1">
                            <a:solidFill>
                              <a:srgbClr val="000066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=−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𝟑𝟖𝟓</m:t>
                    </m:r>
                    <m:r>
                      <a:rPr lang="uk-UA" sz="3600" b="1" i="1">
                        <a:solidFill>
                          <a:srgbClr val="000066"/>
                        </a:solidFill>
                        <a:latin typeface="Cambria Math"/>
                        <a:ea typeface="Times New Roman"/>
                        <a:cs typeface="Times New Roman"/>
                      </a:rPr>
                      <m:t>.</m:t>
                    </m:r>
                  </m:oMath>
                </a14:m>
                <a:endParaRPr lang="ru-RU" sz="3600" b="1" dirty="0">
                  <a:solidFill>
                    <a:srgbClr val="000066"/>
                  </a:solidFill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204" y="2276872"/>
                <a:ext cx="8496944" cy="386291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934" y="150092"/>
            <a:ext cx="2888120" cy="2270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7021500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6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88790"/>
              </p:ext>
            </p:extLst>
          </p:nvPr>
        </p:nvGraphicFramePr>
        <p:xfrm>
          <a:off x="323528" y="332655"/>
          <a:ext cx="8496946" cy="54006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334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9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94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94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94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9027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027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027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027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027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9027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764197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963412">
                <a:tc rowSpan="2"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400" dirty="0">
                          <a:effectLst/>
                        </a:rPr>
                        <a:t> 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4400" dirty="0">
                          <a:effectLst/>
                        </a:rPr>
                        <a:t> 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dirty="0" smtClean="0">
                          <a:effectLst/>
                        </a:rPr>
                        <a:t> 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 smtClean="0">
                          <a:solidFill>
                            <a:srgbClr val="000066"/>
                          </a:solidFill>
                          <a:effectLst/>
                        </a:rPr>
                        <a:t>Т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chemeClr val="bg1"/>
                          </a:solidFill>
                          <a:effectLst/>
                          <a:highlight>
                            <a:srgbClr val="FF0000"/>
                          </a:highlight>
                        </a:rPr>
                        <a:t>Р</a:t>
                      </a:r>
                      <a:endParaRPr lang="ru-RU" sz="4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И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dirty="0">
                          <a:effectLst/>
                        </a:rPr>
                        <a:t> 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dirty="0">
                          <a:effectLst/>
                        </a:rPr>
                        <a:t> 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9297">
                <a:tc gridSpan="2" v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 smtClean="0">
                          <a:solidFill>
                            <a:srgbClr val="000066"/>
                          </a:solidFill>
                          <a:effectLst/>
                        </a:rPr>
                        <a:t>Д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chemeClr val="bg1"/>
                          </a:solidFill>
                          <a:effectLst/>
                          <a:highlight>
                            <a:srgbClr val="FF0000"/>
                          </a:highlight>
                        </a:rPr>
                        <a:t>Е</a:t>
                      </a:r>
                      <a:endParaRPr lang="ru-RU" sz="4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С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Я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Т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 smtClean="0">
                          <a:solidFill>
                            <a:srgbClr val="000066"/>
                          </a:solidFill>
                          <a:effectLst/>
                        </a:rPr>
                        <a:t>Ь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dirty="0">
                          <a:effectLst/>
                        </a:rPr>
                        <a:t> 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09297">
                <a:tc gridSpan="4"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ru-RU" sz="4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000" b="1" dirty="0" smtClean="0">
                          <a:solidFill>
                            <a:schemeClr val="bg1"/>
                          </a:solidFill>
                          <a:effectLst/>
                          <a:highlight>
                            <a:srgbClr val="FF0000"/>
                          </a:highlight>
                        </a:rPr>
                        <a:t>Ж</a:t>
                      </a:r>
                      <a:endParaRPr lang="ru-RU" sz="40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О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Д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Н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О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Г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О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09297"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dirty="0">
                          <a:effectLst/>
                        </a:rPr>
                        <a:t> </a:t>
                      </a:r>
                      <a:endParaRPr lang="ru-RU" sz="4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Ч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О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Т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chemeClr val="bg1"/>
                          </a:solidFill>
                          <a:effectLst/>
                          <a:highlight>
                            <a:srgbClr val="FF0000"/>
                          </a:highlight>
                        </a:rPr>
                        <a:t>И</a:t>
                      </a:r>
                      <a:endParaRPr lang="ru-RU" sz="4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Р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И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dirty="0">
                          <a:solidFill>
                            <a:srgbClr val="000066"/>
                          </a:solidFill>
                          <a:effectLst/>
                        </a:rPr>
                        <a:t> </a:t>
                      </a:r>
                      <a:endParaRPr lang="ru-RU" sz="4400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09297"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 smtClean="0">
                          <a:solidFill>
                            <a:srgbClr val="000066"/>
                          </a:solidFill>
                          <a:effectLst/>
                        </a:rPr>
                        <a:t>В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 smtClean="0">
                          <a:solidFill>
                            <a:srgbClr val="000066"/>
                          </a:solidFill>
                          <a:effectLst/>
                        </a:rPr>
                        <a:t>І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С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І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chemeClr val="bg1"/>
                          </a:solidFill>
                          <a:effectLst/>
                          <a:highlight>
                            <a:srgbClr val="FF0000"/>
                          </a:highlight>
                        </a:rPr>
                        <a:t>М</a:t>
                      </a:r>
                      <a:endParaRPr lang="ru-RU" sz="44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Н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А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Д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Ц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Я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>
                          <a:solidFill>
                            <a:srgbClr val="000066"/>
                          </a:solidFill>
                          <a:effectLst/>
                        </a:rPr>
                        <a:t>Т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8953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4400" b="1" dirty="0" smtClean="0">
                          <a:solidFill>
                            <a:srgbClr val="000066"/>
                          </a:solidFill>
                          <a:effectLst/>
                        </a:rPr>
                        <a:t>Ь</a:t>
                      </a:r>
                      <a:endParaRPr lang="ru-RU" sz="4400" b="1" dirty="0">
                        <a:solidFill>
                          <a:srgbClr val="00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accent2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7063578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323528" y="357166"/>
            <a:ext cx="8134672" cy="1703682"/>
          </a:xfrm>
          <a:effectLst/>
        </p:spPr>
        <p:txBody>
          <a:bodyPr/>
          <a:lstStyle/>
          <a:p>
            <a:endParaRPr lang="ru-RU" sz="2000" i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i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i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i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ru-RU" sz="2000" i="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Содержимое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8821056"/>
              </p:ext>
            </p:extLst>
          </p:nvPr>
        </p:nvGraphicFramePr>
        <p:xfrm>
          <a:off x="642910" y="357166"/>
          <a:ext cx="7772400" cy="1643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Рисунок 7" descr="p12_super080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588222" y="4941168"/>
            <a:ext cx="2555777" cy="19168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381645" y="2204864"/>
            <a:ext cx="80494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В лист </a:t>
            </a:r>
            <a:r>
              <a:rPr lang="ru-RU" sz="2800" dirty="0" err="1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мандрівника</a:t>
            </a:r>
            <a:r>
              <a:rPr lang="ru-RU" sz="2800" dirty="0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 – максимум </a:t>
            </a:r>
            <a:r>
              <a:rPr lang="ru-RU" sz="2800" dirty="0" smtClean="0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3 </a:t>
            </a:r>
            <a:r>
              <a:rPr lang="ru-RU" sz="2800" dirty="0" err="1" smtClean="0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бали</a:t>
            </a:r>
            <a:endParaRPr lang="ru-RU" sz="2800" dirty="0">
              <a:solidFill>
                <a:srgbClr val="6600FF"/>
              </a:solidFill>
              <a:latin typeface="Cambria" pitchFamily="18" charset="0"/>
              <a:ea typeface="Cambria Math" pitchFamily="18" charset="0"/>
              <a:cs typeface="Arial" pitchFamily="34" charset="0"/>
            </a:endParaRPr>
          </a:p>
          <a:p>
            <a:pPr algn="ctr"/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Режим дня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заснований</a:t>
            </a:r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 на правильному </a:t>
            </a:r>
            <a:endParaRPr lang="ru-RU" sz="2800" dirty="0" smtClean="0">
              <a:latin typeface="Cambria" pitchFamily="18" charset="0"/>
              <a:ea typeface="Cambria Math" pitchFamily="18" charset="0"/>
              <a:cs typeface="Arial" pitchFamily="34" charset="0"/>
            </a:endParaRPr>
          </a:p>
          <a:p>
            <a:pPr algn="ctr"/>
            <a:r>
              <a:rPr lang="ru-RU" sz="2800" dirty="0" err="1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чергуванні</a:t>
            </a:r>
            <a:r>
              <a:rPr lang="ru-RU" sz="2800" dirty="0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різних</a:t>
            </a:r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видів</a:t>
            </a:r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діяльності</a:t>
            </a:r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та</a:t>
            </a:r>
          </a:p>
          <a:p>
            <a:pPr algn="ctr"/>
            <a:r>
              <a:rPr lang="ru-RU" sz="2800" dirty="0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err="1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відпочинку</a:t>
            </a:r>
            <a:r>
              <a:rPr lang="ru-RU" sz="2800" dirty="0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err="1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протягом</a:t>
            </a:r>
            <a:r>
              <a:rPr lang="ru-RU" sz="2800" dirty="0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доби</a:t>
            </a:r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. </a:t>
            </a:r>
            <a:endParaRPr lang="ru-RU" sz="2800" dirty="0" smtClean="0">
              <a:latin typeface="Cambria" pitchFamily="18" charset="0"/>
              <a:ea typeface="Cambria Math" pitchFamily="18" charset="0"/>
              <a:cs typeface="Arial" pitchFamily="34" charset="0"/>
            </a:endParaRPr>
          </a:p>
          <a:p>
            <a:pPr algn="ctr"/>
            <a:r>
              <a:rPr lang="ru-RU" sz="2800" dirty="0" err="1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Він</a:t>
            </a:r>
            <a:r>
              <a:rPr lang="ru-RU" sz="2800" dirty="0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сприяє</a:t>
            </a:r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нормальному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розвитку</a:t>
            </a:r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дитини</a:t>
            </a:r>
            <a:r>
              <a:rPr lang="ru-RU" sz="2800" dirty="0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,</a:t>
            </a:r>
          </a:p>
          <a:p>
            <a:pPr algn="ctr"/>
            <a:r>
              <a:rPr lang="ru-RU" sz="2800" dirty="0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її</a:t>
            </a:r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здоров'я</a:t>
            </a:r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,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виховання</a:t>
            </a:r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волі</a:t>
            </a:r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, </a:t>
            </a:r>
            <a:r>
              <a:rPr lang="ru-RU" sz="2800" dirty="0" err="1">
                <a:latin typeface="Cambria" pitchFamily="18" charset="0"/>
                <a:ea typeface="Cambria Math" pitchFamily="18" charset="0"/>
                <a:cs typeface="Arial" pitchFamily="34" charset="0"/>
              </a:rPr>
              <a:t>привчає</a:t>
            </a:r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endParaRPr lang="ru-RU" sz="2800" dirty="0" smtClean="0">
              <a:latin typeface="Cambria" pitchFamily="18" charset="0"/>
              <a:ea typeface="Cambria Math" pitchFamily="18" charset="0"/>
              <a:cs typeface="Arial" pitchFamily="34" charset="0"/>
            </a:endParaRPr>
          </a:p>
          <a:p>
            <a:r>
              <a:rPr lang="ru-RU" sz="2800" dirty="0"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dirty="0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                            до </a:t>
            </a:r>
            <a:r>
              <a:rPr lang="ru-RU" sz="2800" dirty="0" err="1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дисципліни</a:t>
            </a:r>
            <a:r>
              <a:rPr lang="ru-RU" sz="2800" dirty="0" smtClean="0">
                <a:latin typeface="Cambria" pitchFamily="18" charset="0"/>
                <a:ea typeface="Cambria Math" pitchFamily="18" charset="0"/>
                <a:cs typeface="Arial" pitchFamily="34" charset="0"/>
              </a:rPr>
              <a:t>.</a:t>
            </a:r>
          </a:p>
          <a:p>
            <a:r>
              <a:rPr lang="ru-RU" sz="2800" b="1" dirty="0" smtClean="0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    Перше </a:t>
            </a:r>
            <a:r>
              <a:rPr lang="ru-RU" sz="2800" b="1" dirty="0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правило </a:t>
            </a:r>
            <a:r>
              <a:rPr lang="ru-RU" sz="2800" b="1" dirty="0" err="1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країни</a:t>
            </a:r>
            <a:r>
              <a:rPr lang="ru-RU" sz="2800" b="1" dirty="0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Здоров'я</a:t>
            </a:r>
            <a:r>
              <a:rPr lang="ru-RU" sz="2800" b="1" dirty="0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: </a:t>
            </a:r>
            <a:endParaRPr lang="ru-RU" sz="2800" b="1" dirty="0" smtClean="0">
              <a:solidFill>
                <a:srgbClr val="6600FF"/>
              </a:solidFill>
              <a:latin typeface="Cambria" pitchFamily="18" charset="0"/>
              <a:ea typeface="Cambria Math" pitchFamily="18" charset="0"/>
              <a:cs typeface="Arial" pitchFamily="34" charset="0"/>
            </a:endParaRPr>
          </a:p>
          <a:p>
            <a:r>
              <a:rPr lang="ru-RU" sz="2800" b="1" dirty="0" smtClean="0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            </a:t>
            </a:r>
            <a:r>
              <a:rPr lang="ru-RU" sz="2800" b="1" dirty="0" err="1" smtClean="0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дотримання</a:t>
            </a:r>
            <a:r>
              <a:rPr lang="ru-RU" sz="2800" b="1" dirty="0" smtClean="0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 </a:t>
            </a:r>
            <a:r>
              <a:rPr lang="ru-RU" sz="2800" b="1" dirty="0">
                <a:solidFill>
                  <a:srgbClr val="6600FF"/>
                </a:solidFill>
                <a:latin typeface="Cambria" pitchFamily="18" charset="0"/>
                <a:ea typeface="Cambria Math" pitchFamily="18" charset="0"/>
                <a:cs typeface="Arial" pitchFamily="34" charset="0"/>
              </a:rPr>
              <a:t>режиму дня.</a:t>
            </a:r>
          </a:p>
        </p:txBody>
      </p:sp>
    </p:spTree>
    <p:extLst>
      <p:ext uri="{BB962C8B-B14F-4D97-AF65-F5344CB8AC3E}">
        <p14:creationId xmlns:p14="http://schemas.microsoft.com/office/powerpoint/2010/main" val="3516611125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4382697"/>
            <a:ext cx="2143125" cy="25031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5" y="2852936"/>
            <a:ext cx="2014500" cy="15297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3568" y="201157"/>
            <a:ext cx="7776864" cy="1008112"/>
          </a:xfrm>
          <a:effectLst/>
        </p:spPr>
        <p:txBody>
          <a:bodyPr>
            <a:prstTxWarp prst="textWave1">
              <a:avLst>
                <a:gd name="adj1" fmla="val 12500"/>
                <a:gd name="adj2" fmla="val 172"/>
              </a:avLst>
            </a:prstTxWarp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ru-RU" sz="6000" dirty="0" err="1">
                <a:solidFill>
                  <a:srgbClr val="0066FF"/>
                </a:solidFill>
                <a:latin typeface="Constantia" pitchFamily="18" charset="0"/>
                <a:ea typeface="Batang" pitchFamily="18" charset="-127"/>
                <a:cs typeface="Levenim MT" pitchFamily="2" charset="-79"/>
              </a:rPr>
              <a:t>Долаємо</a:t>
            </a:r>
            <a:r>
              <a:rPr lang="ru-RU" sz="6000" dirty="0">
                <a:solidFill>
                  <a:srgbClr val="0066FF"/>
                </a:solidFill>
                <a:latin typeface="Constantia" pitchFamily="18" charset="0"/>
                <a:ea typeface="Batang" pitchFamily="18" charset="-127"/>
                <a:cs typeface="Levenim MT" pitchFamily="2" charset="-79"/>
              </a:rPr>
              <a:t> </a:t>
            </a:r>
            <a:r>
              <a:rPr lang="ru-RU" sz="6000" dirty="0" smtClean="0">
                <a:solidFill>
                  <a:srgbClr val="0066FF"/>
                </a:solidFill>
                <a:latin typeface="Constantia" pitchFamily="18" charset="0"/>
                <a:ea typeface="Batang" pitchFamily="18" charset="-127"/>
                <a:cs typeface="Levenim MT" pitchFamily="2" charset="-79"/>
              </a:rPr>
              <a:t> </a:t>
            </a:r>
            <a:r>
              <a:rPr lang="ru-RU" sz="6000" dirty="0" err="1" smtClean="0">
                <a:solidFill>
                  <a:srgbClr val="0066FF"/>
                </a:solidFill>
                <a:latin typeface="Constantia" pitchFamily="18" charset="0"/>
                <a:ea typeface="Batang" pitchFamily="18" charset="-127"/>
                <a:cs typeface="Levenim MT" pitchFamily="2" charset="-79"/>
              </a:rPr>
              <a:t>рифи</a:t>
            </a:r>
            <a:endParaRPr lang="ru-RU" dirty="0">
              <a:solidFill>
                <a:srgbClr val="0066FF"/>
              </a:solidFill>
              <a:latin typeface="Constantia" pitchFamily="18" charset="0"/>
              <a:cs typeface="Levenim MT" pitchFamily="2" charset="-79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39636" y="1124744"/>
            <a:ext cx="5886400" cy="5336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b="1" kern="0" dirty="0">
                <a:ln w="1905"/>
                <a:solidFill>
                  <a:schemeClr val="accent2"/>
                </a:solidFill>
                <a:latin typeface="Bookman Old Style" pitchFamily="18" charset="0"/>
                <a:ea typeface="Batang" pitchFamily="18" charset="-127"/>
              </a:rPr>
              <a:t>Швидко стали по порядку</a:t>
            </a:r>
            <a:endParaRPr lang="ru-RU" sz="2400" b="1" kern="0" dirty="0">
              <a:ln w="1905"/>
              <a:solidFill>
                <a:schemeClr val="accent2"/>
              </a:solidFill>
              <a:latin typeface="Bookman Old Style" pitchFamily="18" charset="0"/>
              <a:ea typeface="Batang" pitchFamily="18" charset="-127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b="1" kern="0" dirty="0">
                <a:ln w="1905"/>
                <a:solidFill>
                  <a:schemeClr val="accent2"/>
                </a:solidFill>
                <a:latin typeface="Bookman Old Style" pitchFamily="18" charset="0"/>
                <a:ea typeface="Batang" pitchFamily="18" charset="-127"/>
              </a:rPr>
              <a:t>Розпочнемо мерщій зарядку. </a:t>
            </a:r>
            <a:endParaRPr lang="ru-RU" sz="2400" b="1" kern="0" dirty="0">
              <a:ln w="1905"/>
              <a:solidFill>
                <a:schemeClr val="accent2"/>
              </a:solidFill>
              <a:latin typeface="Bookman Old Style" pitchFamily="18" charset="0"/>
              <a:ea typeface="Batang" pitchFamily="18" charset="-127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b="1" kern="0" dirty="0">
                <a:solidFill>
                  <a:schemeClr val="accent2"/>
                </a:solidFill>
                <a:latin typeface="Bookman Old Style" pitchFamily="18" charset="0"/>
                <a:ea typeface="Batang" pitchFamily="18" charset="-127"/>
              </a:rPr>
              <a:t>Покрутили</a:t>
            </a:r>
            <a:r>
              <a:rPr lang="uk-UA" sz="2400" b="1" kern="0" dirty="0">
                <a:ln w="1905"/>
                <a:solidFill>
                  <a:schemeClr val="accent2"/>
                </a:solidFill>
                <a:latin typeface="Bookman Old Style" pitchFamily="18" charset="0"/>
                <a:ea typeface="Batang" pitchFamily="18" charset="-127"/>
              </a:rPr>
              <a:t> головою, </a:t>
            </a:r>
            <a:endParaRPr lang="ru-RU" sz="2400" b="1" kern="0" dirty="0">
              <a:ln w="1905"/>
              <a:solidFill>
                <a:schemeClr val="accent2"/>
              </a:solidFill>
              <a:latin typeface="Bookman Old Style" pitchFamily="18" charset="0"/>
              <a:ea typeface="Batang" pitchFamily="18" charset="-127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b="1" kern="0" dirty="0">
                <a:ln w="1905"/>
                <a:solidFill>
                  <a:schemeClr val="accent2"/>
                </a:solidFill>
                <a:latin typeface="Bookman Old Style" pitchFamily="18" charset="0"/>
                <a:ea typeface="Batang" pitchFamily="18" charset="-127"/>
              </a:rPr>
              <a:t>Стали всі, немов до бою,</a:t>
            </a:r>
            <a:endParaRPr lang="ru-RU" sz="2400" b="1" kern="0" dirty="0">
              <a:ln w="1905"/>
              <a:solidFill>
                <a:schemeClr val="accent2"/>
              </a:solidFill>
              <a:latin typeface="Bookman Old Style" pitchFamily="18" charset="0"/>
              <a:ea typeface="Batang" pitchFamily="18" charset="-127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b="1" kern="0" dirty="0">
                <a:solidFill>
                  <a:schemeClr val="accent2"/>
                </a:solidFill>
              </a:rPr>
              <a:t>Крила в боки розвели</a:t>
            </a:r>
            <a:endParaRPr lang="ru-RU" sz="2400" b="1" kern="0" dirty="0">
              <a:solidFill>
                <a:schemeClr val="accent2"/>
              </a:solidFill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b="1" kern="0" dirty="0">
                <a:solidFill>
                  <a:schemeClr val="accent2"/>
                </a:solidFill>
              </a:rPr>
              <a:t>Й полетіли, попливли.</a:t>
            </a:r>
            <a:endParaRPr lang="ru-RU" sz="2400" b="1" kern="0" dirty="0">
              <a:solidFill>
                <a:schemeClr val="accent2"/>
              </a:solidFill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b="1" kern="0" dirty="0">
                <a:solidFill>
                  <a:schemeClr val="accent2"/>
                </a:solidFill>
              </a:rPr>
              <a:t>Ліва, права, ліва, права —</a:t>
            </a:r>
            <a:endParaRPr lang="ru-RU" sz="2400" b="1" kern="0" dirty="0">
              <a:solidFill>
                <a:schemeClr val="accent2"/>
              </a:solidFill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b="1" kern="0" dirty="0">
                <a:solidFill>
                  <a:schemeClr val="accent2"/>
                </a:solidFill>
              </a:rPr>
              <a:t>Роблять ніжки наші вправи.</a:t>
            </a:r>
            <a:endParaRPr lang="ru-RU" sz="2400" b="1" kern="0" dirty="0">
              <a:solidFill>
                <a:schemeClr val="accent2"/>
              </a:solidFill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b="1" kern="0" dirty="0">
                <a:solidFill>
                  <a:schemeClr val="accent2"/>
                </a:solidFill>
              </a:rPr>
              <a:t>Не лінуйтесь, присідайте, </a:t>
            </a:r>
            <a:endParaRPr lang="ru-RU" sz="2400" b="1" kern="0" dirty="0">
              <a:solidFill>
                <a:schemeClr val="accent2"/>
              </a:solidFill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b="1" kern="0" dirty="0">
                <a:solidFill>
                  <a:schemeClr val="accent2"/>
                </a:solidFill>
              </a:rPr>
              <a:t>Ви здоров'ячко зміцняйте, </a:t>
            </a:r>
            <a:endParaRPr lang="ru-RU" sz="2400" b="1" kern="0" dirty="0">
              <a:solidFill>
                <a:schemeClr val="accent2"/>
              </a:solidFill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b="1" kern="0" dirty="0">
                <a:solidFill>
                  <a:schemeClr val="accent2"/>
                </a:solidFill>
              </a:rPr>
              <a:t>Щоб хвороби оминали,</a:t>
            </a:r>
            <a:endParaRPr lang="ru-RU" sz="2400" b="1" kern="0" dirty="0">
              <a:solidFill>
                <a:schemeClr val="accent2"/>
              </a:solidFill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2400" b="1" kern="0" dirty="0">
                <a:solidFill>
                  <a:schemeClr val="accent2"/>
                </a:solidFill>
              </a:rPr>
              <a:t>Смутку й слабкості не знали.</a:t>
            </a:r>
            <a:endParaRPr lang="ru-RU" sz="2400" b="1" kern="0" dirty="0">
              <a:solidFill>
                <a:schemeClr val="accent2"/>
              </a:solidFill>
            </a:endParaRPr>
          </a:p>
        </p:txBody>
      </p:sp>
      <p:pic>
        <p:nvPicPr>
          <p:cNvPr id="7" name="Рисунок 6" descr="4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47698" y="1297759"/>
            <a:ext cx="1649477" cy="3368405"/>
          </a:xfrm>
          <a:prstGeom prst="rect">
            <a:avLst/>
          </a:prstGeom>
        </p:spPr>
      </p:pic>
      <p:pic>
        <p:nvPicPr>
          <p:cNvPr id="8" name="Рисунок 7" descr="13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1165" y="2125107"/>
            <a:ext cx="1959809" cy="1122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565831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17437" y="1377087"/>
            <a:ext cx="75135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5400" b="1" dirty="0" smtClean="0">
                <a:solidFill>
                  <a:srgbClr val="FFFFFF"/>
                </a:solidFill>
              </a:rPr>
              <a:t>Домашнє завдання</a:t>
            </a:r>
            <a:endParaRPr lang="ru-RU" sz="5400" b="1" dirty="0">
              <a:solidFill>
                <a:srgbClr val="FFFF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60648"/>
            <a:ext cx="849694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kern="0" dirty="0">
                <a:solidFill>
                  <a:srgbClr val="FF0000"/>
                </a:solidFill>
                <a:latin typeface="Comic Sans MS" pitchFamily="66" charset="0"/>
                <a:ea typeface="+mj-ea"/>
                <a:cs typeface="Arial" pitchFamily="34" charset="0"/>
              </a:rPr>
              <a:t>Друге правило </a:t>
            </a:r>
            <a:r>
              <a:rPr lang="ru-RU" sz="4400" b="1" kern="0" dirty="0" err="1">
                <a:solidFill>
                  <a:srgbClr val="FF0000"/>
                </a:solidFill>
                <a:latin typeface="Comic Sans MS" pitchFamily="66" charset="0"/>
                <a:ea typeface="+mj-ea"/>
                <a:cs typeface="Arial" pitchFamily="34" charset="0"/>
              </a:rPr>
              <a:t>країни</a:t>
            </a:r>
            <a:r>
              <a:rPr lang="ru-RU" sz="4400" b="1" kern="0" dirty="0">
                <a:solidFill>
                  <a:srgbClr val="FF0000"/>
                </a:solidFill>
                <a:latin typeface="Comic Sans MS" pitchFamily="66" charset="0"/>
                <a:ea typeface="+mj-ea"/>
                <a:cs typeface="Arial" pitchFamily="34" charset="0"/>
              </a:rPr>
              <a:t> Здоров</a:t>
            </a:r>
            <a:r>
              <a:rPr lang="en-US" sz="4400" b="1" kern="0" dirty="0">
                <a:solidFill>
                  <a:srgbClr val="FF0000"/>
                </a:solidFill>
                <a:latin typeface="Comic Sans MS" pitchFamily="66" charset="0"/>
                <a:ea typeface="+mj-ea"/>
                <a:cs typeface="Arial" pitchFamily="34" charset="0"/>
              </a:rPr>
              <a:t>’</a:t>
            </a:r>
            <a:r>
              <a:rPr lang="ru-RU" sz="4400" b="1" kern="0" dirty="0">
                <a:solidFill>
                  <a:srgbClr val="FF0000"/>
                </a:solidFill>
                <a:latin typeface="Comic Sans MS" pitchFamily="66" charset="0"/>
                <a:ea typeface="+mj-ea"/>
                <a:cs typeface="Arial" pitchFamily="34" charset="0"/>
              </a:rPr>
              <a:t>я 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3528" y="1709167"/>
            <a:ext cx="8483033" cy="1766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uk-UA" sz="3200" b="1" kern="0" dirty="0">
                <a:solidFill>
                  <a:schemeClr val="accent2">
                    <a:lumMod val="75000"/>
                  </a:schemeClr>
                </a:solidFill>
              </a:rPr>
              <a:t>З дитинства потрібно займатися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uk-UA" sz="3200" b="1" kern="0" dirty="0">
                <a:solidFill>
                  <a:schemeClr val="accent2">
                    <a:lumMod val="75000"/>
                  </a:schemeClr>
                </a:solidFill>
              </a:rPr>
              <a:t>зарядкою, загартовуватися,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uk-UA" sz="3200" b="1" kern="0" dirty="0">
                <a:solidFill>
                  <a:schemeClr val="accent2">
                    <a:lumMod val="75000"/>
                  </a:schemeClr>
                </a:solidFill>
              </a:rPr>
              <a:t>любити фізкультуру та спорт.</a:t>
            </a:r>
          </a:p>
        </p:txBody>
      </p:sp>
      <p:pic>
        <p:nvPicPr>
          <p:cNvPr id="12" name="Рисунок 11" descr="2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01213" y="1838752"/>
            <a:ext cx="2571768" cy="366905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3705179"/>
            <a:ext cx="7280948" cy="23575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3200" b="1" i="1" kern="0" dirty="0" smtClean="0">
                <a:solidFill>
                  <a:srgbClr val="FF0000"/>
                </a:solidFill>
              </a:rPr>
              <a:t>   </a:t>
            </a:r>
            <a:r>
              <a:rPr lang="ru-RU" sz="3200" b="1" i="1" kern="0" dirty="0" err="1" smtClean="0">
                <a:solidFill>
                  <a:srgbClr val="FF0000"/>
                </a:solidFill>
                <a:latin typeface="Comic Sans MS" pitchFamily="66" charset="0"/>
              </a:rPr>
              <a:t>Хто</a:t>
            </a:r>
            <a:r>
              <a:rPr lang="ru-RU" sz="3200" b="1" i="1" kern="0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з </a:t>
            </a:r>
            <a:r>
              <a:rPr lang="ru-RU" sz="3200" b="1" i="1" kern="0" dirty="0" err="1">
                <a:solidFill>
                  <a:srgbClr val="FF0000"/>
                </a:solidFill>
                <a:latin typeface="Comic Sans MS" pitchFamily="66" charset="0"/>
              </a:rPr>
              <a:t>фізкультурою</a:t>
            </a: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 на «</a:t>
            </a:r>
            <a:r>
              <a:rPr lang="ru-RU" sz="3200" b="1" i="1" kern="0" dirty="0" err="1">
                <a:solidFill>
                  <a:srgbClr val="FF0000"/>
                </a:solidFill>
                <a:latin typeface="Comic Sans MS" pitchFamily="66" charset="0"/>
              </a:rPr>
              <a:t>ти</a:t>
            </a: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»,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  в </a:t>
            </a:r>
            <a:r>
              <a:rPr lang="ru-RU" sz="3200" b="1" i="1" kern="0" dirty="0" err="1">
                <a:solidFill>
                  <a:srgbClr val="FF0000"/>
                </a:solidFill>
                <a:latin typeface="Comic Sans MS" pitchFamily="66" charset="0"/>
              </a:rPr>
              <a:t>житті</a:t>
            </a: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sz="3200" b="1" i="1" kern="0" dirty="0" err="1">
                <a:solidFill>
                  <a:srgbClr val="FF0000"/>
                </a:solidFill>
                <a:latin typeface="Comic Sans MS" pitchFamily="66" charset="0"/>
              </a:rPr>
              <a:t>досягне</a:t>
            </a: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ru-RU" sz="3200" b="1" i="1" kern="0" dirty="0" err="1">
                <a:solidFill>
                  <a:srgbClr val="FF0000"/>
                </a:solidFill>
                <a:latin typeface="Comic Sans MS" pitchFamily="66" charset="0"/>
              </a:rPr>
              <a:t>він</a:t>
            </a: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 мети,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  </a:t>
            </a:r>
            <a:r>
              <a:rPr lang="ru-RU" sz="3200" b="1" i="1" kern="0" dirty="0" err="1">
                <a:solidFill>
                  <a:srgbClr val="FF0000"/>
                </a:solidFill>
                <a:latin typeface="Comic Sans MS" pitchFamily="66" charset="0"/>
              </a:rPr>
              <a:t>бо</a:t>
            </a: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 в </a:t>
            </a:r>
            <a:r>
              <a:rPr lang="ru-RU" sz="3200" b="1" i="1" kern="0" dirty="0" err="1">
                <a:solidFill>
                  <a:srgbClr val="FF0000"/>
                </a:solidFill>
                <a:latin typeface="Comic Sans MS" pitchFamily="66" charset="0"/>
              </a:rPr>
              <a:t>спорті</a:t>
            </a: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 — </a:t>
            </a:r>
            <a:r>
              <a:rPr lang="ru-RU" sz="3200" b="1" i="1" kern="0" dirty="0" err="1">
                <a:solidFill>
                  <a:srgbClr val="FF0000"/>
                </a:solidFill>
                <a:latin typeface="Comic Sans MS" pitchFamily="66" charset="0"/>
              </a:rPr>
              <a:t>міць</a:t>
            </a: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 та сила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  і для </a:t>
            </a:r>
            <a:r>
              <a:rPr lang="ru-RU" sz="3200" b="1" i="1" kern="0" dirty="0" err="1">
                <a:solidFill>
                  <a:srgbClr val="FF0000"/>
                </a:solidFill>
                <a:latin typeface="Comic Sans MS" pitchFamily="66" charset="0"/>
              </a:rPr>
              <a:t>душі</a:t>
            </a: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, й для </a:t>
            </a:r>
            <a:r>
              <a:rPr lang="ru-RU" sz="3200" b="1" i="1" kern="0" dirty="0" err="1">
                <a:solidFill>
                  <a:srgbClr val="FF0000"/>
                </a:solidFill>
                <a:latin typeface="Comic Sans MS" pitchFamily="66" charset="0"/>
              </a:rPr>
              <a:t>тіла</a:t>
            </a:r>
            <a:r>
              <a:rPr lang="ru-RU" sz="3200" b="1" i="1" kern="0" dirty="0">
                <a:solidFill>
                  <a:srgbClr val="FF0000"/>
                </a:solidFill>
                <a:latin typeface="Comic Sans MS" pitchFamily="66" charset="0"/>
              </a:rPr>
              <a:t>.</a:t>
            </a:r>
            <a:endParaRPr lang="ru-RU" sz="3200" b="1" kern="0" dirty="0">
              <a:solidFill>
                <a:srgbClr val="FF0000"/>
              </a:solidFill>
              <a:latin typeface="Comic Sans MS" pitchFamily="66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926779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324652"/>
              </p:ext>
            </p:extLst>
          </p:nvPr>
        </p:nvGraphicFramePr>
        <p:xfrm>
          <a:off x="395536" y="1340768"/>
          <a:ext cx="8424936" cy="5384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42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822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0851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k-UA" sz="2800" b="1" u="sng" dirty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Задача №1.</a:t>
                      </a:r>
                      <a:r>
                        <a:rPr lang="uk-UA" sz="2800" dirty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uk-UA" sz="1000" dirty="0" smtClean="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uk-UA" sz="1000" dirty="0" smtClean="0">
                        <a:effectLst/>
                        <a:latin typeface="Cambria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uk-UA" sz="1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</a:t>
                      </a: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uk-UA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Обчисли площу зафарбованої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uk-UA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фігури, якщо сторони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uk-UA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більшого</a:t>
                      </a:r>
                      <a:r>
                        <a:rPr lang="uk-UA" sz="2400" b="1" baseline="0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 </a:t>
                      </a:r>
                      <a:r>
                        <a:rPr lang="uk-UA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та меншого квадратів відповідно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uk-UA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дорівнюють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1000"/>
                        </a:spcAft>
                      </a:pPr>
                      <a:r>
                        <a:rPr lang="uk-UA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 </a:t>
                      </a:r>
                      <a:r>
                        <a:rPr lang="en-US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a</a:t>
                      </a:r>
                      <a:r>
                        <a:rPr lang="uk-UA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=10, 4 см та </a:t>
                      </a:r>
                      <a:r>
                        <a:rPr lang="en-US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b</a:t>
                      </a:r>
                      <a:r>
                        <a:rPr lang="uk-UA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=9,6 см.</a:t>
                      </a:r>
                      <a:endParaRPr lang="ru-RU" sz="2400" b="1" dirty="0" smtClean="0">
                        <a:effectLst/>
                        <a:latin typeface="Cambria Math" pitchFamily="18" charset="0"/>
                        <a:ea typeface="Cambria Math" pitchFamily="18" charset="0"/>
                        <a:cs typeface="Times New Roman"/>
                      </a:endParaRPr>
                    </a:p>
                    <a:p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R="8953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2800" b="1" u="sng" dirty="0" smtClean="0">
                          <a:effectLst/>
                          <a:latin typeface="+mj-lt"/>
                          <a:ea typeface="Calibri"/>
                          <a:cs typeface="Times New Roman"/>
                        </a:rPr>
                        <a:t>Задача №2.</a:t>
                      </a:r>
                      <a:endParaRPr lang="ru-RU" sz="2800" dirty="0" smtClean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 smtClean="0">
                          <a:effectLst/>
                          <a:latin typeface="Cambria"/>
                          <a:ea typeface="Times New Roman"/>
                          <a:cs typeface="Times New Roman"/>
                        </a:rPr>
                        <a:t>   </a:t>
                      </a:r>
                      <a:r>
                        <a:rPr lang="uk-UA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Обчислити площу зафарбованої фігури, якщо</a:t>
                      </a:r>
                      <a:r>
                        <a:rPr lang="ru-RU" sz="2400" b="1" baseline="0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   </a:t>
                      </a:r>
                      <a:r>
                        <a:rPr lang="uk-UA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R= 6см,     </a:t>
                      </a:r>
                      <a:r>
                        <a:rPr lang="en-US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r</a:t>
                      </a:r>
                      <a:r>
                        <a:rPr lang="uk-UA" sz="2400" b="1" dirty="0" smtClean="0">
                          <a:effectLst/>
                          <a:latin typeface="Cambria Math" pitchFamily="18" charset="0"/>
                          <a:ea typeface="Cambria Math" pitchFamily="18" charset="0"/>
                          <a:cs typeface="Times New Roman"/>
                        </a:rPr>
                        <a:t> = 4 см.</a:t>
                      </a:r>
                      <a:endParaRPr lang="ru-RU" sz="2400" b="1" dirty="0" smtClean="0">
                        <a:effectLst/>
                        <a:latin typeface="Cambria Math" pitchFamily="18" charset="0"/>
                        <a:ea typeface="Cambria Math" pitchFamily="18" charset="0"/>
                        <a:cs typeface="Times New Roman"/>
                      </a:endParaRPr>
                    </a:p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67544" y="260648"/>
            <a:ext cx="5466068" cy="1143000"/>
          </a:xfrm>
          <a:effectLst/>
        </p:spPr>
        <p:txBody>
          <a:bodyPr/>
          <a:lstStyle/>
          <a:p>
            <a:r>
              <a:rPr lang="ru-RU" sz="5400" i="0" dirty="0" err="1" smtClean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Острів</a:t>
            </a:r>
            <a:r>
              <a:rPr lang="ru-RU" sz="5400" i="0" dirty="0" smtClean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  Задач</a:t>
            </a:r>
            <a:endParaRPr lang="ru-RU" sz="5400" i="0" dirty="0">
              <a:solidFill>
                <a:schemeClr val="accent2">
                  <a:lumMod val="75000"/>
                </a:schemeClr>
              </a:solidFill>
              <a:cs typeface="Arial" pitchFamily="34" charset="0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676" y="2024006"/>
            <a:ext cx="1444148" cy="1495566"/>
          </a:xfrm>
          <a:prstGeom prst="rect">
            <a:avLst/>
          </a:prstGeom>
          <a:solidFill>
            <a:srgbClr val="000066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648" y="2311687"/>
            <a:ext cx="920203" cy="920203"/>
          </a:xfrm>
          <a:prstGeom prst="rect">
            <a:avLst/>
          </a:prstGeom>
          <a:noFill/>
          <a:ln w="9525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Овал 12"/>
          <p:cNvSpPr>
            <a:spLocks noChangeArrowheads="1"/>
          </p:cNvSpPr>
          <p:nvPr/>
        </p:nvSpPr>
        <p:spPr bwMode="auto">
          <a:xfrm>
            <a:off x="5933612" y="1902110"/>
            <a:ext cx="1512168" cy="1522319"/>
          </a:xfrm>
          <a:prstGeom prst="ellipse">
            <a:avLst/>
          </a:prstGeom>
          <a:solidFill>
            <a:srgbClr val="00B050"/>
          </a:solidFill>
          <a:ln w="9525">
            <a:solidFill>
              <a:srgbClr val="0066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Овал 13"/>
          <p:cNvSpPr>
            <a:spLocks noChangeArrowheads="1"/>
          </p:cNvSpPr>
          <p:nvPr/>
        </p:nvSpPr>
        <p:spPr bwMode="auto">
          <a:xfrm>
            <a:off x="6266174" y="2257579"/>
            <a:ext cx="847044" cy="811380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66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696" y="0"/>
            <a:ext cx="2454304" cy="1352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5178323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57881" y="116632"/>
            <a:ext cx="7772400" cy="864096"/>
          </a:xfrm>
          <a:effectLst/>
        </p:spPr>
        <p:txBody>
          <a:bodyPr/>
          <a:lstStyle/>
          <a:p>
            <a:r>
              <a:rPr lang="ru-RU" sz="5400" i="0" dirty="0" err="1" smtClean="0">
                <a:solidFill>
                  <a:srgbClr val="000066"/>
                </a:solidFill>
                <a:cs typeface="Arial" pitchFamily="34" charset="0"/>
              </a:rPr>
              <a:t>Відповіді</a:t>
            </a:r>
            <a:endParaRPr lang="ru-RU" sz="5400" i="0" dirty="0">
              <a:solidFill>
                <a:srgbClr val="000066"/>
              </a:solidFill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8756906"/>
                  </p:ext>
                </p:extLst>
              </p:nvPr>
            </p:nvGraphicFramePr>
            <p:xfrm>
              <a:off x="235821" y="980728"/>
              <a:ext cx="8568952" cy="49154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76464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4392488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4248472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50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uk-UA" sz="2800" b="1" u="none" dirty="0" smtClean="0">
                              <a:effectLst/>
                              <a:latin typeface="+mj-lt"/>
                              <a:ea typeface="Calibri"/>
                              <a:cs typeface="Times New Roman"/>
                            </a:rPr>
                            <a:t>Задача №1.</a:t>
                          </a:r>
                          <a:r>
                            <a:rPr lang="uk-UA" sz="2800" u="none" dirty="0" smtClean="0">
                              <a:effectLst/>
                              <a:latin typeface="+mj-lt"/>
                              <a:ea typeface="Calibri"/>
                              <a:cs typeface="Times New Roman"/>
                            </a:rPr>
                            <a:t> </a:t>
                          </a: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1000"/>
                            </a:spcAft>
                          </a:pPr>
                          <a:endParaRPr lang="uk-UA" sz="1000" dirty="0" smtClean="0">
                            <a:effectLst/>
                            <a:latin typeface="+mj-lt"/>
                            <a:ea typeface="Calibri"/>
                            <a:cs typeface="Times New Roman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1000"/>
                            </a:spcAft>
                          </a:pPr>
                          <a:endParaRPr lang="uk-UA" sz="1000" dirty="0" smtClean="0">
                            <a:effectLst/>
                            <a:latin typeface="+mj-lt"/>
                            <a:ea typeface="Calibri"/>
                            <a:cs typeface="Times New Roman"/>
                          </a:endParaRP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uk-UA" sz="1000" dirty="0" smtClean="0">
                              <a:effectLst/>
                              <a:latin typeface="+mj-lt"/>
                              <a:ea typeface="Calibri"/>
                              <a:cs typeface="Times New Roman"/>
                            </a:rPr>
                            <a:t>    </a:t>
                          </a:r>
                        </a:p>
                        <a:p>
                          <a:pPr>
                            <a:lnSpc>
                              <a:spcPct val="150000"/>
                            </a:lnSpc>
                            <a:spcAft>
                              <a:spcPts val="1000"/>
                            </a:spcAft>
                          </a:pPr>
                          <a:endParaRPr lang="ru-RU" sz="1000" dirty="0">
                            <a:effectLst/>
                            <a:latin typeface="+mj-lt"/>
                            <a:ea typeface="Calibri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Площу зафарбованої фігури знайдемо за допомогою виразу:</a:t>
                          </a:r>
                          <a:r>
                            <a:rPr lang="ru-RU" sz="2400" b="1" i="0" baseline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 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S</a:t>
                          </a:r>
                          <a:r>
                            <a:rPr lang="uk-UA" sz="2400" b="1" i="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 </a:t>
                          </a:r>
                          <a:r>
                            <a:rPr lang="en-US" sz="2400" b="1" i="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a</a:t>
                          </a:r>
                          <a:r>
                            <a:rPr lang="uk-UA" sz="2400" b="1" i="0" baseline="3000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 </a:t>
                          </a:r>
                          <a:r>
                            <a:rPr lang="uk-UA" sz="2400" b="1" i="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- </a:t>
                          </a:r>
                          <a:r>
                            <a:rPr lang="en-US" sz="2400" b="1" i="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b</a:t>
                          </a:r>
                          <a:r>
                            <a:rPr lang="uk-UA" sz="2400" b="1" i="0" baseline="3000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 </a:t>
                          </a:r>
                          <a:r>
                            <a:rPr lang="uk-UA" sz="2400" b="1" i="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 10,4</a:t>
                          </a:r>
                          <a:r>
                            <a:rPr lang="uk-UA" sz="2400" b="1" i="0" baseline="3000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 </a:t>
                          </a:r>
                          <a:r>
                            <a:rPr lang="uk-UA" sz="2400" b="1" i="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- 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9,6</a:t>
                          </a:r>
                          <a:r>
                            <a:rPr lang="uk-UA" sz="2400" b="1" i="0" baseline="3000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=(</a:t>
                          </a:r>
                          <a:r>
                            <a:rPr lang="uk-UA" sz="2400" b="1" i="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10,4-9,6)</a:t>
                          </a:r>
                          <a14:m>
                            <m:oMath xmlns:m="http://schemas.openxmlformats.org/officeDocument/2006/math">
                              <m:r>
                                <a:rPr lang="uk-UA" sz="2400" b="1" i="0">
                                  <a:effectLst/>
                                  <a:latin typeface="Cambria Math" pitchFamily="18" charset="0"/>
                                  <a:ea typeface="Cambria Math" pitchFamily="18" charset="0"/>
                                  <a:cs typeface="Times New Roman"/>
                                </a:rPr>
                                <m:t>∙</m:t>
                              </m:r>
                            </m:oMath>
                          </a14:m>
                          <a:r>
                            <a:rPr lang="uk-UA" sz="2400" b="1" i="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(10,4+9,6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)=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=0,8</a:t>
                          </a:r>
                          <a:r>
                            <a:rPr lang="uk-UA" sz="2400" b="1" i="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∙20=16 (см</a:t>
                          </a:r>
                          <a:r>
                            <a:rPr lang="uk-UA" sz="2400" b="1" i="0" baseline="3000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</a:t>
                          </a:r>
                          <a:r>
                            <a:rPr lang="uk-UA" sz="2400" b="1" i="0" dirty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).</a:t>
                          </a:r>
                          <a:endParaRPr lang="ru-RU" sz="2400" b="1" i="0" dirty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  <a:p>
                          <a:endParaRPr lang="ru-RU" sz="2000" dirty="0">
                            <a:latin typeface="+mj-lt"/>
                          </a:endParaRPr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R="89535"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uk-UA" sz="2800" b="1" u="none" dirty="0" smtClean="0">
                              <a:effectLst/>
                              <a:latin typeface="+mj-lt"/>
                              <a:ea typeface="Calibri"/>
                              <a:cs typeface="Times New Roman"/>
                            </a:rPr>
                            <a:t>          Задача №2.</a:t>
                          </a:r>
                          <a:endParaRPr lang="ru-RU" sz="2800" u="none" dirty="0" smtClean="0">
                            <a:effectLst/>
                            <a:latin typeface="+mj-lt"/>
                            <a:ea typeface="Calibri"/>
                            <a:cs typeface="Times New Roman"/>
                          </a:endParaRPr>
                        </a:p>
                        <a:p>
                          <a:endParaRPr lang="uk-UA" dirty="0" smtClean="0">
                            <a:latin typeface="+mj-lt"/>
                          </a:endParaRPr>
                        </a:p>
                        <a:p>
                          <a:endParaRPr lang="uk-UA" dirty="0" smtClean="0">
                            <a:latin typeface="+mj-lt"/>
                          </a:endParaRPr>
                        </a:p>
                        <a:p>
                          <a:endParaRPr lang="uk-UA" dirty="0" smtClean="0">
                            <a:latin typeface="+mj-lt"/>
                          </a:endParaRPr>
                        </a:p>
                        <a:p>
                          <a:endParaRPr lang="uk-UA" dirty="0" smtClean="0">
                            <a:latin typeface="+mj-lt"/>
                          </a:endParaRPr>
                        </a:p>
                        <a:p>
                          <a:endParaRPr lang="uk-UA" dirty="0" smtClean="0">
                            <a:latin typeface="+mj-lt"/>
                          </a:endParaRPr>
                        </a:p>
                        <a:p>
                          <a:endParaRPr lang="uk-UA" dirty="0" smtClean="0">
                            <a:latin typeface="+mj-lt"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Площу зафарбованої фігури знайдемо за допомогою виразу: 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S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 </a:t>
                          </a:r>
                          <a:r>
                            <a:rPr lang="uk-UA" sz="2400" b="1" i="0" dirty="0" smtClean="0">
                              <a:effectLst/>
                              <a:latin typeface="Monotype Corsiva" panose="03010101010201010101" pitchFamily="66" charset="0"/>
                              <a:ea typeface="Cambria Math" pitchFamily="18" charset="0"/>
                              <a:cs typeface="Times New Roman"/>
                            </a:rPr>
                            <a:t>П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∙( </a:t>
                          </a:r>
                          <a:r>
                            <a:rPr lang="en-US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R</a:t>
                          </a:r>
                          <a:r>
                            <a:rPr lang="ru-RU" sz="2400" b="1" i="0" baseline="3000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 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- </a:t>
                          </a:r>
                          <a:r>
                            <a:rPr lang="en-US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r</a:t>
                          </a:r>
                          <a:r>
                            <a:rPr lang="ru-RU" sz="2400" b="1" i="0" baseline="3000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)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 </a:t>
                          </a:r>
                          <a:r>
                            <a:rPr kumimoji="0" lang="uk-UA" sz="24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Monotype Corsiva" panose="03010101010201010101" pitchFamily="66" charset="0"/>
                              <a:ea typeface="Cambria Math" pitchFamily="18" charset="0"/>
                              <a:cs typeface="Times New Roman"/>
                            </a:rPr>
                            <a:t>П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∙(6</a:t>
                          </a:r>
                          <a:r>
                            <a:rPr lang="ru-RU" sz="2400" b="1" i="0" baseline="3000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 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- 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4</a:t>
                          </a:r>
                          <a:r>
                            <a:rPr lang="ru-RU" sz="2400" b="1" i="0" baseline="3000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) 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 </a:t>
                          </a:r>
                          <a:r>
                            <a:rPr kumimoji="0" lang="uk-UA" sz="24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Monotype Corsiva" panose="03010101010201010101" pitchFamily="66" charset="0"/>
                              <a:ea typeface="Cambria Math" pitchFamily="18" charset="0"/>
                              <a:cs typeface="Times New Roman"/>
                            </a:rPr>
                            <a:t>П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 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∙(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6 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-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 4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)(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6+ 4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) =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 </a:t>
                          </a:r>
                          <a:r>
                            <a:rPr kumimoji="0" lang="uk-UA" sz="24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Monotype Corsiva" panose="03010101010201010101" pitchFamily="66" charset="0"/>
                              <a:ea typeface="Cambria Math" pitchFamily="18" charset="0"/>
                              <a:cs typeface="Times New Roman"/>
                            </a:rPr>
                            <a:t>П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 ∙20=  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20</a:t>
                          </a:r>
                          <a:r>
                            <a:rPr kumimoji="0" lang="uk-UA" sz="24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Monotype Corsiva" panose="03010101010201010101" pitchFamily="66" charset="0"/>
                              <a:ea typeface="Cambria Math" pitchFamily="18" charset="0"/>
                              <a:cs typeface="Times New Roman"/>
                            </a:rPr>
                            <a:t>П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 (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см</a:t>
                          </a:r>
                          <a:r>
                            <a:rPr lang="uk-UA" sz="2400" b="1" i="0" baseline="3000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).</a:t>
                          </a:r>
                          <a:endParaRPr lang="ru-RU" sz="2400" b="1" i="0" dirty="0" smtClean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i="0" dirty="0" smtClean="0">
                              <a:effectLst/>
                              <a:latin typeface="+mj-lt"/>
                              <a:ea typeface="Times New Roman"/>
                              <a:cs typeface="Times New Roman"/>
                            </a:rPr>
                            <a:t>   </a:t>
                          </a:r>
                          <a:endParaRPr lang="ru-RU" sz="2400" i="0" dirty="0">
                            <a:latin typeface="+mj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98756906"/>
                  </p:ext>
                </p:extLst>
              </p:nvPr>
            </p:nvGraphicFramePr>
            <p:xfrm>
              <a:off x="235821" y="980728"/>
              <a:ext cx="8568952" cy="4915408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4176464"/>
                    <a:gridCol w="4392488"/>
                  </a:tblGrid>
                  <a:tr h="4915408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>
                        <a:lnL w="12700" cmpd="sng">
                          <a:noFill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blipFill rotWithShape="1">
                          <a:blip r:embed="rId3"/>
                          <a:stretch>
                            <a:fillRect l="-146" t="-868" r="-105255" b="-12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R="89535"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uk-UA" sz="2800" b="1" u="none" dirty="0" smtClean="0">
                              <a:effectLst/>
                              <a:latin typeface="+mj-lt"/>
                              <a:ea typeface="Calibri"/>
                              <a:cs typeface="Times New Roman"/>
                            </a:rPr>
                            <a:t>          Задача №2.</a:t>
                          </a:r>
                          <a:endParaRPr lang="ru-RU" sz="2800" u="none" dirty="0" smtClean="0">
                            <a:effectLst/>
                            <a:latin typeface="+mj-lt"/>
                            <a:ea typeface="Calibri"/>
                            <a:cs typeface="Times New Roman"/>
                          </a:endParaRPr>
                        </a:p>
                        <a:p>
                          <a:endParaRPr lang="uk-UA" dirty="0" smtClean="0">
                            <a:latin typeface="+mj-lt"/>
                          </a:endParaRPr>
                        </a:p>
                        <a:p>
                          <a:endParaRPr lang="uk-UA" dirty="0" smtClean="0">
                            <a:latin typeface="+mj-lt"/>
                          </a:endParaRPr>
                        </a:p>
                        <a:p>
                          <a:endParaRPr lang="uk-UA" dirty="0" smtClean="0">
                            <a:latin typeface="+mj-lt"/>
                          </a:endParaRPr>
                        </a:p>
                        <a:p>
                          <a:endParaRPr lang="uk-UA" dirty="0" smtClean="0">
                            <a:latin typeface="+mj-lt"/>
                          </a:endParaRPr>
                        </a:p>
                        <a:p>
                          <a:endParaRPr lang="uk-UA" dirty="0" smtClean="0">
                            <a:latin typeface="+mj-lt"/>
                          </a:endParaRPr>
                        </a:p>
                        <a:p>
                          <a:endParaRPr lang="uk-UA" dirty="0" smtClean="0">
                            <a:latin typeface="+mj-lt"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Площу зафарбованої фігури знайдемо за допомогою виразу: 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US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S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 </a:t>
                          </a:r>
                          <a:r>
                            <a:rPr lang="uk-UA" sz="2400" b="1" i="0" dirty="0" smtClean="0">
                              <a:effectLst/>
                              <a:latin typeface="Monotype Corsiva" panose="03010101010201010101" pitchFamily="66" charset="0"/>
                              <a:ea typeface="Cambria Math" pitchFamily="18" charset="0"/>
                              <a:cs typeface="Times New Roman"/>
                            </a:rPr>
                            <a:t>П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∙( </a:t>
                          </a:r>
                          <a:r>
                            <a:rPr lang="en-US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R</a:t>
                          </a:r>
                          <a:r>
                            <a:rPr lang="ru-RU" sz="2400" b="1" i="0" baseline="3000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 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- </a:t>
                          </a:r>
                          <a:r>
                            <a:rPr lang="en-US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r</a:t>
                          </a:r>
                          <a:r>
                            <a:rPr lang="ru-RU" sz="2400" b="1" i="0" baseline="3000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)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 </a:t>
                          </a:r>
                          <a:r>
                            <a:rPr kumimoji="0" lang="uk-UA" sz="24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Monotype Corsiva" panose="03010101010201010101" pitchFamily="66" charset="0"/>
                              <a:ea typeface="Cambria Math" pitchFamily="18" charset="0"/>
                              <a:cs typeface="Times New Roman"/>
                            </a:rPr>
                            <a:t>П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∙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(6</a:t>
                          </a:r>
                          <a:r>
                            <a:rPr lang="ru-RU" sz="2400" b="1" i="0" baseline="3000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 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- 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4</a:t>
                          </a:r>
                          <a:r>
                            <a:rPr lang="ru-RU" sz="2400" b="1" i="0" baseline="3000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) 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 </a:t>
                          </a:r>
                          <a:r>
                            <a:rPr kumimoji="0" lang="uk-UA" sz="24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Monotype Corsiva" panose="03010101010201010101" pitchFamily="66" charset="0"/>
                              <a:ea typeface="Cambria Math" pitchFamily="18" charset="0"/>
                              <a:cs typeface="Times New Roman"/>
                            </a:rPr>
                            <a:t>П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 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∙(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6 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-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 4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)(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6+ 4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) =</a:t>
                          </a: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= </a:t>
                          </a:r>
                          <a:r>
                            <a:rPr kumimoji="0" lang="uk-UA" sz="24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Monotype Corsiva" panose="03010101010201010101" pitchFamily="66" charset="0"/>
                              <a:ea typeface="Cambria Math" pitchFamily="18" charset="0"/>
                              <a:cs typeface="Times New Roman"/>
                            </a:rPr>
                            <a:t>П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 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∙20=  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20</a:t>
                          </a:r>
                          <a:r>
                            <a:rPr kumimoji="0" lang="uk-UA" sz="2400" b="1" i="0" u="none" strike="noStrike" kern="1200" cap="none" spc="0" normalizeH="0" baseline="0" noProof="0" dirty="0" smtClean="0">
                              <a:ln>
                                <a:noFill/>
                              </a:ln>
                              <a:solidFill>
                                <a:srgbClr val="000000"/>
                              </a:solidFill>
                              <a:effectLst/>
                              <a:uLnTx/>
                              <a:uFillTx/>
                              <a:latin typeface="Monotype Corsiva" panose="03010101010201010101" pitchFamily="66" charset="0"/>
                              <a:ea typeface="Cambria Math" pitchFamily="18" charset="0"/>
                              <a:cs typeface="Times New Roman"/>
                            </a:rPr>
                            <a:t>П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 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(</a:t>
                          </a:r>
                          <a:r>
                            <a:rPr lang="ru-RU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см</a:t>
                          </a:r>
                          <a:r>
                            <a:rPr lang="uk-UA" sz="2400" b="1" i="0" baseline="3000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2</a:t>
                          </a:r>
                          <a:r>
                            <a:rPr lang="uk-UA" sz="2400" b="1" i="0" dirty="0" smtClean="0">
                              <a:effectLst/>
                              <a:latin typeface="Cambria Math" pitchFamily="18" charset="0"/>
                              <a:ea typeface="Cambria Math" pitchFamily="18" charset="0"/>
                              <a:cs typeface="Times New Roman"/>
                            </a:rPr>
                            <a:t>).</a:t>
                          </a:r>
                          <a:endParaRPr lang="ru-RU" sz="2400" b="1" i="0" dirty="0" smtClean="0">
                            <a:effectLst/>
                            <a:latin typeface="Cambria Math" pitchFamily="18" charset="0"/>
                            <a:ea typeface="Cambria Math" pitchFamily="18" charset="0"/>
                            <a:cs typeface="Times New Roman"/>
                          </a:endParaRPr>
                        </a:p>
                        <a:p>
                          <a:pPr algn="ctr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uk-UA" sz="2400" i="0" dirty="0" smtClean="0">
                              <a:effectLst/>
                              <a:latin typeface="+mj-lt"/>
                              <a:ea typeface="Times New Roman"/>
                              <a:cs typeface="Times New Roman"/>
                            </a:rPr>
                            <a:t>   </a:t>
                          </a:r>
                          <a:endParaRPr lang="ru-RU" sz="2400" i="0" dirty="0">
                            <a:latin typeface="+mj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</a:tr>
                </a:tbl>
              </a:graphicData>
            </a:graphic>
          </p:graphicFrame>
        </mc:Fallback>
      </mc:AlternateContent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549" y="1672037"/>
            <a:ext cx="1444148" cy="149556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521" y="1959496"/>
            <a:ext cx="920203" cy="920203"/>
          </a:xfrm>
          <a:prstGeom prst="rect">
            <a:avLst/>
          </a:prstGeom>
          <a:noFill/>
          <a:ln w="9525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Овал 12"/>
          <p:cNvSpPr>
            <a:spLocks noChangeArrowheads="1"/>
          </p:cNvSpPr>
          <p:nvPr/>
        </p:nvSpPr>
        <p:spPr bwMode="auto">
          <a:xfrm>
            <a:off x="6011358" y="1556793"/>
            <a:ext cx="1512168" cy="1523410"/>
          </a:xfrm>
          <a:prstGeom prst="ellipse">
            <a:avLst/>
          </a:prstGeom>
          <a:solidFill>
            <a:srgbClr val="00B050"/>
          </a:solidFill>
          <a:ln w="9525">
            <a:solidFill>
              <a:srgbClr val="0066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 kern="0">
              <a:solidFill>
                <a:sysClr val="windowText" lastClr="000000"/>
              </a:solidFill>
            </a:endParaRPr>
          </a:p>
        </p:txBody>
      </p:sp>
      <p:sp>
        <p:nvSpPr>
          <p:cNvPr id="14" name="Овал 13"/>
          <p:cNvSpPr>
            <a:spLocks noChangeArrowheads="1"/>
          </p:cNvSpPr>
          <p:nvPr/>
        </p:nvSpPr>
        <p:spPr bwMode="auto">
          <a:xfrm>
            <a:off x="6285651" y="1841722"/>
            <a:ext cx="963582" cy="953552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6600"/>
            </a:solidFill>
            <a:round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 kern="0">
              <a:solidFill>
                <a:sysClr val="windowText" lastClr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-10585" y="5412432"/>
            <a:ext cx="8496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0066"/>
                </a:solidFill>
              </a:rPr>
              <a:t>В листок   </a:t>
            </a:r>
            <a:r>
              <a:rPr lang="ru-RU" sz="3200" b="1" dirty="0" err="1" smtClean="0">
                <a:solidFill>
                  <a:srgbClr val="000066"/>
                </a:solidFill>
              </a:rPr>
              <a:t>мандрівника</a:t>
            </a:r>
            <a:r>
              <a:rPr lang="ru-RU" sz="3200" b="1" dirty="0" smtClean="0">
                <a:solidFill>
                  <a:srgbClr val="000066"/>
                </a:solidFill>
              </a:rPr>
              <a:t>  </a:t>
            </a:r>
            <a:r>
              <a:rPr lang="ru-RU" sz="3200" b="1" dirty="0" err="1" smtClean="0">
                <a:solidFill>
                  <a:srgbClr val="000066"/>
                </a:solidFill>
              </a:rPr>
              <a:t>виставте</a:t>
            </a:r>
            <a:r>
              <a:rPr lang="ru-RU" sz="3200" b="1" dirty="0" smtClean="0">
                <a:solidFill>
                  <a:srgbClr val="000066"/>
                </a:solidFill>
              </a:rPr>
              <a:t>  </a:t>
            </a:r>
          </a:p>
          <a:p>
            <a:pPr algn="ctr"/>
            <a:r>
              <a:rPr lang="ru-RU" sz="3200" b="1" dirty="0" smtClean="0">
                <a:solidFill>
                  <a:srgbClr val="000066"/>
                </a:solidFill>
              </a:rPr>
              <a:t>максимум 3 </a:t>
            </a:r>
            <a:r>
              <a:rPr lang="ru-RU" sz="3200" b="1" dirty="0" err="1" smtClean="0">
                <a:solidFill>
                  <a:srgbClr val="000066"/>
                </a:solidFill>
              </a:rPr>
              <a:t>бали</a:t>
            </a:r>
            <a:endParaRPr lang="ru-RU" sz="3200" b="1" dirty="0">
              <a:solidFill>
                <a:srgbClr val="00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224721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9911" y="255825"/>
            <a:ext cx="842493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kern="0" dirty="0" err="1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Т</a:t>
            </a:r>
            <a:r>
              <a:rPr lang="ru-RU" sz="4400" b="1" i="1" kern="0" dirty="0" err="1">
                <a:solidFill>
                  <a:srgbClr val="FFC000"/>
                </a:solidFill>
                <a:latin typeface="Arial" pitchFamily="34" charset="0"/>
                <a:ea typeface="+mj-ea"/>
                <a:cs typeface="Arial" pitchFamily="34" charset="0"/>
              </a:rPr>
              <a:t>р</a:t>
            </a:r>
            <a:r>
              <a:rPr lang="ru-RU" sz="4400" b="1" i="1" kern="0" dirty="0" err="1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е</a:t>
            </a:r>
            <a:r>
              <a:rPr lang="ru-RU" sz="4400" b="1" i="1" kern="0" dirty="0" err="1">
                <a:solidFill>
                  <a:srgbClr val="FFC000"/>
                </a:solidFill>
                <a:latin typeface="Arial" pitchFamily="34" charset="0"/>
                <a:ea typeface="+mj-ea"/>
                <a:cs typeface="Arial" pitchFamily="34" charset="0"/>
              </a:rPr>
              <a:t>т</a:t>
            </a:r>
            <a:r>
              <a:rPr lang="ru-RU" sz="4400" b="1" i="1" kern="0" dirty="0" err="1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є</a:t>
            </a:r>
            <a:r>
              <a:rPr lang="ru-RU" sz="4400" b="1" i="1" kern="0" dirty="0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ru-RU" sz="4400" b="1" i="1" kern="0" dirty="0">
                <a:solidFill>
                  <a:srgbClr val="FFC000"/>
                </a:solidFill>
                <a:latin typeface="Arial" pitchFamily="34" charset="0"/>
                <a:ea typeface="+mj-ea"/>
                <a:cs typeface="Arial" pitchFamily="34" charset="0"/>
              </a:rPr>
              <a:t>п</a:t>
            </a:r>
            <a:r>
              <a:rPr lang="ru-RU" sz="4400" b="1" i="1" kern="0" dirty="0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р</a:t>
            </a:r>
            <a:r>
              <a:rPr lang="ru-RU" sz="4400" b="1" i="1" kern="0" dirty="0">
                <a:solidFill>
                  <a:srgbClr val="FFC000"/>
                </a:solidFill>
                <a:latin typeface="Arial" pitchFamily="34" charset="0"/>
                <a:ea typeface="+mj-ea"/>
                <a:cs typeface="Arial" pitchFamily="34" charset="0"/>
              </a:rPr>
              <a:t>а</a:t>
            </a:r>
            <a:r>
              <a:rPr lang="ru-RU" sz="4400" b="1" i="1" kern="0" dirty="0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в</a:t>
            </a:r>
            <a:r>
              <a:rPr lang="ru-RU" sz="4400" b="1" i="1" kern="0" dirty="0">
                <a:solidFill>
                  <a:srgbClr val="FFC000"/>
                </a:solidFill>
                <a:latin typeface="Arial" pitchFamily="34" charset="0"/>
                <a:ea typeface="+mj-ea"/>
                <a:cs typeface="Arial" pitchFamily="34" charset="0"/>
              </a:rPr>
              <a:t>и</a:t>
            </a:r>
            <a:r>
              <a:rPr lang="ru-RU" sz="4400" b="1" i="1" kern="0" dirty="0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л</a:t>
            </a:r>
            <a:r>
              <a:rPr lang="ru-RU" sz="4400" b="1" i="1" kern="0" dirty="0">
                <a:solidFill>
                  <a:srgbClr val="FFC000"/>
                </a:solidFill>
                <a:latin typeface="Arial" pitchFamily="34" charset="0"/>
                <a:ea typeface="+mj-ea"/>
                <a:cs typeface="Arial" pitchFamily="34" charset="0"/>
              </a:rPr>
              <a:t>о</a:t>
            </a:r>
            <a:r>
              <a:rPr lang="ru-RU" sz="4400" b="1" i="1" kern="0" dirty="0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ru-RU" sz="4400" b="1" i="1" kern="0" dirty="0" err="1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к</a:t>
            </a:r>
            <a:r>
              <a:rPr lang="ru-RU" sz="4400" b="1" i="1" kern="0" dirty="0" err="1">
                <a:solidFill>
                  <a:srgbClr val="FFC000"/>
                </a:solidFill>
                <a:latin typeface="Arial" pitchFamily="34" charset="0"/>
                <a:ea typeface="+mj-ea"/>
                <a:cs typeface="Arial" pitchFamily="34" charset="0"/>
              </a:rPr>
              <a:t>р</a:t>
            </a:r>
            <a:r>
              <a:rPr lang="ru-RU" sz="4400" b="1" i="1" kern="0" dirty="0" err="1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а</a:t>
            </a:r>
            <a:r>
              <a:rPr lang="ru-RU" sz="4400" b="1" i="1" kern="0" dirty="0" err="1">
                <a:solidFill>
                  <a:srgbClr val="FFC000"/>
                </a:solidFill>
                <a:latin typeface="Arial" pitchFamily="34" charset="0"/>
                <a:ea typeface="+mj-ea"/>
                <a:cs typeface="Arial" pitchFamily="34" charset="0"/>
              </a:rPr>
              <a:t>ї</a:t>
            </a:r>
            <a:r>
              <a:rPr lang="ru-RU" sz="4400" b="1" i="1" kern="0" dirty="0" err="1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н</a:t>
            </a:r>
            <a:r>
              <a:rPr lang="ru-RU" sz="4400" b="1" i="1" kern="0" dirty="0" err="1">
                <a:solidFill>
                  <a:srgbClr val="FFC000"/>
                </a:solidFill>
                <a:latin typeface="Arial" pitchFamily="34" charset="0"/>
                <a:ea typeface="+mj-ea"/>
                <a:cs typeface="Arial" pitchFamily="34" charset="0"/>
              </a:rPr>
              <a:t>и</a:t>
            </a:r>
            <a:r>
              <a:rPr lang="ru-RU" sz="4400" b="1" i="1" kern="0" dirty="0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 З</a:t>
            </a:r>
            <a:r>
              <a:rPr lang="ru-RU" sz="4400" b="1" i="1" kern="0" dirty="0">
                <a:solidFill>
                  <a:srgbClr val="FFC000"/>
                </a:solidFill>
                <a:latin typeface="Arial" pitchFamily="34" charset="0"/>
                <a:ea typeface="+mj-ea"/>
                <a:cs typeface="Arial" pitchFamily="34" charset="0"/>
              </a:rPr>
              <a:t>д</a:t>
            </a:r>
            <a:r>
              <a:rPr lang="ru-RU" sz="4400" b="1" i="1" kern="0" dirty="0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о</a:t>
            </a:r>
            <a:r>
              <a:rPr lang="ru-RU" sz="4400" b="1" i="1" kern="0" dirty="0">
                <a:solidFill>
                  <a:srgbClr val="FFC000"/>
                </a:solidFill>
                <a:latin typeface="Arial" pitchFamily="34" charset="0"/>
                <a:ea typeface="+mj-ea"/>
                <a:cs typeface="Arial" pitchFamily="34" charset="0"/>
              </a:rPr>
              <a:t>р</a:t>
            </a:r>
            <a:r>
              <a:rPr lang="ru-RU" sz="4400" b="1" i="1" kern="0" dirty="0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о</a:t>
            </a:r>
            <a:r>
              <a:rPr lang="ru-RU" sz="4400" b="1" i="1" kern="0" dirty="0">
                <a:solidFill>
                  <a:srgbClr val="FFC000"/>
                </a:solidFill>
                <a:latin typeface="Arial" pitchFamily="34" charset="0"/>
                <a:ea typeface="+mj-ea"/>
                <a:cs typeface="Arial" pitchFamily="34" charset="0"/>
              </a:rPr>
              <a:t>в</a:t>
            </a:r>
            <a:r>
              <a:rPr lang="en-US" sz="4400" b="1" i="1" kern="0" dirty="0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’</a:t>
            </a:r>
            <a:r>
              <a:rPr lang="ru-RU" sz="4400" b="1" i="1" kern="0" dirty="0">
                <a:solidFill>
                  <a:srgbClr val="2D2DB9"/>
                </a:solidFill>
                <a:latin typeface="Arial" pitchFamily="34" charset="0"/>
                <a:ea typeface="+mj-ea"/>
                <a:cs typeface="Arial" pitchFamily="34" charset="0"/>
              </a:rPr>
              <a:t>я: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85998" y="1702375"/>
            <a:ext cx="6518849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r" fontAlgn="base">
              <a:spcBef>
                <a:spcPct val="20000"/>
              </a:spcBef>
              <a:spcAft>
                <a:spcPct val="0"/>
              </a:spcAft>
            </a:pPr>
            <a:r>
              <a:rPr lang="uk-UA" sz="4000" b="1" i="1" kern="0" dirty="0">
                <a:solidFill>
                  <a:schemeClr val="accent1">
                    <a:lumMod val="75000"/>
                  </a:schemeClr>
                </a:solidFill>
                <a:latin typeface="Cambria" pitchFamily="18" charset="0"/>
                <a:ea typeface="Cambria Math" pitchFamily="18" charset="0"/>
              </a:rPr>
              <a:t>Потрібно </a:t>
            </a:r>
            <a:r>
              <a:rPr lang="uk-UA" sz="4000" b="1" i="1" kern="0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  <a:ea typeface="Cambria Math" pitchFamily="18" charset="0"/>
              </a:rPr>
              <a:t>запасатися</a:t>
            </a:r>
          </a:p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</a:pPr>
            <a:r>
              <a:rPr lang="uk-UA" sz="4000" b="1" i="1" kern="0" dirty="0" smtClean="0">
                <a:solidFill>
                  <a:schemeClr val="accent1">
                    <a:lumMod val="75000"/>
                  </a:schemeClr>
                </a:solidFill>
                <a:latin typeface="Cambria" pitchFamily="18" charset="0"/>
                <a:ea typeface="Cambria Math" pitchFamily="18" charset="0"/>
              </a:rPr>
              <a:t>   вітамінами і правильно      харчуватися</a:t>
            </a:r>
            <a:endParaRPr lang="uk-UA" sz="4000" b="1" i="1" kern="0" dirty="0">
              <a:solidFill>
                <a:schemeClr val="accent1">
                  <a:lumMod val="75000"/>
                </a:schemeClr>
              </a:solidFill>
              <a:latin typeface="Cambria" pitchFamily="18" charset="0"/>
              <a:ea typeface="Cambria Math" pitchFamily="18" charset="0"/>
            </a:endParaRP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1242"/>
            <a:ext cx="2866578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785" y="2770765"/>
            <a:ext cx="1238763" cy="1180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2670276" y="3749436"/>
            <a:ext cx="5270995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В </a:t>
            </a:r>
            <a:r>
              <a:rPr lang="ru-RU" sz="4400" b="1" dirty="0" err="1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апельсині</a:t>
            </a:r>
            <a:r>
              <a:rPr lang="ru-RU" sz="44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 </a:t>
            </a:r>
            <a:r>
              <a:rPr lang="ru-RU" sz="4400" b="1" dirty="0" err="1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вітаміни</a:t>
            </a:r>
            <a:endParaRPr lang="ru-RU" sz="4400" b="1" dirty="0" smtClean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  <a:p>
            <a:r>
              <a:rPr lang="uk-UA" sz="44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І поживні речовини.</a:t>
            </a:r>
          </a:p>
          <a:p>
            <a:r>
              <a:rPr lang="uk-UA" sz="44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Їжте діти апельсини</a:t>
            </a:r>
          </a:p>
          <a:p>
            <a:r>
              <a:rPr lang="uk-UA" sz="4400" b="1" dirty="0" smtClean="0">
                <a:solidFill>
                  <a:schemeClr val="accent2">
                    <a:lumMod val="75000"/>
                  </a:schemeClr>
                </a:solidFill>
                <a:latin typeface="Monotype Corsiva" pitchFamily="66" charset="0"/>
              </a:rPr>
              <a:t>Будете здорові й сильні!</a:t>
            </a:r>
            <a:endParaRPr lang="ru-RU" sz="4400" b="1" dirty="0">
              <a:solidFill>
                <a:schemeClr val="accent2">
                  <a:lumMod val="75000"/>
                </a:schemeClr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8594897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73046"/>
            <a:ext cx="7772400" cy="782960"/>
          </a:xfrm>
          <a:effectLst/>
        </p:spPr>
        <p:txBody>
          <a:bodyPr/>
          <a:lstStyle/>
          <a:p>
            <a:r>
              <a:rPr lang="ru-RU" sz="5400" i="0" dirty="0" err="1" smtClean="0">
                <a:solidFill>
                  <a:srgbClr val="0070C0"/>
                </a:solidFill>
                <a:cs typeface="Arial" pitchFamily="34" charset="0"/>
              </a:rPr>
              <a:t>З</a:t>
            </a:r>
            <a:r>
              <a:rPr lang="ru-RU" sz="5400" i="0" dirty="0" err="1" smtClean="0">
                <a:solidFill>
                  <a:srgbClr val="996633"/>
                </a:solidFill>
                <a:cs typeface="Arial" pitchFamily="34" charset="0"/>
              </a:rPr>
              <a:t>у</a:t>
            </a:r>
            <a:r>
              <a:rPr lang="ru-RU" sz="5400" i="0" dirty="0" err="1" smtClean="0">
                <a:solidFill>
                  <a:srgbClr val="0070C0"/>
                </a:solidFill>
                <a:cs typeface="Arial" pitchFamily="34" charset="0"/>
              </a:rPr>
              <a:t>с</a:t>
            </a:r>
            <a:r>
              <a:rPr lang="ru-RU" sz="5400" i="0" dirty="0" err="1" smtClean="0">
                <a:solidFill>
                  <a:srgbClr val="996633"/>
                </a:solidFill>
                <a:cs typeface="Arial" pitchFamily="34" charset="0"/>
              </a:rPr>
              <a:t>т</a:t>
            </a:r>
            <a:r>
              <a:rPr lang="ru-RU" sz="5400" i="0" dirty="0" err="1" smtClean="0">
                <a:solidFill>
                  <a:srgbClr val="0070C0"/>
                </a:solidFill>
                <a:cs typeface="Arial" pitchFamily="34" charset="0"/>
              </a:rPr>
              <a:t>р</a:t>
            </a:r>
            <a:r>
              <a:rPr lang="ru-RU" sz="5400" i="0" dirty="0" err="1" smtClean="0">
                <a:solidFill>
                  <a:srgbClr val="996633"/>
                </a:solidFill>
                <a:cs typeface="Arial" pitchFamily="34" charset="0"/>
              </a:rPr>
              <a:t>і</a:t>
            </a:r>
            <a:r>
              <a:rPr lang="ru-RU" sz="5400" i="0" dirty="0" err="1" smtClean="0">
                <a:solidFill>
                  <a:srgbClr val="0070C0"/>
                </a:solidFill>
                <a:cs typeface="Arial" pitchFamily="34" charset="0"/>
              </a:rPr>
              <a:t>ч</a:t>
            </a:r>
            <a:r>
              <a:rPr lang="ru-RU" sz="5400" i="0" dirty="0" smtClean="0">
                <a:solidFill>
                  <a:srgbClr val="0070C0"/>
                </a:solidFill>
                <a:cs typeface="Arial" pitchFamily="34" charset="0"/>
              </a:rPr>
              <a:t> </a:t>
            </a:r>
            <a:r>
              <a:rPr lang="ru-RU" sz="5400" i="0" dirty="0" smtClean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ru-RU" sz="5400" i="0" dirty="0" smtClean="0">
                <a:solidFill>
                  <a:srgbClr val="996633"/>
                </a:solidFill>
                <a:cs typeface="Arial" pitchFamily="34" charset="0"/>
              </a:rPr>
              <a:t>з</a:t>
            </a:r>
            <a:r>
              <a:rPr lang="ru-RU" sz="5400" i="0" dirty="0" smtClean="0">
                <a:solidFill>
                  <a:schemeClr val="accent2">
                    <a:lumMod val="75000"/>
                  </a:schemeClr>
                </a:solidFill>
                <a:cs typeface="Arial" pitchFamily="34" charset="0"/>
              </a:rPr>
              <a:t> </a:t>
            </a:r>
            <a:r>
              <a:rPr lang="ru-RU" sz="5400" i="0" dirty="0" err="1" smtClean="0">
                <a:solidFill>
                  <a:srgbClr val="0070C0"/>
                </a:solidFill>
                <a:cs typeface="Arial" pitchFamily="34" charset="0"/>
              </a:rPr>
              <a:t>п</a:t>
            </a:r>
            <a:r>
              <a:rPr lang="ru-RU" sz="5400" i="0" dirty="0" err="1" smtClean="0">
                <a:solidFill>
                  <a:srgbClr val="996633"/>
                </a:solidFill>
                <a:cs typeface="Arial" pitchFamily="34" charset="0"/>
              </a:rPr>
              <a:t>і</a:t>
            </a:r>
            <a:r>
              <a:rPr lang="ru-RU" sz="5400" i="0" dirty="0" err="1" smtClean="0">
                <a:solidFill>
                  <a:srgbClr val="0070C0"/>
                </a:solidFill>
                <a:cs typeface="Arial" pitchFamily="34" charset="0"/>
              </a:rPr>
              <a:t>р</a:t>
            </a:r>
            <a:r>
              <a:rPr lang="ru-RU" sz="5400" i="0" dirty="0" err="1" smtClean="0">
                <a:solidFill>
                  <a:srgbClr val="996633"/>
                </a:solidFill>
                <a:cs typeface="Arial" pitchFamily="34" charset="0"/>
              </a:rPr>
              <a:t>а</a:t>
            </a:r>
            <a:r>
              <a:rPr lang="ru-RU" sz="5400" i="0" dirty="0" err="1" smtClean="0">
                <a:solidFill>
                  <a:srgbClr val="0070C0"/>
                </a:solidFill>
                <a:cs typeface="Arial" pitchFamily="34" charset="0"/>
              </a:rPr>
              <a:t>т</a:t>
            </a:r>
            <a:r>
              <a:rPr lang="ru-RU" sz="5400" i="0" dirty="0" err="1" smtClean="0">
                <a:solidFill>
                  <a:srgbClr val="996633"/>
                </a:solidFill>
                <a:cs typeface="Arial" pitchFamily="34" charset="0"/>
              </a:rPr>
              <a:t>а</a:t>
            </a:r>
            <a:r>
              <a:rPr lang="ru-RU" sz="5400" i="0" dirty="0" err="1" smtClean="0">
                <a:solidFill>
                  <a:srgbClr val="0070C0"/>
                </a:solidFill>
                <a:cs typeface="Arial" pitchFamily="34" charset="0"/>
              </a:rPr>
              <a:t>м</a:t>
            </a:r>
            <a:r>
              <a:rPr lang="ru-RU" sz="5400" i="0" dirty="0" err="1" smtClean="0">
                <a:solidFill>
                  <a:srgbClr val="996633"/>
                </a:solidFill>
                <a:cs typeface="Arial" pitchFamily="34" charset="0"/>
              </a:rPr>
              <a:t>и</a:t>
            </a:r>
            <a:endParaRPr lang="ru-RU" sz="5400" i="0" dirty="0">
              <a:solidFill>
                <a:srgbClr val="996633"/>
              </a:solidFill>
              <a:cs typeface="Arial" pitchFamily="34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574754" y="836712"/>
            <a:ext cx="5581422" cy="4114800"/>
          </a:xfrm>
          <a:effectLst/>
        </p:spPr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 </a:t>
            </a:r>
            <a:endParaRPr lang="ru-RU" sz="4000" i="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528967" y="980728"/>
                <a:ext cx="6688716" cy="510056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marR="89535" lvl="0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mtClean="0"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b="1" i="1" smtClean="0">
                            <a:latin typeface="Cambria Math"/>
                            <a:ea typeface="Times New Roman"/>
                            <a:cs typeface="Times New Roman"/>
                          </a:rPr>
                          <m:t>  </m:t>
                        </m:r>
                        <m:d>
                          <m:dPr>
                            <m:ctrlPr>
                              <a:rPr lang="ru-RU" sz="3200" b="1" i="1">
                                <a:effectLst/>
                                <a:latin typeface="Cambria Math" panose="02040503050406030204" pitchFamily="18" charset="0"/>
                                <a:ea typeface="Times New Roman"/>
                                <a:cs typeface="Times New Roman"/>
                              </a:rPr>
                            </m:ctrlPr>
                          </m:dPr>
                          <m:e>
                            <m:r>
                              <a:rPr lang="uk-UA" sz="3200" b="1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∗+</m:t>
                            </m:r>
                            <m:r>
                              <a:rPr lang="en-US" sz="3200" b="1" i="1">
                                <a:solidFill>
                                  <a:srgbClr val="000000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𝒂</m:t>
                            </m:r>
                          </m:e>
                        </m:d>
                      </m:e>
                      <m:sup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𝒃</m:t>
                        </m:r>
                      </m:e>
                      <m:sup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+</m:t>
                    </m:r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𝟐</m:t>
                    </m:r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𝒃</m:t>
                    </m:r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∗+</m:t>
                    </m:r>
                    <m:sSup>
                      <m:sSup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∗</m:t>
                        </m:r>
                      </m:e>
                      <m:sup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;   </m:t>
                    </m:r>
                  </m:oMath>
                </a14:m>
                <a:r>
                  <a:rPr lang="uk-UA" sz="3200" b="1" dirty="0">
                    <a:effectLst/>
                    <a:latin typeface="Cambria"/>
                    <a:ea typeface="Times New Roman"/>
                    <a:cs typeface="Times New Roman"/>
                  </a:rPr>
                  <a:t>                                 </a:t>
                </a:r>
                <a:r>
                  <a:rPr lang="uk-UA" sz="3200" b="1" dirty="0" smtClean="0">
                    <a:effectLst/>
                    <a:latin typeface="Cambria"/>
                    <a:ea typeface="Times New Roman"/>
                    <a:cs typeface="Times New Roman"/>
                  </a:rPr>
                  <a:t>   </a:t>
                </a:r>
                <a:endParaRPr lang="ru-RU" sz="3200" b="1" dirty="0">
                  <a:effectLst/>
                  <a:latin typeface="Cambria"/>
                  <a:ea typeface="Times New Roman"/>
                  <a:cs typeface="Times New Roman"/>
                </a:endParaRPr>
              </a:p>
              <a:p>
                <a:pPr marL="342900" marR="89535" lvl="0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 smtClean="0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b="1" i="1" smtClean="0">
                            <a:solidFill>
                              <a:srgbClr val="00206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 </m:t>
                        </m:r>
                        <m:d>
                          <m:dPr>
                            <m:ctrlPr>
                              <a:rPr lang="ru-RU" sz="3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/>
                                <a:cs typeface="Times New Roman"/>
                              </a:rPr>
                            </m:ctrlPr>
                          </m:dPr>
                          <m:e>
                            <m:r>
                              <a:rPr lang="en-US" sz="3200" b="1" i="1">
                                <a:solidFill>
                                  <a:srgbClr val="002060"/>
                                </a:solidFill>
                                <a:latin typeface="Cambria Math"/>
                                <a:cs typeface="Times New Roman"/>
                              </a:rPr>
                              <m:t>𝒚</m:t>
                            </m:r>
                            <m:r>
                              <a:rPr lang="uk-UA" sz="3200" b="1" i="1">
                                <a:solidFill>
                                  <a:srgbClr val="002060"/>
                                </a:solidFill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−∗</m:t>
                            </m:r>
                          </m:e>
                        </m:d>
                      </m:e>
                      <m:sup>
                        <m:r>
                          <a:rPr lang="uk-UA" sz="3200" b="1" i="1">
                            <a:solidFill>
                              <a:srgbClr val="00206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solidFill>
                          <a:srgbClr val="00206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3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srgbClr val="002060"/>
                            </a:solidFill>
                            <a:latin typeface="Cambria Math"/>
                            <a:cs typeface="Times New Roman"/>
                          </a:rPr>
                          <m:t>𝒚</m:t>
                        </m:r>
                      </m:e>
                      <m:sup>
                        <m:r>
                          <a:rPr lang="uk-UA" sz="3200" b="1" i="1">
                            <a:solidFill>
                              <a:srgbClr val="00206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solidFill>
                          <a:srgbClr val="00206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−</m:t>
                    </m:r>
                    <m:r>
                      <a:rPr lang="uk-UA" sz="3200" b="1" i="1">
                        <a:solidFill>
                          <a:srgbClr val="00206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𝟐𝟎</m:t>
                    </m:r>
                    <m:r>
                      <a:rPr lang="en-US" sz="3200" b="1" i="1">
                        <a:solidFill>
                          <a:srgbClr val="002060"/>
                        </a:solidFill>
                        <a:latin typeface="Cambria Math"/>
                        <a:cs typeface="Times New Roman"/>
                      </a:rPr>
                      <m:t>𝒚</m:t>
                    </m:r>
                    <m:r>
                      <a:rPr lang="uk-UA" sz="3200" b="1" i="1">
                        <a:solidFill>
                          <a:srgbClr val="00206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+</m:t>
                    </m:r>
                    <m:sSup>
                      <m:sSupPr>
                        <m:ctrlPr>
                          <a:rPr lang="ru-RU" sz="3200" b="1" i="1">
                            <a:solidFill>
                              <a:srgbClr val="002060"/>
                            </a:solidFill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b="1" i="1">
                            <a:solidFill>
                              <a:srgbClr val="00206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∗</m:t>
                        </m:r>
                      </m:e>
                      <m:sup>
                        <m:r>
                          <a:rPr lang="uk-UA" sz="3200" b="1" i="1">
                            <a:solidFill>
                              <a:srgbClr val="002060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solidFill>
                          <a:srgbClr val="002060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;   </m:t>
                    </m:r>
                  </m:oMath>
                </a14:m>
                <a:r>
                  <a:rPr lang="uk-UA" sz="3200" b="1" dirty="0">
                    <a:solidFill>
                      <a:srgbClr val="002060"/>
                    </a:solidFill>
                    <a:effectLst/>
                    <a:latin typeface="Cambria"/>
                    <a:ea typeface="Times New Roman"/>
                    <a:cs typeface="Times New Roman"/>
                  </a:rPr>
                  <a:t>                                </a:t>
                </a:r>
                <a:endParaRPr lang="ru-RU" sz="3200" b="1" dirty="0">
                  <a:solidFill>
                    <a:srgbClr val="002060"/>
                  </a:solidFill>
                  <a:effectLst/>
                  <a:latin typeface="Cambria"/>
                  <a:ea typeface="Times New Roman"/>
                  <a:cs typeface="Times New Roman"/>
                </a:endParaRPr>
              </a:p>
              <a:p>
                <a:pPr marL="342900" marR="89535" lvl="0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1" i="1" smtClean="0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  <m:r>
                          <a:rPr lang="en-US" sz="32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𝒂</m:t>
                        </m:r>
                      </m:e>
                      <m:sup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𝟒</m:t>
                        </m:r>
                      </m:sup>
                    </m:sSup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∗</m:t>
                    </m:r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𝟐</m:t>
                    </m:r>
                    <m:sSup>
                      <m:sSup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𝒂</m:t>
                        </m:r>
                      </m:e>
                      <m:sup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𝒃</m:t>
                    </m:r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∗</m:t>
                    </m:r>
                    <m:sSup>
                      <m:sSup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𝒃</m:t>
                        </m:r>
                      </m:e>
                      <m:sup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3200" b="1" i="1">
                                <a:effectLst/>
                                <a:latin typeface="Cambria Math" panose="02040503050406030204" pitchFamily="18" charset="0"/>
                                <a:ea typeface="Times New Roman"/>
                                <a:cs typeface="Times New Roman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ru-RU" sz="3200" b="1" i="1">
                                    <a:effectLst/>
                                    <a:latin typeface="Cambria Math" panose="02040503050406030204" pitchFamily="18" charset="0"/>
                                    <a:ea typeface="Times New Roman"/>
                                    <a:cs typeface="Times New Roman"/>
                                  </a:rPr>
                                </m:ctrlPr>
                              </m:sSupPr>
                              <m:e>
                                <m:r>
                                  <a:rPr lang="en-US" sz="3200" b="1" i="1">
                                    <a:solidFill>
                                      <a:srgbClr val="000000"/>
                                    </a:solidFill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𝒂</m:t>
                                </m:r>
                              </m:e>
                              <m:sup>
                                <m:r>
                                  <a:rPr lang="uk-UA" sz="3200" b="1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𝟐</m:t>
                                </m:r>
                              </m:sup>
                            </m:sSup>
                            <m:r>
                              <a:rPr lang="uk-UA" sz="3200" b="1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−</m:t>
                            </m:r>
                            <m:r>
                              <a:rPr lang="uk-UA" sz="3200" b="1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𝒃</m:t>
                            </m:r>
                          </m:e>
                        </m:d>
                      </m:e>
                      <m:sup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;   </m:t>
                    </m:r>
                  </m:oMath>
                </a14:m>
                <a:r>
                  <a:rPr lang="uk-UA" sz="3200" b="1" dirty="0">
                    <a:effectLst/>
                    <a:latin typeface="Cambria"/>
                    <a:ea typeface="Times New Roman"/>
                    <a:cs typeface="Times New Roman"/>
                  </a:rPr>
                  <a:t>                               </a:t>
                </a:r>
                <a:endParaRPr lang="ru-RU" sz="3200" b="1" dirty="0">
                  <a:effectLst/>
                  <a:latin typeface="Cambria"/>
                  <a:ea typeface="Times New Roman"/>
                  <a:cs typeface="Times New Roman"/>
                </a:endParaRPr>
              </a:p>
              <a:p>
                <a:pPr marL="342900" marR="89535" lvl="0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r>
                      <a:rPr lang="uk-UA" sz="3200" b="1" i="1" smtClean="0">
                        <a:solidFill>
                          <a:srgbClr val="000066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 </m:t>
                    </m:r>
                    <m:r>
                      <a:rPr lang="uk-UA" sz="3200" b="1" i="1">
                        <a:solidFill>
                          <a:srgbClr val="000066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𝟏𝟔</m:t>
                    </m:r>
                    <m:sSup>
                      <m:sSupPr>
                        <m:ctrlPr>
                          <a:rPr lang="ru-RU" sz="3200" b="1" i="1">
                            <a:solidFill>
                              <a:srgbClr val="000066"/>
                            </a:solidFill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srgbClr val="000066"/>
                            </a:solidFill>
                            <a:latin typeface="Cambria Math"/>
                            <a:cs typeface="Times New Roman"/>
                          </a:rPr>
                          <m:t>𝒚</m:t>
                        </m:r>
                      </m:e>
                      <m:sup>
                        <m:r>
                          <a:rPr lang="uk-UA" sz="3200" b="1" i="1">
                            <a:solidFill>
                              <a:srgbClr val="000066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𝟒</m:t>
                        </m:r>
                      </m:sup>
                    </m:sSup>
                    <m:r>
                      <a:rPr lang="uk-UA" sz="3200" b="1" i="1">
                        <a:solidFill>
                          <a:srgbClr val="000066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−∗=</m:t>
                    </m:r>
                    <m:d>
                      <m:dPr>
                        <m:ctrlPr>
                          <a:rPr lang="ru-RU" sz="3200" b="1" i="1">
                            <a:solidFill>
                              <a:srgbClr val="000066"/>
                            </a:solidFill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uk-UA" sz="3200" b="1" i="1">
                            <a:solidFill>
                              <a:srgbClr val="000066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𝟑</m:t>
                        </m:r>
                        <m:r>
                          <a:rPr lang="en-US" sz="3200" b="1" i="1">
                            <a:solidFill>
                              <a:srgbClr val="000066"/>
                            </a:solidFill>
                            <a:latin typeface="Cambria Math"/>
                            <a:cs typeface="Times New Roman"/>
                          </a:rPr>
                          <m:t>𝒙</m:t>
                        </m:r>
                        <m:r>
                          <a:rPr lang="uk-UA" sz="3200" b="1" i="1">
                            <a:solidFill>
                              <a:srgbClr val="000066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+∗</m:t>
                        </m:r>
                      </m:e>
                    </m:d>
                    <m:r>
                      <a:rPr lang="uk-UA" sz="3200" b="1" i="1">
                        <a:solidFill>
                          <a:srgbClr val="000066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∙</m:t>
                    </m:r>
                    <m:d>
                      <m:dPr>
                        <m:ctrlPr>
                          <a:rPr lang="ru-RU" sz="3200" b="1" i="1">
                            <a:solidFill>
                              <a:srgbClr val="000066"/>
                            </a:solidFill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uk-UA" sz="3200" b="1" i="1">
                            <a:solidFill>
                              <a:srgbClr val="000066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∗−</m:t>
                        </m:r>
                        <m:r>
                          <a:rPr lang="uk-UA" sz="3200" b="1" i="1">
                            <a:solidFill>
                              <a:srgbClr val="000066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𝟑</m:t>
                        </m:r>
                        <m:r>
                          <a:rPr lang="en-US" sz="3200" b="1" i="1">
                            <a:solidFill>
                              <a:srgbClr val="000066"/>
                            </a:solidFill>
                            <a:latin typeface="Cambria Math"/>
                            <a:cs typeface="Times New Roman"/>
                          </a:rPr>
                          <m:t>𝒙</m:t>
                        </m:r>
                      </m:e>
                    </m:d>
                    <m:r>
                      <a:rPr lang="uk-UA" sz="3200" b="1" i="1">
                        <a:solidFill>
                          <a:srgbClr val="000066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;</m:t>
                    </m:r>
                  </m:oMath>
                </a14:m>
                <a:r>
                  <a:rPr lang="uk-UA" sz="3200" b="1" dirty="0">
                    <a:solidFill>
                      <a:srgbClr val="000066"/>
                    </a:solidFill>
                    <a:effectLst/>
                    <a:latin typeface="Cambria"/>
                    <a:ea typeface="Times New Roman"/>
                    <a:cs typeface="Times New Roman"/>
                  </a:rPr>
                  <a:t> </a:t>
                </a:r>
                <a:endParaRPr lang="ru-RU" sz="3200" b="1" dirty="0">
                  <a:solidFill>
                    <a:srgbClr val="000066"/>
                  </a:solidFill>
                  <a:effectLst/>
                  <a:latin typeface="Cambria"/>
                  <a:ea typeface="Times New Roman"/>
                  <a:cs typeface="Times New Roman"/>
                </a:endParaRPr>
              </a:p>
              <a:p>
                <a:pPr marL="342900" marR="89535" lvl="0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r>
                      <a:rPr lang="uk-UA" sz="3200" b="1" i="1" smtClean="0">
                        <a:effectLst/>
                        <a:latin typeface="Cambria Math"/>
                        <a:ea typeface="Times New Roman"/>
                        <a:cs typeface="Times New Roman"/>
                      </a:rPr>
                      <m:t>  </m:t>
                    </m:r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𝟗</m:t>
                    </m:r>
                    <m:sSup>
                      <m:sSup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𝒂</m:t>
                        </m:r>
                      </m:e>
                      <m:sup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+ ∗ +</m:t>
                    </m:r>
                    <m:sSup>
                      <m:sSup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𝒃</m:t>
                        </m:r>
                      </m:e>
                      <m:sup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3200" b="1" i="1">
                                <a:effectLst/>
                                <a:latin typeface="Cambria Math" panose="02040503050406030204" pitchFamily="18" charset="0"/>
                                <a:ea typeface="Times New Roman"/>
                                <a:cs typeface="Times New Roman"/>
                              </a:rPr>
                            </m:ctrlPr>
                          </m:dPr>
                          <m:e>
                            <m:r>
                              <a:rPr lang="uk-UA" sz="3200" b="1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∗+</m:t>
                            </m:r>
                            <m:r>
                              <a:rPr lang="uk-UA" sz="3200" b="1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𝒃</m:t>
                            </m:r>
                          </m:e>
                        </m:d>
                      </m:e>
                      <m:sup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;</m:t>
                    </m:r>
                  </m:oMath>
                </a14:m>
                <a:r>
                  <a:rPr lang="uk-UA" sz="3200" b="1" dirty="0">
                    <a:effectLst/>
                    <a:latin typeface="Cambria"/>
                    <a:ea typeface="Times New Roman"/>
                    <a:cs typeface="Times New Roman"/>
                  </a:rPr>
                  <a:t> </a:t>
                </a:r>
                <a:endParaRPr lang="ru-RU" sz="3200" b="1" dirty="0">
                  <a:effectLst/>
                  <a:latin typeface="Cambria"/>
                  <a:ea typeface="Times New Roman"/>
                  <a:cs typeface="Times New Roman"/>
                </a:endParaRPr>
              </a:p>
              <a:p>
                <a:pPr marL="342900" marR="89535" lvl="0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r>
                      <a:rPr lang="uk-UA" sz="3200" b="1" i="1" smtClean="0">
                        <a:solidFill>
                          <a:schemeClr val="accent2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  </m:t>
                    </m:r>
                    <m:r>
                      <a:rPr lang="uk-UA" sz="3200" b="1" i="1">
                        <a:solidFill>
                          <a:schemeClr val="accent2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𝟐𝟓</m:t>
                    </m:r>
                    <m:sSup>
                      <m:sSupPr>
                        <m:ctrlPr>
                          <a:rPr lang="ru-RU" sz="3200" b="1" i="1">
                            <a:solidFill>
                              <a:schemeClr val="accent2"/>
                            </a:solidFill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schemeClr val="accent2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𝒂</m:t>
                        </m:r>
                      </m:e>
                      <m:sup>
                        <m:r>
                          <a:rPr lang="uk-UA" sz="3200" b="1" i="1">
                            <a:solidFill>
                              <a:schemeClr val="accent2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solidFill>
                          <a:schemeClr val="accent2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−∗=</m:t>
                    </m:r>
                    <m:d>
                      <m:dPr>
                        <m:ctrlPr>
                          <a:rPr lang="ru-RU" sz="3200" b="1" i="1">
                            <a:solidFill>
                              <a:schemeClr val="accent2"/>
                            </a:solidFill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uk-UA" sz="3200" b="1" i="1">
                            <a:solidFill>
                              <a:schemeClr val="accent2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∗+</m:t>
                        </m:r>
                        <m:r>
                          <a:rPr lang="uk-UA" sz="3200" b="1" i="1">
                            <a:solidFill>
                              <a:schemeClr val="accent2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  <m:r>
                          <a:rPr lang="uk-UA" sz="3200" b="1" i="1">
                            <a:solidFill>
                              <a:schemeClr val="accent2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𝒃</m:t>
                        </m:r>
                      </m:e>
                    </m:d>
                    <m:r>
                      <a:rPr lang="uk-UA" sz="3200" b="1" i="1">
                        <a:solidFill>
                          <a:schemeClr val="accent2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∙</m:t>
                    </m:r>
                    <m:d>
                      <m:dPr>
                        <m:ctrlPr>
                          <a:rPr lang="ru-RU" sz="3200" b="1" i="1">
                            <a:solidFill>
                              <a:schemeClr val="accent2"/>
                            </a:solidFill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uk-UA" sz="3200" b="1" i="1">
                            <a:solidFill>
                              <a:schemeClr val="accent2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∗−</m:t>
                        </m:r>
                        <m:r>
                          <a:rPr lang="uk-UA" sz="3200" b="1" i="1">
                            <a:solidFill>
                              <a:schemeClr val="accent2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  <m:r>
                          <a:rPr lang="uk-UA" sz="3200" b="1" i="1">
                            <a:solidFill>
                              <a:schemeClr val="accent2"/>
                            </a:solidFill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𝒃</m:t>
                        </m:r>
                      </m:e>
                    </m:d>
                    <m:r>
                      <a:rPr lang="uk-UA" sz="3200" b="1" i="1">
                        <a:solidFill>
                          <a:schemeClr val="accent2"/>
                        </a:solidFill>
                        <a:effectLst/>
                        <a:latin typeface="Cambria Math"/>
                        <a:ea typeface="Times New Roman"/>
                        <a:cs typeface="Times New Roman"/>
                      </a:rPr>
                      <m:t>;  </m:t>
                    </m:r>
                  </m:oMath>
                </a14:m>
                <a:r>
                  <a:rPr lang="uk-UA" sz="3200" b="1" dirty="0">
                    <a:solidFill>
                      <a:schemeClr val="accent2"/>
                    </a:solidFill>
                    <a:effectLst/>
                    <a:latin typeface="Cambria"/>
                    <a:ea typeface="Times New Roman"/>
                    <a:cs typeface="Times New Roman"/>
                  </a:rPr>
                  <a:t>                            </a:t>
                </a:r>
                <a:endParaRPr lang="ru-RU" sz="3200" b="1" dirty="0">
                  <a:solidFill>
                    <a:schemeClr val="accent2"/>
                  </a:solidFill>
                  <a:effectLst/>
                  <a:latin typeface="Cambria"/>
                  <a:ea typeface="Times New Roman"/>
                  <a:cs typeface="Times New Roman"/>
                </a:endParaRPr>
              </a:p>
              <a:p>
                <a:pPr marL="342900" marR="89535" lvl="0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r>
                      <a:rPr lang="uk-UA" sz="3200" b="1" i="1" smtClean="0">
                        <a:effectLst/>
                        <a:latin typeface="Cambria Math"/>
                        <a:ea typeface="Times New Roman"/>
                        <a:cs typeface="Times New Roman"/>
                      </a:rPr>
                      <m:t>  </m:t>
                    </m:r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𝟑𝟔</m:t>
                    </m:r>
                    <m:sSup>
                      <m:sSup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1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𝒂</m:t>
                        </m:r>
                      </m:e>
                      <m:sup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−</m:t>
                    </m:r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𝟗</m:t>
                    </m:r>
                    <m:sSup>
                      <m:sSup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𝒃</m:t>
                        </m:r>
                      </m:e>
                      <m:sup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𝟐</m:t>
                        </m:r>
                      </m:sup>
                    </m:sSup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d>
                      <m:d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∗+∗</m:t>
                        </m:r>
                      </m:e>
                    </m:d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∙</m:t>
                    </m:r>
                    <m:d>
                      <m:dPr>
                        <m:ctrlPr>
                          <a:rPr lang="ru-RU" sz="3200" b="1" i="1">
                            <a:effectLst/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uk-UA" sz="3200" b="1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∗−∗</m:t>
                        </m:r>
                      </m:e>
                    </m:d>
                    <m:r>
                      <a:rPr lang="uk-UA" sz="3200" b="1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.</m:t>
                    </m:r>
                  </m:oMath>
                </a14:m>
                <a:r>
                  <a:rPr lang="uk-UA" sz="3200" b="1" dirty="0">
                    <a:effectLst/>
                    <a:latin typeface="Cambria"/>
                    <a:ea typeface="Times New Roman"/>
                    <a:cs typeface="Times New Roman"/>
                  </a:rPr>
                  <a:t> </a:t>
                </a:r>
                <a:endParaRPr lang="ru-RU" sz="3200" b="1" dirty="0">
                  <a:effectLst/>
                  <a:latin typeface="Cambria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967" y="980728"/>
                <a:ext cx="6688716" cy="510056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2" descr="E:\Desktop\pred100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105717"/>
            <a:ext cx="244827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8577442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64526" y="0"/>
            <a:ext cx="7772400" cy="782960"/>
          </a:xfrm>
          <a:effectLst/>
        </p:spPr>
        <p:txBody>
          <a:bodyPr/>
          <a:lstStyle/>
          <a:p>
            <a:r>
              <a:rPr lang="ru-RU" sz="5400" i="0" dirty="0" err="1" smtClean="0">
                <a:solidFill>
                  <a:srgbClr val="7030A0"/>
                </a:solidFill>
                <a:latin typeface="Comic Sans MS" pitchFamily="66" charset="0"/>
                <a:cs typeface="Arial" pitchFamily="34" charset="0"/>
              </a:rPr>
              <a:t>Зустріч</a:t>
            </a:r>
            <a:r>
              <a:rPr lang="ru-RU" sz="5400" i="0" dirty="0" smtClean="0">
                <a:solidFill>
                  <a:srgbClr val="7030A0"/>
                </a:solidFill>
                <a:latin typeface="Comic Sans MS" pitchFamily="66" charset="0"/>
                <a:cs typeface="Arial" pitchFamily="34" charset="0"/>
              </a:rPr>
              <a:t> з </a:t>
            </a:r>
            <a:r>
              <a:rPr lang="ru-RU" sz="5400" i="0" dirty="0" err="1" smtClean="0">
                <a:solidFill>
                  <a:srgbClr val="7030A0"/>
                </a:solidFill>
                <a:latin typeface="Comic Sans MS" pitchFamily="66" charset="0"/>
                <a:cs typeface="Arial" pitchFamily="34" charset="0"/>
              </a:rPr>
              <a:t>піратами</a:t>
            </a:r>
            <a:endParaRPr lang="ru-RU" sz="5400" i="0" dirty="0">
              <a:solidFill>
                <a:srgbClr val="7030A0"/>
              </a:solidFill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51520" y="1048264"/>
            <a:ext cx="8420472" cy="4114800"/>
          </a:xfrm>
          <a:effectLst/>
        </p:spPr>
        <p:txBody>
          <a:bodyPr/>
          <a:lstStyle/>
          <a:p>
            <a:pPr>
              <a:buNone/>
            </a:pPr>
            <a:r>
              <a:rPr lang="ru-RU" sz="2400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 </a:t>
            </a:r>
            <a:endParaRPr lang="ru-RU" sz="4000" i="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9869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6196" y="689751"/>
            <a:ext cx="2494277" cy="208823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539552" y="692696"/>
                <a:ext cx="7704856" cy="48259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marR="89535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  </m:t>
                        </m:r>
                        <m:d>
                          <m:d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Times New Roman"/>
                                <a:cs typeface="Times New Roman"/>
                              </a:rPr>
                            </m:ctrlPr>
                          </m:dPr>
                          <m:e>
                            <m:r>
                              <a:rPr lang="en-US" sz="32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𝑏</m:t>
                            </m:r>
                            <m:r>
                              <a:rPr lang="uk-UA" sz="3200" i="1">
                                <a:solidFill>
                                  <a:srgbClr val="000000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+</m:t>
                            </m:r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𝑎</m:t>
                            </m:r>
                          </m:e>
                        </m:d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+2</m:t>
                    </m:r>
                    <m:r>
                      <a:rPr lang="en-US" sz="3200" b="0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+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;   </m:t>
                    </m:r>
                  </m:oMath>
                </a14:m>
                <a:r>
                  <a:rPr lang="uk-UA" sz="3200" dirty="0">
                    <a:solidFill>
                      <a:srgbClr val="000000"/>
                    </a:solidFill>
                    <a:latin typeface="Cambria"/>
                    <a:ea typeface="Times New Roman"/>
                    <a:cs typeface="Times New Roman"/>
                  </a:rPr>
                  <a:t>                                 </a:t>
                </a:r>
                <a:r>
                  <a:rPr lang="uk-UA" sz="3200" dirty="0" smtClean="0">
                    <a:solidFill>
                      <a:srgbClr val="000000"/>
                    </a:solidFill>
                    <a:latin typeface="Cambria"/>
                    <a:ea typeface="Times New Roman"/>
                    <a:cs typeface="Times New Roman"/>
                  </a:rPr>
                  <a:t>   </a:t>
                </a:r>
                <a:endParaRPr lang="ru-RU" sz="3200" dirty="0">
                  <a:solidFill>
                    <a:srgbClr val="000000"/>
                  </a:solidFill>
                  <a:latin typeface="Cambria"/>
                  <a:ea typeface="Times New Roman"/>
                  <a:cs typeface="Times New Roman"/>
                </a:endParaRPr>
              </a:p>
              <a:p>
                <a:pPr marL="342900" marR="89535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  </m:t>
                        </m:r>
                        <m:d>
                          <m:d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Times New Roman"/>
                                <a:cs typeface="Times New Roman"/>
                              </a:rPr>
                            </m:ctrlPr>
                          </m:dPr>
                          <m:e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/>
                              </a:rPr>
                              <m:t>𝑦</m:t>
                            </m:r>
                            <m:r>
                              <a:rPr lang="uk-UA" sz="3200" i="1">
                                <a:solidFill>
                                  <a:srgbClr val="000000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−</m:t>
                            </m:r>
                            <m:r>
                              <a:rPr lang="en-US" sz="32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10</m:t>
                            </m:r>
                          </m:e>
                        </m:d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cs typeface="Times New Roman"/>
                          </a:rPr>
                          <m:t>𝑦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−20</m:t>
                    </m:r>
                    <m:r>
                      <a:rPr lang="en-US" sz="3200" i="1">
                        <a:solidFill>
                          <a:srgbClr val="000000"/>
                        </a:solidFill>
                        <a:latin typeface="Cambria Math"/>
                        <a:cs typeface="Times New Roman"/>
                      </a:rPr>
                      <m:t>𝑦</m:t>
                    </m:r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+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10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;   </m:t>
                    </m:r>
                  </m:oMath>
                </a14:m>
                <a:r>
                  <a:rPr lang="uk-UA" sz="3200" dirty="0">
                    <a:solidFill>
                      <a:srgbClr val="000000"/>
                    </a:solidFill>
                    <a:latin typeface="Cambria"/>
                    <a:ea typeface="Times New Roman"/>
                    <a:cs typeface="Times New Roman"/>
                  </a:rPr>
                  <a:t>                                </a:t>
                </a:r>
                <a:endParaRPr lang="ru-RU" sz="3200" dirty="0">
                  <a:solidFill>
                    <a:srgbClr val="000000"/>
                  </a:solidFill>
                  <a:latin typeface="Cambria"/>
                  <a:ea typeface="Times New Roman"/>
                  <a:cs typeface="Times New Roman"/>
                </a:endParaRPr>
              </a:p>
              <a:p>
                <a:pPr marL="342900" marR="89535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4</m:t>
                        </m:r>
                      </m:sup>
                    </m:sSup>
                    <m:r>
                      <a:rPr lang="en-US" sz="3200" b="0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−</m:t>
                    </m:r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2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en-US" sz="3200" b="0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+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Times New Roman"/>
                                <a:cs typeface="Times New Roman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ru-RU" sz="3200" i="1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ea typeface="Times New Roman"/>
                                    <a:cs typeface="Times New Roman"/>
                                  </a:rPr>
                                </m:ctrlPr>
                              </m:sSupPr>
                              <m:e>
                                <m:r>
                                  <a:rPr lang="en-US" sz="3200" i="1">
                                    <a:solidFill>
                                      <a:srgbClr val="000000"/>
                                    </a:solidFill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𝑎</m:t>
                                </m:r>
                              </m:e>
                              <m:sup>
                                <m:r>
                                  <a:rPr lang="uk-UA" sz="3200" i="1">
                                    <a:solidFill>
                                      <a:srgbClr val="000000"/>
                                    </a:solidFill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p>
                            </m:sSup>
                            <m:r>
                              <a:rPr lang="uk-UA" sz="3200" i="1">
                                <a:solidFill>
                                  <a:srgbClr val="000000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−</m:t>
                            </m:r>
                            <m:r>
                              <a:rPr lang="uk-UA" sz="3200" i="1">
                                <a:solidFill>
                                  <a:srgbClr val="000000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;   </m:t>
                    </m:r>
                  </m:oMath>
                </a14:m>
                <a:r>
                  <a:rPr lang="uk-UA" sz="3200" dirty="0">
                    <a:solidFill>
                      <a:srgbClr val="000000"/>
                    </a:solidFill>
                    <a:latin typeface="Cambria"/>
                    <a:ea typeface="Times New Roman"/>
                    <a:cs typeface="Times New Roman"/>
                  </a:rPr>
                  <a:t>                               </a:t>
                </a:r>
                <a:endParaRPr lang="ru-RU" sz="3200" dirty="0">
                  <a:solidFill>
                    <a:srgbClr val="000000"/>
                  </a:solidFill>
                  <a:latin typeface="Cambria"/>
                  <a:ea typeface="Times New Roman"/>
                  <a:cs typeface="Times New Roman"/>
                </a:endParaRPr>
              </a:p>
              <a:p>
                <a:pPr marL="342900" marR="89535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r>
                      <a:rPr lang="uk-UA" sz="3200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16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у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4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−</m:t>
                    </m:r>
                    <m:r>
                      <a:rPr lang="en-US" sz="3200" b="0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9</m:t>
                    </m:r>
                    <m:sSup>
                      <m:sSupPr>
                        <m:ctrlP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/>
                          </a:rPr>
                          <m:t>𝑥</m:t>
                        </m:r>
                      </m:e>
                      <m:sup>
                        <m: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d>
                      <m:d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cs typeface="Times New Roman"/>
                          </a:rPr>
                          <m:t>𝑥</m:t>
                        </m:r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4</m:t>
                        </m:r>
                        <m:sSup>
                          <m:sSupPr>
                            <m:ctrlPr>
                              <a:rPr lang="en-US" sz="3200" b="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32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∙</m:t>
                    </m:r>
                    <m:d>
                      <m:d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4</m:t>
                        </m:r>
                        <m:sSup>
                          <m:sSupPr>
                            <m:ctrlPr>
                              <a:rPr lang="en-US" sz="3200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/>
                              </a:rPr>
                              <m:t>𝑦</m:t>
                            </m:r>
                          </m:e>
                          <m:sup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latin typeface="Cambria Math"/>
                                <a:cs typeface="Times New Roman"/>
                              </a:rPr>
                              <m:t>2</m:t>
                            </m:r>
                          </m:sup>
                        </m:s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−3</m:t>
                        </m:r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cs typeface="Times New Roman"/>
                          </a:rPr>
                          <m:t>𝑥</m:t>
                        </m:r>
                      </m:e>
                    </m:d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;</m:t>
                    </m:r>
                  </m:oMath>
                </a14:m>
                <a:r>
                  <a:rPr lang="uk-UA" sz="3200" dirty="0">
                    <a:solidFill>
                      <a:srgbClr val="000000"/>
                    </a:solidFill>
                    <a:latin typeface="Cambria"/>
                    <a:ea typeface="Times New Roman"/>
                    <a:cs typeface="Times New Roman"/>
                  </a:rPr>
                  <a:t> </a:t>
                </a:r>
                <a:endParaRPr lang="ru-RU" sz="3200" dirty="0">
                  <a:solidFill>
                    <a:srgbClr val="000000"/>
                  </a:solidFill>
                  <a:latin typeface="Cambria"/>
                  <a:ea typeface="Times New Roman"/>
                  <a:cs typeface="Times New Roman"/>
                </a:endParaRPr>
              </a:p>
              <a:p>
                <a:pPr marL="342900" marR="89535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r>
                      <a:rPr lang="uk-UA" sz="3200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 </m:t>
                    </m:r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9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+</m:t>
                    </m:r>
                    <m:r>
                      <a:rPr lang="en-US" sz="3200" b="0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6</m:t>
                    </m:r>
                    <m:r>
                      <a:rPr lang="en-US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𝑎</m:t>
                    </m:r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+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3200" i="1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ea typeface="Times New Roman"/>
                                <a:cs typeface="Times New Roman"/>
                              </a:rPr>
                            </m:ctrlPr>
                          </m:dPr>
                          <m:e>
                            <m:r>
                              <a:rPr lang="en-US" sz="3200" b="0" i="1" smtClean="0">
                                <a:solidFill>
                                  <a:srgbClr val="000000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3</m:t>
                            </m:r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𝑎</m:t>
                            </m:r>
                            <m:r>
                              <a:rPr lang="uk-UA" sz="3200" i="1">
                                <a:solidFill>
                                  <a:srgbClr val="000000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+</m:t>
                            </m:r>
                            <m:r>
                              <a:rPr lang="uk-UA" sz="3200" i="1">
                                <a:solidFill>
                                  <a:srgbClr val="000000"/>
                                </a:solidFill>
                                <a:latin typeface="Cambria Math"/>
                                <a:ea typeface="Times New Roman"/>
                                <a:cs typeface="Times New Roman"/>
                              </a:rPr>
                              <m:t>𝑏</m:t>
                            </m:r>
                          </m:e>
                        </m:d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;</m:t>
                    </m:r>
                  </m:oMath>
                </a14:m>
                <a:r>
                  <a:rPr lang="uk-UA" sz="3200" dirty="0">
                    <a:solidFill>
                      <a:srgbClr val="000000"/>
                    </a:solidFill>
                    <a:latin typeface="Cambria"/>
                    <a:ea typeface="Times New Roman"/>
                    <a:cs typeface="Times New Roman"/>
                  </a:rPr>
                  <a:t> </a:t>
                </a:r>
                <a:endParaRPr lang="ru-RU" sz="3200" dirty="0">
                  <a:solidFill>
                    <a:srgbClr val="000000"/>
                  </a:solidFill>
                  <a:latin typeface="Cambria"/>
                  <a:ea typeface="Times New Roman"/>
                  <a:cs typeface="Times New Roman"/>
                </a:endParaRPr>
              </a:p>
              <a:p>
                <a:pPr marL="342900" marR="89535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r>
                      <a:rPr lang="uk-UA" sz="3200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 </m:t>
                    </m:r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25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−</m:t>
                    </m:r>
                    <m:r>
                      <a:rPr lang="en-US" sz="3200" b="0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4</m:t>
                    </m:r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𝑏</m:t>
                    </m:r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d>
                      <m:d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5</m:t>
                        </m:r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+2</m:t>
                        </m:r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</m:d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∙</m:t>
                    </m:r>
                    <m:d>
                      <m:d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5</m:t>
                        </m:r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−2</m:t>
                        </m:r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</m:d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;  </m:t>
                    </m:r>
                  </m:oMath>
                </a14:m>
                <a:r>
                  <a:rPr lang="uk-UA" sz="3200" dirty="0">
                    <a:solidFill>
                      <a:srgbClr val="000000"/>
                    </a:solidFill>
                    <a:latin typeface="Cambria"/>
                    <a:ea typeface="Times New Roman"/>
                    <a:cs typeface="Times New Roman"/>
                  </a:rPr>
                  <a:t>                            </a:t>
                </a:r>
                <a:endParaRPr lang="ru-RU" sz="3200" dirty="0">
                  <a:solidFill>
                    <a:srgbClr val="000000"/>
                  </a:solidFill>
                  <a:latin typeface="Cambria"/>
                  <a:ea typeface="Times New Roman"/>
                  <a:cs typeface="Times New Roman"/>
                </a:endParaRPr>
              </a:p>
              <a:p>
                <a:pPr marL="342900" marR="89535" indent="-342900">
                  <a:lnSpc>
                    <a:spcPct val="115000"/>
                  </a:lnSpc>
                  <a:spcAft>
                    <a:spcPts val="1000"/>
                  </a:spcAft>
                  <a:buFont typeface="Times New Roman"/>
                  <a:buAutoNum type="arabicParenR"/>
                </a:pPr>
                <a14:m>
                  <m:oMath xmlns:m="http://schemas.openxmlformats.org/officeDocument/2006/math">
                    <m:r>
                      <a:rPr lang="uk-UA" sz="3200" i="1" smtClean="0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  </m:t>
                    </m:r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36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−9</m:t>
                    </m:r>
                    <m:sSup>
                      <m:sSup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sSupPr>
                      <m:e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  <m:sup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sup>
                    </m:sSup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d>
                      <m:d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6</m:t>
                        </m:r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+</m:t>
                        </m:r>
                        <m: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</m:d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∙</m:t>
                    </m:r>
                    <m:d>
                      <m:dPr>
                        <m:ctrlPr>
                          <a:rPr lang="ru-RU" sz="3200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Times New Roman"/>
                            <a:cs typeface="Times New Roman"/>
                          </a:rPr>
                        </m:ctrlPr>
                      </m:dPr>
                      <m:e>
                        <m: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6</m:t>
                        </m:r>
                        <m:r>
                          <a:rPr lang="en-US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𝑎</m:t>
                        </m:r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−</m:t>
                        </m:r>
                        <m:r>
                          <a:rPr lang="en-US" sz="3200" b="0" i="1" smtClean="0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3</m:t>
                        </m:r>
                        <m:r>
                          <a:rPr lang="uk-UA" sz="3200" i="1">
                            <a:solidFill>
                              <a:srgbClr val="000000"/>
                            </a:solidFill>
                            <a:latin typeface="Cambria Math"/>
                            <a:ea typeface="Times New Roman"/>
                            <a:cs typeface="Times New Roman"/>
                          </a:rPr>
                          <m:t>𝑏</m:t>
                        </m:r>
                      </m:e>
                    </m:d>
                    <m:r>
                      <a:rPr lang="uk-UA" sz="3200" i="1">
                        <a:solidFill>
                          <a:srgbClr val="000000"/>
                        </a:solidFill>
                        <a:latin typeface="Cambria Math"/>
                        <a:ea typeface="Times New Roman"/>
                        <a:cs typeface="Times New Roman"/>
                      </a:rPr>
                      <m:t>.</m:t>
                    </m:r>
                  </m:oMath>
                </a14:m>
                <a:r>
                  <a:rPr lang="uk-UA" sz="3200" dirty="0">
                    <a:solidFill>
                      <a:srgbClr val="000000"/>
                    </a:solidFill>
                    <a:latin typeface="Cambria"/>
                    <a:ea typeface="Times New Roman"/>
                    <a:cs typeface="Times New Roman"/>
                  </a:rPr>
                  <a:t> </a:t>
                </a:r>
                <a:endParaRPr lang="ru-RU" sz="3200" dirty="0">
                  <a:solidFill>
                    <a:srgbClr val="000000"/>
                  </a:solidFill>
                  <a:latin typeface="Cambria"/>
                  <a:ea typeface="Times New Roman"/>
                  <a:cs typeface="Times New Roman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692696"/>
                <a:ext cx="7704856" cy="482593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117276"/>
              </p:ext>
            </p:extLst>
          </p:nvPr>
        </p:nvGraphicFramePr>
        <p:xfrm>
          <a:off x="1331643" y="5435471"/>
          <a:ext cx="4248468" cy="10801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978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82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20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20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720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7205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7205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720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98525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95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+mj-lt"/>
                        </a:rPr>
                        <a:t>Буква</a:t>
                      </a:r>
                      <a:endParaRPr lang="ru-RU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smtClean="0">
                          <a:solidFill>
                            <a:srgbClr val="660066"/>
                          </a:solidFill>
                          <a:latin typeface="+mj-lt"/>
                        </a:rPr>
                        <a:t>Г</a:t>
                      </a:r>
                      <a:endParaRPr lang="ru-RU" b="1" dirty="0">
                        <a:solidFill>
                          <a:srgbClr val="660066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660066"/>
                          </a:solidFill>
                          <a:latin typeface="+mj-lt"/>
                        </a:rPr>
                        <a:t>І</a:t>
                      </a:r>
                      <a:endParaRPr lang="ru-RU" b="1" dirty="0">
                        <a:solidFill>
                          <a:srgbClr val="660066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660066"/>
                          </a:solidFill>
                          <a:latin typeface="+mj-lt"/>
                        </a:rPr>
                        <a:t>Г</a:t>
                      </a:r>
                      <a:endParaRPr lang="ru-RU" b="1" dirty="0">
                        <a:solidFill>
                          <a:srgbClr val="660066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660066"/>
                          </a:solidFill>
                          <a:latin typeface="+mj-lt"/>
                        </a:rPr>
                        <a:t>І</a:t>
                      </a:r>
                      <a:endParaRPr lang="ru-RU" b="1" dirty="0">
                        <a:solidFill>
                          <a:srgbClr val="660066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660066"/>
                          </a:solidFill>
                          <a:latin typeface="+mj-lt"/>
                        </a:rPr>
                        <a:t>Є</a:t>
                      </a:r>
                      <a:endParaRPr lang="ru-RU" b="1" dirty="0">
                        <a:solidFill>
                          <a:srgbClr val="660066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660066"/>
                          </a:solidFill>
                          <a:latin typeface="+mj-lt"/>
                        </a:rPr>
                        <a:t>Н</a:t>
                      </a:r>
                      <a:endParaRPr lang="ru-RU" b="1" dirty="0">
                        <a:solidFill>
                          <a:srgbClr val="660066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rgbClr val="660066"/>
                          </a:solidFill>
                          <a:latin typeface="+mj-lt"/>
                        </a:rPr>
                        <a:t>А</a:t>
                      </a:r>
                      <a:endParaRPr lang="ru-RU" b="1" dirty="0">
                        <a:solidFill>
                          <a:srgbClr val="660066"/>
                        </a:solidFill>
                        <a:latin typeface="+mj-lt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6188858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97035" y="404664"/>
            <a:ext cx="7958166" cy="1200766"/>
          </a:xfrm>
          <a:effectLst/>
        </p:spPr>
        <p:txBody>
          <a:bodyPr/>
          <a:lstStyle/>
          <a:p>
            <a:pPr marL="342900" lvl="0" indent="-342900">
              <a:spcBef>
                <a:spcPct val="20000"/>
              </a:spcBef>
            </a:pPr>
            <a:r>
              <a:rPr lang="uk-UA" i="0" dirty="0" smtClean="0">
                <a:solidFill>
                  <a:schemeClr val="accent6"/>
                </a:solidFill>
                <a:cs typeface="Arial" pitchFamily="34" charset="0"/>
              </a:rPr>
              <a:t>Четверте правило країни Здоров</a:t>
            </a:r>
            <a:r>
              <a:rPr lang="en-US" i="0" dirty="0" smtClean="0">
                <a:solidFill>
                  <a:schemeClr val="accent6"/>
                </a:solidFill>
                <a:cs typeface="Arial" pitchFamily="34" charset="0"/>
              </a:rPr>
              <a:t>’</a:t>
            </a:r>
            <a:r>
              <a:rPr lang="uk-UA" i="0" dirty="0" smtClean="0">
                <a:solidFill>
                  <a:schemeClr val="accent6"/>
                </a:solidFill>
                <a:cs typeface="Arial" pitchFamily="34" charset="0"/>
              </a:rPr>
              <a:t>я: гігієна.</a:t>
            </a:r>
            <a:endParaRPr lang="ru-RU" i="0" dirty="0">
              <a:solidFill>
                <a:schemeClr val="accent6"/>
              </a:solidFill>
              <a:cs typeface="Arial" pitchFamily="34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78600" y="1700808"/>
            <a:ext cx="9566007" cy="1368152"/>
          </a:xfrm>
          <a:effectLst/>
        </p:spPr>
        <p:txBody>
          <a:bodyPr/>
          <a:lstStyle/>
          <a:p>
            <a:pPr algn="ctr">
              <a:buNone/>
            </a:pPr>
            <a:r>
              <a:rPr lang="ru-RU" sz="2400" dirty="0" smtClean="0">
                <a:solidFill>
                  <a:schemeClr val="tx2">
                    <a:lumMod val="95000"/>
                    <a:lumOff val="5000"/>
                  </a:schemeClr>
                </a:solidFill>
              </a:rPr>
              <a:t> </a:t>
            </a:r>
            <a:endParaRPr lang="ru-RU" dirty="0" smtClean="0">
              <a:solidFill>
                <a:schemeClr val="accent6"/>
              </a:solidFill>
            </a:endParaRPr>
          </a:p>
          <a:p>
            <a:pPr>
              <a:buNone/>
            </a:pPr>
            <a:r>
              <a:rPr lang="uk-UA" i="0" dirty="0" smtClean="0">
                <a:solidFill>
                  <a:srgbClr val="00FF00"/>
                </a:solidFill>
                <a:latin typeface="+mj-lt"/>
              </a:rPr>
              <a:t>Дійсно – чистота запорука здоров</a:t>
            </a:r>
            <a:r>
              <a:rPr lang="en-US" i="0" dirty="0" smtClean="0">
                <a:solidFill>
                  <a:srgbClr val="00FF00"/>
                </a:solidFill>
                <a:latin typeface="+mj-lt"/>
              </a:rPr>
              <a:t>’</a:t>
            </a:r>
            <a:r>
              <a:rPr lang="uk-UA" i="0" dirty="0" smtClean="0">
                <a:solidFill>
                  <a:srgbClr val="00FF00"/>
                </a:solidFill>
                <a:latin typeface="+mj-lt"/>
              </a:rPr>
              <a:t>я.</a:t>
            </a:r>
          </a:p>
          <a:p>
            <a:pPr algn="ctr">
              <a:buNone/>
            </a:pPr>
            <a:endParaRPr lang="ru-RU" dirty="0" smtClean="0">
              <a:solidFill>
                <a:schemeClr val="accent6"/>
              </a:solidFill>
            </a:endParaRPr>
          </a:p>
          <a:p>
            <a:pPr algn="ctr">
              <a:buNone/>
            </a:pPr>
            <a:endParaRPr lang="ru-RU" sz="2400" dirty="0" smtClean="0">
              <a:solidFill>
                <a:srgbClr val="C00000"/>
              </a:solidFill>
            </a:endParaRPr>
          </a:p>
          <a:p>
            <a:pPr algn="ctr">
              <a:buNone/>
            </a:pPr>
            <a:endParaRPr lang="ru-RU" sz="4000" i="0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7" t="22238" r="55451" b="23755"/>
          <a:stretch/>
        </p:blipFill>
        <p:spPr bwMode="auto">
          <a:xfrm>
            <a:off x="-9694" y="3160426"/>
            <a:ext cx="2720124" cy="2794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5" t="44388" r="2134"/>
          <a:stretch/>
        </p:blipFill>
        <p:spPr bwMode="auto">
          <a:xfrm>
            <a:off x="6557958" y="2896055"/>
            <a:ext cx="2586042" cy="317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10430" y="3563317"/>
            <a:ext cx="3847528" cy="15573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2800" b="1" kern="0" dirty="0" err="1">
                <a:solidFill>
                  <a:srgbClr val="C00000"/>
                </a:solidFill>
              </a:rPr>
              <a:t>Заповнюємо</a:t>
            </a:r>
            <a:r>
              <a:rPr lang="ru-RU" sz="2800" b="1" kern="0" dirty="0">
                <a:solidFill>
                  <a:srgbClr val="C00000"/>
                </a:solidFill>
              </a:rPr>
              <a:t> лист</a:t>
            </a:r>
          </a:p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2800" b="1" kern="0" dirty="0" err="1">
                <a:solidFill>
                  <a:srgbClr val="C00000"/>
                </a:solidFill>
              </a:rPr>
              <a:t>мандрівника</a:t>
            </a:r>
            <a:r>
              <a:rPr lang="ru-RU" sz="2800" b="1" kern="0" dirty="0">
                <a:solidFill>
                  <a:srgbClr val="C00000"/>
                </a:solidFill>
              </a:rPr>
              <a:t> - </a:t>
            </a:r>
          </a:p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2800" b="1" kern="0" dirty="0">
                <a:solidFill>
                  <a:srgbClr val="C00000"/>
                </a:solidFill>
              </a:rPr>
              <a:t>максимум 7 </a:t>
            </a:r>
            <a:r>
              <a:rPr lang="ru-RU" sz="2800" b="1" kern="0" dirty="0" err="1">
                <a:solidFill>
                  <a:srgbClr val="C00000"/>
                </a:solidFill>
              </a:rPr>
              <a:t>балів</a:t>
            </a:r>
            <a:r>
              <a:rPr lang="ru-RU" sz="2800" b="1" kern="0" dirty="0">
                <a:solidFill>
                  <a:srgbClr val="C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56373112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5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3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uiExpand="1" build="p"/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7"/>
            <a:ext cx="56166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kern="0" dirty="0" smtClean="0">
                <a:ln w="12700">
                  <a:solidFill>
                    <a:srgbClr val="FFC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Arial Black" pitchFamily="34" charset="0"/>
                <a:ea typeface="Gulim" pitchFamily="34" charset="-127"/>
                <a:cs typeface="Courier New" pitchFamily="49" charset="0"/>
              </a:rPr>
              <a:t>Лагуна </a:t>
            </a:r>
            <a:r>
              <a:rPr lang="ru-RU" sz="4000" b="1" i="1" kern="0" dirty="0" err="1" smtClean="0">
                <a:ln w="12700">
                  <a:solidFill>
                    <a:srgbClr val="FFC000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  <a:reflection blurRad="6350" stA="55000" endA="300" endPos="45500" dir="5400000" sy="-100000" algn="bl" rotWithShape="0"/>
                </a:effectLst>
                <a:latin typeface="Arial Black" pitchFamily="34" charset="0"/>
                <a:ea typeface="Gulim" pitchFamily="34" charset="-127"/>
                <a:cs typeface="Courier New" pitchFamily="49" charset="0"/>
              </a:rPr>
              <a:t>Поетична</a:t>
            </a:r>
            <a:endParaRPr lang="ru-RU" dirty="0">
              <a:ln w="12700">
                <a:solidFill>
                  <a:srgbClr val="FFC000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83813" y="0"/>
            <a:ext cx="3311500" cy="16006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74700" y="1080236"/>
            <a:ext cx="4661396" cy="1033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89535" lvl="0" algn="ctr" fontAlgn="base">
              <a:spcBef>
                <a:spcPct val="20000"/>
              </a:spcBef>
              <a:spcAft>
                <a:spcPts val="1000"/>
              </a:spcAft>
            </a:pPr>
            <a:r>
              <a:rPr lang="ru-RU" sz="2400" b="1" kern="0" dirty="0" err="1">
                <a:latin typeface="Cambria Math" pitchFamily="18" charset="0"/>
                <a:ea typeface="Cambria Math" pitchFamily="18" charset="0"/>
                <a:cs typeface="Courier New" pitchFamily="49" charset="0"/>
              </a:rPr>
              <a:t>Щоб</a:t>
            </a:r>
            <a:r>
              <a:rPr lang="ru-RU" sz="2400" b="1" kern="0" dirty="0">
                <a:latin typeface="Cambria Math" pitchFamily="18" charset="0"/>
                <a:ea typeface="Cambria Math" pitchFamily="18" charset="0"/>
                <a:cs typeface="Courier New" pitchFamily="49" charset="0"/>
              </a:rPr>
              <a:t>  здоров’</a:t>
            </a:r>
            <a:r>
              <a:rPr lang="uk-UA" sz="2400" b="1" kern="0" dirty="0">
                <a:latin typeface="Cambria Math" pitchFamily="18" charset="0"/>
                <a:ea typeface="Cambria Math" pitchFamily="18" charset="0"/>
                <a:cs typeface="Courier New" pitchFamily="49" charset="0"/>
              </a:rPr>
              <a:t>я  добре  мати</a:t>
            </a:r>
            <a:endParaRPr lang="ru-RU" sz="2400" b="1" kern="0" dirty="0">
              <a:latin typeface="Cambria Math" pitchFamily="18" charset="0"/>
              <a:ea typeface="Cambria Math" pitchFamily="18" charset="0"/>
              <a:cs typeface="Courier New" pitchFamily="49" charset="0"/>
            </a:endParaRPr>
          </a:p>
          <a:p>
            <a:pPr lvl="0" algn="ctr" fontAlgn="base">
              <a:spcBef>
                <a:spcPct val="20000"/>
              </a:spcBef>
            </a:pPr>
            <a:r>
              <a:rPr lang="ru-RU" sz="2400" b="1" kern="0" dirty="0" err="1">
                <a:latin typeface="Cambria Math" pitchFamily="18" charset="0"/>
                <a:ea typeface="Cambria Math" pitchFamily="18" charset="0"/>
                <a:cs typeface="Courier New" pitchFamily="49" charset="0"/>
              </a:rPr>
              <a:t>Слід</a:t>
            </a:r>
            <a:r>
              <a:rPr lang="ru-RU" sz="2400" b="1" kern="0" dirty="0">
                <a:latin typeface="Cambria Math" pitchFamily="18" charset="0"/>
                <a:ea typeface="Cambria Math" pitchFamily="18" charset="0"/>
                <a:cs typeface="Courier New" pitchFamily="49" charset="0"/>
              </a:rPr>
              <a:t>  </a:t>
            </a:r>
            <a:r>
              <a:rPr lang="uk-UA" sz="2400" b="1" kern="0" dirty="0">
                <a:latin typeface="Cambria Math" pitchFamily="18" charset="0"/>
                <a:ea typeface="Cambria Math" pitchFamily="18" charset="0"/>
                <a:cs typeface="Courier New" pitchFamily="49" charset="0"/>
              </a:rPr>
              <a:t>про  нього  змалку . . .  </a:t>
            </a:r>
            <a:endParaRPr lang="ru-RU" sz="2400" b="1" kern="0" dirty="0">
              <a:latin typeface="Cambria Math" pitchFamily="18" charset="0"/>
              <a:ea typeface="Cambria Math" pitchFamily="18" charset="0"/>
              <a:cs typeface="Courier New" pitchFamily="49" charset="0"/>
            </a:endParaRPr>
          </a:p>
        </p:txBody>
      </p:sp>
      <p:pic>
        <p:nvPicPr>
          <p:cNvPr id="12" name="Picture 10" descr="E:\Desktop\31dbb529da1bad4028dbaeceec5c101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05415"/>
            <a:ext cx="1913103" cy="227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19839" y="2113339"/>
            <a:ext cx="4047482" cy="1348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fontAlgn="base">
              <a:spcBef>
                <a:spcPct val="20000"/>
              </a:spcBef>
            </a:pPr>
            <a:r>
              <a:rPr lang="uk-UA" sz="2400" b="1" kern="0" dirty="0">
                <a:latin typeface="Cambria Math" pitchFamily="18" charset="0"/>
                <a:ea typeface="Cambria Math" pitchFamily="18" charset="0"/>
                <a:cs typeface="Courier New" pitchFamily="49" charset="0"/>
              </a:rPr>
              <a:t>Кожний  ранок  обливатись</a:t>
            </a:r>
            <a:endParaRPr lang="ru-RU" sz="2400" b="1" kern="0" dirty="0">
              <a:latin typeface="Cambria Math" pitchFamily="18" charset="0"/>
              <a:ea typeface="Cambria Math" pitchFamily="18" charset="0"/>
              <a:cs typeface="Courier New" pitchFamily="49" charset="0"/>
            </a:endParaRPr>
          </a:p>
          <a:p>
            <a:pPr lvl="0" fontAlgn="base">
              <a:spcBef>
                <a:spcPct val="20000"/>
              </a:spcBef>
            </a:pPr>
            <a:r>
              <a:rPr lang="uk-UA" sz="2400" b="1" kern="0" dirty="0">
                <a:latin typeface="Cambria Math" pitchFamily="18" charset="0"/>
                <a:ea typeface="Cambria Math" pitchFamily="18" charset="0"/>
                <a:cs typeface="Courier New" pitchFamily="49" charset="0"/>
              </a:rPr>
              <a:t>І   зарядкою . . .</a:t>
            </a:r>
            <a:endParaRPr lang="ru-RU" sz="2400" b="1" kern="0" dirty="0">
              <a:latin typeface="Cambria Math" pitchFamily="18" charset="0"/>
              <a:ea typeface="Cambria Math" pitchFamily="18" charset="0"/>
              <a:cs typeface="Courier New" pitchFamily="49" charset="0"/>
            </a:endParaRPr>
          </a:p>
          <a:p>
            <a:pPr lvl="0" fontAlgn="base">
              <a:spcBef>
                <a:spcPct val="20000"/>
              </a:spcBef>
            </a:pPr>
            <a:r>
              <a:rPr lang="ru-RU" sz="2400" kern="0" dirty="0">
                <a:latin typeface="Cambria Math" pitchFamily="18" charset="0"/>
                <a:ea typeface="Cambria Math" pitchFamily="18" charset="0"/>
                <a:cs typeface="Tahoma"/>
              </a:rPr>
              <a:t> </a:t>
            </a:r>
            <a:endParaRPr lang="ru-RU" sz="2400" kern="0" dirty="0">
              <a:latin typeface="Cambria Math" pitchFamily="18" charset="0"/>
              <a:ea typeface="Cambria Math" pitchFamily="18" charset="0"/>
              <a:cs typeface="Times New Roman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67137" y="1600603"/>
            <a:ext cx="10871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kern="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дбати.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18389" y="3043739"/>
            <a:ext cx="3554834" cy="90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</a:pPr>
            <a:r>
              <a:rPr lang="uk-UA" sz="2400" b="1" kern="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У  дворі  щодня  </a:t>
            </a:r>
            <a:r>
              <a:rPr lang="uk-UA" sz="2400" b="1" kern="0" dirty="0" smtClean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гуляти,</a:t>
            </a:r>
            <a:endParaRPr lang="ru-RU" sz="2400" b="1" kern="0" dirty="0" smtClean="0">
              <a:solidFill>
                <a:srgbClr val="000000"/>
              </a:solidFill>
              <a:latin typeface="Cambria Math" pitchFamily="18" charset="0"/>
              <a:ea typeface="Cambria Math" pitchFamily="18" charset="0"/>
              <a:cs typeface="Courier New" pitchFamily="49" charset="0"/>
            </a:endParaRPr>
          </a:p>
          <a:p>
            <a:pPr lvl="0" fontAlgn="base">
              <a:spcBef>
                <a:spcPct val="20000"/>
              </a:spcBef>
            </a:pPr>
            <a:r>
              <a:rPr lang="uk-UA" sz="2400" b="1" kern="0" dirty="0" smtClean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Повноцінно  </a:t>
            </a:r>
            <a:r>
              <a:rPr lang="uk-UA" sz="2400" b="1" kern="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їсти  й  . . </a:t>
            </a:r>
            <a:r>
              <a:rPr lang="uk-UA" sz="2400" b="1" kern="0" dirty="0" smtClean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.</a:t>
            </a:r>
            <a:endParaRPr lang="ru-RU" sz="2400" b="1" kern="0" dirty="0">
              <a:solidFill>
                <a:srgbClr val="000000"/>
              </a:solidFill>
              <a:latin typeface="Cambria Math" pitchFamily="18" charset="0"/>
              <a:ea typeface="Cambria Math" pitchFamily="18" charset="0"/>
              <a:cs typeface="Courier New" pitchFamily="49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277878" y="2556536"/>
            <a:ext cx="17075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400" b="1" kern="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займатись.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17237" y="3943769"/>
            <a:ext cx="4572000" cy="9048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20000"/>
              </a:spcBef>
            </a:pPr>
            <a:r>
              <a:rPr lang="uk-UA" sz="2400" b="1" kern="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Добре  мити  всі  продукти,</a:t>
            </a:r>
            <a:endParaRPr lang="ru-RU" sz="2400" b="1" kern="0" dirty="0">
              <a:solidFill>
                <a:srgbClr val="000000"/>
              </a:solidFill>
              <a:latin typeface="Cambria Math" pitchFamily="18" charset="0"/>
              <a:ea typeface="Cambria Math" pitchFamily="18" charset="0"/>
              <a:cs typeface="Courier New" pitchFamily="49" charset="0"/>
            </a:endParaRPr>
          </a:p>
          <a:p>
            <a:pPr lvl="0" fontAlgn="base">
              <a:spcBef>
                <a:spcPct val="20000"/>
              </a:spcBef>
            </a:pPr>
            <a:r>
              <a:rPr lang="uk-UA" sz="2400" b="1" kern="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Досхочу  вживати  . . </a:t>
            </a:r>
            <a:r>
              <a:rPr lang="uk-UA" sz="2400" b="1" kern="0" dirty="0" smtClean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.</a:t>
            </a:r>
            <a:endParaRPr lang="ru-RU" sz="2400" b="1" kern="0" dirty="0">
              <a:solidFill>
                <a:srgbClr val="000000"/>
              </a:solidFill>
              <a:latin typeface="Cambria Math" pitchFamily="18" charset="0"/>
              <a:ea typeface="Cambria Math" pitchFamily="18" charset="0"/>
              <a:cs typeface="Courier New" pitchFamily="49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03237" y="3471677"/>
            <a:ext cx="10310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400" b="1" kern="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спати.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64096" y="4769196"/>
            <a:ext cx="4572000" cy="9048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20000"/>
              </a:spcBef>
            </a:pPr>
            <a:r>
              <a:rPr lang="uk-UA" sz="2400" b="1" kern="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За  зубами  доглядати,</a:t>
            </a:r>
            <a:endParaRPr lang="ru-RU" sz="2400" b="1" kern="0" dirty="0">
              <a:solidFill>
                <a:srgbClr val="000000"/>
              </a:solidFill>
              <a:latin typeface="Cambria Math" pitchFamily="18" charset="0"/>
              <a:ea typeface="Cambria Math" pitchFamily="18" charset="0"/>
              <a:cs typeface="Courier New" pitchFamily="49" charset="0"/>
            </a:endParaRPr>
          </a:p>
          <a:p>
            <a:pPr lvl="0" fontAlgn="base">
              <a:spcBef>
                <a:spcPct val="20000"/>
              </a:spcBef>
            </a:pPr>
            <a:r>
              <a:rPr lang="uk-UA" sz="2400" b="1" kern="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Дірочки  в  них  . . </a:t>
            </a:r>
            <a:r>
              <a:rPr lang="uk-UA" sz="2400" b="1" kern="0" dirty="0" smtClean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.</a:t>
            </a:r>
            <a:endParaRPr lang="ru-RU" sz="2400" b="1" kern="0" dirty="0">
              <a:solidFill>
                <a:srgbClr val="000000"/>
              </a:solidFill>
              <a:latin typeface="Cambria Math" pitchFamily="18" charset="0"/>
              <a:ea typeface="Cambria Math" pitchFamily="18" charset="0"/>
              <a:cs typeface="Courier New" pitchFamily="49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904613" y="4338728"/>
            <a:ext cx="12698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400" b="1" kern="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фрукти.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12437" y="5674058"/>
            <a:ext cx="4572000" cy="90486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20000"/>
              </a:spcBef>
            </a:pPr>
            <a:r>
              <a:rPr lang="uk-UA" sz="2400" b="1" kern="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Будете  це  все  робити –</a:t>
            </a:r>
            <a:endParaRPr lang="ru-RU" sz="2400" b="1" kern="0" dirty="0">
              <a:solidFill>
                <a:srgbClr val="000000"/>
              </a:solidFill>
              <a:latin typeface="Cambria Math" pitchFamily="18" charset="0"/>
              <a:ea typeface="Cambria Math" pitchFamily="18" charset="0"/>
              <a:cs typeface="Courier New" pitchFamily="49" charset="0"/>
            </a:endParaRPr>
          </a:p>
          <a:p>
            <a:pPr lvl="0" fontAlgn="base">
              <a:spcBef>
                <a:spcPct val="20000"/>
              </a:spcBef>
            </a:pPr>
            <a:r>
              <a:rPr lang="uk-UA" sz="2400" b="1" kern="0" dirty="0">
                <a:solidFill>
                  <a:srgbClr val="00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Перестанете  . . .</a:t>
            </a:r>
            <a:endParaRPr lang="ru-RU" sz="2400" b="1" kern="0" dirty="0">
              <a:solidFill>
                <a:srgbClr val="000000"/>
              </a:solidFill>
              <a:latin typeface="Cambria Math" pitchFamily="18" charset="0"/>
              <a:ea typeface="Cambria Math" pitchFamily="18" charset="0"/>
              <a:cs typeface="Courier New" pitchFamily="49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590938" y="5214429"/>
            <a:ext cx="14526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400" b="1" kern="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лікувати.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788322" y="6117256"/>
            <a:ext cx="12955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2400" b="1" kern="0" dirty="0" smtClean="0">
                <a:solidFill>
                  <a:srgbClr val="FF0000"/>
                </a:solidFill>
                <a:latin typeface="Cambria Math" pitchFamily="18" charset="0"/>
                <a:ea typeface="Cambria Math" pitchFamily="18" charset="0"/>
                <a:cs typeface="Courier New" pitchFamily="49" charset="0"/>
              </a:rPr>
              <a:t>хворіти.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125" name="Picture 5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2421" y="3857640"/>
            <a:ext cx="4233655" cy="3175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10" descr="E:\Desktop\31dbb529da1bad4028dbaeceec5c1013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448" y="317167"/>
            <a:ext cx="539552" cy="64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661683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54terg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45" y="74298"/>
            <a:ext cx="2109325" cy="2088232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602633" y="466978"/>
            <a:ext cx="199926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uk-UA" sz="4800" b="1" i="1" dirty="0">
                <a:solidFill>
                  <a:srgbClr val="002060"/>
                </a:solidFill>
              </a:rPr>
              <a:t>Маяк</a:t>
            </a:r>
            <a:endParaRPr lang="ru-RU" sz="4800" b="1" i="1" dirty="0">
              <a:solidFill>
                <a:srgbClr val="00206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/>
              <p:cNvSpPr/>
              <p:nvPr/>
            </p:nvSpPr>
            <p:spPr>
              <a:xfrm>
                <a:off x="1547664" y="1312226"/>
                <a:ext cx="7254552" cy="400930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buClr>
                    <a:schemeClr val="accent6">
                      <a:lumMod val="50000"/>
                    </a:schemeClr>
                  </a:buClr>
                </a:pPr>
                <a:r>
                  <a:rPr lang="uk-UA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Довести, що </a:t>
                </a:r>
              </a:p>
              <a:p>
                <a:pPr marL="457200" lvl="0" indent="-457200">
                  <a:buClr>
                    <a:schemeClr val="accent6">
                      <a:lumMod val="50000"/>
                    </a:schemeClr>
                  </a:buClr>
                  <a:buFont typeface="Wingdings" pitchFamily="2" charset="2"/>
                  <a:buChar char="Ø"/>
                </a:pPr>
                <a:r>
                  <a:rPr lang="uk-UA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вираз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800" b="1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uk-UA" sz="2800" b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𝟕𝐧</m:t>
                            </m:r>
                            <m:r>
                              <a:rPr lang="uk-UA" sz="2800" b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uk-UA" sz="2800" b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𝟏</m:t>
                            </m:r>
                          </m:e>
                        </m:d>
                      </m:e>
                      <m:sup>
                        <m:r>
                          <a:rPr lang="uk-UA" sz="2800" b="1">
                            <a:solidFill>
                              <a:srgbClr val="00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−</m:t>
                    </m:r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𝟑𝟔</m:t>
                    </m:r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uk-UA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кратний 7;</a:t>
                </a:r>
                <a:endParaRPr lang="ru-RU" sz="2800" b="1" dirty="0">
                  <a:solidFill>
                    <a:srgbClr val="000000"/>
                  </a:solidFill>
                  <a:latin typeface="Courier New" pitchFamily="49" charset="0"/>
                  <a:ea typeface="Arial Unicode MS" pitchFamily="34" charset="-128"/>
                  <a:cs typeface="Courier New" pitchFamily="49" charset="0"/>
                </a:endParaRPr>
              </a:p>
              <a:p>
                <a:pPr marL="457200" lvl="0" indent="-457200">
                  <a:buClr>
                    <a:schemeClr val="accent6">
                      <a:lumMod val="50000"/>
                    </a:schemeClr>
                  </a:buClr>
                  <a:buFont typeface="Wingdings" pitchFamily="2" charset="2"/>
                  <a:buChar char="Ø"/>
                </a:pPr>
                <a:r>
                  <a:rPr lang="uk-UA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вираз </a:t>
                </a:r>
                <a14:m>
                  <m:oMath xmlns:m="http://schemas.openxmlformats.org/officeDocument/2006/math"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ru-RU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2800" b="1">
                            <a:solidFill>
                              <a:srgbClr val="000000"/>
                            </a:solidFill>
                            <a:latin typeface="Cambria Math"/>
                          </a:rPr>
                          <m:t>а</m:t>
                        </m:r>
                      </m:e>
                      <m:sup>
                        <m:r>
                          <a:rPr lang="uk-UA" sz="2800" b="1">
                            <a:solidFill>
                              <a:srgbClr val="00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+</m:t>
                    </m:r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𝟒</m:t>
                    </m:r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а−</m:t>
                    </m:r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𝟗</m:t>
                    </m:r>
                  </m:oMath>
                </a14:m>
                <a:r>
                  <a:rPr lang="uk-UA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 може набувати лише від’ємних значень;</a:t>
                </a:r>
                <a:endParaRPr lang="ru-RU" sz="2800" b="1" dirty="0">
                  <a:solidFill>
                    <a:srgbClr val="000000"/>
                  </a:solidFill>
                  <a:latin typeface="Courier New" pitchFamily="49" charset="0"/>
                  <a:ea typeface="Arial Unicode MS" pitchFamily="34" charset="-128"/>
                  <a:cs typeface="Courier New" pitchFamily="49" charset="0"/>
                </a:endParaRPr>
              </a:p>
              <a:p>
                <a:pPr marL="457200" lvl="0" indent="-457200">
                  <a:buClr>
                    <a:schemeClr val="accent6">
                      <a:lumMod val="50000"/>
                    </a:schemeClr>
                  </a:buClr>
                  <a:buFont typeface="Wingdings" pitchFamily="2" charset="2"/>
                  <a:buChar char="Ø"/>
                </a:pPr>
                <a:r>
                  <a:rPr lang="uk-UA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вираз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2800" b="1">
                            <a:solidFill>
                              <a:srgbClr val="000000"/>
                            </a:solidFill>
                            <a:latin typeface="Cambria Math"/>
                          </a:rPr>
                          <m:t>х</m:t>
                        </m:r>
                      </m:e>
                      <m:sup>
                        <m:r>
                          <a:rPr lang="uk-UA" sz="2800" b="1">
                            <a:solidFill>
                              <a:srgbClr val="00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−</m:t>
                    </m:r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𝟏𝟎</m:t>
                    </m:r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х+</m:t>
                    </m:r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𝟐𝟔</m:t>
                    </m:r>
                  </m:oMath>
                </a14:m>
                <a:r>
                  <a:rPr lang="uk-UA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 набуває</a:t>
                </a:r>
              </a:p>
              <a:p>
                <a:pPr lvl="0">
                  <a:buClr>
                    <a:schemeClr val="accent6">
                      <a:lumMod val="50000"/>
                    </a:schemeClr>
                  </a:buClr>
                </a:pPr>
                <a:r>
                  <a:rPr lang="uk-UA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додатних значень при будь-яких х;</a:t>
                </a:r>
                <a:endParaRPr lang="ru-RU" sz="2800" b="1" dirty="0">
                  <a:solidFill>
                    <a:srgbClr val="000000"/>
                  </a:solidFill>
                  <a:latin typeface="Courier New" pitchFamily="49" charset="0"/>
                  <a:ea typeface="Arial Unicode MS" pitchFamily="34" charset="-128"/>
                  <a:cs typeface="Courier New" pitchFamily="49" charset="0"/>
                </a:endParaRPr>
              </a:p>
              <a:p>
                <a:pPr marL="457200" lvl="0" indent="-457200">
                  <a:buClr>
                    <a:schemeClr val="accent6">
                      <a:lumMod val="50000"/>
                    </a:schemeClr>
                  </a:buClr>
                  <a:buFont typeface="Wingdings" pitchFamily="2" charset="2"/>
                  <a:buChar char="Ø"/>
                </a:pPr>
                <a:r>
                  <a:rPr lang="uk-UA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вираз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800" b="1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uk-UA" sz="2800" b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𝟓𝐧</m:t>
                            </m:r>
                            <m:r>
                              <a:rPr lang="uk-UA" sz="2800" b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uk-UA" sz="2800" b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𝟏</m:t>
                            </m:r>
                          </m:e>
                        </m:d>
                      </m:e>
                      <m:sup>
                        <m:r>
                          <a:rPr lang="uk-UA" sz="2800" b="1">
                            <a:solidFill>
                              <a:srgbClr val="00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  <m:r>
                      <a:rPr lang="uk-UA" sz="2800" b="1">
                        <a:solidFill>
                          <a:srgbClr val="000000"/>
                        </a:solidFill>
                        <a:latin typeface="Cambria Math"/>
                      </a:rPr>
                      <m:t>−</m:t>
                    </m:r>
                    <m:sSup>
                      <m:sSupPr>
                        <m:ctrlPr>
                          <a:rPr lang="ru-RU" sz="2800" b="1" i="1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800" b="1" i="1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uk-UA" sz="2800" b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𝟐𝐧</m:t>
                            </m:r>
                            <m:r>
                              <a:rPr lang="uk-UA" sz="2800" b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uk-UA" sz="2800" b="1">
                                <a:solidFill>
                                  <a:srgbClr val="000000"/>
                                </a:solidFill>
                                <a:latin typeface="Cambria Math"/>
                              </a:rPr>
                              <m:t>𝟏</m:t>
                            </m:r>
                          </m:e>
                        </m:d>
                      </m:e>
                      <m:sup>
                        <m:r>
                          <a:rPr lang="uk-UA" sz="2800" b="1">
                            <a:solidFill>
                              <a:srgbClr val="000000"/>
                            </a:solidFill>
                            <a:latin typeface="Cambria Math"/>
                          </a:rPr>
                          <m:t>𝟐</m:t>
                        </m:r>
                      </m:sup>
                    </m:sSup>
                  </m:oMath>
                </a14:m>
                <a:endParaRPr lang="uk-UA" sz="2800" b="1" dirty="0">
                  <a:solidFill>
                    <a:srgbClr val="000000"/>
                  </a:solidFill>
                  <a:latin typeface="Courier New" pitchFamily="49" charset="0"/>
                  <a:ea typeface="Arial Unicode MS" pitchFamily="34" charset="-128"/>
                  <a:cs typeface="Courier New" pitchFamily="49" charset="0"/>
                </a:endParaRPr>
              </a:p>
              <a:p>
                <a:pPr lvl="0">
                  <a:buClr>
                    <a:schemeClr val="accent6">
                      <a:lumMod val="50000"/>
                    </a:schemeClr>
                  </a:buClr>
                </a:pPr>
                <a:r>
                  <a:rPr lang="uk-UA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при будь-якому натуральному </a:t>
                </a:r>
                <a:r>
                  <a:rPr lang="en-US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n</a:t>
                </a:r>
                <a:r>
                  <a:rPr lang="ru-RU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        </a:t>
                </a:r>
                <a:r>
                  <a:rPr lang="uk-UA" sz="2800" b="1" dirty="0">
                    <a:solidFill>
                      <a:srgbClr val="000000"/>
                    </a:solidFill>
                    <a:latin typeface="Courier New" pitchFamily="49" charset="0"/>
                    <a:ea typeface="Arial Unicode MS" pitchFamily="34" charset="-128"/>
                    <a:cs typeface="Courier New" pitchFamily="49" charset="0"/>
                  </a:rPr>
                  <a:t>ділиться на 7.</a:t>
                </a:r>
                <a:endParaRPr lang="ru-RU" sz="2800" b="1" dirty="0">
                  <a:solidFill>
                    <a:srgbClr val="000000"/>
                  </a:solidFill>
                  <a:latin typeface="Courier New" pitchFamily="49" charset="0"/>
                  <a:ea typeface="Arial Unicode MS" pitchFamily="34" charset="-128"/>
                  <a:cs typeface="Courier New" pitchFamily="49" charset="0"/>
                </a:endParaRPr>
              </a:p>
            </p:txBody>
          </p:sp>
        </mc:Choice>
        <mc:Fallback xmlns=""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47664" y="1312226"/>
                <a:ext cx="7254552" cy="4009303"/>
              </a:xfrm>
              <a:prstGeom prst="rect">
                <a:avLst/>
              </a:prstGeom>
              <a:blipFill rotWithShape="1">
                <a:blip r:embed="rId4"/>
                <a:stretch>
                  <a:fillRect l="-1765" t="-1672" r="-1008" b="-319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Прямоугольник 13"/>
          <p:cNvSpPr/>
          <p:nvPr/>
        </p:nvSpPr>
        <p:spPr>
          <a:xfrm>
            <a:off x="323528" y="5299856"/>
            <a:ext cx="74705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3200" b="1" dirty="0">
                <a:solidFill>
                  <a:srgbClr val="002060"/>
                </a:solidFill>
              </a:rPr>
              <a:t>В листок мандрівника виставте</a:t>
            </a:r>
          </a:p>
          <a:p>
            <a:pPr lvl="0" algn="ctr"/>
            <a:r>
              <a:rPr lang="uk-UA" sz="3200" b="1" dirty="0">
                <a:solidFill>
                  <a:srgbClr val="002060"/>
                </a:solidFill>
              </a:rPr>
              <a:t> максимум  3 </a:t>
            </a:r>
            <a:r>
              <a:rPr lang="uk-UA" sz="3200" b="1" dirty="0" smtClean="0">
                <a:solidFill>
                  <a:srgbClr val="002060"/>
                </a:solidFill>
              </a:rPr>
              <a:t>бали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07756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олилиния 18"/>
          <p:cNvSpPr/>
          <p:nvPr/>
        </p:nvSpPr>
        <p:spPr>
          <a:xfrm>
            <a:off x="3682236" y="2490082"/>
            <a:ext cx="1993221" cy="1916552"/>
          </a:xfrm>
          <a:custGeom>
            <a:avLst/>
            <a:gdLst>
              <a:gd name="connsiteX0" fmla="*/ 0 w 1993221"/>
              <a:gd name="connsiteY0" fmla="*/ 958276 h 1916552"/>
              <a:gd name="connsiteX1" fmla="*/ 996611 w 1993221"/>
              <a:gd name="connsiteY1" fmla="*/ 0 h 1916552"/>
              <a:gd name="connsiteX2" fmla="*/ 1993222 w 1993221"/>
              <a:gd name="connsiteY2" fmla="*/ 958276 h 1916552"/>
              <a:gd name="connsiteX3" fmla="*/ 996611 w 1993221"/>
              <a:gd name="connsiteY3" fmla="*/ 1916552 h 1916552"/>
              <a:gd name="connsiteX4" fmla="*/ 0 w 1993221"/>
              <a:gd name="connsiteY4" fmla="*/ 958276 h 1916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93221" h="1916552">
                <a:moveTo>
                  <a:pt x="0" y="958276"/>
                </a:moveTo>
                <a:cubicBezTo>
                  <a:pt x="0" y="429035"/>
                  <a:pt x="446198" y="0"/>
                  <a:pt x="996611" y="0"/>
                </a:cubicBezTo>
                <a:cubicBezTo>
                  <a:pt x="1547024" y="0"/>
                  <a:pt x="1993222" y="429035"/>
                  <a:pt x="1993222" y="958276"/>
                </a:cubicBezTo>
                <a:cubicBezTo>
                  <a:pt x="1993222" y="1487517"/>
                  <a:pt x="1547024" y="1916552"/>
                  <a:pt x="996611" y="1916552"/>
                </a:cubicBezTo>
                <a:cubicBezTo>
                  <a:pt x="446198" y="1916552"/>
                  <a:pt x="0" y="1487517"/>
                  <a:pt x="0" y="958276"/>
                </a:cubicBez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1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7300" tIns="306073" rIns="317300" bIns="306073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2000" b="1" kern="1200" dirty="0" smtClean="0">
                <a:latin typeface="Monotype Corsiva" pitchFamily="66" charset="0"/>
              </a:rPr>
              <a:t>Формули</a:t>
            </a:r>
          </a:p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2000" b="1" kern="1200" dirty="0" smtClean="0">
                <a:latin typeface="Monotype Corsiva" pitchFamily="66" charset="0"/>
              </a:rPr>
              <a:t>скороченого</a:t>
            </a:r>
          </a:p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2000" b="1" kern="1200" dirty="0" smtClean="0">
                <a:latin typeface="Monotype Corsiva" pitchFamily="66" charset="0"/>
              </a:rPr>
              <a:t>множення</a:t>
            </a:r>
            <a:endParaRPr lang="ru-RU" sz="2000" b="1" kern="1200" dirty="0">
              <a:latin typeface="Monotype Corsiva" pitchFamily="66" charset="0"/>
            </a:endParaRPr>
          </a:p>
        </p:txBody>
      </p:sp>
      <p:sp>
        <p:nvSpPr>
          <p:cNvPr id="20" name="Полилиния 19"/>
          <p:cNvSpPr/>
          <p:nvPr/>
        </p:nvSpPr>
        <p:spPr>
          <a:xfrm rot="21511214">
            <a:off x="5824146" y="3194451"/>
            <a:ext cx="1132293" cy="423655"/>
          </a:xfrm>
          <a:custGeom>
            <a:avLst/>
            <a:gdLst>
              <a:gd name="connsiteX0" fmla="*/ 0 w 1132293"/>
              <a:gd name="connsiteY0" fmla="*/ 84731 h 423655"/>
              <a:gd name="connsiteX1" fmla="*/ 920466 w 1132293"/>
              <a:gd name="connsiteY1" fmla="*/ 84731 h 423655"/>
              <a:gd name="connsiteX2" fmla="*/ 920466 w 1132293"/>
              <a:gd name="connsiteY2" fmla="*/ 0 h 423655"/>
              <a:gd name="connsiteX3" fmla="*/ 1132293 w 1132293"/>
              <a:gd name="connsiteY3" fmla="*/ 211828 h 423655"/>
              <a:gd name="connsiteX4" fmla="*/ 920466 w 1132293"/>
              <a:gd name="connsiteY4" fmla="*/ 423655 h 423655"/>
              <a:gd name="connsiteX5" fmla="*/ 920466 w 1132293"/>
              <a:gd name="connsiteY5" fmla="*/ 338924 h 423655"/>
              <a:gd name="connsiteX6" fmla="*/ 0 w 1132293"/>
              <a:gd name="connsiteY6" fmla="*/ 338924 h 423655"/>
              <a:gd name="connsiteX7" fmla="*/ 0 w 1132293"/>
              <a:gd name="connsiteY7" fmla="*/ 84731 h 423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32293" h="423655">
                <a:moveTo>
                  <a:pt x="0" y="84731"/>
                </a:moveTo>
                <a:lnTo>
                  <a:pt x="920466" y="84731"/>
                </a:lnTo>
                <a:lnTo>
                  <a:pt x="920466" y="0"/>
                </a:lnTo>
                <a:lnTo>
                  <a:pt x="1132293" y="211828"/>
                </a:lnTo>
                <a:lnTo>
                  <a:pt x="920466" y="423655"/>
                </a:lnTo>
                <a:lnTo>
                  <a:pt x="920466" y="338924"/>
                </a:lnTo>
                <a:lnTo>
                  <a:pt x="0" y="338924"/>
                </a:lnTo>
                <a:lnTo>
                  <a:pt x="0" y="84731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-182000" contourW="19050" prstMaterial="metal">
            <a:bevelT w="88900" h="203200"/>
            <a:bevelB w="165100" h="254000"/>
          </a:sp3d>
        </p:spPr>
        <p:style>
          <a:lnRef idx="0">
            <a:schemeClr val="accent2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-1" tIns="84730" rIns="127096" bIns="84731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800" kern="1200"/>
          </a:p>
        </p:txBody>
      </p:sp>
      <p:sp>
        <p:nvSpPr>
          <p:cNvPr id="21" name="Полилиния 20"/>
          <p:cNvSpPr/>
          <p:nvPr/>
        </p:nvSpPr>
        <p:spPr>
          <a:xfrm>
            <a:off x="7061807" y="2490070"/>
            <a:ext cx="1752452" cy="1752452"/>
          </a:xfrm>
          <a:custGeom>
            <a:avLst/>
            <a:gdLst>
              <a:gd name="connsiteX0" fmla="*/ 0 w 1752452"/>
              <a:gd name="connsiteY0" fmla="*/ 876226 h 1752452"/>
              <a:gd name="connsiteX1" fmla="*/ 876226 w 1752452"/>
              <a:gd name="connsiteY1" fmla="*/ 0 h 1752452"/>
              <a:gd name="connsiteX2" fmla="*/ 1752452 w 1752452"/>
              <a:gd name="connsiteY2" fmla="*/ 876226 h 1752452"/>
              <a:gd name="connsiteX3" fmla="*/ 876226 w 1752452"/>
              <a:gd name="connsiteY3" fmla="*/ 1752452 h 1752452"/>
              <a:gd name="connsiteX4" fmla="*/ 0 w 1752452"/>
              <a:gd name="connsiteY4" fmla="*/ 876226 h 175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2452" h="1752452">
                <a:moveTo>
                  <a:pt x="0" y="876226"/>
                </a:moveTo>
                <a:cubicBezTo>
                  <a:pt x="0" y="392300"/>
                  <a:pt x="392300" y="0"/>
                  <a:pt x="876226" y="0"/>
                </a:cubicBezTo>
                <a:cubicBezTo>
                  <a:pt x="1360152" y="0"/>
                  <a:pt x="1752452" y="392300"/>
                  <a:pt x="1752452" y="876226"/>
                </a:cubicBezTo>
                <a:cubicBezTo>
                  <a:pt x="1752452" y="1360152"/>
                  <a:pt x="1360152" y="1752452"/>
                  <a:pt x="876226" y="1752452"/>
                </a:cubicBezTo>
                <a:cubicBezTo>
                  <a:pt x="392300" y="1752452"/>
                  <a:pt x="0" y="1360152"/>
                  <a:pt x="0" y="876226"/>
                </a:cubicBez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2041" tIns="282041" rIns="282041" bIns="282041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2000" b="1" kern="1200" dirty="0" smtClean="0">
                <a:latin typeface="Monotype Corsiva" pitchFamily="66" charset="0"/>
              </a:rPr>
              <a:t>Спрощення виразів</a:t>
            </a:r>
            <a:endParaRPr lang="ru-RU" sz="2000" b="1" kern="1200" dirty="0">
              <a:latin typeface="Monotype Corsiva" pitchFamily="66" charset="0"/>
            </a:endParaRPr>
          </a:p>
        </p:txBody>
      </p:sp>
      <p:sp>
        <p:nvSpPr>
          <p:cNvPr id="22" name="Полилиния 21"/>
          <p:cNvSpPr/>
          <p:nvPr/>
        </p:nvSpPr>
        <p:spPr>
          <a:xfrm rot="3558751">
            <a:off x="5032049" y="4470834"/>
            <a:ext cx="940293" cy="523571"/>
          </a:xfrm>
          <a:custGeom>
            <a:avLst/>
            <a:gdLst>
              <a:gd name="connsiteX0" fmla="*/ 0 w 940293"/>
              <a:gd name="connsiteY0" fmla="*/ 104714 h 523571"/>
              <a:gd name="connsiteX1" fmla="*/ 678508 w 940293"/>
              <a:gd name="connsiteY1" fmla="*/ 104714 h 523571"/>
              <a:gd name="connsiteX2" fmla="*/ 678508 w 940293"/>
              <a:gd name="connsiteY2" fmla="*/ 0 h 523571"/>
              <a:gd name="connsiteX3" fmla="*/ 940293 w 940293"/>
              <a:gd name="connsiteY3" fmla="*/ 261786 h 523571"/>
              <a:gd name="connsiteX4" fmla="*/ 678508 w 940293"/>
              <a:gd name="connsiteY4" fmla="*/ 523571 h 523571"/>
              <a:gd name="connsiteX5" fmla="*/ 678508 w 940293"/>
              <a:gd name="connsiteY5" fmla="*/ 418857 h 523571"/>
              <a:gd name="connsiteX6" fmla="*/ 0 w 940293"/>
              <a:gd name="connsiteY6" fmla="*/ 418857 h 523571"/>
              <a:gd name="connsiteX7" fmla="*/ 0 w 940293"/>
              <a:gd name="connsiteY7" fmla="*/ 104714 h 5235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40293" h="523571">
                <a:moveTo>
                  <a:pt x="0" y="104714"/>
                </a:moveTo>
                <a:lnTo>
                  <a:pt x="678508" y="104714"/>
                </a:lnTo>
                <a:lnTo>
                  <a:pt x="678508" y="0"/>
                </a:lnTo>
                <a:lnTo>
                  <a:pt x="940293" y="261786"/>
                </a:lnTo>
                <a:lnTo>
                  <a:pt x="678508" y="523571"/>
                </a:lnTo>
                <a:lnTo>
                  <a:pt x="678508" y="418857"/>
                </a:lnTo>
                <a:lnTo>
                  <a:pt x="0" y="418857"/>
                </a:lnTo>
                <a:lnTo>
                  <a:pt x="0" y="104714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-182000" contourW="19050" prstMaterial="metal">
            <a:bevelT w="88900" h="203200"/>
            <a:bevelB w="165100" h="254000"/>
          </a:sp3d>
        </p:spPr>
        <p:style>
          <a:lnRef idx="0">
            <a:schemeClr val="accent2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04712" rIns="157070" bIns="104715" numCol="1" spcCol="1270" anchor="ctr" anchorCtr="0">
            <a:noAutofit/>
          </a:bodyPr>
          <a:lstStyle/>
          <a:p>
            <a:pPr lvl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300" kern="1200"/>
          </a:p>
        </p:txBody>
      </p:sp>
      <p:sp>
        <p:nvSpPr>
          <p:cNvPr id="23" name="Полилиния 22"/>
          <p:cNvSpPr/>
          <p:nvPr/>
        </p:nvSpPr>
        <p:spPr>
          <a:xfrm>
            <a:off x="5460937" y="4986800"/>
            <a:ext cx="1752452" cy="1752452"/>
          </a:xfrm>
          <a:custGeom>
            <a:avLst/>
            <a:gdLst>
              <a:gd name="connsiteX0" fmla="*/ 0 w 1752452"/>
              <a:gd name="connsiteY0" fmla="*/ 876226 h 1752452"/>
              <a:gd name="connsiteX1" fmla="*/ 876226 w 1752452"/>
              <a:gd name="connsiteY1" fmla="*/ 0 h 1752452"/>
              <a:gd name="connsiteX2" fmla="*/ 1752452 w 1752452"/>
              <a:gd name="connsiteY2" fmla="*/ 876226 h 1752452"/>
              <a:gd name="connsiteX3" fmla="*/ 876226 w 1752452"/>
              <a:gd name="connsiteY3" fmla="*/ 1752452 h 1752452"/>
              <a:gd name="connsiteX4" fmla="*/ 0 w 1752452"/>
              <a:gd name="connsiteY4" fmla="*/ 876226 h 175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2452" h="1752452">
                <a:moveTo>
                  <a:pt x="0" y="876226"/>
                </a:moveTo>
                <a:cubicBezTo>
                  <a:pt x="0" y="392300"/>
                  <a:pt x="392300" y="0"/>
                  <a:pt x="876226" y="0"/>
                </a:cubicBezTo>
                <a:cubicBezTo>
                  <a:pt x="1360152" y="0"/>
                  <a:pt x="1752452" y="392300"/>
                  <a:pt x="1752452" y="876226"/>
                </a:cubicBezTo>
                <a:cubicBezTo>
                  <a:pt x="1752452" y="1360152"/>
                  <a:pt x="1360152" y="1752452"/>
                  <a:pt x="876226" y="1752452"/>
                </a:cubicBezTo>
                <a:cubicBezTo>
                  <a:pt x="392300" y="1752452"/>
                  <a:pt x="0" y="1360152"/>
                  <a:pt x="0" y="876226"/>
                </a:cubicBez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6961" tIns="276961" rIns="276961" bIns="276961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1600" b="1" kern="1200" dirty="0" smtClean="0">
                <a:latin typeface="Monotype Corsiva" pitchFamily="66" charset="0"/>
              </a:rPr>
              <a:t>Доведення тотожностей</a:t>
            </a:r>
            <a:endParaRPr lang="ru-RU" sz="1600" b="1" kern="1200" dirty="0">
              <a:latin typeface="Monotype Corsiva" pitchFamily="66" charset="0"/>
            </a:endParaRPr>
          </a:p>
        </p:txBody>
      </p:sp>
      <p:sp>
        <p:nvSpPr>
          <p:cNvPr id="24" name="Полилиния 23"/>
          <p:cNvSpPr/>
          <p:nvPr/>
        </p:nvSpPr>
        <p:spPr>
          <a:xfrm rot="17850134">
            <a:off x="3420824" y="4410045"/>
            <a:ext cx="916413" cy="487375"/>
          </a:xfrm>
          <a:custGeom>
            <a:avLst/>
            <a:gdLst>
              <a:gd name="connsiteX0" fmla="*/ 0 w 958430"/>
              <a:gd name="connsiteY0" fmla="*/ 97475 h 487374"/>
              <a:gd name="connsiteX1" fmla="*/ 714743 w 958430"/>
              <a:gd name="connsiteY1" fmla="*/ 97475 h 487374"/>
              <a:gd name="connsiteX2" fmla="*/ 714743 w 958430"/>
              <a:gd name="connsiteY2" fmla="*/ 0 h 487374"/>
              <a:gd name="connsiteX3" fmla="*/ 958430 w 958430"/>
              <a:gd name="connsiteY3" fmla="*/ 243687 h 487374"/>
              <a:gd name="connsiteX4" fmla="*/ 714743 w 958430"/>
              <a:gd name="connsiteY4" fmla="*/ 487374 h 487374"/>
              <a:gd name="connsiteX5" fmla="*/ 714743 w 958430"/>
              <a:gd name="connsiteY5" fmla="*/ 389899 h 487374"/>
              <a:gd name="connsiteX6" fmla="*/ 0 w 958430"/>
              <a:gd name="connsiteY6" fmla="*/ 389899 h 487374"/>
              <a:gd name="connsiteX7" fmla="*/ 0 w 958430"/>
              <a:gd name="connsiteY7" fmla="*/ 97475 h 4873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430" h="487374">
                <a:moveTo>
                  <a:pt x="958430" y="389898"/>
                </a:moveTo>
                <a:lnTo>
                  <a:pt x="243687" y="389898"/>
                </a:lnTo>
                <a:lnTo>
                  <a:pt x="243687" y="487373"/>
                </a:lnTo>
                <a:lnTo>
                  <a:pt x="0" y="243687"/>
                </a:lnTo>
                <a:lnTo>
                  <a:pt x="243687" y="1"/>
                </a:lnTo>
                <a:lnTo>
                  <a:pt x="243687" y="97476"/>
                </a:lnTo>
                <a:lnTo>
                  <a:pt x="958430" y="97476"/>
                </a:lnTo>
                <a:lnTo>
                  <a:pt x="958430" y="389898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-182000" contourW="19050" prstMaterial="metal">
            <a:bevelT w="88900" h="203200"/>
            <a:bevelB w="165100" h="254000"/>
          </a:sp3d>
        </p:spPr>
        <p:style>
          <a:lnRef idx="0">
            <a:schemeClr val="accent2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6210" tIns="97475" rIns="2" bIns="97475" numCol="1" spcCol="1270" anchor="ctr" anchorCtr="0">
            <a:noAutofit/>
          </a:bodyPr>
          <a:lstStyle/>
          <a:p>
            <a:pPr lvl="0" algn="ctr" defTabSz="9334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2100" kern="1200"/>
          </a:p>
        </p:txBody>
      </p:sp>
      <p:sp>
        <p:nvSpPr>
          <p:cNvPr id="25" name="Полилиния 24"/>
          <p:cNvSpPr/>
          <p:nvPr/>
        </p:nvSpPr>
        <p:spPr>
          <a:xfrm>
            <a:off x="2328978" y="4986790"/>
            <a:ext cx="1752452" cy="1752452"/>
          </a:xfrm>
          <a:custGeom>
            <a:avLst/>
            <a:gdLst>
              <a:gd name="connsiteX0" fmla="*/ 0 w 1752452"/>
              <a:gd name="connsiteY0" fmla="*/ 876226 h 1752452"/>
              <a:gd name="connsiteX1" fmla="*/ 876226 w 1752452"/>
              <a:gd name="connsiteY1" fmla="*/ 0 h 1752452"/>
              <a:gd name="connsiteX2" fmla="*/ 1752452 w 1752452"/>
              <a:gd name="connsiteY2" fmla="*/ 876226 h 1752452"/>
              <a:gd name="connsiteX3" fmla="*/ 876226 w 1752452"/>
              <a:gd name="connsiteY3" fmla="*/ 1752452 h 1752452"/>
              <a:gd name="connsiteX4" fmla="*/ 0 w 1752452"/>
              <a:gd name="connsiteY4" fmla="*/ 876226 h 175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2452" h="1752452">
                <a:moveTo>
                  <a:pt x="0" y="876226"/>
                </a:moveTo>
                <a:cubicBezTo>
                  <a:pt x="0" y="392300"/>
                  <a:pt x="392300" y="0"/>
                  <a:pt x="876226" y="0"/>
                </a:cubicBezTo>
                <a:cubicBezTo>
                  <a:pt x="1360152" y="0"/>
                  <a:pt x="1752452" y="392300"/>
                  <a:pt x="1752452" y="876226"/>
                </a:cubicBezTo>
                <a:cubicBezTo>
                  <a:pt x="1752452" y="1360152"/>
                  <a:pt x="1360152" y="1752452"/>
                  <a:pt x="876226" y="1752452"/>
                </a:cubicBezTo>
                <a:cubicBezTo>
                  <a:pt x="392300" y="1752452"/>
                  <a:pt x="0" y="1360152"/>
                  <a:pt x="0" y="876226"/>
                </a:cubicBez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9501" tIns="279501" rIns="279501" bIns="279501" numCol="1" spcCol="1270" anchor="ctr" anchorCtr="0">
            <a:noAutofit/>
          </a:bodyPr>
          <a:lstStyle/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uk-UA" sz="1800" b="1" kern="1200" dirty="0" smtClean="0">
              <a:latin typeface="Monotype Corsiva" pitchFamily="66" charset="0"/>
            </a:endParaRP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1800" b="1" kern="1200" dirty="0" smtClean="0">
                <a:latin typeface="Monotype Corsiva" pitchFamily="66" charset="0"/>
              </a:rPr>
              <a:t>Обчислення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1800" b="1" kern="1200" dirty="0" smtClean="0">
                <a:latin typeface="Monotype Corsiva" pitchFamily="66" charset="0"/>
              </a:rPr>
              <a:t>значень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1800" b="1" kern="1200" dirty="0" smtClean="0">
                <a:latin typeface="Monotype Corsiva" pitchFamily="66" charset="0"/>
              </a:rPr>
              <a:t>виразів</a:t>
            </a:r>
          </a:p>
          <a:p>
            <a:pPr lvl="0" algn="ctr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600" kern="1200" dirty="0"/>
          </a:p>
        </p:txBody>
      </p:sp>
      <p:sp>
        <p:nvSpPr>
          <p:cNvPr id="26" name="Полилиния 25"/>
          <p:cNvSpPr/>
          <p:nvPr/>
        </p:nvSpPr>
        <p:spPr>
          <a:xfrm rot="21533198">
            <a:off x="2409445" y="3250582"/>
            <a:ext cx="1220887" cy="395551"/>
          </a:xfrm>
          <a:custGeom>
            <a:avLst/>
            <a:gdLst>
              <a:gd name="connsiteX0" fmla="*/ 0 w 1220886"/>
              <a:gd name="connsiteY0" fmla="*/ 79110 h 395550"/>
              <a:gd name="connsiteX1" fmla="*/ 1023111 w 1220886"/>
              <a:gd name="connsiteY1" fmla="*/ 79110 h 395550"/>
              <a:gd name="connsiteX2" fmla="*/ 1023111 w 1220886"/>
              <a:gd name="connsiteY2" fmla="*/ 0 h 395550"/>
              <a:gd name="connsiteX3" fmla="*/ 1220886 w 1220886"/>
              <a:gd name="connsiteY3" fmla="*/ 197775 h 395550"/>
              <a:gd name="connsiteX4" fmla="*/ 1023111 w 1220886"/>
              <a:gd name="connsiteY4" fmla="*/ 395550 h 395550"/>
              <a:gd name="connsiteX5" fmla="*/ 1023111 w 1220886"/>
              <a:gd name="connsiteY5" fmla="*/ 316440 h 395550"/>
              <a:gd name="connsiteX6" fmla="*/ 0 w 1220886"/>
              <a:gd name="connsiteY6" fmla="*/ 316440 h 395550"/>
              <a:gd name="connsiteX7" fmla="*/ 0 w 1220886"/>
              <a:gd name="connsiteY7" fmla="*/ 79110 h 395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20886" h="395550">
                <a:moveTo>
                  <a:pt x="1220886" y="316439"/>
                </a:moveTo>
                <a:lnTo>
                  <a:pt x="197775" y="316439"/>
                </a:lnTo>
                <a:lnTo>
                  <a:pt x="197775" y="395549"/>
                </a:lnTo>
                <a:lnTo>
                  <a:pt x="0" y="197775"/>
                </a:lnTo>
                <a:lnTo>
                  <a:pt x="197775" y="1"/>
                </a:lnTo>
                <a:lnTo>
                  <a:pt x="197775" y="79111"/>
                </a:lnTo>
                <a:lnTo>
                  <a:pt x="1220886" y="79111"/>
                </a:lnTo>
                <a:lnTo>
                  <a:pt x="1220886" y="316439"/>
                </a:ln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-182000" contourW="19050" prstMaterial="metal">
            <a:bevelT w="88900" h="203200"/>
            <a:bevelB w="165100" h="254000"/>
          </a:sp3d>
        </p:spPr>
        <p:style>
          <a:lnRef idx="0">
            <a:schemeClr val="accent2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8665" tIns="79110" rIns="0" bIns="79110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700" kern="1200"/>
          </a:p>
        </p:txBody>
      </p:sp>
      <p:sp>
        <p:nvSpPr>
          <p:cNvPr id="27" name="Полилиния 26"/>
          <p:cNvSpPr/>
          <p:nvPr/>
        </p:nvSpPr>
        <p:spPr>
          <a:xfrm>
            <a:off x="539561" y="2637151"/>
            <a:ext cx="1752452" cy="1752452"/>
          </a:xfrm>
          <a:custGeom>
            <a:avLst/>
            <a:gdLst>
              <a:gd name="connsiteX0" fmla="*/ 0 w 1752452"/>
              <a:gd name="connsiteY0" fmla="*/ 876226 h 1752452"/>
              <a:gd name="connsiteX1" fmla="*/ 876226 w 1752452"/>
              <a:gd name="connsiteY1" fmla="*/ 0 h 1752452"/>
              <a:gd name="connsiteX2" fmla="*/ 1752452 w 1752452"/>
              <a:gd name="connsiteY2" fmla="*/ 876226 h 1752452"/>
              <a:gd name="connsiteX3" fmla="*/ 876226 w 1752452"/>
              <a:gd name="connsiteY3" fmla="*/ 1752452 h 1752452"/>
              <a:gd name="connsiteX4" fmla="*/ 0 w 1752452"/>
              <a:gd name="connsiteY4" fmla="*/ 876226 h 175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2452" h="1752452">
                <a:moveTo>
                  <a:pt x="0" y="876226"/>
                </a:moveTo>
                <a:cubicBezTo>
                  <a:pt x="0" y="392300"/>
                  <a:pt x="392300" y="0"/>
                  <a:pt x="876226" y="0"/>
                </a:cubicBezTo>
                <a:cubicBezTo>
                  <a:pt x="1360152" y="0"/>
                  <a:pt x="1752452" y="392300"/>
                  <a:pt x="1752452" y="876226"/>
                </a:cubicBezTo>
                <a:cubicBezTo>
                  <a:pt x="1752452" y="1360152"/>
                  <a:pt x="1360152" y="1752452"/>
                  <a:pt x="876226" y="1752452"/>
                </a:cubicBezTo>
                <a:cubicBezTo>
                  <a:pt x="392300" y="1752452"/>
                  <a:pt x="0" y="1360152"/>
                  <a:pt x="0" y="876226"/>
                </a:cubicBez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2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80771" tIns="280771" rIns="280771" bIns="280771" numCol="1" spcCol="1270" anchor="ctr" anchorCtr="0">
            <a:noAutofit/>
          </a:bodyPr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uk-UA" sz="1900" b="1" kern="1200" dirty="0" smtClean="0">
                <a:latin typeface="Monotype Corsiva" pitchFamily="66" charset="0"/>
              </a:rPr>
              <a:t>Доведення подільності</a:t>
            </a:r>
            <a:endParaRPr lang="ru-RU" sz="1900" b="1" kern="1200" dirty="0">
              <a:latin typeface="Monotype Corsiva" pitchFamily="66" charset="0"/>
            </a:endParaRPr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920" y="52830"/>
            <a:ext cx="1652587" cy="165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946" y="66683"/>
            <a:ext cx="1652587" cy="1652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448320">
            <a:off x="3082926" y="1744297"/>
            <a:ext cx="1198620" cy="525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79189">
            <a:off x="4889359" y="1731057"/>
            <a:ext cx="1143176" cy="489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/>
          <p:cNvSpPr txBox="1"/>
          <p:nvPr/>
        </p:nvSpPr>
        <p:spPr>
          <a:xfrm>
            <a:off x="5362240" y="472350"/>
            <a:ext cx="15359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  <a:latin typeface="Monotype Corsiva" pitchFamily="66" charset="0"/>
              </a:rPr>
              <a:t>Розв'язування</a:t>
            </a:r>
          </a:p>
          <a:p>
            <a:pPr algn="ctr"/>
            <a:r>
              <a:rPr lang="uk-UA" sz="2000" b="1" dirty="0" smtClean="0">
                <a:solidFill>
                  <a:schemeClr val="bg1"/>
                </a:solidFill>
                <a:latin typeface="Monotype Corsiva" pitchFamily="66" charset="0"/>
              </a:rPr>
              <a:t>рівнянь</a:t>
            </a:r>
            <a:endParaRPr lang="ru-RU" sz="2000" b="1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979709" y="472350"/>
            <a:ext cx="18190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000" b="1" dirty="0">
                <a:solidFill>
                  <a:srgbClr val="FFFFFF"/>
                </a:solidFill>
                <a:latin typeface="Monotype Corsiva" pitchFamily="66" charset="0"/>
              </a:rPr>
              <a:t>Розв'язування</a:t>
            </a:r>
          </a:p>
          <a:p>
            <a:pPr lvl="0" algn="ctr"/>
            <a:r>
              <a:rPr lang="uk-UA" sz="2000" b="1" dirty="0" smtClean="0">
                <a:solidFill>
                  <a:srgbClr val="FFFFFF"/>
                </a:solidFill>
                <a:latin typeface="Monotype Corsiva" pitchFamily="66" charset="0"/>
              </a:rPr>
              <a:t>задач</a:t>
            </a:r>
            <a:endParaRPr lang="ru-RU" sz="20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1154646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6" grpId="0"/>
      <p:bldP spid="1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9344" y="260648"/>
            <a:ext cx="598644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6000" b="1" i="1" u="sng" kern="0" dirty="0">
                <a:solidFill>
                  <a:srgbClr val="000066"/>
                </a:solidFill>
                <a:latin typeface="Monotype Corsiva" pitchFamily="66" charset="0"/>
              </a:rPr>
              <a:t>Ваша  </a:t>
            </a:r>
            <a:r>
              <a:rPr lang="ru-RU" sz="6000" b="1" i="1" u="sng" kern="0" dirty="0" err="1">
                <a:solidFill>
                  <a:srgbClr val="000066"/>
                </a:solidFill>
                <a:latin typeface="Monotype Corsiva" pitchFamily="66" charset="0"/>
              </a:rPr>
              <a:t>оцінка</a:t>
            </a:r>
            <a:r>
              <a:rPr lang="ru-RU" sz="6000" b="1" i="1" u="sng" kern="0" dirty="0">
                <a:solidFill>
                  <a:srgbClr val="000066"/>
                </a:solidFill>
                <a:latin typeface="Monotype Corsiva" pitchFamily="66" charset="0"/>
              </a:rPr>
              <a:t>  </a:t>
            </a:r>
            <a:endParaRPr lang="ru-RU" sz="6000" b="1" i="1" u="sng" kern="0" dirty="0" smtClean="0">
              <a:solidFill>
                <a:srgbClr val="000066"/>
              </a:solidFill>
              <a:latin typeface="Monotype Corsiva" pitchFamily="66" charset="0"/>
            </a:endParaRPr>
          </a:p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6000" b="1" i="1" u="sng" kern="0" dirty="0" smtClean="0">
                <a:solidFill>
                  <a:srgbClr val="FF0000"/>
                </a:solidFill>
                <a:latin typeface="Monotype Corsiva" pitchFamily="66" charset="0"/>
              </a:rPr>
              <a:t>24</a:t>
            </a:r>
            <a:r>
              <a:rPr lang="ru-RU" sz="6000" b="1" i="1" u="sng" kern="0" dirty="0" smtClean="0">
                <a:solidFill>
                  <a:srgbClr val="000066"/>
                </a:solidFill>
                <a:latin typeface="Monotype Corsiva" pitchFamily="66" charset="0"/>
              </a:rPr>
              <a:t> </a:t>
            </a:r>
            <a:r>
              <a:rPr lang="ru-RU" sz="6000" b="1" i="1" u="sng" kern="0" dirty="0" err="1" smtClean="0">
                <a:solidFill>
                  <a:srgbClr val="000066"/>
                </a:solidFill>
                <a:latin typeface="Monotype Corsiva" pitchFamily="66" charset="0"/>
              </a:rPr>
              <a:t>бали</a:t>
            </a:r>
            <a:endParaRPr lang="ru-RU" sz="3200" b="1" i="1" kern="0" dirty="0">
              <a:solidFill>
                <a:srgbClr val="FF3300"/>
              </a:solidFill>
            </a:endParaRPr>
          </a:p>
        </p:txBody>
      </p:sp>
      <p:pic>
        <p:nvPicPr>
          <p:cNvPr id="4" name="Рисунок 3" descr="1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2971370"/>
            <a:ext cx="2512925" cy="3528392"/>
          </a:xfrm>
          <a:prstGeom prst="rect">
            <a:avLst/>
          </a:prstGeom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32" y="203810"/>
            <a:ext cx="3677895" cy="2419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7550" y="2600668"/>
            <a:ext cx="7097584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sz="4000" b="1" i="1" kern="0" dirty="0">
                <a:solidFill>
                  <a:srgbClr val="000066"/>
                </a:solidFill>
              </a:rPr>
              <a:t>Ми </a:t>
            </a:r>
            <a:r>
              <a:rPr lang="ru-RU" sz="4000" b="1" i="1" kern="0" dirty="0" err="1">
                <a:solidFill>
                  <a:srgbClr val="000066"/>
                </a:solidFill>
              </a:rPr>
              <a:t>припливли</a:t>
            </a:r>
            <a:r>
              <a:rPr lang="ru-RU" sz="4000" b="1" i="1" kern="0" dirty="0">
                <a:solidFill>
                  <a:srgbClr val="000066"/>
                </a:solidFill>
              </a:rPr>
              <a:t> з вами до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4000" b="1" i="1" kern="0" dirty="0" err="1">
                <a:solidFill>
                  <a:srgbClr val="FF0066"/>
                </a:solidFill>
              </a:rPr>
              <a:t>країни</a:t>
            </a:r>
            <a:r>
              <a:rPr lang="ru-RU" sz="4000" b="1" i="1" kern="0" dirty="0">
                <a:solidFill>
                  <a:srgbClr val="FF0066"/>
                </a:solidFill>
              </a:rPr>
              <a:t> Здоров</a:t>
            </a:r>
            <a:r>
              <a:rPr lang="en-US" sz="4000" b="1" i="1" kern="0" dirty="0">
                <a:solidFill>
                  <a:srgbClr val="FF0066"/>
                </a:solidFill>
              </a:rPr>
              <a:t>’</a:t>
            </a:r>
            <a:r>
              <a:rPr lang="ru-RU" sz="4000" b="1" i="1" kern="0" dirty="0">
                <a:solidFill>
                  <a:srgbClr val="FF0066"/>
                </a:solidFill>
              </a:rPr>
              <a:t>я</a:t>
            </a:r>
            <a:r>
              <a:rPr lang="ru-RU" sz="4000" b="1" i="1" kern="0" dirty="0">
                <a:solidFill>
                  <a:srgbClr val="000066"/>
                </a:solidFill>
              </a:rPr>
              <a:t>,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4000" b="1" i="1" kern="0" dirty="0">
                <a:solidFill>
                  <a:srgbClr val="000066"/>
                </a:solidFill>
              </a:rPr>
              <a:t> клад </a:t>
            </a:r>
            <a:r>
              <a:rPr lang="uk-UA" sz="4000" b="1" i="1" kern="0" dirty="0">
                <a:solidFill>
                  <a:srgbClr val="000066"/>
                </a:solidFill>
              </a:rPr>
              <a:t>з</a:t>
            </a:r>
            <a:r>
              <a:rPr lang="ru-RU" sz="4000" b="1" i="1" kern="0" dirty="0">
                <a:solidFill>
                  <a:srgbClr val="000066"/>
                </a:solidFill>
              </a:rPr>
              <a:t>найдено.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36462" y="4805433"/>
            <a:ext cx="516679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4000" b="1" i="1" kern="0" dirty="0">
                <a:solidFill>
                  <a:srgbClr val="FF0066"/>
                </a:solidFill>
              </a:rPr>
              <a:t>Як </a:t>
            </a:r>
            <a:r>
              <a:rPr lang="ru-RU" sz="4000" b="1" i="1" kern="0" dirty="0" err="1">
                <a:solidFill>
                  <a:srgbClr val="FF0066"/>
                </a:solidFill>
              </a:rPr>
              <a:t>ви</a:t>
            </a:r>
            <a:r>
              <a:rPr lang="ru-RU" sz="4000" b="1" i="1" kern="0" dirty="0">
                <a:solidFill>
                  <a:srgbClr val="FF0066"/>
                </a:solidFill>
              </a:rPr>
              <a:t> </a:t>
            </a:r>
            <a:r>
              <a:rPr lang="ru-RU" sz="4000" b="1" i="1" kern="0" dirty="0" err="1">
                <a:solidFill>
                  <a:srgbClr val="FF0066"/>
                </a:solidFill>
              </a:rPr>
              <a:t>вважаєте</a:t>
            </a:r>
            <a:r>
              <a:rPr lang="ru-RU" sz="4000" b="1" i="1" kern="0" dirty="0">
                <a:solidFill>
                  <a:srgbClr val="FF0066"/>
                </a:solidFill>
              </a:rPr>
              <a:t>,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ru-RU" sz="4000" b="1" i="1" kern="0" dirty="0" err="1">
                <a:solidFill>
                  <a:srgbClr val="000066"/>
                </a:solidFill>
              </a:rPr>
              <a:t>що</a:t>
            </a:r>
            <a:r>
              <a:rPr lang="ru-RU" sz="4000" b="1" i="1" kern="0" dirty="0">
                <a:solidFill>
                  <a:srgbClr val="000066"/>
                </a:solidFill>
              </a:rPr>
              <a:t> </a:t>
            </a:r>
            <a:r>
              <a:rPr lang="ru-RU" sz="4000" b="1" i="1" kern="0" dirty="0" err="1">
                <a:solidFill>
                  <a:srgbClr val="000066"/>
                </a:solidFill>
              </a:rPr>
              <a:t>це</a:t>
            </a:r>
            <a:r>
              <a:rPr lang="ru-RU" sz="4000" b="1" i="1" kern="0" dirty="0">
                <a:solidFill>
                  <a:srgbClr val="000066"/>
                </a:solidFill>
              </a:rPr>
              <a:t> за  клад? </a:t>
            </a:r>
          </a:p>
        </p:txBody>
      </p:sp>
    </p:spTree>
    <p:extLst>
      <p:ext uri="{BB962C8B-B14F-4D97-AF65-F5344CB8AC3E}">
        <p14:creationId xmlns:p14="http://schemas.microsoft.com/office/powerpoint/2010/main" val="2420851916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6" descr="35п.gif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2699792" y="2060848"/>
            <a:ext cx="3385780" cy="381642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23528" y="332656"/>
            <a:ext cx="79208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8000" b="1" i="1" kern="0" dirty="0">
                <a:solidFill>
                  <a:srgbClr val="000066"/>
                </a:solidFill>
                <a:latin typeface="Monotype Corsiva" pitchFamily="66" charset="0"/>
                <a:ea typeface="+mj-ea"/>
                <a:cs typeface="+mj-cs"/>
              </a:rPr>
              <a:t>Клад </a:t>
            </a:r>
            <a:r>
              <a:rPr lang="ru-RU" sz="8000" b="1" i="1" kern="0" dirty="0" smtClean="0">
                <a:solidFill>
                  <a:srgbClr val="000066"/>
                </a:solidFill>
                <a:latin typeface="Monotype Corsiva" pitchFamily="66" charset="0"/>
                <a:ea typeface="+mj-ea"/>
                <a:cs typeface="+mj-cs"/>
              </a:rPr>
              <a:t> </a:t>
            </a:r>
            <a:r>
              <a:rPr lang="ru-RU" sz="8000" b="1" i="1" kern="0" dirty="0" err="1" smtClean="0">
                <a:solidFill>
                  <a:srgbClr val="000066"/>
                </a:solidFill>
                <a:latin typeface="Monotype Corsiva" pitchFamily="66" charset="0"/>
                <a:ea typeface="+mj-ea"/>
                <a:cs typeface="+mj-cs"/>
              </a:rPr>
              <a:t>це</a:t>
            </a:r>
            <a:r>
              <a:rPr lang="ru-RU" sz="8000" b="1" i="1" kern="0" dirty="0" smtClean="0">
                <a:solidFill>
                  <a:srgbClr val="000066"/>
                </a:solidFill>
                <a:latin typeface="Monotype Corsiva" pitchFamily="66" charset="0"/>
                <a:ea typeface="+mj-ea"/>
                <a:cs typeface="+mj-cs"/>
              </a:rPr>
              <a:t>  наше…</a:t>
            </a:r>
            <a:endParaRPr lang="ru-RU" sz="8000" dirty="0"/>
          </a:p>
        </p:txBody>
      </p:sp>
      <p:sp>
        <p:nvSpPr>
          <p:cNvPr id="4" name="TextBox 3"/>
          <p:cNvSpPr txBox="1"/>
          <p:nvPr/>
        </p:nvSpPr>
        <p:spPr>
          <a:xfrm>
            <a:off x="2339752" y="2924944"/>
            <a:ext cx="399500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9600" b="1" i="1" kern="0" dirty="0">
                <a:solidFill>
                  <a:srgbClr val="000066"/>
                </a:solidFill>
                <a:latin typeface="Monotype Corsiva" pitchFamily="66" charset="0"/>
              </a:rPr>
              <a:t>здоров</a:t>
            </a:r>
            <a:r>
              <a:rPr lang="en-US" sz="9600" b="1" i="1" kern="0" dirty="0">
                <a:solidFill>
                  <a:srgbClr val="000066"/>
                </a:solidFill>
                <a:latin typeface="Monotype Corsiva" pitchFamily="66" charset="0"/>
              </a:rPr>
              <a:t>’</a:t>
            </a:r>
            <a:r>
              <a:rPr lang="ru-RU" sz="9600" b="1" i="1" kern="0" dirty="0">
                <a:solidFill>
                  <a:srgbClr val="000066"/>
                </a:solidFill>
                <a:latin typeface="Monotype Corsiva" pitchFamily="66" charset="0"/>
              </a:rPr>
              <a:t>я</a:t>
            </a:r>
            <a:endParaRPr lang="ru-RU" sz="9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5827797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5316537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960" y="2252802"/>
            <a:ext cx="56388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56" y="4538802"/>
            <a:ext cx="5803577" cy="203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8057" y="188640"/>
            <a:ext cx="2387163" cy="19824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9" t="-89" r="13417" b="89"/>
          <a:stretch/>
        </p:blipFill>
        <p:spPr bwMode="auto">
          <a:xfrm>
            <a:off x="467544" y="2270580"/>
            <a:ext cx="1944216" cy="2219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92280" y="4143541"/>
            <a:ext cx="2051720" cy="2714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6641170"/>
      </p:ext>
    </p:extLst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E:\Desktop\priroda-2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3488" y="1628800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dirty="0">
                <a:solidFill>
                  <a:schemeClr val="bg1"/>
                </a:solidFill>
              </a:rPr>
              <a:t>Домашнє завдання</a:t>
            </a:r>
            <a:endParaRPr lang="ru-RU" sz="48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645024"/>
            <a:ext cx="568456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err="1" smtClean="0">
                <a:solidFill>
                  <a:schemeClr val="bg1"/>
                </a:solidFill>
              </a:rPr>
              <a:t>Повторити</a:t>
            </a:r>
            <a:r>
              <a:rPr lang="ru-RU" sz="3200" b="1" dirty="0" smtClean="0">
                <a:solidFill>
                  <a:schemeClr val="bg1"/>
                </a:solidFill>
              </a:rPr>
              <a:t> п.22;</a:t>
            </a:r>
          </a:p>
          <a:p>
            <a:r>
              <a:rPr lang="ru-RU" sz="3200" b="1" dirty="0" err="1" smtClean="0">
                <a:solidFill>
                  <a:schemeClr val="bg1"/>
                </a:solidFill>
              </a:rPr>
              <a:t>розв</a:t>
            </a:r>
            <a:r>
              <a:rPr lang="en-US" sz="3200" b="1" dirty="0" smtClean="0">
                <a:solidFill>
                  <a:schemeClr val="bg1"/>
                </a:solidFill>
              </a:rPr>
              <a:t>’</a:t>
            </a:r>
            <a:r>
              <a:rPr lang="ru-RU" sz="3200" b="1" dirty="0" err="1" smtClean="0">
                <a:solidFill>
                  <a:schemeClr val="bg1"/>
                </a:solidFill>
              </a:rPr>
              <a:t>язати</a:t>
            </a:r>
            <a:r>
              <a:rPr lang="ru-RU" sz="3200" b="1" dirty="0" smtClean="0">
                <a:solidFill>
                  <a:schemeClr val="bg1"/>
                </a:solidFill>
              </a:rPr>
              <a:t> №754; №759.</a:t>
            </a:r>
            <a:endParaRPr lang="ru-RU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208235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6" descr="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14097">
            <a:off x="6889539" y="2688267"/>
            <a:ext cx="1071097" cy="1149644"/>
          </a:xfrm>
          <a:prstGeom prst="rect">
            <a:avLst/>
          </a:prstGeom>
          <a:pattFill prst="pct5">
            <a:fgClr>
              <a:srgbClr val="FFFF00"/>
            </a:fgClr>
            <a:bgClr>
              <a:srgbClr val="FFFF00"/>
            </a:bgClr>
          </a:pattFill>
          <a:ln w="9525">
            <a:gradFill>
              <a:gsLst>
                <a:gs pos="0">
                  <a:srgbClr val="FFFF00"/>
                </a:gs>
                <a:gs pos="50000">
                  <a:schemeClr val="accent1">
                    <a:shade val="67500"/>
                    <a:satMod val="115000"/>
                  </a:schemeClr>
                </a:gs>
                <a:gs pos="100000">
                  <a:schemeClr val="accent1">
                    <a:shade val="100000"/>
                    <a:satMod val="115000"/>
                  </a:schemeClr>
                </a:gs>
              </a:gsLst>
              <a:lin ang="5400000" scaled="0"/>
            </a:gradFill>
            <a:miter lim="800000"/>
            <a:headEnd/>
            <a:tailEnd/>
          </a:ln>
          <a:effectLst>
            <a:glow rad="127000">
              <a:srgbClr val="FFFF00"/>
            </a:glow>
            <a:outerShdw blurRad="50800" dist="50800" dir="5400000" algn="ctr" rotWithShape="0">
              <a:srgbClr val="FFFF00"/>
            </a:outerShdw>
          </a:effectLst>
          <a:scene3d>
            <a:camera prst="orthographicFront"/>
            <a:lightRig rig="threePt" dir="t"/>
          </a:scene3d>
          <a:sp3d extrusionH="76200" contourW="12700">
            <a:extrusionClr>
              <a:srgbClr val="FFFF00"/>
            </a:extrusionClr>
            <a:contourClr>
              <a:srgbClr val="FFFF00"/>
            </a:contourClr>
          </a:sp3d>
          <a:extLst/>
        </p:spPr>
      </p:pic>
      <p:sp>
        <p:nvSpPr>
          <p:cNvPr id="7174" name="Rectangle 6"/>
          <p:cNvSpPr>
            <a:spLocks noGrp="1" noChangeArrowheads="1"/>
          </p:cNvSpPr>
          <p:nvPr>
            <p:ph type="subTitle" idx="1"/>
          </p:nvPr>
        </p:nvSpPr>
        <p:spPr>
          <a:xfrm rot="21325571">
            <a:off x="1646890" y="1479701"/>
            <a:ext cx="6400800" cy="3175548"/>
          </a:xfrm>
        </p:spPr>
        <p:txBody>
          <a:bodyPr/>
          <a:lstStyle/>
          <a:p>
            <a:r>
              <a:rPr lang="ru-RU" sz="8000" b="1" dirty="0" err="1" smtClean="0">
                <a:solidFill>
                  <a:srgbClr val="FFFF00"/>
                </a:solidFill>
                <a:latin typeface="Monotype Corsiva" pitchFamily="66" charset="0"/>
              </a:rPr>
              <a:t>Дякую</a:t>
            </a:r>
            <a:r>
              <a:rPr lang="ru-RU" sz="8000" b="1" dirty="0" smtClean="0">
                <a:solidFill>
                  <a:srgbClr val="FFFF00"/>
                </a:solidFill>
                <a:latin typeface="Monotype Corsiva" pitchFamily="66" charset="0"/>
              </a:rPr>
              <a:t> </a:t>
            </a:r>
          </a:p>
          <a:p>
            <a:r>
              <a:rPr lang="ru-RU" sz="8000" b="1" dirty="0" smtClean="0">
                <a:solidFill>
                  <a:srgbClr val="FFFF00"/>
                </a:solidFill>
                <a:latin typeface="Monotype Corsiva" pitchFamily="66" charset="0"/>
              </a:rPr>
              <a:t>за  урок!</a:t>
            </a:r>
            <a:endParaRPr lang="ru-RU" sz="80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pic>
        <p:nvPicPr>
          <p:cNvPr id="3" name="Picture 4" descr="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71060">
            <a:off x="2017075" y="2846467"/>
            <a:ext cx="1207587" cy="1296144"/>
          </a:xfrm>
          <a:prstGeom prst="rect">
            <a:avLst/>
          </a:prstGeom>
          <a:pattFill prst="pct5">
            <a:fgClr>
              <a:srgbClr val="FFFF00"/>
            </a:fgClr>
            <a:bgClr>
              <a:srgbClr val="FFFF00"/>
            </a:bgClr>
          </a:pattFill>
          <a:ln w="9525">
            <a:solidFill>
              <a:srgbClr val="FFFF00"/>
            </a:solidFill>
            <a:miter lim="800000"/>
            <a:headEnd/>
            <a:tailEnd/>
          </a:ln>
          <a:effectLst>
            <a:glow rad="127000">
              <a:srgbClr val="FFFF00"/>
            </a:glow>
            <a:outerShdw blurRad="50800" dist="50800" dir="5400000" algn="ctr" rotWithShape="0">
              <a:srgbClr val="FFFF00"/>
            </a:outerShdw>
          </a:effectLst>
          <a:scene3d>
            <a:camera prst="orthographicFront"/>
            <a:lightRig rig="threePt" dir="t"/>
          </a:scene3d>
          <a:sp3d extrusionH="76200" contourW="12700">
            <a:extrusionClr>
              <a:srgbClr val="FFFF00"/>
            </a:extrusionClr>
            <a:contourClr>
              <a:srgbClr val="FFFF0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92701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build="p"/>
    </p:bldLst>
  </p:timing>
</p:sld>
</file>

<file path=ppt/theme/theme1.xml><?xml version="1.0" encoding="utf-8"?>
<a:theme xmlns:a="http://schemas.openxmlformats.org/drawingml/2006/main" name="nautical_navigation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nautical_navigation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nautical_navigation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4_nautical_navigation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7_nautical_navigation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0_nautical_navigation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1_nautical_navigation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2_nautical_navigation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3_nautical_navigation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2_nautical_navigation">
  <a:themeElements>
    <a:clrScheme name="Тема Office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3222</TotalTime>
  <Words>1838</Words>
  <Application>Microsoft Office PowerPoint</Application>
  <PresentationFormat>Экран (4:3)</PresentationFormat>
  <Paragraphs>318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19</vt:i4>
      </vt:variant>
      <vt:variant>
        <vt:lpstr>Тема</vt:lpstr>
      </vt:variant>
      <vt:variant>
        <vt:i4>11</vt:i4>
      </vt:variant>
      <vt:variant>
        <vt:lpstr>Заголовки слайдов</vt:lpstr>
      </vt:variant>
      <vt:variant>
        <vt:i4>27</vt:i4>
      </vt:variant>
    </vt:vector>
  </HeadingPairs>
  <TitlesOfParts>
    <vt:vector size="57" baseType="lpstr">
      <vt:lpstr>Arial Unicode MS</vt:lpstr>
      <vt:lpstr>Aharoni</vt:lpstr>
      <vt:lpstr>Arial</vt:lpstr>
      <vt:lpstr>Arial Black</vt:lpstr>
      <vt:lpstr>Batang</vt:lpstr>
      <vt:lpstr>Bookman Old Style</vt:lpstr>
      <vt:lpstr>Calibri</vt:lpstr>
      <vt:lpstr>Cambria</vt:lpstr>
      <vt:lpstr>Cambria Math</vt:lpstr>
      <vt:lpstr>Comic Sans MS</vt:lpstr>
      <vt:lpstr>Constantia</vt:lpstr>
      <vt:lpstr>Courier New</vt:lpstr>
      <vt:lpstr>Gulim</vt:lpstr>
      <vt:lpstr>Levenim MT</vt:lpstr>
      <vt:lpstr>Monotype Corsiva</vt:lpstr>
      <vt:lpstr>Tahoma</vt:lpstr>
      <vt:lpstr>Times New Roman</vt:lpstr>
      <vt:lpstr>Verdana</vt:lpstr>
      <vt:lpstr>Wingdings</vt:lpstr>
      <vt:lpstr>nautical_navigation</vt:lpstr>
      <vt:lpstr>1_nautical_navigation</vt:lpstr>
      <vt:lpstr>3_nautical_navigation</vt:lpstr>
      <vt:lpstr>4_nautical_navigation</vt:lpstr>
      <vt:lpstr>7_nautical_navigation</vt:lpstr>
      <vt:lpstr>10_nautical_navigation</vt:lpstr>
      <vt:lpstr>11_nautical_navigation</vt:lpstr>
      <vt:lpstr>12_nautical_navigation</vt:lpstr>
      <vt:lpstr>13_nautical_navigation</vt:lpstr>
      <vt:lpstr>Оформление по умолчанию</vt:lpstr>
      <vt:lpstr>2_nautical_navigation</vt:lpstr>
      <vt:lpstr>Презентация PowerPoint</vt:lpstr>
      <vt:lpstr>Презентация PowerPoint</vt:lpstr>
      <vt:lpstr>Мета   уроку:</vt:lpstr>
      <vt:lpstr>Презентация PowerPoint</vt:lpstr>
      <vt:lpstr>Збір  багажу</vt:lpstr>
      <vt:lpstr>Презентация PowerPoint</vt:lpstr>
      <vt:lpstr>Презентация PowerPoint</vt:lpstr>
      <vt:lpstr>Презентация PowerPoint</vt:lpstr>
      <vt:lpstr>Острів  кросворд</vt:lpstr>
      <vt:lpstr>Презентация PowerPoint</vt:lpstr>
      <vt:lpstr>Презентация PowerPoint</vt:lpstr>
      <vt:lpstr>Долаємо  рифи</vt:lpstr>
      <vt:lpstr>Презентация PowerPoint</vt:lpstr>
      <vt:lpstr>Острів  Задач</vt:lpstr>
      <vt:lpstr>Відповіді</vt:lpstr>
      <vt:lpstr>Презентация PowerPoint</vt:lpstr>
      <vt:lpstr>Зустріч  з піратами</vt:lpstr>
      <vt:lpstr>Зустріч з піратами</vt:lpstr>
      <vt:lpstr>Четверте правило країни Здоров’я: гігієна.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Подорож в країну здоров'я</dc:title>
  <dc:creator>admin</dc:creator>
  <cp:lastModifiedBy>Пользователь Lenovo</cp:lastModifiedBy>
  <cp:revision>270</cp:revision>
  <cp:lastPrinted>2012-02-08T22:14:35Z</cp:lastPrinted>
  <dcterms:created xsi:type="dcterms:W3CDTF">2011-12-27T12:18:10Z</dcterms:created>
  <dcterms:modified xsi:type="dcterms:W3CDTF">2021-10-16T12:32:57Z</dcterms:modified>
</cp:coreProperties>
</file>