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0" r:id="rId19"/>
    <p:sldId id="274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66FF"/>
    <a:srgbClr val="249212"/>
    <a:srgbClr val="FFB3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92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FD60D-C2B3-4AA7-8E8C-D119A082E093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E221EE0A-303D-44B1-AF4A-121260F9D237}">
      <dgm:prSet phldrT="[Текст]"/>
      <dgm:spPr>
        <a:solidFill>
          <a:srgbClr val="FFB3FF"/>
        </a:solidFill>
      </dgm:spPr>
      <dgm:t>
        <a:bodyPr/>
        <a:lstStyle/>
        <a:p>
          <a:r>
            <a:rPr lang="uk-UA" b="1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Формули для обчислення площ пірамід</a:t>
          </a:r>
          <a:endParaRPr lang="uk-UA" b="1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gm:t>
    </dgm:pt>
    <dgm:pt modelId="{19CBDA2A-C380-46CD-85F1-82E94B1A50FD}" type="parTrans" cxnId="{D0611D72-758F-49A2-919B-48AEF51C33C4}">
      <dgm:prSet/>
      <dgm:spPr/>
      <dgm:t>
        <a:bodyPr/>
        <a:lstStyle/>
        <a:p>
          <a:endParaRPr lang="uk-UA"/>
        </a:p>
      </dgm:t>
    </dgm:pt>
    <dgm:pt modelId="{BCCCF799-80FE-4193-8F12-A3038CB5BF91}" type="sibTrans" cxnId="{D0611D72-758F-49A2-919B-48AEF51C33C4}">
      <dgm:prSet/>
      <dgm:spPr/>
      <dgm:t>
        <a:bodyPr/>
        <a:lstStyle/>
        <a:p>
          <a:endParaRPr lang="uk-UA"/>
        </a:p>
      </dgm:t>
    </dgm:pt>
    <dgm:pt modelId="{86A5AA20-ECDF-42EC-956F-9016FF1EE307}">
      <dgm:prSet phldrT="[Текст]"/>
      <dgm:spPr/>
      <dgm:t>
        <a:bodyPr/>
        <a:lstStyle/>
        <a:p>
          <a:r>
            <a:rPr lang="uk-UA" b="1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Властивості правильної піраміди</a:t>
          </a:r>
          <a:endParaRPr lang="uk-UA" b="1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gm:t>
    </dgm:pt>
    <dgm:pt modelId="{EBB9DA41-D8C1-410C-BE32-3EF67F81B2DB}" type="parTrans" cxnId="{51DC34B9-B729-4EA1-9E84-F49F0030261D}">
      <dgm:prSet/>
      <dgm:spPr/>
      <dgm:t>
        <a:bodyPr/>
        <a:lstStyle/>
        <a:p>
          <a:endParaRPr lang="uk-UA"/>
        </a:p>
      </dgm:t>
    </dgm:pt>
    <dgm:pt modelId="{CEC4245E-4C88-43A2-9BF7-8A654E4E12E0}" type="sibTrans" cxnId="{51DC34B9-B729-4EA1-9E84-F49F0030261D}">
      <dgm:prSet/>
      <dgm:spPr/>
      <dgm:t>
        <a:bodyPr/>
        <a:lstStyle/>
        <a:p>
          <a:endParaRPr lang="uk-UA"/>
        </a:p>
      </dgm:t>
    </dgm:pt>
    <dgm:pt modelId="{A0F7C4C8-2D4F-4CC7-93EB-76018E168B09}">
      <dgm:prSet phldrT="[Текст]"/>
      <dgm:spPr/>
      <dgm:t>
        <a:bodyPr/>
        <a:lstStyle/>
        <a:p>
          <a:r>
            <a:rPr lang="uk-UA" b="1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Моделі правильної піраміди, їх побудова</a:t>
          </a:r>
          <a:endParaRPr lang="uk-UA" b="1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gm:t>
    </dgm:pt>
    <dgm:pt modelId="{04BDED2C-74BB-4E9C-872D-B0D572132139}" type="parTrans" cxnId="{E8A182D7-C0F2-4947-9E28-4F3A515A2004}">
      <dgm:prSet/>
      <dgm:spPr/>
      <dgm:t>
        <a:bodyPr/>
        <a:lstStyle/>
        <a:p>
          <a:endParaRPr lang="uk-UA"/>
        </a:p>
      </dgm:t>
    </dgm:pt>
    <dgm:pt modelId="{C1F5AF7A-7C1A-4506-812D-252B6002698D}" type="sibTrans" cxnId="{E8A182D7-C0F2-4947-9E28-4F3A515A2004}">
      <dgm:prSet/>
      <dgm:spPr/>
      <dgm:t>
        <a:bodyPr/>
        <a:lstStyle/>
        <a:p>
          <a:endParaRPr lang="uk-UA"/>
        </a:p>
      </dgm:t>
    </dgm:pt>
    <dgm:pt modelId="{021A2081-E495-453B-86A6-30189B3CAB57}">
      <dgm:prSet phldrT="[Текст]"/>
      <dgm:spPr/>
      <dgm:t>
        <a:bodyPr/>
        <a:lstStyle/>
        <a:p>
          <a:r>
            <a:rPr lang="uk-UA" b="1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Поняття правильної піраміди</a:t>
          </a:r>
          <a:endParaRPr lang="uk-UA" b="1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gm:t>
    </dgm:pt>
    <dgm:pt modelId="{9420A25A-273A-47DB-A480-267CF8526561}" type="parTrans" cxnId="{46FDAFDD-CAE8-4836-B46A-E036F43A2C8A}">
      <dgm:prSet/>
      <dgm:spPr/>
      <dgm:t>
        <a:bodyPr/>
        <a:lstStyle/>
        <a:p>
          <a:endParaRPr lang="uk-UA"/>
        </a:p>
      </dgm:t>
    </dgm:pt>
    <dgm:pt modelId="{DE5046A9-158C-4C04-AA48-15DE8BF38308}" type="sibTrans" cxnId="{46FDAFDD-CAE8-4836-B46A-E036F43A2C8A}">
      <dgm:prSet/>
      <dgm:spPr/>
      <dgm:t>
        <a:bodyPr/>
        <a:lstStyle/>
        <a:p>
          <a:endParaRPr lang="uk-UA"/>
        </a:p>
      </dgm:t>
    </dgm:pt>
    <dgm:pt modelId="{FA65537C-6EE0-434E-9F66-D63D77FE99C2}">
      <dgm:prSet phldrT="[Текст]"/>
      <dgm:spPr>
        <a:solidFill>
          <a:srgbClr val="660066"/>
        </a:solidFill>
      </dgm:spPr>
      <dgm:t>
        <a:bodyPr/>
        <a:lstStyle/>
        <a:p>
          <a:endParaRPr lang="uk-UA" dirty="0"/>
        </a:p>
      </dgm:t>
    </dgm:pt>
    <dgm:pt modelId="{97CC4B77-FF80-495B-BFA8-A0D9978A84E1}" type="parTrans" cxnId="{DC640301-6B58-4197-918A-B14F94C05589}">
      <dgm:prSet/>
      <dgm:spPr/>
      <dgm:t>
        <a:bodyPr/>
        <a:lstStyle/>
        <a:p>
          <a:endParaRPr lang="uk-UA"/>
        </a:p>
      </dgm:t>
    </dgm:pt>
    <dgm:pt modelId="{2D8BD5F1-4D18-4E74-A448-6FF7E93E87D3}" type="sibTrans" cxnId="{DC640301-6B58-4197-918A-B14F94C05589}">
      <dgm:prSet/>
      <dgm:spPr/>
      <dgm:t>
        <a:bodyPr/>
        <a:lstStyle/>
        <a:p>
          <a:endParaRPr lang="uk-UA"/>
        </a:p>
      </dgm:t>
    </dgm:pt>
    <dgm:pt modelId="{27BDF778-E90B-4CB3-91E6-AAB1A672E630}" type="pres">
      <dgm:prSet presAssocID="{134FD60D-C2B3-4AA7-8E8C-D119A082E093}" presName="Name0" presStyleCnt="0">
        <dgm:presLayoutVars>
          <dgm:dir/>
          <dgm:animLvl val="lvl"/>
          <dgm:resizeHandles val="exact"/>
        </dgm:presLayoutVars>
      </dgm:prSet>
      <dgm:spPr/>
    </dgm:pt>
    <dgm:pt modelId="{D837170C-A0BE-4F08-8B34-4531AAFE5B27}" type="pres">
      <dgm:prSet presAssocID="{FA65537C-6EE0-434E-9F66-D63D77FE99C2}" presName="Name8" presStyleCnt="0"/>
      <dgm:spPr/>
    </dgm:pt>
    <dgm:pt modelId="{7045C9C9-9756-44ED-BF51-B3DC30E69764}" type="pres">
      <dgm:prSet presAssocID="{FA65537C-6EE0-434E-9F66-D63D77FE99C2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F41581C-55FA-4DA2-BDE9-C64D1B4DA40B}" type="pres">
      <dgm:prSet presAssocID="{FA65537C-6EE0-434E-9F66-D63D77FE99C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FAFAF0-ABB5-4323-8159-9E399C0DC04E}" type="pres">
      <dgm:prSet presAssocID="{E221EE0A-303D-44B1-AF4A-121260F9D237}" presName="Name8" presStyleCnt="0"/>
      <dgm:spPr/>
    </dgm:pt>
    <dgm:pt modelId="{5C421DB9-AFAC-4563-AEE9-2B0AACF4D325}" type="pres">
      <dgm:prSet presAssocID="{E221EE0A-303D-44B1-AF4A-121260F9D237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634EE54-11C3-4D24-9B0D-C6C130371FFA}" type="pres">
      <dgm:prSet presAssocID="{E221EE0A-303D-44B1-AF4A-121260F9D2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DA46390-1407-4678-BA5F-D7B3C94F48AB}" type="pres">
      <dgm:prSet presAssocID="{86A5AA20-ECDF-42EC-956F-9016FF1EE307}" presName="Name8" presStyleCnt="0"/>
      <dgm:spPr/>
    </dgm:pt>
    <dgm:pt modelId="{F2CE3297-E5CD-4243-B7AA-854BC652C9BF}" type="pres">
      <dgm:prSet presAssocID="{86A5AA20-ECDF-42EC-956F-9016FF1EE307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9B9EEC4-9670-47B6-9508-BCF38528F0CA}" type="pres">
      <dgm:prSet presAssocID="{86A5AA20-ECDF-42EC-956F-9016FF1EE30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E0ED40-8950-4293-A556-791AC94B8214}" type="pres">
      <dgm:prSet presAssocID="{A0F7C4C8-2D4F-4CC7-93EB-76018E168B09}" presName="Name8" presStyleCnt="0"/>
      <dgm:spPr/>
    </dgm:pt>
    <dgm:pt modelId="{4F757255-EDB3-46B8-AC19-88DCE10387AF}" type="pres">
      <dgm:prSet presAssocID="{A0F7C4C8-2D4F-4CC7-93EB-76018E168B09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596CDD5-C1C0-4E16-980D-F5AAB9BFB89B}" type="pres">
      <dgm:prSet presAssocID="{A0F7C4C8-2D4F-4CC7-93EB-76018E168B0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3127ECE-4968-46AF-BF5C-BCFD6D245491}" type="pres">
      <dgm:prSet presAssocID="{021A2081-E495-453B-86A6-30189B3CAB57}" presName="Name8" presStyleCnt="0"/>
      <dgm:spPr/>
    </dgm:pt>
    <dgm:pt modelId="{96B10B97-0BD2-4C32-BD7C-E11A8573FBE0}" type="pres">
      <dgm:prSet presAssocID="{021A2081-E495-453B-86A6-30189B3CAB57}" presName="level" presStyleLbl="node1" presStyleIdx="4" presStyleCnt="5" custLinFactNeighborX="7638" custLinFactNeighborY="2091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1202786-2AD2-41ED-90EB-1192794BF425}" type="pres">
      <dgm:prSet presAssocID="{021A2081-E495-453B-86A6-30189B3CAB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8039505-0DAD-444D-B3A4-3F97A70AE895}" type="presOf" srcId="{86A5AA20-ECDF-42EC-956F-9016FF1EE307}" destId="{F2CE3297-E5CD-4243-B7AA-854BC652C9BF}" srcOrd="0" destOrd="0" presId="urn:microsoft.com/office/officeart/2005/8/layout/pyramid1"/>
    <dgm:cxn modelId="{ADDF0271-7B78-4FE3-B4F1-9850C4D1C1F2}" type="presOf" srcId="{E221EE0A-303D-44B1-AF4A-121260F9D237}" destId="{5C421DB9-AFAC-4563-AEE9-2B0AACF4D325}" srcOrd="0" destOrd="0" presId="urn:microsoft.com/office/officeart/2005/8/layout/pyramid1"/>
    <dgm:cxn modelId="{799D185B-217F-47E6-80F5-323DB3B8A8A4}" type="presOf" srcId="{021A2081-E495-453B-86A6-30189B3CAB57}" destId="{61202786-2AD2-41ED-90EB-1192794BF425}" srcOrd="1" destOrd="0" presId="urn:microsoft.com/office/officeart/2005/8/layout/pyramid1"/>
    <dgm:cxn modelId="{8D25C024-B1F6-4359-BEB1-B67467917C4B}" type="presOf" srcId="{A0F7C4C8-2D4F-4CC7-93EB-76018E168B09}" destId="{D596CDD5-C1C0-4E16-980D-F5AAB9BFB89B}" srcOrd="1" destOrd="0" presId="urn:microsoft.com/office/officeart/2005/8/layout/pyramid1"/>
    <dgm:cxn modelId="{99F59346-3ED5-4027-B3D0-088E9037BC4A}" type="presOf" srcId="{FA65537C-6EE0-434E-9F66-D63D77FE99C2}" destId="{6F41581C-55FA-4DA2-BDE9-C64D1B4DA40B}" srcOrd="1" destOrd="0" presId="urn:microsoft.com/office/officeart/2005/8/layout/pyramid1"/>
    <dgm:cxn modelId="{DC640301-6B58-4197-918A-B14F94C05589}" srcId="{134FD60D-C2B3-4AA7-8E8C-D119A082E093}" destId="{FA65537C-6EE0-434E-9F66-D63D77FE99C2}" srcOrd="0" destOrd="0" parTransId="{97CC4B77-FF80-495B-BFA8-A0D9978A84E1}" sibTransId="{2D8BD5F1-4D18-4E74-A448-6FF7E93E87D3}"/>
    <dgm:cxn modelId="{51DC34B9-B729-4EA1-9E84-F49F0030261D}" srcId="{134FD60D-C2B3-4AA7-8E8C-D119A082E093}" destId="{86A5AA20-ECDF-42EC-956F-9016FF1EE307}" srcOrd="2" destOrd="0" parTransId="{EBB9DA41-D8C1-410C-BE32-3EF67F81B2DB}" sibTransId="{CEC4245E-4C88-43A2-9BF7-8A654E4E12E0}"/>
    <dgm:cxn modelId="{A79A30BB-038A-4A02-AFA1-0EE2AFE5408A}" type="presOf" srcId="{134FD60D-C2B3-4AA7-8E8C-D119A082E093}" destId="{27BDF778-E90B-4CB3-91E6-AAB1A672E630}" srcOrd="0" destOrd="0" presId="urn:microsoft.com/office/officeart/2005/8/layout/pyramid1"/>
    <dgm:cxn modelId="{63D7B48B-FFD4-4736-A562-3D21949049A8}" type="presOf" srcId="{86A5AA20-ECDF-42EC-956F-9016FF1EE307}" destId="{59B9EEC4-9670-47B6-9508-BCF38528F0CA}" srcOrd="1" destOrd="0" presId="urn:microsoft.com/office/officeart/2005/8/layout/pyramid1"/>
    <dgm:cxn modelId="{46FDAFDD-CAE8-4836-B46A-E036F43A2C8A}" srcId="{134FD60D-C2B3-4AA7-8E8C-D119A082E093}" destId="{021A2081-E495-453B-86A6-30189B3CAB57}" srcOrd="4" destOrd="0" parTransId="{9420A25A-273A-47DB-A480-267CF8526561}" sibTransId="{DE5046A9-158C-4C04-AA48-15DE8BF38308}"/>
    <dgm:cxn modelId="{673E76EB-3E35-4BF1-B6E1-1D741DD235E3}" type="presOf" srcId="{021A2081-E495-453B-86A6-30189B3CAB57}" destId="{96B10B97-0BD2-4C32-BD7C-E11A8573FBE0}" srcOrd="0" destOrd="0" presId="urn:microsoft.com/office/officeart/2005/8/layout/pyramid1"/>
    <dgm:cxn modelId="{F728597F-9EB3-4905-95E1-4BD6B9B28445}" type="presOf" srcId="{E221EE0A-303D-44B1-AF4A-121260F9D237}" destId="{C634EE54-11C3-4D24-9B0D-C6C130371FFA}" srcOrd="1" destOrd="0" presId="urn:microsoft.com/office/officeart/2005/8/layout/pyramid1"/>
    <dgm:cxn modelId="{D0611D72-758F-49A2-919B-48AEF51C33C4}" srcId="{134FD60D-C2B3-4AA7-8E8C-D119A082E093}" destId="{E221EE0A-303D-44B1-AF4A-121260F9D237}" srcOrd="1" destOrd="0" parTransId="{19CBDA2A-C380-46CD-85F1-82E94B1A50FD}" sibTransId="{BCCCF799-80FE-4193-8F12-A3038CB5BF91}"/>
    <dgm:cxn modelId="{E8A182D7-C0F2-4947-9E28-4F3A515A2004}" srcId="{134FD60D-C2B3-4AA7-8E8C-D119A082E093}" destId="{A0F7C4C8-2D4F-4CC7-93EB-76018E168B09}" srcOrd="3" destOrd="0" parTransId="{04BDED2C-74BB-4E9C-872D-B0D572132139}" sibTransId="{C1F5AF7A-7C1A-4506-812D-252B6002698D}"/>
    <dgm:cxn modelId="{D34933A2-1CC3-423E-9631-B69E0EED4E32}" type="presOf" srcId="{FA65537C-6EE0-434E-9F66-D63D77FE99C2}" destId="{7045C9C9-9756-44ED-BF51-B3DC30E69764}" srcOrd="0" destOrd="0" presId="urn:microsoft.com/office/officeart/2005/8/layout/pyramid1"/>
    <dgm:cxn modelId="{21595C5A-FE3A-421E-8C83-9C6D898404E5}" type="presOf" srcId="{A0F7C4C8-2D4F-4CC7-93EB-76018E168B09}" destId="{4F757255-EDB3-46B8-AC19-88DCE10387AF}" srcOrd="0" destOrd="0" presId="urn:microsoft.com/office/officeart/2005/8/layout/pyramid1"/>
    <dgm:cxn modelId="{28E2DDBF-6121-4E03-8048-3FDB64BBE4D7}" type="presParOf" srcId="{27BDF778-E90B-4CB3-91E6-AAB1A672E630}" destId="{D837170C-A0BE-4F08-8B34-4531AAFE5B27}" srcOrd="0" destOrd="0" presId="urn:microsoft.com/office/officeart/2005/8/layout/pyramid1"/>
    <dgm:cxn modelId="{6CF6FF05-9D35-49F0-A473-B73D6D8070C3}" type="presParOf" srcId="{D837170C-A0BE-4F08-8B34-4531AAFE5B27}" destId="{7045C9C9-9756-44ED-BF51-B3DC30E69764}" srcOrd="0" destOrd="0" presId="urn:microsoft.com/office/officeart/2005/8/layout/pyramid1"/>
    <dgm:cxn modelId="{B580ED49-1468-496E-AFC6-7BAB0446759F}" type="presParOf" srcId="{D837170C-A0BE-4F08-8B34-4531AAFE5B27}" destId="{6F41581C-55FA-4DA2-BDE9-C64D1B4DA40B}" srcOrd="1" destOrd="0" presId="urn:microsoft.com/office/officeart/2005/8/layout/pyramid1"/>
    <dgm:cxn modelId="{47FCA76C-D7A5-4910-9359-D7C599D5B6C7}" type="presParOf" srcId="{27BDF778-E90B-4CB3-91E6-AAB1A672E630}" destId="{72FAFAF0-ABB5-4323-8159-9E399C0DC04E}" srcOrd="1" destOrd="0" presId="urn:microsoft.com/office/officeart/2005/8/layout/pyramid1"/>
    <dgm:cxn modelId="{56DDBD86-7E24-42B4-99CB-14133E70637A}" type="presParOf" srcId="{72FAFAF0-ABB5-4323-8159-9E399C0DC04E}" destId="{5C421DB9-AFAC-4563-AEE9-2B0AACF4D325}" srcOrd="0" destOrd="0" presId="urn:microsoft.com/office/officeart/2005/8/layout/pyramid1"/>
    <dgm:cxn modelId="{00A6E241-BE4F-4D76-B5C3-1480AB28B514}" type="presParOf" srcId="{72FAFAF0-ABB5-4323-8159-9E399C0DC04E}" destId="{C634EE54-11C3-4D24-9B0D-C6C130371FFA}" srcOrd="1" destOrd="0" presId="urn:microsoft.com/office/officeart/2005/8/layout/pyramid1"/>
    <dgm:cxn modelId="{E3D3472D-1999-40FB-9D32-102E34B45C78}" type="presParOf" srcId="{27BDF778-E90B-4CB3-91E6-AAB1A672E630}" destId="{0DA46390-1407-4678-BA5F-D7B3C94F48AB}" srcOrd="2" destOrd="0" presId="urn:microsoft.com/office/officeart/2005/8/layout/pyramid1"/>
    <dgm:cxn modelId="{AB881B75-9AC9-44F0-9799-1951A82C0950}" type="presParOf" srcId="{0DA46390-1407-4678-BA5F-D7B3C94F48AB}" destId="{F2CE3297-E5CD-4243-B7AA-854BC652C9BF}" srcOrd="0" destOrd="0" presId="urn:microsoft.com/office/officeart/2005/8/layout/pyramid1"/>
    <dgm:cxn modelId="{95B7EF90-8B04-4FD2-90BD-021BD1503333}" type="presParOf" srcId="{0DA46390-1407-4678-BA5F-D7B3C94F48AB}" destId="{59B9EEC4-9670-47B6-9508-BCF38528F0CA}" srcOrd="1" destOrd="0" presId="urn:microsoft.com/office/officeart/2005/8/layout/pyramid1"/>
    <dgm:cxn modelId="{BE01F556-6F20-48BE-B4B0-BB2E6703BAEA}" type="presParOf" srcId="{27BDF778-E90B-4CB3-91E6-AAB1A672E630}" destId="{7BE0ED40-8950-4293-A556-791AC94B8214}" srcOrd="3" destOrd="0" presId="urn:microsoft.com/office/officeart/2005/8/layout/pyramid1"/>
    <dgm:cxn modelId="{A089E386-C3D1-4C49-A434-F2A704407BB0}" type="presParOf" srcId="{7BE0ED40-8950-4293-A556-791AC94B8214}" destId="{4F757255-EDB3-46B8-AC19-88DCE10387AF}" srcOrd="0" destOrd="0" presId="urn:microsoft.com/office/officeart/2005/8/layout/pyramid1"/>
    <dgm:cxn modelId="{EEA4ED05-D48C-4400-986D-9FC7EF8084A9}" type="presParOf" srcId="{7BE0ED40-8950-4293-A556-791AC94B8214}" destId="{D596CDD5-C1C0-4E16-980D-F5AAB9BFB89B}" srcOrd="1" destOrd="0" presId="urn:microsoft.com/office/officeart/2005/8/layout/pyramid1"/>
    <dgm:cxn modelId="{353C5ED3-E2D2-4697-AD97-3C1483363314}" type="presParOf" srcId="{27BDF778-E90B-4CB3-91E6-AAB1A672E630}" destId="{83127ECE-4968-46AF-BF5C-BCFD6D245491}" srcOrd="4" destOrd="0" presId="urn:microsoft.com/office/officeart/2005/8/layout/pyramid1"/>
    <dgm:cxn modelId="{4CF92268-3658-4EC7-875C-D8AE33BAFEE2}" type="presParOf" srcId="{83127ECE-4968-46AF-BF5C-BCFD6D245491}" destId="{96B10B97-0BD2-4C32-BD7C-E11A8573FBE0}" srcOrd="0" destOrd="0" presId="urn:microsoft.com/office/officeart/2005/8/layout/pyramid1"/>
    <dgm:cxn modelId="{A84975DB-05B8-426D-8752-71EE9CDEBDD7}" type="presParOf" srcId="{83127ECE-4968-46AF-BF5C-BCFD6D245491}" destId="{61202786-2AD2-41ED-90EB-1192794BF425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B8516E-9F1C-4379-B7FF-89BA5EA916BD}" type="doc">
      <dgm:prSet loTypeId="urn:microsoft.com/office/officeart/2005/8/layout/hList9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5231F8BA-C041-4908-A06E-26F282F14B31}">
      <dgm:prSet phldrT="[Текст]" custT="1"/>
      <dgm:spPr>
        <a:solidFill>
          <a:srgbClr val="FF66FF"/>
        </a:solidFill>
      </dgm:spPr>
      <dgm:t>
        <a:bodyPr/>
        <a:lstStyle/>
        <a:p>
          <a:r>
            <a:rPr lang="uk-UA" sz="2000" b="1" i="0" dirty="0" smtClean="0">
              <a:latin typeface="Palatino Linotype" panose="02040502050505030304" pitchFamily="18" charset="0"/>
            </a:rPr>
            <a:t>для правильного трикутника</a:t>
          </a:r>
          <a:endParaRPr lang="uk-UA" sz="2000" b="1" i="0" dirty="0">
            <a:latin typeface="Palatino Linotype" panose="02040502050505030304" pitchFamily="18" charset="0"/>
          </a:endParaRPr>
        </a:p>
      </dgm:t>
    </dgm:pt>
    <dgm:pt modelId="{5577130B-A38D-41C1-BC90-616093AC3EE6}" type="parTrans" cxnId="{BAF139FA-5FA3-449E-9622-08383B5E2E71}">
      <dgm:prSet/>
      <dgm:spPr/>
      <dgm:t>
        <a:bodyPr/>
        <a:lstStyle/>
        <a:p>
          <a:endParaRPr lang="uk-UA"/>
        </a:p>
      </dgm:t>
    </dgm:pt>
    <dgm:pt modelId="{482F9BE6-9740-4D11-8E24-AC2E1D49B499}" type="sibTrans" cxnId="{BAF139FA-5FA3-449E-9622-08383B5E2E71}">
      <dgm:prSet/>
      <dgm:spPr/>
      <dgm:t>
        <a:bodyPr/>
        <a:lstStyle/>
        <a:p>
          <a:endParaRPr lang="uk-UA"/>
        </a:p>
      </dgm:t>
    </dgm:pt>
    <dgm:pt modelId="{7D925CC9-8B87-4F9C-986F-8ACC9DE24804}">
      <dgm:prSet phldrT="[Текст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 dirty="0"/>
        </a:p>
      </dgm:t>
    </dgm:pt>
    <dgm:pt modelId="{7B1A9C22-750C-4C14-A2B6-CF828955BB0A}" type="parTrans" cxnId="{5D458EF0-72D1-41D2-A066-550AE1F009E4}">
      <dgm:prSet/>
      <dgm:spPr/>
      <dgm:t>
        <a:bodyPr/>
        <a:lstStyle/>
        <a:p>
          <a:endParaRPr lang="uk-UA"/>
        </a:p>
      </dgm:t>
    </dgm:pt>
    <dgm:pt modelId="{BF57C486-8A99-41BE-AD8D-8F5C18D35CF7}" type="sibTrans" cxnId="{5D458EF0-72D1-41D2-A066-550AE1F009E4}">
      <dgm:prSet/>
      <dgm:spPr/>
      <dgm:t>
        <a:bodyPr/>
        <a:lstStyle/>
        <a:p>
          <a:endParaRPr lang="uk-UA"/>
        </a:p>
      </dgm:t>
    </dgm:pt>
    <dgm:pt modelId="{BB3FDCF1-1354-44FA-8877-3A765846ADAB}">
      <dgm:prSet phldrT="[Текст]" custT="1"/>
      <dgm:spPr>
        <a:solidFill>
          <a:srgbClr val="249212"/>
        </a:solidFill>
      </dgm:spPr>
      <dgm:t>
        <a:bodyPr/>
        <a:lstStyle/>
        <a:p>
          <a:r>
            <a:rPr lang="uk-UA" sz="2000" b="1" i="0" dirty="0" smtClean="0">
              <a:latin typeface="Palatino Linotype" panose="02040502050505030304" pitchFamily="18" charset="0"/>
            </a:rPr>
            <a:t>для правильного </a:t>
          </a:r>
          <a:r>
            <a:rPr lang="uk-UA" sz="2000" b="1" i="0" dirty="0" err="1" smtClean="0">
              <a:latin typeface="Palatino Linotype" panose="02040502050505030304" pitchFamily="18" charset="0"/>
            </a:rPr>
            <a:t>чотирикут</a:t>
          </a:r>
          <a:r>
            <a:rPr lang="uk-UA" sz="2000" b="1" i="0" dirty="0" smtClean="0">
              <a:latin typeface="Palatino Linotype" panose="02040502050505030304" pitchFamily="18" charset="0"/>
            </a:rPr>
            <a:t>-</a:t>
          </a:r>
          <a:br>
            <a:rPr lang="uk-UA" sz="2000" b="1" i="0" dirty="0" smtClean="0">
              <a:latin typeface="Palatino Linotype" panose="02040502050505030304" pitchFamily="18" charset="0"/>
            </a:rPr>
          </a:br>
          <a:r>
            <a:rPr lang="uk-UA" sz="2000" b="1" i="0" dirty="0" err="1" smtClean="0">
              <a:latin typeface="Palatino Linotype" panose="02040502050505030304" pitchFamily="18" charset="0"/>
            </a:rPr>
            <a:t>ника</a:t>
          </a:r>
          <a:endParaRPr lang="uk-UA" sz="2000" b="1" i="0" dirty="0">
            <a:latin typeface="Palatino Linotype" panose="02040502050505030304" pitchFamily="18" charset="0"/>
          </a:endParaRPr>
        </a:p>
      </dgm:t>
    </dgm:pt>
    <dgm:pt modelId="{5A7E1872-BAA7-4D99-A1B9-993515E1CE22}" type="parTrans" cxnId="{A5474E74-0095-42A3-B28C-12EA1ECD27CC}">
      <dgm:prSet/>
      <dgm:spPr/>
      <dgm:t>
        <a:bodyPr/>
        <a:lstStyle/>
        <a:p>
          <a:endParaRPr lang="uk-UA"/>
        </a:p>
      </dgm:t>
    </dgm:pt>
    <dgm:pt modelId="{EF38479E-B970-4A0D-8A9A-AC5AF9114E4D}" type="sibTrans" cxnId="{A5474E74-0095-42A3-B28C-12EA1ECD27CC}">
      <dgm:prSet/>
      <dgm:spPr/>
      <dgm:t>
        <a:bodyPr/>
        <a:lstStyle/>
        <a:p>
          <a:endParaRPr lang="uk-UA"/>
        </a:p>
      </dgm:t>
    </dgm:pt>
    <dgm:pt modelId="{64E99276-EA24-4667-B8EC-E3998AC0E2DB}">
      <dgm:prSet phldrT="[Текст]" phldr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uk-UA" dirty="0"/>
        </a:p>
      </dgm:t>
    </dgm:pt>
    <dgm:pt modelId="{5E4E3DF3-9C74-4C03-8440-302FDCE26CCE}" type="parTrans" cxnId="{9CC96F61-094E-4D2F-AE12-5F514C5696F5}">
      <dgm:prSet/>
      <dgm:spPr/>
      <dgm:t>
        <a:bodyPr/>
        <a:lstStyle/>
        <a:p>
          <a:endParaRPr lang="uk-UA"/>
        </a:p>
      </dgm:t>
    </dgm:pt>
    <dgm:pt modelId="{6F3239E9-7AB3-47DF-BB9B-421880CD5FD8}" type="sibTrans" cxnId="{9CC96F61-094E-4D2F-AE12-5F514C5696F5}">
      <dgm:prSet/>
      <dgm:spPr/>
      <dgm:t>
        <a:bodyPr/>
        <a:lstStyle/>
        <a:p>
          <a:endParaRPr lang="uk-UA"/>
        </a:p>
      </dgm:t>
    </dgm:pt>
    <dgm:pt modelId="{83F6C7C6-2821-4BDA-A15E-8F51E17AA32A}" type="pres">
      <dgm:prSet presAssocID="{AAB8516E-9F1C-4379-B7FF-89BA5EA916BD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BE247799-7386-4FAD-9D4F-24327F3CBB85}" type="pres">
      <dgm:prSet presAssocID="{5231F8BA-C041-4908-A06E-26F282F14B31}" presName="posSpace" presStyleCnt="0"/>
      <dgm:spPr/>
    </dgm:pt>
    <dgm:pt modelId="{E075BD10-56AD-440F-B935-FAB4A1FC0167}" type="pres">
      <dgm:prSet presAssocID="{5231F8BA-C041-4908-A06E-26F282F14B31}" presName="vertFlow" presStyleCnt="0"/>
      <dgm:spPr/>
    </dgm:pt>
    <dgm:pt modelId="{65DF81AC-4C4D-4C97-B654-7C37AD1378BC}" type="pres">
      <dgm:prSet presAssocID="{5231F8BA-C041-4908-A06E-26F282F14B31}" presName="topSpace" presStyleCnt="0"/>
      <dgm:spPr/>
    </dgm:pt>
    <dgm:pt modelId="{10D42A94-FD97-4AEA-8CF7-CD63E4EC1564}" type="pres">
      <dgm:prSet presAssocID="{5231F8BA-C041-4908-A06E-26F282F14B31}" presName="firstComp" presStyleCnt="0"/>
      <dgm:spPr/>
    </dgm:pt>
    <dgm:pt modelId="{6C83BE8F-FB09-4D3A-A4CA-05433FFF7F73}" type="pres">
      <dgm:prSet presAssocID="{5231F8BA-C041-4908-A06E-26F282F14B31}" presName="firstChild" presStyleLbl="bgAccFollowNode1" presStyleIdx="0" presStyleCnt="2" custScaleY="128358" custLinFactNeighborX="18032" custLinFactNeighborY="29062"/>
      <dgm:spPr/>
      <dgm:t>
        <a:bodyPr/>
        <a:lstStyle/>
        <a:p>
          <a:endParaRPr lang="uk-UA"/>
        </a:p>
      </dgm:t>
    </dgm:pt>
    <dgm:pt modelId="{45843DD7-EBDE-42BB-BE8A-CFE11A24E75B}" type="pres">
      <dgm:prSet presAssocID="{5231F8BA-C041-4908-A06E-26F282F14B31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6A3D104-4E15-4A2A-BCA4-462C373AFD09}" type="pres">
      <dgm:prSet presAssocID="{5231F8BA-C041-4908-A06E-26F282F14B31}" presName="negSpace" presStyleCnt="0"/>
      <dgm:spPr/>
    </dgm:pt>
    <dgm:pt modelId="{73D5F9F5-719B-4C94-9989-12E2C7FB0E96}" type="pres">
      <dgm:prSet presAssocID="{5231F8BA-C041-4908-A06E-26F282F14B31}" presName="circle" presStyleLbl="node1" presStyleIdx="0" presStyleCnt="2" custScaleX="143592" custScaleY="111607" custLinFactNeighborX="-3023" custLinFactNeighborY="-6971"/>
      <dgm:spPr/>
      <dgm:t>
        <a:bodyPr/>
        <a:lstStyle/>
        <a:p>
          <a:endParaRPr lang="uk-UA"/>
        </a:p>
      </dgm:t>
    </dgm:pt>
    <dgm:pt modelId="{0B17CCD0-E414-4CE8-87A2-77060BBE5D72}" type="pres">
      <dgm:prSet presAssocID="{482F9BE6-9740-4D11-8E24-AC2E1D49B499}" presName="transSpace" presStyleCnt="0"/>
      <dgm:spPr/>
    </dgm:pt>
    <dgm:pt modelId="{421FBEB1-47C3-4547-AD4F-AC4B7AC945BC}" type="pres">
      <dgm:prSet presAssocID="{BB3FDCF1-1354-44FA-8877-3A765846ADAB}" presName="posSpace" presStyleCnt="0"/>
      <dgm:spPr/>
    </dgm:pt>
    <dgm:pt modelId="{B341A5ED-DCBC-45B8-BF70-DB130DEA5CA2}" type="pres">
      <dgm:prSet presAssocID="{BB3FDCF1-1354-44FA-8877-3A765846ADAB}" presName="vertFlow" presStyleCnt="0"/>
      <dgm:spPr/>
    </dgm:pt>
    <dgm:pt modelId="{15F28746-C1BF-457D-A13C-21220BC46E25}" type="pres">
      <dgm:prSet presAssocID="{BB3FDCF1-1354-44FA-8877-3A765846ADAB}" presName="topSpace" presStyleCnt="0"/>
      <dgm:spPr/>
    </dgm:pt>
    <dgm:pt modelId="{299E81A4-2607-4B77-8719-C9BE3344A96B}" type="pres">
      <dgm:prSet presAssocID="{BB3FDCF1-1354-44FA-8877-3A765846ADAB}" presName="firstComp" presStyleCnt="0"/>
      <dgm:spPr/>
    </dgm:pt>
    <dgm:pt modelId="{BF09D101-F693-43CC-96D1-26779B6CC4C7}" type="pres">
      <dgm:prSet presAssocID="{BB3FDCF1-1354-44FA-8877-3A765846ADAB}" presName="firstChild" presStyleLbl="bgAccFollowNode1" presStyleIdx="1" presStyleCnt="2" custScaleY="128358" custLinFactNeighborX="64" custLinFactNeighborY="29062"/>
      <dgm:spPr/>
      <dgm:t>
        <a:bodyPr/>
        <a:lstStyle/>
        <a:p>
          <a:endParaRPr lang="uk-UA"/>
        </a:p>
      </dgm:t>
    </dgm:pt>
    <dgm:pt modelId="{8671CDC4-4A97-444E-820D-6160BF37F48B}" type="pres">
      <dgm:prSet presAssocID="{BB3FDCF1-1354-44FA-8877-3A765846ADAB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D5A90C-CFDC-4E8A-BEED-C0F7DDB39F18}" type="pres">
      <dgm:prSet presAssocID="{BB3FDCF1-1354-44FA-8877-3A765846ADAB}" presName="negSpace" presStyleCnt="0"/>
      <dgm:spPr/>
    </dgm:pt>
    <dgm:pt modelId="{4B903151-044B-49C2-BFCC-CCAB95BDEB1F}" type="pres">
      <dgm:prSet presAssocID="{BB3FDCF1-1354-44FA-8877-3A765846ADAB}" presName="circle" presStyleLbl="node1" presStyleIdx="1" presStyleCnt="2" custScaleX="143592" custScaleY="111607" custLinFactNeighborX="-1972" custLinFactNeighborY="-6971"/>
      <dgm:spPr/>
      <dgm:t>
        <a:bodyPr/>
        <a:lstStyle/>
        <a:p>
          <a:endParaRPr lang="uk-UA"/>
        </a:p>
      </dgm:t>
    </dgm:pt>
  </dgm:ptLst>
  <dgm:cxnLst>
    <dgm:cxn modelId="{73A624AA-E6F2-45C1-9A6D-ABEACA9821B1}" type="presOf" srcId="{AAB8516E-9F1C-4379-B7FF-89BA5EA916BD}" destId="{83F6C7C6-2821-4BDA-A15E-8F51E17AA32A}" srcOrd="0" destOrd="0" presId="urn:microsoft.com/office/officeart/2005/8/layout/hList9"/>
    <dgm:cxn modelId="{E3EEDF88-A5A1-49F2-9B57-9D27A1F88C77}" type="presOf" srcId="{64E99276-EA24-4667-B8EC-E3998AC0E2DB}" destId="{BF09D101-F693-43CC-96D1-26779B6CC4C7}" srcOrd="0" destOrd="0" presId="urn:microsoft.com/office/officeart/2005/8/layout/hList9"/>
    <dgm:cxn modelId="{9CC96F61-094E-4D2F-AE12-5F514C5696F5}" srcId="{BB3FDCF1-1354-44FA-8877-3A765846ADAB}" destId="{64E99276-EA24-4667-B8EC-E3998AC0E2DB}" srcOrd="0" destOrd="0" parTransId="{5E4E3DF3-9C74-4C03-8440-302FDCE26CCE}" sibTransId="{6F3239E9-7AB3-47DF-BB9B-421880CD5FD8}"/>
    <dgm:cxn modelId="{907C588F-1A2C-458C-9502-D91E24013CD4}" type="presOf" srcId="{7D925CC9-8B87-4F9C-986F-8ACC9DE24804}" destId="{45843DD7-EBDE-42BB-BE8A-CFE11A24E75B}" srcOrd="1" destOrd="0" presId="urn:microsoft.com/office/officeart/2005/8/layout/hList9"/>
    <dgm:cxn modelId="{E6DC091B-5996-4011-A6FB-314A8E5B4699}" type="presOf" srcId="{7D925CC9-8B87-4F9C-986F-8ACC9DE24804}" destId="{6C83BE8F-FB09-4D3A-A4CA-05433FFF7F73}" srcOrd="0" destOrd="0" presId="urn:microsoft.com/office/officeart/2005/8/layout/hList9"/>
    <dgm:cxn modelId="{3FAB78E1-ADEC-4AAF-AE9E-478284D8B277}" type="presOf" srcId="{5231F8BA-C041-4908-A06E-26F282F14B31}" destId="{73D5F9F5-719B-4C94-9989-12E2C7FB0E96}" srcOrd="0" destOrd="0" presId="urn:microsoft.com/office/officeart/2005/8/layout/hList9"/>
    <dgm:cxn modelId="{5D458EF0-72D1-41D2-A066-550AE1F009E4}" srcId="{5231F8BA-C041-4908-A06E-26F282F14B31}" destId="{7D925CC9-8B87-4F9C-986F-8ACC9DE24804}" srcOrd="0" destOrd="0" parTransId="{7B1A9C22-750C-4C14-A2B6-CF828955BB0A}" sibTransId="{BF57C486-8A99-41BE-AD8D-8F5C18D35CF7}"/>
    <dgm:cxn modelId="{AABD6A72-E15E-4EC7-ADEF-F235A850E548}" type="presOf" srcId="{BB3FDCF1-1354-44FA-8877-3A765846ADAB}" destId="{4B903151-044B-49C2-BFCC-CCAB95BDEB1F}" srcOrd="0" destOrd="0" presId="urn:microsoft.com/office/officeart/2005/8/layout/hList9"/>
    <dgm:cxn modelId="{8E2727A1-AEF4-483F-920A-7AA777A463F5}" type="presOf" srcId="{64E99276-EA24-4667-B8EC-E3998AC0E2DB}" destId="{8671CDC4-4A97-444E-820D-6160BF37F48B}" srcOrd="1" destOrd="0" presId="urn:microsoft.com/office/officeart/2005/8/layout/hList9"/>
    <dgm:cxn modelId="{A5474E74-0095-42A3-B28C-12EA1ECD27CC}" srcId="{AAB8516E-9F1C-4379-B7FF-89BA5EA916BD}" destId="{BB3FDCF1-1354-44FA-8877-3A765846ADAB}" srcOrd="1" destOrd="0" parTransId="{5A7E1872-BAA7-4D99-A1B9-993515E1CE22}" sibTransId="{EF38479E-B970-4A0D-8A9A-AC5AF9114E4D}"/>
    <dgm:cxn modelId="{BAF139FA-5FA3-449E-9622-08383B5E2E71}" srcId="{AAB8516E-9F1C-4379-B7FF-89BA5EA916BD}" destId="{5231F8BA-C041-4908-A06E-26F282F14B31}" srcOrd="0" destOrd="0" parTransId="{5577130B-A38D-41C1-BC90-616093AC3EE6}" sibTransId="{482F9BE6-9740-4D11-8E24-AC2E1D49B499}"/>
    <dgm:cxn modelId="{1D0DB0F3-85C8-4BEE-89DB-E40B38689D2A}" type="presParOf" srcId="{83F6C7C6-2821-4BDA-A15E-8F51E17AA32A}" destId="{BE247799-7386-4FAD-9D4F-24327F3CBB85}" srcOrd="0" destOrd="0" presId="urn:microsoft.com/office/officeart/2005/8/layout/hList9"/>
    <dgm:cxn modelId="{3874C267-091D-4C7A-838E-070046F502B5}" type="presParOf" srcId="{83F6C7C6-2821-4BDA-A15E-8F51E17AA32A}" destId="{E075BD10-56AD-440F-B935-FAB4A1FC0167}" srcOrd="1" destOrd="0" presId="urn:microsoft.com/office/officeart/2005/8/layout/hList9"/>
    <dgm:cxn modelId="{287606DC-4F1F-4A64-A77F-8F590234A389}" type="presParOf" srcId="{E075BD10-56AD-440F-B935-FAB4A1FC0167}" destId="{65DF81AC-4C4D-4C97-B654-7C37AD1378BC}" srcOrd="0" destOrd="0" presId="urn:microsoft.com/office/officeart/2005/8/layout/hList9"/>
    <dgm:cxn modelId="{876AF233-159E-4CF2-9681-903F33132BAA}" type="presParOf" srcId="{E075BD10-56AD-440F-B935-FAB4A1FC0167}" destId="{10D42A94-FD97-4AEA-8CF7-CD63E4EC1564}" srcOrd="1" destOrd="0" presId="urn:microsoft.com/office/officeart/2005/8/layout/hList9"/>
    <dgm:cxn modelId="{1F571E51-63AB-4540-848A-F0D8CC04E717}" type="presParOf" srcId="{10D42A94-FD97-4AEA-8CF7-CD63E4EC1564}" destId="{6C83BE8F-FB09-4D3A-A4CA-05433FFF7F73}" srcOrd="0" destOrd="0" presId="urn:microsoft.com/office/officeart/2005/8/layout/hList9"/>
    <dgm:cxn modelId="{2CDD6271-ED46-4295-8643-B4BEEB67814C}" type="presParOf" srcId="{10D42A94-FD97-4AEA-8CF7-CD63E4EC1564}" destId="{45843DD7-EBDE-42BB-BE8A-CFE11A24E75B}" srcOrd="1" destOrd="0" presId="urn:microsoft.com/office/officeart/2005/8/layout/hList9"/>
    <dgm:cxn modelId="{714BCDEA-6D2F-4F42-93B4-6DFF4D484051}" type="presParOf" srcId="{83F6C7C6-2821-4BDA-A15E-8F51E17AA32A}" destId="{36A3D104-4E15-4A2A-BCA4-462C373AFD09}" srcOrd="2" destOrd="0" presId="urn:microsoft.com/office/officeart/2005/8/layout/hList9"/>
    <dgm:cxn modelId="{55B3B2D0-E1F3-4FA8-A3C9-906273ECAB39}" type="presParOf" srcId="{83F6C7C6-2821-4BDA-A15E-8F51E17AA32A}" destId="{73D5F9F5-719B-4C94-9989-12E2C7FB0E96}" srcOrd="3" destOrd="0" presId="urn:microsoft.com/office/officeart/2005/8/layout/hList9"/>
    <dgm:cxn modelId="{97CCAB04-A6C2-4362-968E-9E86EB10E350}" type="presParOf" srcId="{83F6C7C6-2821-4BDA-A15E-8F51E17AA32A}" destId="{0B17CCD0-E414-4CE8-87A2-77060BBE5D72}" srcOrd="4" destOrd="0" presId="urn:microsoft.com/office/officeart/2005/8/layout/hList9"/>
    <dgm:cxn modelId="{BF91CB09-8985-496A-8FB8-7B5ADEFC5022}" type="presParOf" srcId="{83F6C7C6-2821-4BDA-A15E-8F51E17AA32A}" destId="{421FBEB1-47C3-4547-AD4F-AC4B7AC945BC}" srcOrd="5" destOrd="0" presId="urn:microsoft.com/office/officeart/2005/8/layout/hList9"/>
    <dgm:cxn modelId="{5A08B68D-65EB-40BF-8817-EC9DF5983DE7}" type="presParOf" srcId="{83F6C7C6-2821-4BDA-A15E-8F51E17AA32A}" destId="{B341A5ED-DCBC-45B8-BF70-DB130DEA5CA2}" srcOrd="6" destOrd="0" presId="urn:microsoft.com/office/officeart/2005/8/layout/hList9"/>
    <dgm:cxn modelId="{C513A068-D69E-4686-B145-1148DCA691BA}" type="presParOf" srcId="{B341A5ED-DCBC-45B8-BF70-DB130DEA5CA2}" destId="{15F28746-C1BF-457D-A13C-21220BC46E25}" srcOrd="0" destOrd="0" presId="urn:microsoft.com/office/officeart/2005/8/layout/hList9"/>
    <dgm:cxn modelId="{3296C534-E78F-4291-BC51-8E4786B74926}" type="presParOf" srcId="{B341A5ED-DCBC-45B8-BF70-DB130DEA5CA2}" destId="{299E81A4-2607-4B77-8719-C9BE3344A96B}" srcOrd="1" destOrd="0" presId="urn:microsoft.com/office/officeart/2005/8/layout/hList9"/>
    <dgm:cxn modelId="{776DD931-E010-4276-AAAE-8BF90D2EF0C6}" type="presParOf" srcId="{299E81A4-2607-4B77-8719-C9BE3344A96B}" destId="{BF09D101-F693-43CC-96D1-26779B6CC4C7}" srcOrd="0" destOrd="0" presId="urn:microsoft.com/office/officeart/2005/8/layout/hList9"/>
    <dgm:cxn modelId="{BB9105E6-176C-437E-A10B-D17E6345FAE1}" type="presParOf" srcId="{299E81A4-2607-4B77-8719-C9BE3344A96B}" destId="{8671CDC4-4A97-444E-820D-6160BF37F48B}" srcOrd="1" destOrd="0" presId="urn:microsoft.com/office/officeart/2005/8/layout/hList9"/>
    <dgm:cxn modelId="{F2310E02-3F12-43C8-B711-638D0868023D}" type="presParOf" srcId="{83F6C7C6-2821-4BDA-A15E-8F51E17AA32A}" destId="{19D5A90C-CFDC-4E8A-BEED-C0F7DDB39F18}" srcOrd="7" destOrd="0" presId="urn:microsoft.com/office/officeart/2005/8/layout/hList9"/>
    <dgm:cxn modelId="{211586A2-866D-4BA3-B51D-0B2C35E557FB}" type="presParOf" srcId="{83F6C7C6-2821-4BDA-A15E-8F51E17AA32A}" destId="{4B903151-044B-49C2-BFCC-CCAB95BDEB1F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3C4AE9-3072-463D-B14C-AFEB50A2D48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7B0FB622-C612-4A0E-872C-B56DF2D6D45E}">
      <dgm:prSet phldrT="[Текст]"/>
      <dgm:spPr>
        <a:solidFill>
          <a:srgbClr val="249212"/>
        </a:solidFill>
      </dgm:spPr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ПІРАМІДА</a:t>
          </a:r>
          <a:endParaRPr lang="uk-UA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gm:t>
    </dgm:pt>
    <dgm:pt modelId="{C0DFB9C2-F830-4060-97FA-2BF9C74A864C}" type="parTrans" cxnId="{BFA58DEC-63AF-44AA-906F-0D22A12CD0CB}">
      <dgm:prSet/>
      <dgm:spPr/>
      <dgm:t>
        <a:bodyPr/>
        <a:lstStyle/>
        <a:p>
          <a:endParaRPr lang="uk-UA"/>
        </a:p>
      </dgm:t>
    </dgm:pt>
    <dgm:pt modelId="{F6BC5846-BF43-41E0-801E-A004265C6863}" type="sibTrans" cxnId="{BFA58DEC-63AF-44AA-906F-0D22A12CD0CB}">
      <dgm:prSet/>
      <dgm:spPr/>
      <dgm:t>
        <a:bodyPr/>
        <a:lstStyle/>
        <a:p>
          <a:endParaRPr lang="uk-UA"/>
        </a:p>
      </dgm:t>
    </dgm:pt>
    <dgm:pt modelId="{E615052B-7697-44D9-B867-DEDBB85DE487}">
      <dgm:prSet phldrT="[Текст]" custT="1"/>
      <dgm:spPr>
        <a:solidFill>
          <a:srgbClr val="FF66FF"/>
        </a:solidFill>
      </dgm:spPr>
      <dgm:t>
        <a:bodyPr/>
        <a:lstStyle/>
        <a:p>
          <a:r>
            <a:rPr lang="uk-UA" sz="2400" b="1" dirty="0" smtClean="0">
              <a:latin typeface="Palatino Linotype" panose="02040502050505030304" pitchFamily="18" charset="0"/>
            </a:rPr>
            <a:t>Малюємо основу піраміди</a:t>
          </a:r>
          <a:endParaRPr lang="uk-UA" sz="2400" b="1" dirty="0">
            <a:latin typeface="Palatino Linotype" panose="02040502050505030304" pitchFamily="18" charset="0"/>
          </a:endParaRPr>
        </a:p>
      </dgm:t>
    </dgm:pt>
    <dgm:pt modelId="{C4C0DCD5-2B94-4207-96DD-26DCB13D1901}" type="parTrans" cxnId="{62AB99F9-9D6B-4F48-9140-5DA2F1F7BB37}">
      <dgm:prSet/>
      <dgm:spPr/>
      <dgm:t>
        <a:bodyPr/>
        <a:lstStyle/>
        <a:p>
          <a:endParaRPr lang="uk-UA"/>
        </a:p>
      </dgm:t>
    </dgm:pt>
    <dgm:pt modelId="{2E4FC7B3-C80B-456C-A317-F6D828AB2F83}" type="sibTrans" cxnId="{62AB99F9-9D6B-4F48-9140-5DA2F1F7BB37}">
      <dgm:prSet/>
      <dgm:spPr/>
      <dgm:t>
        <a:bodyPr/>
        <a:lstStyle/>
        <a:p>
          <a:endParaRPr lang="uk-UA"/>
        </a:p>
      </dgm:t>
    </dgm:pt>
    <dgm:pt modelId="{F5D76DDA-E99D-470A-8577-E2718F9C8A87}">
      <dgm:prSet phldrT="[Текст]" custT="1"/>
      <dgm:spPr>
        <a:solidFill>
          <a:srgbClr val="FF66FF"/>
        </a:solidFill>
      </dgm:spPr>
      <dgm:t>
        <a:bodyPr/>
        <a:lstStyle/>
        <a:p>
          <a:r>
            <a:rPr lang="uk-UA" sz="2400" b="1" dirty="0" smtClean="0">
              <a:latin typeface="Palatino Linotype" panose="02040502050505030304" pitchFamily="18" charset="0"/>
            </a:rPr>
            <a:t>Знаходимо проекцію вершини на площину основи</a:t>
          </a:r>
          <a:endParaRPr lang="uk-UA" sz="2400" b="1" dirty="0">
            <a:latin typeface="Palatino Linotype" panose="02040502050505030304" pitchFamily="18" charset="0"/>
          </a:endParaRPr>
        </a:p>
      </dgm:t>
    </dgm:pt>
    <dgm:pt modelId="{F9925DDF-C63E-4746-98E8-845B052B116C}" type="parTrans" cxnId="{FA981E8B-C513-4ADD-80F5-80984033929F}">
      <dgm:prSet/>
      <dgm:spPr/>
      <dgm:t>
        <a:bodyPr/>
        <a:lstStyle/>
        <a:p>
          <a:endParaRPr lang="uk-UA"/>
        </a:p>
      </dgm:t>
    </dgm:pt>
    <dgm:pt modelId="{98A227EE-2B17-4A22-AB75-7D1BD4A7CFC1}" type="sibTrans" cxnId="{FA981E8B-C513-4ADD-80F5-80984033929F}">
      <dgm:prSet/>
      <dgm:spPr/>
      <dgm:t>
        <a:bodyPr/>
        <a:lstStyle/>
        <a:p>
          <a:endParaRPr lang="uk-UA"/>
        </a:p>
      </dgm:t>
    </dgm:pt>
    <dgm:pt modelId="{A915C9CA-2F2A-4304-AE60-B876C3DCC2FE}">
      <dgm:prSet phldrT="[Текст]" custT="1"/>
      <dgm:spPr>
        <a:solidFill>
          <a:srgbClr val="FF66FF"/>
        </a:solidFill>
      </dgm:spPr>
      <dgm:t>
        <a:bodyPr/>
        <a:lstStyle/>
        <a:p>
          <a:r>
            <a:rPr lang="uk-UA" sz="2400" b="1" dirty="0" smtClean="0">
              <a:latin typeface="Palatino Linotype" panose="02040502050505030304" pitchFamily="18" charset="0"/>
            </a:rPr>
            <a:t>Проводимо висоту піраміди</a:t>
          </a:r>
          <a:endParaRPr lang="uk-UA" sz="2400" b="1" dirty="0">
            <a:latin typeface="Palatino Linotype" panose="02040502050505030304" pitchFamily="18" charset="0"/>
          </a:endParaRPr>
        </a:p>
      </dgm:t>
    </dgm:pt>
    <dgm:pt modelId="{A7CDADE7-A2BA-4528-A9F1-8A9B5878B956}" type="parTrans" cxnId="{FEB36CB7-F9E1-4BEC-B65B-6B40A6C4C69E}">
      <dgm:prSet/>
      <dgm:spPr/>
      <dgm:t>
        <a:bodyPr/>
        <a:lstStyle/>
        <a:p>
          <a:endParaRPr lang="uk-UA"/>
        </a:p>
      </dgm:t>
    </dgm:pt>
    <dgm:pt modelId="{A6FA28A1-6AF5-4F92-9E98-B9BBB4E25CAA}" type="sibTrans" cxnId="{FEB36CB7-F9E1-4BEC-B65B-6B40A6C4C69E}">
      <dgm:prSet/>
      <dgm:spPr/>
      <dgm:t>
        <a:bodyPr/>
        <a:lstStyle/>
        <a:p>
          <a:endParaRPr lang="uk-UA"/>
        </a:p>
      </dgm:t>
    </dgm:pt>
    <dgm:pt modelId="{E17AA25D-3F9E-4515-96A4-6C9CEC2B4542}">
      <dgm:prSet phldrT="[Текст]" custT="1"/>
      <dgm:spPr>
        <a:solidFill>
          <a:srgbClr val="FF66FF"/>
        </a:solidFill>
      </dgm:spPr>
      <dgm:t>
        <a:bodyPr/>
        <a:lstStyle/>
        <a:p>
          <a:r>
            <a:rPr lang="uk-UA" sz="2400" b="1" dirty="0" smtClean="0">
              <a:latin typeface="Palatino Linotype" panose="02040502050505030304" pitchFamily="18" charset="0"/>
            </a:rPr>
            <a:t>З</a:t>
          </a:r>
          <a:r>
            <a:rPr lang="en-US" sz="2400" b="1" dirty="0" smtClean="0">
              <a:latin typeface="Palatino Linotype" panose="02040502050505030304" pitchFamily="18" charset="0"/>
            </a:rPr>
            <a:t>’</a:t>
          </a:r>
          <a:r>
            <a:rPr lang="uk-UA" sz="2400" b="1" dirty="0" err="1" smtClean="0">
              <a:latin typeface="Palatino Linotype" panose="02040502050505030304" pitchFamily="18" charset="0"/>
            </a:rPr>
            <a:t>єднуємо</a:t>
          </a:r>
          <a:r>
            <a:rPr lang="uk-UA" sz="2400" b="1" dirty="0" smtClean="0">
              <a:latin typeface="Palatino Linotype" panose="02040502050505030304" pitchFamily="18" charset="0"/>
            </a:rPr>
            <a:t> вершину піраміди з вершинами основи</a:t>
          </a:r>
          <a:endParaRPr lang="uk-UA" sz="2400" b="1" dirty="0">
            <a:latin typeface="Palatino Linotype" panose="02040502050505030304" pitchFamily="18" charset="0"/>
          </a:endParaRPr>
        </a:p>
      </dgm:t>
    </dgm:pt>
    <dgm:pt modelId="{A550D2A9-178F-49D2-A69C-4F9ADBF5C61B}" type="parTrans" cxnId="{B8C6435C-7C19-42EC-97B5-AF41939AA13D}">
      <dgm:prSet/>
      <dgm:spPr/>
      <dgm:t>
        <a:bodyPr/>
        <a:lstStyle/>
        <a:p>
          <a:endParaRPr lang="uk-UA"/>
        </a:p>
      </dgm:t>
    </dgm:pt>
    <dgm:pt modelId="{75B7D520-1E6C-4644-884D-55F3B72EC9B9}" type="sibTrans" cxnId="{B8C6435C-7C19-42EC-97B5-AF41939AA13D}">
      <dgm:prSet/>
      <dgm:spPr/>
      <dgm:t>
        <a:bodyPr/>
        <a:lstStyle/>
        <a:p>
          <a:endParaRPr lang="uk-UA"/>
        </a:p>
      </dgm:t>
    </dgm:pt>
    <dgm:pt modelId="{499675C9-3598-417B-BF52-5E91C6AD2390}" type="pres">
      <dgm:prSet presAssocID="{FF3C4AE9-3072-463D-B14C-AFEB50A2D48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AD4FF4D-1603-412A-A62B-19004A72E68E}" type="pres">
      <dgm:prSet presAssocID="{7B0FB622-C612-4A0E-872C-B56DF2D6D45E}" presName="root1" presStyleCnt="0"/>
      <dgm:spPr/>
    </dgm:pt>
    <dgm:pt modelId="{95EDC397-BA7A-4667-A1E7-326AEF94063A}" type="pres">
      <dgm:prSet presAssocID="{7B0FB622-C612-4A0E-872C-B56DF2D6D45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2AA447A-92CB-450B-929A-49E970006DB3}" type="pres">
      <dgm:prSet presAssocID="{7B0FB622-C612-4A0E-872C-B56DF2D6D45E}" presName="level2hierChild" presStyleCnt="0"/>
      <dgm:spPr/>
    </dgm:pt>
    <dgm:pt modelId="{3CC6F38F-1856-4670-B2C2-E8D0D87FFA08}" type="pres">
      <dgm:prSet presAssocID="{C4C0DCD5-2B94-4207-96DD-26DCB13D1901}" presName="conn2-1" presStyleLbl="parChTrans1D2" presStyleIdx="0" presStyleCnt="4"/>
      <dgm:spPr/>
      <dgm:t>
        <a:bodyPr/>
        <a:lstStyle/>
        <a:p>
          <a:endParaRPr lang="uk-UA"/>
        </a:p>
      </dgm:t>
    </dgm:pt>
    <dgm:pt modelId="{189D7260-B34E-4897-B0A1-3CAB3C820D9A}" type="pres">
      <dgm:prSet presAssocID="{C4C0DCD5-2B94-4207-96DD-26DCB13D1901}" presName="connTx" presStyleLbl="parChTrans1D2" presStyleIdx="0" presStyleCnt="4"/>
      <dgm:spPr/>
      <dgm:t>
        <a:bodyPr/>
        <a:lstStyle/>
        <a:p>
          <a:endParaRPr lang="uk-UA"/>
        </a:p>
      </dgm:t>
    </dgm:pt>
    <dgm:pt modelId="{3E8D40B2-78BA-4A8E-99E1-6F076D69BD69}" type="pres">
      <dgm:prSet presAssocID="{E615052B-7697-44D9-B867-DEDBB85DE487}" presName="root2" presStyleCnt="0"/>
      <dgm:spPr/>
    </dgm:pt>
    <dgm:pt modelId="{229627C9-205F-4B63-9C83-5736F4B1A7D9}" type="pres">
      <dgm:prSet presAssocID="{E615052B-7697-44D9-B867-DEDBB85DE487}" presName="LevelTwoTextNode" presStyleLbl="node2" presStyleIdx="0" presStyleCnt="4" custScaleX="12790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A7171A3-4562-410B-BCC6-04ABBE5F2345}" type="pres">
      <dgm:prSet presAssocID="{E615052B-7697-44D9-B867-DEDBB85DE487}" presName="level3hierChild" presStyleCnt="0"/>
      <dgm:spPr/>
    </dgm:pt>
    <dgm:pt modelId="{74B2AF61-DD45-4FB4-8C62-A57A4571662A}" type="pres">
      <dgm:prSet presAssocID="{F9925DDF-C63E-4746-98E8-845B052B116C}" presName="conn2-1" presStyleLbl="parChTrans1D2" presStyleIdx="1" presStyleCnt="4"/>
      <dgm:spPr/>
      <dgm:t>
        <a:bodyPr/>
        <a:lstStyle/>
        <a:p>
          <a:endParaRPr lang="uk-UA"/>
        </a:p>
      </dgm:t>
    </dgm:pt>
    <dgm:pt modelId="{B3D39F2F-A43F-4333-8F56-0ED98E55BE80}" type="pres">
      <dgm:prSet presAssocID="{F9925DDF-C63E-4746-98E8-845B052B116C}" presName="connTx" presStyleLbl="parChTrans1D2" presStyleIdx="1" presStyleCnt="4"/>
      <dgm:spPr/>
      <dgm:t>
        <a:bodyPr/>
        <a:lstStyle/>
        <a:p>
          <a:endParaRPr lang="uk-UA"/>
        </a:p>
      </dgm:t>
    </dgm:pt>
    <dgm:pt modelId="{82EB4D7F-0D07-4452-A0A3-97CFB1203E8A}" type="pres">
      <dgm:prSet presAssocID="{F5D76DDA-E99D-470A-8577-E2718F9C8A87}" presName="root2" presStyleCnt="0"/>
      <dgm:spPr/>
    </dgm:pt>
    <dgm:pt modelId="{31E98F7C-9F65-426F-8CD6-DCA2DFEDC223}" type="pres">
      <dgm:prSet presAssocID="{F5D76DDA-E99D-470A-8577-E2718F9C8A87}" presName="LevelTwoTextNode" presStyleLbl="node2" presStyleIdx="1" presStyleCnt="4" custScaleX="127902" custScaleY="13955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60B322E-9E66-4509-80AC-A8738E2ADECC}" type="pres">
      <dgm:prSet presAssocID="{F5D76DDA-E99D-470A-8577-E2718F9C8A87}" presName="level3hierChild" presStyleCnt="0"/>
      <dgm:spPr/>
    </dgm:pt>
    <dgm:pt modelId="{05358465-C1F9-4CFF-A8CA-351D664C24DC}" type="pres">
      <dgm:prSet presAssocID="{A7CDADE7-A2BA-4528-A9F1-8A9B5878B956}" presName="conn2-1" presStyleLbl="parChTrans1D2" presStyleIdx="2" presStyleCnt="4"/>
      <dgm:spPr/>
      <dgm:t>
        <a:bodyPr/>
        <a:lstStyle/>
        <a:p>
          <a:endParaRPr lang="uk-UA"/>
        </a:p>
      </dgm:t>
    </dgm:pt>
    <dgm:pt modelId="{D20153AF-236A-49D5-9C92-FFD2220E8403}" type="pres">
      <dgm:prSet presAssocID="{A7CDADE7-A2BA-4528-A9F1-8A9B5878B956}" presName="connTx" presStyleLbl="parChTrans1D2" presStyleIdx="2" presStyleCnt="4"/>
      <dgm:spPr/>
      <dgm:t>
        <a:bodyPr/>
        <a:lstStyle/>
        <a:p>
          <a:endParaRPr lang="uk-UA"/>
        </a:p>
      </dgm:t>
    </dgm:pt>
    <dgm:pt modelId="{E0BF3D97-9328-437B-89D6-E99FF24586A9}" type="pres">
      <dgm:prSet presAssocID="{A915C9CA-2F2A-4304-AE60-B876C3DCC2FE}" presName="root2" presStyleCnt="0"/>
      <dgm:spPr/>
    </dgm:pt>
    <dgm:pt modelId="{BBA6B5A4-3C30-420F-8D83-AA5BA23FB55B}" type="pres">
      <dgm:prSet presAssocID="{A915C9CA-2F2A-4304-AE60-B876C3DCC2FE}" presName="LevelTwoTextNode" presStyleLbl="node2" presStyleIdx="2" presStyleCnt="4" custScaleX="12790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31CE016-1C23-4359-A139-05CA38881D56}" type="pres">
      <dgm:prSet presAssocID="{A915C9CA-2F2A-4304-AE60-B876C3DCC2FE}" presName="level3hierChild" presStyleCnt="0"/>
      <dgm:spPr/>
    </dgm:pt>
    <dgm:pt modelId="{528CDB01-235A-4ACA-9E95-69BBA7AFEF15}" type="pres">
      <dgm:prSet presAssocID="{A550D2A9-178F-49D2-A69C-4F9ADBF5C61B}" presName="conn2-1" presStyleLbl="parChTrans1D2" presStyleIdx="3" presStyleCnt="4"/>
      <dgm:spPr/>
      <dgm:t>
        <a:bodyPr/>
        <a:lstStyle/>
        <a:p>
          <a:endParaRPr lang="uk-UA"/>
        </a:p>
      </dgm:t>
    </dgm:pt>
    <dgm:pt modelId="{1BE46381-B630-4077-B66E-E8E1AF0B069E}" type="pres">
      <dgm:prSet presAssocID="{A550D2A9-178F-49D2-A69C-4F9ADBF5C61B}" presName="connTx" presStyleLbl="parChTrans1D2" presStyleIdx="3" presStyleCnt="4"/>
      <dgm:spPr/>
      <dgm:t>
        <a:bodyPr/>
        <a:lstStyle/>
        <a:p>
          <a:endParaRPr lang="uk-UA"/>
        </a:p>
      </dgm:t>
    </dgm:pt>
    <dgm:pt modelId="{08B9294D-4B5C-48B2-BE20-CB03FBFDFC6D}" type="pres">
      <dgm:prSet presAssocID="{E17AA25D-3F9E-4515-96A4-6C9CEC2B4542}" presName="root2" presStyleCnt="0"/>
      <dgm:spPr/>
    </dgm:pt>
    <dgm:pt modelId="{4F37ECE5-FB5F-4599-8776-775D4EEC2265}" type="pres">
      <dgm:prSet presAssocID="{E17AA25D-3F9E-4515-96A4-6C9CEC2B4542}" presName="LevelTwoTextNode" presStyleLbl="node2" presStyleIdx="3" presStyleCnt="4" custScaleX="12790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88828FE-2C09-4058-B733-651C74E6ABC5}" type="pres">
      <dgm:prSet presAssocID="{E17AA25D-3F9E-4515-96A4-6C9CEC2B4542}" presName="level3hierChild" presStyleCnt="0"/>
      <dgm:spPr/>
    </dgm:pt>
  </dgm:ptLst>
  <dgm:cxnLst>
    <dgm:cxn modelId="{FEB36CB7-F9E1-4BEC-B65B-6B40A6C4C69E}" srcId="{7B0FB622-C612-4A0E-872C-B56DF2D6D45E}" destId="{A915C9CA-2F2A-4304-AE60-B876C3DCC2FE}" srcOrd="2" destOrd="0" parTransId="{A7CDADE7-A2BA-4528-A9F1-8A9B5878B956}" sibTransId="{A6FA28A1-6AF5-4F92-9E98-B9BBB4E25CAA}"/>
    <dgm:cxn modelId="{793BE8E8-6911-4767-B859-BF886DD119EE}" type="presOf" srcId="{7B0FB622-C612-4A0E-872C-B56DF2D6D45E}" destId="{95EDC397-BA7A-4667-A1E7-326AEF94063A}" srcOrd="0" destOrd="0" presId="urn:microsoft.com/office/officeart/2008/layout/HorizontalMultiLevelHierarchy"/>
    <dgm:cxn modelId="{F7BBEC70-18F0-4654-A111-6B18B12F7907}" type="presOf" srcId="{FF3C4AE9-3072-463D-B14C-AFEB50A2D486}" destId="{499675C9-3598-417B-BF52-5E91C6AD2390}" srcOrd="0" destOrd="0" presId="urn:microsoft.com/office/officeart/2008/layout/HorizontalMultiLevelHierarchy"/>
    <dgm:cxn modelId="{6D7D7287-EC8E-4538-9DDC-D416FB26F19B}" type="presOf" srcId="{A915C9CA-2F2A-4304-AE60-B876C3DCC2FE}" destId="{BBA6B5A4-3C30-420F-8D83-AA5BA23FB55B}" srcOrd="0" destOrd="0" presId="urn:microsoft.com/office/officeart/2008/layout/HorizontalMultiLevelHierarchy"/>
    <dgm:cxn modelId="{FEA04510-500E-44B8-8466-48290931B02D}" type="presOf" srcId="{A550D2A9-178F-49D2-A69C-4F9ADBF5C61B}" destId="{528CDB01-235A-4ACA-9E95-69BBA7AFEF15}" srcOrd="0" destOrd="0" presId="urn:microsoft.com/office/officeart/2008/layout/HorizontalMultiLevelHierarchy"/>
    <dgm:cxn modelId="{607D500D-BED8-4E89-AFC0-A0F6B575A842}" type="presOf" srcId="{A7CDADE7-A2BA-4528-A9F1-8A9B5878B956}" destId="{05358465-C1F9-4CFF-A8CA-351D664C24DC}" srcOrd="0" destOrd="0" presId="urn:microsoft.com/office/officeart/2008/layout/HorizontalMultiLevelHierarchy"/>
    <dgm:cxn modelId="{62AB99F9-9D6B-4F48-9140-5DA2F1F7BB37}" srcId="{7B0FB622-C612-4A0E-872C-B56DF2D6D45E}" destId="{E615052B-7697-44D9-B867-DEDBB85DE487}" srcOrd="0" destOrd="0" parTransId="{C4C0DCD5-2B94-4207-96DD-26DCB13D1901}" sibTransId="{2E4FC7B3-C80B-456C-A317-F6D828AB2F83}"/>
    <dgm:cxn modelId="{297C668D-0BBF-4871-8CF1-19E849351E5B}" type="presOf" srcId="{C4C0DCD5-2B94-4207-96DD-26DCB13D1901}" destId="{189D7260-B34E-4897-B0A1-3CAB3C820D9A}" srcOrd="1" destOrd="0" presId="urn:microsoft.com/office/officeart/2008/layout/HorizontalMultiLevelHierarchy"/>
    <dgm:cxn modelId="{B8C6435C-7C19-42EC-97B5-AF41939AA13D}" srcId="{7B0FB622-C612-4A0E-872C-B56DF2D6D45E}" destId="{E17AA25D-3F9E-4515-96A4-6C9CEC2B4542}" srcOrd="3" destOrd="0" parTransId="{A550D2A9-178F-49D2-A69C-4F9ADBF5C61B}" sibTransId="{75B7D520-1E6C-4644-884D-55F3B72EC9B9}"/>
    <dgm:cxn modelId="{F6B6372B-DF16-43C8-BC2B-5FA9A27C278C}" type="presOf" srcId="{A7CDADE7-A2BA-4528-A9F1-8A9B5878B956}" destId="{D20153AF-236A-49D5-9C92-FFD2220E8403}" srcOrd="1" destOrd="0" presId="urn:microsoft.com/office/officeart/2008/layout/HorizontalMultiLevelHierarchy"/>
    <dgm:cxn modelId="{AED5CFE0-768A-4A19-BB5D-31CCB4F78935}" type="presOf" srcId="{F5D76DDA-E99D-470A-8577-E2718F9C8A87}" destId="{31E98F7C-9F65-426F-8CD6-DCA2DFEDC223}" srcOrd="0" destOrd="0" presId="urn:microsoft.com/office/officeart/2008/layout/HorizontalMultiLevelHierarchy"/>
    <dgm:cxn modelId="{BFA58DEC-63AF-44AA-906F-0D22A12CD0CB}" srcId="{FF3C4AE9-3072-463D-B14C-AFEB50A2D486}" destId="{7B0FB622-C612-4A0E-872C-B56DF2D6D45E}" srcOrd="0" destOrd="0" parTransId="{C0DFB9C2-F830-4060-97FA-2BF9C74A864C}" sibTransId="{F6BC5846-BF43-41E0-801E-A004265C6863}"/>
    <dgm:cxn modelId="{FA981E8B-C513-4ADD-80F5-80984033929F}" srcId="{7B0FB622-C612-4A0E-872C-B56DF2D6D45E}" destId="{F5D76DDA-E99D-470A-8577-E2718F9C8A87}" srcOrd="1" destOrd="0" parTransId="{F9925DDF-C63E-4746-98E8-845B052B116C}" sibTransId="{98A227EE-2B17-4A22-AB75-7D1BD4A7CFC1}"/>
    <dgm:cxn modelId="{DF8C7778-8CDA-40CE-AD26-F377F33983D7}" type="presOf" srcId="{C4C0DCD5-2B94-4207-96DD-26DCB13D1901}" destId="{3CC6F38F-1856-4670-B2C2-E8D0D87FFA08}" srcOrd="0" destOrd="0" presId="urn:microsoft.com/office/officeart/2008/layout/HorizontalMultiLevelHierarchy"/>
    <dgm:cxn modelId="{CFCCEAF3-B758-4E92-AAF9-D10D20719BBE}" type="presOf" srcId="{F9925DDF-C63E-4746-98E8-845B052B116C}" destId="{74B2AF61-DD45-4FB4-8C62-A57A4571662A}" srcOrd="0" destOrd="0" presId="urn:microsoft.com/office/officeart/2008/layout/HorizontalMultiLevelHierarchy"/>
    <dgm:cxn modelId="{60634B88-FB27-4E9D-9384-6FD947158270}" type="presOf" srcId="{E17AA25D-3F9E-4515-96A4-6C9CEC2B4542}" destId="{4F37ECE5-FB5F-4599-8776-775D4EEC2265}" srcOrd="0" destOrd="0" presId="urn:microsoft.com/office/officeart/2008/layout/HorizontalMultiLevelHierarchy"/>
    <dgm:cxn modelId="{CC31F891-8FE8-456B-9ACE-EBF3F2F0B106}" type="presOf" srcId="{F9925DDF-C63E-4746-98E8-845B052B116C}" destId="{B3D39F2F-A43F-4333-8F56-0ED98E55BE80}" srcOrd="1" destOrd="0" presId="urn:microsoft.com/office/officeart/2008/layout/HorizontalMultiLevelHierarchy"/>
    <dgm:cxn modelId="{5EB4E15C-FF5C-4346-BCE2-71556653C81C}" type="presOf" srcId="{E615052B-7697-44D9-B867-DEDBB85DE487}" destId="{229627C9-205F-4B63-9C83-5736F4B1A7D9}" srcOrd="0" destOrd="0" presId="urn:microsoft.com/office/officeart/2008/layout/HorizontalMultiLevelHierarchy"/>
    <dgm:cxn modelId="{6AEADFF4-2985-4B80-87D1-967E4A6EBB23}" type="presOf" srcId="{A550D2A9-178F-49D2-A69C-4F9ADBF5C61B}" destId="{1BE46381-B630-4077-B66E-E8E1AF0B069E}" srcOrd="1" destOrd="0" presId="urn:microsoft.com/office/officeart/2008/layout/HorizontalMultiLevelHierarchy"/>
    <dgm:cxn modelId="{80D56D52-033B-40E4-BE94-3689C515C2FE}" type="presParOf" srcId="{499675C9-3598-417B-BF52-5E91C6AD2390}" destId="{1AD4FF4D-1603-412A-A62B-19004A72E68E}" srcOrd="0" destOrd="0" presId="urn:microsoft.com/office/officeart/2008/layout/HorizontalMultiLevelHierarchy"/>
    <dgm:cxn modelId="{EC7F777C-1259-4C03-AF69-C4B188453BE7}" type="presParOf" srcId="{1AD4FF4D-1603-412A-A62B-19004A72E68E}" destId="{95EDC397-BA7A-4667-A1E7-326AEF94063A}" srcOrd="0" destOrd="0" presId="urn:microsoft.com/office/officeart/2008/layout/HorizontalMultiLevelHierarchy"/>
    <dgm:cxn modelId="{BBE0C5F6-D38B-41FD-B8CE-8E1016E9BEAB}" type="presParOf" srcId="{1AD4FF4D-1603-412A-A62B-19004A72E68E}" destId="{F2AA447A-92CB-450B-929A-49E970006DB3}" srcOrd="1" destOrd="0" presId="urn:microsoft.com/office/officeart/2008/layout/HorizontalMultiLevelHierarchy"/>
    <dgm:cxn modelId="{83A63C8F-13DF-4D6B-B57B-8DC465B3685A}" type="presParOf" srcId="{F2AA447A-92CB-450B-929A-49E970006DB3}" destId="{3CC6F38F-1856-4670-B2C2-E8D0D87FFA08}" srcOrd="0" destOrd="0" presId="urn:microsoft.com/office/officeart/2008/layout/HorizontalMultiLevelHierarchy"/>
    <dgm:cxn modelId="{20525993-C02F-4A6D-8619-32F409C5D153}" type="presParOf" srcId="{3CC6F38F-1856-4670-B2C2-E8D0D87FFA08}" destId="{189D7260-B34E-4897-B0A1-3CAB3C820D9A}" srcOrd="0" destOrd="0" presId="urn:microsoft.com/office/officeart/2008/layout/HorizontalMultiLevelHierarchy"/>
    <dgm:cxn modelId="{3DD2BA15-46B0-4891-9EA8-79B56CDB5CBA}" type="presParOf" srcId="{F2AA447A-92CB-450B-929A-49E970006DB3}" destId="{3E8D40B2-78BA-4A8E-99E1-6F076D69BD69}" srcOrd="1" destOrd="0" presId="urn:microsoft.com/office/officeart/2008/layout/HorizontalMultiLevelHierarchy"/>
    <dgm:cxn modelId="{7F6A886E-F834-4C20-8EDA-9A01C9B904C2}" type="presParOf" srcId="{3E8D40B2-78BA-4A8E-99E1-6F076D69BD69}" destId="{229627C9-205F-4B63-9C83-5736F4B1A7D9}" srcOrd="0" destOrd="0" presId="urn:microsoft.com/office/officeart/2008/layout/HorizontalMultiLevelHierarchy"/>
    <dgm:cxn modelId="{9D5FE373-2055-4024-98CD-FA6767B8929B}" type="presParOf" srcId="{3E8D40B2-78BA-4A8E-99E1-6F076D69BD69}" destId="{BA7171A3-4562-410B-BCC6-04ABBE5F2345}" srcOrd="1" destOrd="0" presId="urn:microsoft.com/office/officeart/2008/layout/HorizontalMultiLevelHierarchy"/>
    <dgm:cxn modelId="{69215FDD-00EA-43C2-A5CF-03C4CA9231DA}" type="presParOf" srcId="{F2AA447A-92CB-450B-929A-49E970006DB3}" destId="{74B2AF61-DD45-4FB4-8C62-A57A4571662A}" srcOrd="2" destOrd="0" presId="urn:microsoft.com/office/officeart/2008/layout/HorizontalMultiLevelHierarchy"/>
    <dgm:cxn modelId="{197BB5A4-322F-445B-BCF0-7049B09EC0C0}" type="presParOf" srcId="{74B2AF61-DD45-4FB4-8C62-A57A4571662A}" destId="{B3D39F2F-A43F-4333-8F56-0ED98E55BE80}" srcOrd="0" destOrd="0" presId="urn:microsoft.com/office/officeart/2008/layout/HorizontalMultiLevelHierarchy"/>
    <dgm:cxn modelId="{1DC33B11-42F6-45DA-8B8B-D483E020C158}" type="presParOf" srcId="{F2AA447A-92CB-450B-929A-49E970006DB3}" destId="{82EB4D7F-0D07-4452-A0A3-97CFB1203E8A}" srcOrd="3" destOrd="0" presId="urn:microsoft.com/office/officeart/2008/layout/HorizontalMultiLevelHierarchy"/>
    <dgm:cxn modelId="{E747D1E8-6C04-4C09-99A9-0141232A6664}" type="presParOf" srcId="{82EB4D7F-0D07-4452-A0A3-97CFB1203E8A}" destId="{31E98F7C-9F65-426F-8CD6-DCA2DFEDC223}" srcOrd="0" destOrd="0" presId="urn:microsoft.com/office/officeart/2008/layout/HorizontalMultiLevelHierarchy"/>
    <dgm:cxn modelId="{C91863DE-F2C8-475B-A975-7E28E9DF65FD}" type="presParOf" srcId="{82EB4D7F-0D07-4452-A0A3-97CFB1203E8A}" destId="{460B322E-9E66-4509-80AC-A8738E2ADECC}" srcOrd="1" destOrd="0" presId="urn:microsoft.com/office/officeart/2008/layout/HorizontalMultiLevelHierarchy"/>
    <dgm:cxn modelId="{72BDFB33-1E2C-4C92-B360-E2185CE1A5BF}" type="presParOf" srcId="{F2AA447A-92CB-450B-929A-49E970006DB3}" destId="{05358465-C1F9-4CFF-A8CA-351D664C24DC}" srcOrd="4" destOrd="0" presId="urn:microsoft.com/office/officeart/2008/layout/HorizontalMultiLevelHierarchy"/>
    <dgm:cxn modelId="{67C73533-5F82-4B49-9C7F-80D9E2F9CB8B}" type="presParOf" srcId="{05358465-C1F9-4CFF-A8CA-351D664C24DC}" destId="{D20153AF-236A-49D5-9C92-FFD2220E8403}" srcOrd="0" destOrd="0" presId="urn:microsoft.com/office/officeart/2008/layout/HorizontalMultiLevelHierarchy"/>
    <dgm:cxn modelId="{046507E8-F031-4A12-8131-ADD107722010}" type="presParOf" srcId="{F2AA447A-92CB-450B-929A-49E970006DB3}" destId="{E0BF3D97-9328-437B-89D6-E99FF24586A9}" srcOrd="5" destOrd="0" presId="urn:microsoft.com/office/officeart/2008/layout/HorizontalMultiLevelHierarchy"/>
    <dgm:cxn modelId="{6F9B494F-42BD-4DF9-9D40-82D8A664C5A7}" type="presParOf" srcId="{E0BF3D97-9328-437B-89D6-E99FF24586A9}" destId="{BBA6B5A4-3C30-420F-8D83-AA5BA23FB55B}" srcOrd="0" destOrd="0" presId="urn:microsoft.com/office/officeart/2008/layout/HorizontalMultiLevelHierarchy"/>
    <dgm:cxn modelId="{ECC6BCBB-AA4F-4D6E-8666-A7C9A7453251}" type="presParOf" srcId="{E0BF3D97-9328-437B-89D6-E99FF24586A9}" destId="{F31CE016-1C23-4359-A139-05CA38881D56}" srcOrd="1" destOrd="0" presId="urn:microsoft.com/office/officeart/2008/layout/HorizontalMultiLevelHierarchy"/>
    <dgm:cxn modelId="{51BCE8C6-0B61-4B50-A53B-5DC91D966F58}" type="presParOf" srcId="{F2AA447A-92CB-450B-929A-49E970006DB3}" destId="{528CDB01-235A-4ACA-9E95-69BBA7AFEF15}" srcOrd="6" destOrd="0" presId="urn:microsoft.com/office/officeart/2008/layout/HorizontalMultiLevelHierarchy"/>
    <dgm:cxn modelId="{506D681A-472E-4322-B904-997945FE7E8B}" type="presParOf" srcId="{528CDB01-235A-4ACA-9E95-69BBA7AFEF15}" destId="{1BE46381-B630-4077-B66E-E8E1AF0B069E}" srcOrd="0" destOrd="0" presId="urn:microsoft.com/office/officeart/2008/layout/HorizontalMultiLevelHierarchy"/>
    <dgm:cxn modelId="{4A0E2782-E275-4228-A61E-999109CDE43E}" type="presParOf" srcId="{F2AA447A-92CB-450B-929A-49E970006DB3}" destId="{08B9294D-4B5C-48B2-BE20-CB03FBFDFC6D}" srcOrd="7" destOrd="0" presId="urn:microsoft.com/office/officeart/2008/layout/HorizontalMultiLevelHierarchy"/>
    <dgm:cxn modelId="{FB3E9E48-2191-4D6E-9208-8CD02A9B13C2}" type="presParOf" srcId="{08B9294D-4B5C-48B2-BE20-CB03FBFDFC6D}" destId="{4F37ECE5-FB5F-4599-8776-775D4EEC2265}" srcOrd="0" destOrd="0" presId="urn:microsoft.com/office/officeart/2008/layout/HorizontalMultiLevelHierarchy"/>
    <dgm:cxn modelId="{F82531DD-08D2-4924-A66E-22B27310D125}" type="presParOf" srcId="{08B9294D-4B5C-48B2-BE20-CB03FBFDFC6D}" destId="{B88828FE-2C09-4058-B733-651C74E6ABC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45C9C9-9756-44ED-BF51-B3DC30E69764}">
      <dsp:nvSpPr>
        <dsp:cNvPr id="0" name=""/>
        <dsp:cNvSpPr/>
      </dsp:nvSpPr>
      <dsp:spPr>
        <a:xfrm>
          <a:off x="2763296" y="0"/>
          <a:ext cx="1381648" cy="910463"/>
        </a:xfrm>
        <a:prstGeom prst="trapezoid">
          <a:avLst>
            <a:gd name="adj" fmla="val 75876"/>
          </a:avLst>
        </a:prstGeom>
        <a:solidFill>
          <a:srgbClr val="6600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800" kern="1200" dirty="0"/>
        </a:p>
      </dsp:txBody>
      <dsp:txXfrm>
        <a:off x="2763296" y="0"/>
        <a:ext cx="1381648" cy="910463"/>
      </dsp:txXfrm>
    </dsp:sp>
    <dsp:sp modelId="{5C421DB9-AFAC-4563-AEE9-2B0AACF4D325}">
      <dsp:nvSpPr>
        <dsp:cNvPr id="0" name=""/>
        <dsp:cNvSpPr/>
      </dsp:nvSpPr>
      <dsp:spPr>
        <a:xfrm>
          <a:off x="2072472" y="910462"/>
          <a:ext cx="2763296" cy="910463"/>
        </a:xfrm>
        <a:prstGeom prst="trapezoid">
          <a:avLst>
            <a:gd name="adj" fmla="val 75876"/>
          </a:avLst>
        </a:prstGeom>
        <a:solidFill>
          <a:srgbClr val="FFB3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Формули для обчислення площ пірамід</a:t>
          </a:r>
          <a:endParaRPr lang="uk-UA" sz="1800" b="1" kern="1200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sp:txBody>
      <dsp:txXfrm>
        <a:off x="2556049" y="910462"/>
        <a:ext cx="1796142" cy="910463"/>
      </dsp:txXfrm>
    </dsp:sp>
    <dsp:sp modelId="{F2CE3297-E5CD-4243-B7AA-854BC652C9BF}">
      <dsp:nvSpPr>
        <dsp:cNvPr id="0" name=""/>
        <dsp:cNvSpPr/>
      </dsp:nvSpPr>
      <dsp:spPr>
        <a:xfrm>
          <a:off x="1381648" y="1820925"/>
          <a:ext cx="4144945" cy="910463"/>
        </a:xfrm>
        <a:prstGeom prst="trapezoid">
          <a:avLst>
            <a:gd name="adj" fmla="val 75876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Властивості правильної піраміди</a:t>
          </a:r>
          <a:endParaRPr lang="uk-UA" sz="1800" b="1" kern="1200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sp:txBody>
      <dsp:txXfrm>
        <a:off x="2107013" y="1820925"/>
        <a:ext cx="2694214" cy="910463"/>
      </dsp:txXfrm>
    </dsp:sp>
    <dsp:sp modelId="{4F757255-EDB3-46B8-AC19-88DCE10387AF}">
      <dsp:nvSpPr>
        <dsp:cNvPr id="0" name=""/>
        <dsp:cNvSpPr/>
      </dsp:nvSpPr>
      <dsp:spPr>
        <a:xfrm>
          <a:off x="690824" y="2731389"/>
          <a:ext cx="5526593" cy="910463"/>
        </a:xfrm>
        <a:prstGeom prst="trapezoid">
          <a:avLst>
            <a:gd name="adj" fmla="val 75876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Моделі правильної піраміди, їх побудова</a:t>
          </a:r>
          <a:endParaRPr lang="uk-UA" sz="1800" b="1" kern="1200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sp:txBody>
      <dsp:txXfrm>
        <a:off x="1657978" y="2731389"/>
        <a:ext cx="3592285" cy="910463"/>
      </dsp:txXfrm>
    </dsp:sp>
    <dsp:sp modelId="{96B10B97-0BD2-4C32-BD7C-E11A8573FBE0}">
      <dsp:nvSpPr>
        <dsp:cNvPr id="0" name=""/>
        <dsp:cNvSpPr/>
      </dsp:nvSpPr>
      <dsp:spPr>
        <a:xfrm>
          <a:off x="0" y="3641852"/>
          <a:ext cx="6908242" cy="910463"/>
        </a:xfrm>
        <a:prstGeom prst="trapezoid">
          <a:avLst>
            <a:gd name="adj" fmla="val 75876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Поняття правильної піраміди</a:t>
          </a:r>
          <a:endParaRPr lang="uk-UA" sz="1800" b="1" kern="1200" dirty="0"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sp:txBody>
      <dsp:txXfrm>
        <a:off x="1208942" y="3641852"/>
        <a:ext cx="4490357" cy="9104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3BE8F-FB09-4D3A-A4CA-05433FFF7F73}">
      <dsp:nvSpPr>
        <dsp:cNvPr id="0" name=""/>
        <dsp:cNvSpPr/>
      </dsp:nvSpPr>
      <dsp:spPr>
        <a:xfrm>
          <a:off x="1800239" y="2250080"/>
          <a:ext cx="2520294" cy="215774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55600" rIns="355600" bIns="355600" numCol="1" spcCol="1270" anchor="ctr" anchorCtr="0">
          <a:noAutofit/>
        </a:bodyPr>
        <a:lstStyle/>
        <a:p>
          <a:pPr lvl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0" kern="1200" dirty="0"/>
        </a:p>
      </dsp:txBody>
      <dsp:txXfrm>
        <a:off x="2203486" y="2250080"/>
        <a:ext cx="2117047" cy="2157744"/>
      </dsp:txXfrm>
    </dsp:sp>
    <dsp:sp modelId="{73D5F9F5-719B-4C94-9989-12E2C7FB0E96}">
      <dsp:nvSpPr>
        <dsp:cNvPr id="0" name=""/>
        <dsp:cNvSpPr/>
      </dsp:nvSpPr>
      <dsp:spPr>
        <a:xfrm>
          <a:off x="0" y="972332"/>
          <a:ext cx="2412627" cy="1875216"/>
        </a:xfrm>
        <a:prstGeom prst="ellipse">
          <a:avLst/>
        </a:prstGeom>
        <a:solidFill>
          <a:srgbClr val="FF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0" kern="1200" dirty="0" smtClean="0">
              <a:latin typeface="Palatino Linotype" panose="02040502050505030304" pitchFamily="18" charset="0"/>
            </a:rPr>
            <a:t>для правильного трикутника</a:t>
          </a:r>
          <a:endParaRPr lang="uk-UA" sz="2000" b="1" i="0" kern="1200" dirty="0">
            <a:latin typeface="Palatino Linotype" panose="02040502050505030304" pitchFamily="18" charset="0"/>
          </a:endParaRPr>
        </a:p>
      </dsp:txBody>
      <dsp:txXfrm>
        <a:off x="353321" y="1246951"/>
        <a:ext cx="1705985" cy="1325978"/>
      </dsp:txXfrm>
    </dsp:sp>
    <dsp:sp modelId="{BF09D101-F693-43CC-96D1-26779B6CC4C7}">
      <dsp:nvSpPr>
        <dsp:cNvPr id="0" name=""/>
        <dsp:cNvSpPr/>
      </dsp:nvSpPr>
      <dsp:spPr>
        <a:xfrm>
          <a:off x="6280314" y="2250080"/>
          <a:ext cx="2520294" cy="2157744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55600" rIns="355600" bIns="355600" numCol="1" spcCol="1270" anchor="ctr" anchorCtr="0">
          <a:noAutofit/>
        </a:bodyPr>
        <a:lstStyle/>
        <a:p>
          <a:pPr lvl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0" kern="1200" dirty="0"/>
        </a:p>
      </dsp:txBody>
      <dsp:txXfrm>
        <a:off x="6683561" y="2250080"/>
        <a:ext cx="2117047" cy="2157744"/>
      </dsp:txXfrm>
    </dsp:sp>
    <dsp:sp modelId="{4B903151-044B-49C2-BFCC-CCAB95BDEB1F}">
      <dsp:nvSpPr>
        <dsp:cNvPr id="0" name=""/>
        <dsp:cNvSpPr/>
      </dsp:nvSpPr>
      <dsp:spPr>
        <a:xfrm>
          <a:off x="4858337" y="972332"/>
          <a:ext cx="2412627" cy="1875216"/>
        </a:xfrm>
        <a:prstGeom prst="ellipse">
          <a:avLst/>
        </a:prstGeom>
        <a:solidFill>
          <a:srgbClr val="24921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0" kern="1200" dirty="0" smtClean="0">
              <a:latin typeface="Palatino Linotype" panose="02040502050505030304" pitchFamily="18" charset="0"/>
            </a:rPr>
            <a:t>для правильного </a:t>
          </a:r>
          <a:r>
            <a:rPr lang="uk-UA" sz="2000" b="1" i="0" kern="1200" dirty="0" err="1" smtClean="0">
              <a:latin typeface="Palatino Linotype" panose="02040502050505030304" pitchFamily="18" charset="0"/>
            </a:rPr>
            <a:t>чотирикут</a:t>
          </a:r>
          <a:r>
            <a:rPr lang="uk-UA" sz="2000" b="1" i="0" kern="1200" dirty="0" smtClean="0">
              <a:latin typeface="Palatino Linotype" panose="02040502050505030304" pitchFamily="18" charset="0"/>
            </a:rPr>
            <a:t>-</a:t>
          </a:r>
          <a:br>
            <a:rPr lang="uk-UA" sz="2000" b="1" i="0" kern="1200" dirty="0" smtClean="0">
              <a:latin typeface="Palatino Linotype" panose="02040502050505030304" pitchFamily="18" charset="0"/>
            </a:rPr>
          </a:br>
          <a:r>
            <a:rPr lang="uk-UA" sz="2000" b="1" i="0" kern="1200" dirty="0" err="1" smtClean="0">
              <a:latin typeface="Palatino Linotype" panose="02040502050505030304" pitchFamily="18" charset="0"/>
            </a:rPr>
            <a:t>ника</a:t>
          </a:r>
          <a:endParaRPr lang="uk-UA" sz="2000" b="1" i="0" kern="1200" dirty="0">
            <a:latin typeface="Palatino Linotype" panose="02040502050505030304" pitchFamily="18" charset="0"/>
          </a:endParaRPr>
        </a:p>
      </dsp:txBody>
      <dsp:txXfrm>
        <a:off x="5211658" y="1246951"/>
        <a:ext cx="1705985" cy="13259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8CDB01-235A-4ACA-9E95-69BBA7AFEF15}">
      <dsp:nvSpPr>
        <dsp:cNvPr id="0" name=""/>
        <dsp:cNvSpPr/>
      </dsp:nvSpPr>
      <dsp:spPr>
        <a:xfrm>
          <a:off x="2599963" y="2637387"/>
          <a:ext cx="656164" cy="20732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8082" y="0"/>
              </a:lnTo>
              <a:lnTo>
                <a:pt x="328082" y="2073294"/>
              </a:lnTo>
              <a:lnTo>
                <a:pt x="656164" y="207329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700" kern="1200"/>
        </a:p>
      </dsp:txBody>
      <dsp:txXfrm>
        <a:off x="2873679" y="3619668"/>
        <a:ext cx="108732" cy="108732"/>
      </dsp:txXfrm>
    </dsp:sp>
    <dsp:sp modelId="{05358465-C1F9-4CFF-A8CA-351D664C24DC}">
      <dsp:nvSpPr>
        <dsp:cNvPr id="0" name=""/>
        <dsp:cNvSpPr/>
      </dsp:nvSpPr>
      <dsp:spPr>
        <a:xfrm>
          <a:off x="2599963" y="2637387"/>
          <a:ext cx="656164" cy="822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8082" y="0"/>
              </a:lnTo>
              <a:lnTo>
                <a:pt x="328082" y="822981"/>
              </a:lnTo>
              <a:lnTo>
                <a:pt x="656164" y="822981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901731" y="3022564"/>
        <a:ext cx="52627" cy="52627"/>
      </dsp:txXfrm>
    </dsp:sp>
    <dsp:sp modelId="{74B2AF61-DD45-4FB4-8C62-A57A4571662A}">
      <dsp:nvSpPr>
        <dsp:cNvPr id="0" name=""/>
        <dsp:cNvSpPr/>
      </dsp:nvSpPr>
      <dsp:spPr>
        <a:xfrm>
          <a:off x="2599963" y="2012230"/>
          <a:ext cx="656164" cy="625156"/>
        </a:xfrm>
        <a:custGeom>
          <a:avLst/>
          <a:gdLst/>
          <a:ahLst/>
          <a:cxnLst/>
          <a:rect l="0" t="0" r="0" b="0"/>
          <a:pathLst>
            <a:path>
              <a:moveTo>
                <a:pt x="0" y="625156"/>
              </a:moveTo>
              <a:lnTo>
                <a:pt x="328082" y="625156"/>
              </a:lnTo>
              <a:lnTo>
                <a:pt x="328082" y="0"/>
              </a:lnTo>
              <a:lnTo>
                <a:pt x="656164" y="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905388" y="2302151"/>
        <a:ext cx="45314" cy="45314"/>
      </dsp:txXfrm>
    </dsp:sp>
    <dsp:sp modelId="{3CC6F38F-1856-4670-B2C2-E8D0D87FFA08}">
      <dsp:nvSpPr>
        <dsp:cNvPr id="0" name=""/>
        <dsp:cNvSpPr/>
      </dsp:nvSpPr>
      <dsp:spPr>
        <a:xfrm>
          <a:off x="2599963" y="564092"/>
          <a:ext cx="656164" cy="2073294"/>
        </a:xfrm>
        <a:custGeom>
          <a:avLst/>
          <a:gdLst/>
          <a:ahLst/>
          <a:cxnLst/>
          <a:rect l="0" t="0" r="0" b="0"/>
          <a:pathLst>
            <a:path>
              <a:moveTo>
                <a:pt x="0" y="2073294"/>
              </a:moveTo>
              <a:lnTo>
                <a:pt x="328082" y="2073294"/>
              </a:lnTo>
              <a:lnTo>
                <a:pt x="328082" y="0"/>
              </a:lnTo>
              <a:lnTo>
                <a:pt x="656164" y="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700" kern="1200"/>
        </a:p>
      </dsp:txBody>
      <dsp:txXfrm>
        <a:off x="2873679" y="1546373"/>
        <a:ext cx="108732" cy="108732"/>
      </dsp:txXfrm>
    </dsp:sp>
    <dsp:sp modelId="{95EDC397-BA7A-4667-A1E7-326AEF94063A}">
      <dsp:nvSpPr>
        <dsp:cNvPr id="0" name=""/>
        <dsp:cNvSpPr/>
      </dsp:nvSpPr>
      <dsp:spPr>
        <a:xfrm rot="16200000">
          <a:off x="-532400" y="2137262"/>
          <a:ext cx="5264477" cy="1000250"/>
        </a:xfrm>
        <a:prstGeom prst="rect">
          <a:avLst/>
        </a:prstGeom>
        <a:solidFill>
          <a:srgbClr val="24921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65" tIns="37465" rIns="37465" bIns="3746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9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rPr>
            <a:t>ПІРАМІДА</a:t>
          </a:r>
          <a:endParaRPr lang="uk-UA" sz="59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Palatino Linotype" panose="02040502050505030304" pitchFamily="18" charset="0"/>
          </a:endParaRPr>
        </a:p>
      </dsp:txBody>
      <dsp:txXfrm>
        <a:off x="-532400" y="2137262"/>
        <a:ext cx="5264477" cy="1000250"/>
      </dsp:txXfrm>
    </dsp:sp>
    <dsp:sp modelId="{229627C9-205F-4B63-9C83-5736F4B1A7D9}">
      <dsp:nvSpPr>
        <dsp:cNvPr id="0" name=""/>
        <dsp:cNvSpPr/>
      </dsp:nvSpPr>
      <dsp:spPr>
        <a:xfrm>
          <a:off x="3256127" y="63967"/>
          <a:ext cx="4196237" cy="1000250"/>
        </a:xfrm>
        <a:prstGeom prst="rect">
          <a:avLst/>
        </a:prstGeom>
        <a:solidFill>
          <a:srgbClr val="FF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Palatino Linotype" panose="02040502050505030304" pitchFamily="18" charset="0"/>
            </a:rPr>
            <a:t>Малюємо основу піраміди</a:t>
          </a:r>
          <a:endParaRPr lang="uk-UA" sz="2400" b="1" kern="1200" dirty="0">
            <a:latin typeface="Palatino Linotype" panose="02040502050505030304" pitchFamily="18" charset="0"/>
          </a:endParaRPr>
        </a:p>
      </dsp:txBody>
      <dsp:txXfrm>
        <a:off x="3256127" y="63967"/>
        <a:ext cx="4196237" cy="1000250"/>
      </dsp:txXfrm>
    </dsp:sp>
    <dsp:sp modelId="{31E98F7C-9F65-426F-8CD6-DCA2DFEDC223}">
      <dsp:nvSpPr>
        <dsp:cNvPr id="0" name=""/>
        <dsp:cNvSpPr/>
      </dsp:nvSpPr>
      <dsp:spPr>
        <a:xfrm>
          <a:off x="3256127" y="1314280"/>
          <a:ext cx="4196237" cy="1395899"/>
        </a:xfrm>
        <a:prstGeom prst="rect">
          <a:avLst/>
        </a:prstGeom>
        <a:solidFill>
          <a:srgbClr val="FF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Palatino Linotype" panose="02040502050505030304" pitchFamily="18" charset="0"/>
            </a:rPr>
            <a:t>Знаходимо проекцію вершини на площину основи</a:t>
          </a:r>
          <a:endParaRPr lang="uk-UA" sz="2400" b="1" kern="1200" dirty="0">
            <a:latin typeface="Palatino Linotype" panose="02040502050505030304" pitchFamily="18" charset="0"/>
          </a:endParaRPr>
        </a:p>
      </dsp:txBody>
      <dsp:txXfrm>
        <a:off x="3256127" y="1314280"/>
        <a:ext cx="4196237" cy="1395899"/>
      </dsp:txXfrm>
    </dsp:sp>
    <dsp:sp modelId="{BBA6B5A4-3C30-420F-8D83-AA5BA23FB55B}">
      <dsp:nvSpPr>
        <dsp:cNvPr id="0" name=""/>
        <dsp:cNvSpPr/>
      </dsp:nvSpPr>
      <dsp:spPr>
        <a:xfrm>
          <a:off x="3256127" y="2960243"/>
          <a:ext cx="4196237" cy="1000250"/>
        </a:xfrm>
        <a:prstGeom prst="rect">
          <a:avLst/>
        </a:prstGeom>
        <a:solidFill>
          <a:srgbClr val="FF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Palatino Linotype" panose="02040502050505030304" pitchFamily="18" charset="0"/>
            </a:rPr>
            <a:t>Проводимо висоту піраміди</a:t>
          </a:r>
          <a:endParaRPr lang="uk-UA" sz="2400" b="1" kern="1200" dirty="0">
            <a:latin typeface="Palatino Linotype" panose="02040502050505030304" pitchFamily="18" charset="0"/>
          </a:endParaRPr>
        </a:p>
      </dsp:txBody>
      <dsp:txXfrm>
        <a:off x="3256127" y="2960243"/>
        <a:ext cx="4196237" cy="1000250"/>
      </dsp:txXfrm>
    </dsp:sp>
    <dsp:sp modelId="{4F37ECE5-FB5F-4599-8776-775D4EEC2265}">
      <dsp:nvSpPr>
        <dsp:cNvPr id="0" name=""/>
        <dsp:cNvSpPr/>
      </dsp:nvSpPr>
      <dsp:spPr>
        <a:xfrm>
          <a:off x="3256127" y="4210556"/>
          <a:ext cx="4196237" cy="1000250"/>
        </a:xfrm>
        <a:prstGeom prst="rect">
          <a:avLst/>
        </a:prstGeom>
        <a:solidFill>
          <a:srgbClr val="FF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Palatino Linotype" panose="02040502050505030304" pitchFamily="18" charset="0"/>
            </a:rPr>
            <a:t>З</a:t>
          </a:r>
          <a:r>
            <a:rPr lang="en-US" sz="2400" b="1" kern="1200" dirty="0" smtClean="0">
              <a:latin typeface="Palatino Linotype" panose="02040502050505030304" pitchFamily="18" charset="0"/>
            </a:rPr>
            <a:t>’</a:t>
          </a:r>
          <a:r>
            <a:rPr lang="uk-UA" sz="2400" b="1" kern="1200" dirty="0" err="1" smtClean="0">
              <a:latin typeface="Palatino Linotype" panose="02040502050505030304" pitchFamily="18" charset="0"/>
            </a:rPr>
            <a:t>єднуємо</a:t>
          </a:r>
          <a:r>
            <a:rPr lang="uk-UA" sz="2400" b="1" kern="1200" dirty="0" smtClean="0">
              <a:latin typeface="Palatino Linotype" panose="02040502050505030304" pitchFamily="18" charset="0"/>
            </a:rPr>
            <a:t> вершину піраміди з вершинами основи</a:t>
          </a:r>
          <a:endParaRPr lang="uk-UA" sz="2400" b="1" kern="1200" dirty="0">
            <a:latin typeface="Palatino Linotype" panose="02040502050505030304" pitchFamily="18" charset="0"/>
          </a:endParaRPr>
        </a:p>
      </dsp:txBody>
      <dsp:txXfrm>
        <a:off x="3256127" y="4210556"/>
        <a:ext cx="4196237" cy="1000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1368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4131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176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838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395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3665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622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969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9954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7625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391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A8EBC-70FA-41EB-A7CB-CE12BC84AF38}" type="datetimeFigureOut">
              <a:rPr lang="uk-UA" smtClean="0"/>
              <a:t>17.02.2020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B9178-1F87-4903-8808-764E22C3E22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4096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7.pn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6.png"/><Relationship Id="rId7" Type="http://schemas.openxmlformats.org/officeDocument/2006/relationships/diagramData" Target="../diagrams/data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microsoft.com/office/2007/relationships/diagramDrawing" Target="../diagrams/drawing3.xml"/><Relationship Id="rId5" Type="http://schemas.openxmlformats.org/officeDocument/2006/relationships/image" Target="../media/image14.jpeg"/><Relationship Id="rId10" Type="http://schemas.openxmlformats.org/officeDocument/2006/relationships/diagramColors" Target="../diagrams/colors3.xml"/><Relationship Id="rId4" Type="http://schemas.openxmlformats.org/officeDocument/2006/relationships/image" Target="../media/image7.png"/><Relationship Id="rId9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5.jpe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3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73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30"/>
          <a:stretch/>
        </p:blipFill>
        <p:spPr bwMode="auto">
          <a:xfrm>
            <a:off x="0" y="-110360"/>
            <a:ext cx="9144000" cy="696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64261" y="2012282"/>
            <a:ext cx="612076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1" u="none" strike="noStrike" normalizeH="0" baseline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Не просто слухати, а чути.</a:t>
            </a:r>
            <a:endParaRPr kumimoji="0" lang="ru-RU" sz="2400" b="1" i="1" u="none" strike="noStrike" normalizeH="0" baseline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1" u="none" strike="noStrike" normalizeH="0" baseline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Не просто дивитися, а бачити.</a:t>
            </a:r>
            <a:endParaRPr kumimoji="0" lang="ru-RU" sz="2400" b="1" i="1" u="none" strike="noStrike" normalizeH="0" baseline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1" u="none" strike="noStrike" normalizeH="0" baseline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Не просто відповідати, а міркувати.</a:t>
            </a:r>
            <a:endParaRPr kumimoji="0" lang="ru-RU" sz="2400" b="1" i="1" u="none" strike="noStrike" normalizeH="0" baseline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1" u="none" strike="noStrike" normalizeH="0" baseline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Дружно і </a:t>
            </a:r>
            <a:r>
              <a:rPr kumimoji="0" lang="uk-UA" sz="2400" b="1" i="1" u="none" strike="noStrike" normalizeH="0" baseline="0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плідно</a:t>
            </a:r>
            <a:r>
              <a:rPr kumimoji="0" lang="uk-UA" sz="2400" b="1" i="1" u="none" strike="noStrike" normalizeH="0" baseline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 працювати.</a:t>
            </a:r>
            <a:endParaRPr kumimoji="0" lang="uk-UA" sz="2400" b="1" i="1" u="none" strike="noStrike" normalizeH="0" baseline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cs typeface="Arial" pitchFamily="34" charset="0"/>
            </a:endParaRPr>
          </a:p>
          <a:p>
            <a:endParaRPr lang="uk-UA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FFB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045"/>
            <a:ext cx="1700148" cy="197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64261" y="242787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ЗАВДАННЯ НА УРОК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1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4" t="14008" r="15303" b="11422"/>
          <a:stretch/>
        </p:blipFill>
        <p:spPr bwMode="auto">
          <a:xfrm>
            <a:off x="57654" y="1040834"/>
            <a:ext cx="8892540" cy="526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691640" y="188595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ІНТЕРАКТИВНА  ВПРАВА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685" y="908685"/>
            <a:ext cx="5040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</a:rPr>
              <a:t>https://learningapps.org/display?v=p5zzc6fqt19</a:t>
            </a:r>
            <a:endParaRPr lang="uk-UA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44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66408" y="188595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З чого складається піраміда?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2" descr="http://900igr.net/datai/geometrija/Objom-piramidy/0010-008-Uprazhnenie-8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806813" y="1268730"/>
            <a:ext cx="4122903" cy="465489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56978" y="1740417"/>
            <a:ext cx="2755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ВЕРШИНА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6978" y="2123681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ПАРАЛЕЛЕПІПЕД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8509" y="2474988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ГРАНЬ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2744" y="2905122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ХОРДА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460" y="3281788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ОСНОВА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6978" y="3624362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ПРИЗМА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3199" y="3978822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ТРИКУТНИК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8756" y="4351939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ВИСОТА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8756" y="4719405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СТОРОНА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0287" y="5092522"/>
            <a:ext cx="311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РЕБРО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0494" y="5459594"/>
            <a:ext cx="3509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ДВОГРАННИЙ КУТ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0040" y="5847695"/>
            <a:ext cx="530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ПРАВИЛЬНИЙ МНОГОКУТНИК</a:t>
            </a:r>
            <a:endParaRPr lang="uk-UA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80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29327" y="323909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Тема уроку.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8049" y="1271647"/>
            <a:ext cx="7127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ПРАВИЛЬНА ПІРАМІДА. </a:t>
            </a:r>
            <a:b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</a:b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ПЛОЩІ ПОВЕРХОНЬ ПІРАМІДИ</a:t>
            </a:r>
            <a:endParaRPr lang="uk-UA" sz="2800" b="1" i="1" dirty="0">
              <a:ln w="11430"/>
              <a:solidFill>
                <a:srgbClr val="6600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1505" y="2197566"/>
            <a:ext cx="79209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Мета .</a:t>
            </a:r>
          </a:p>
          <a:p>
            <a:pPr algn="just"/>
            <a:r>
              <a:rPr lang="uk-UA" sz="32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повторити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, активізувати й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 розширити 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відомості про піраміди;</a:t>
            </a:r>
          </a:p>
          <a:p>
            <a:pPr algn="just"/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- скласти алгоритм побудови правильної піраміди;</a:t>
            </a:r>
          </a:p>
          <a:p>
            <a:pPr algn="just"/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Навчитися знаходити 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невідомі елементи, площі поверхонь;</a:t>
            </a:r>
          </a:p>
          <a:p>
            <a:pPr algn="just"/>
            <a:r>
              <a:rPr lang="uk-UA" sz="32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-</a:t>
            </a:r>
            <a:r>
              <a:rPr lang="uk-UA" sz="28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   застосовувати знання на практиці.</a:t>
            </a:r>
          </a:p>
          <a:p>
            <a:pPr marL="457200" indent="-457200">
              <a:buFontTx/>
              <a:buChar char="-"/>
            </a:pPr>
            <a:endParaRPr lang="uk-UA" sz="2800" b="1" i="1" dirty="0">
              <a:ln w="11430"/>
              <a:solidFill>
                <a:srgbClr val="6600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92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476047" y="6309360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ПЛАН УРОКУ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38162614"/>
              </p:ext>
            </p:extLst>
          </p:nvPr>
        </p:nvGraphicFramePr>
        <p:xfrm>
          <a:off x="1331595" y="1628775"/>
          <a:ext cx="6908242" cy="4552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524" y="699307"/>
            <a:ext cx="1763395" cy="169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35098" y="616296"/>
            <a:ext cx="1183529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3200" b="1" i="1" cap="none" spc="-15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  <a:t>УСПІХ</a:t>
            </a:r>
            <a:endParaRPr lang="ru-RU" sz="3200" b="1" i="1" cap="none" spc="-15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01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460" y="242280"/>
            <a:ext cx="64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Назвіть правильну </a:t>
            </a:r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піраміду?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122" name="Picture 2" descr="E:\Математика\картинки\regpol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24" b="54756"/>
          <a:stretch/>
        </p:blipFill>
        <p:spPr bwMode="auto">
          <a:xfrm>
            <a:off x="520773" y="1032466"/>
            <a:ext cx="2008822" cy="235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92"/>
          <a:stretch/>
        </p:blipFill>
        <p:spPr bwMode="auto">
          <a:xfrm>
            <a:off x="611505" y="3273721"/>
            <a:ext cx="1829261" cy="251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2883906" y="908686"/>
            <a:ext cx="5097254" cy="4846036"/>
            <a:chOff x="2883906" y="908686"/>
            <a:chExt cx="5097254" cy="4846036"/>
          </a:xfrm>
        </p:grpSpPr>
        <p:pic>
          <p:nvPicPr>
            <p:cNvPr id="10" name="Picture 2" descr="E:\Математика\картинки\regpol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05" r="35047" b="54756"/>
            <a:stretch/>
          </p:blipFill>
          <p:spPr bwMode="auto">
            <a:xfrm>
              <a:off x="2883906" y="1032466"/>
              <a:ext cx="2446611" cy="2354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E:\Математика\картинки\regpol.png"/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555" r="3472" b="50000"/>
            <a:stretch/>
          </p:blipFill>
          <p:spPr bwMode="auto">
            <a:xfrm>
              <a:off x="5581387" y="908686"/>
              <a:ext cx="2301765" cy="26023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E:\Математика\картинки\regpol.png"/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55" t="45243" r="49197" b="10532"/>
            <a:stretch/>
          </p:blipFill>
          <p:spPr bwMode="auto">
            <a:xfrm>
              <a:off x="3205523" y="3452956"/>
              <a:ext cx="2446612" cy="23017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8" descr="ÐÐ¾ÑÐ¾Ð¶ÐµÐµ Ð¸Ð·Ð¾Ð±ÑÐ°Ð¶ÐµÐ½Ð¸Ðµ"/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314"/>
            <a:stretch/>
          </p:blipFill>
          <p:spPr bwMode="auto">
            <a:xfrm>
              <a:off x="5652135" y="3150936"/>
              <a:ext cx="2329025" cy="25115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611505" y="3789045"/>
            <a:ext cx="360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latin typeface="Palatino Linotype" panose="02040502050505030304" pitchFamily="18" charset="0"/>
              </a:rPr>
              <a:t>д)</a:t>
            </a:r>
            <a:endParaRPr lang="uk-UA" sz="1400" i="1" dirty="0">
              <a:latin typeface="Palatino Linotype" panose="0204050205050503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32269" y="3789044"/>
            <a:ext cx="360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latin typeface="Palatino Linotype" panose="02040502050505030304" pitchFamily="18" charset="0"/>
              </a:rPr>
              <a:t>е)</a:t>
            </a:r>
            <a:endParaRPr lang="uk-UA" sz="1400" i="1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56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459" y="940574"/>
            <a:ext cx="7560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Правильний</a:t>
            </a:r>
            <a:r>
              <a:rPr lang="ru-RU" sz="2800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2800" i="1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многокутник</a:t>
            </a:r>
            <a:r>
              <a:rPr lang="ru-RU" sz="2800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2800" i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можна</a:t>
            </a:r>
            <a:r>
              <a:rPr lang="ru-RU" sz="2800" i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2800" i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вписати</a:t>
            </a:r>
            <a:r>
              <a:rPr lang="ru-RU" sz="2800" i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в </a:t>
            </a:r>
            <a:r>
              <a:rPr lang="ru-RU" sz="2800" i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деяке</a:t>
            </a:r>
            <a:r>
              <a:rPr lang="ru-RU" sz="2800" i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коло і </a:t>
            </a:r>
            <a:r>
              <a:rPr lang="ru-RU" sz="2800" i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описати</a:t>
            </a:r>
            <a:r>
              <a:rPr lang="ru-RU" sz="2800" i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2800" i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навколо</a:t>
            </a:r>
            <a:r>
              <a:rPr lang="ru-RU" sz="2800" i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кола</a:t>
            </a:r>
            <a:endParaRPr lang="uk-UA" sz="2800" b="1" i="1" dirty="0">
              <a:ln w="11430"/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178855572"/>
              </p:ext>
            </p:extLst>
          </p:nvPr>
        </p:nvGraphicFramePr>
        <p:xfrm>
          <a:off x="251459" y="940574"/>
          <a:ext cx="8800619" cy="5008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78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68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755576" y="4902284"/>
            <a:ext cx="1530408" cy="942127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2285984" y="4986582"/>
            <a:ext cx="2470120" cy="8578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55576" y="4902284"/>
            <a:ext cx="4000528" cy="84297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V="1">
            <a:off x="1018253" y="3647986"/>
            <a:ext cx="3235779" cy="1406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258825" y="2532942"/>
            <a:ext cx="2866093" cy="1872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6200000" flipH="1">
            <a:off x="2216940" y="2447414"/>
            <a:ext cx="2950389" cy="21279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14282" y="4636459"/>
            <a:ext cx="554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45564" y="5571647"/>
            <a:ext cx="5261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572000" y="4922211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347864" y="5357333"/>
            <a:ext cx="554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32" name="Пряма сполучна лінія 24"/>
          <p:cNvCxnSpPr/>
          <p:nvPr/>
        </p:nvCxnSpPr>
        <p:spPr>
          <a:xfrm rot="16200000" flipV="1">
            <a:off x="1338592" y="3325383"/>
            <a:ext cx="3379592" cy="801208"/>
          </a:xfrm>
          <a:prstGeom prst="line">
            <a:avLst/>
          </a:prstGeom>
          <a:ln>
            <a:solidFill>
              <a:srgbClr val="003399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pSp>
        <p:nvGrpSpPr>
          <p:cNvPr id="33" name="Групувати 36"/>
          <p:cNvGrpSpPr/>
          <p:nvPr/>
        </p:nvGrpSpPr>
        <p:grpSpPr>
          <a:xfrm>
            <a:off x="755576" y="4902284"/>
            <a:ext cx="4000528" cy="942127"/>
            <a:chOff x="755576" y="4566901"/>
            <a:chExt cx="4000528" cy="1382379"/>
          </a:xfrm>
        </p:grpSpPr>
        <p:cxnSp>
          <p:nvCxnSpPr>
            <p:cNvPr id="34" name="Прямая соединительная линия 33"/>
            <p:cNvCxnSpPr/>
            <p:nvPr/>
          </p:nvCxnSpPr>
          <p:spPr>
            <a:xfrm>
              <a:off x="755576" y="4566901"/>
              <a:ext cx="2723764" cy="758672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rot="10800000" flipV="1">
              <a:off x="1606752" y="4651197"/>
              <a:ext cx="3149352" cy="674375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36" name="Пряма сполучна лінія 33"/>
            <p:cNvCxnSpPr/>
            <p:nvPr/>
          </p:nvCxnSpPr>
          <p:spPr>
            <a:xfrm flipV="1">
              <a:off x="2267744" y="4581128"/>
              <a:ext cx="576064" cy="1368152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37" name="Прямоугольник 36"/>
          <p:cNvSpPr/>
          <p:nvPr/>
        </p:nvSpPr>
        <p:spPr>
          <a:xfrm>
            <a:off x="2630864" y="4629965"/>
            <a:ext cx="58381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8" name="Прямоугольник 27"/>
          <p:cNvSpPr/>
          <p:nvPr/>
        </p:nvSpPr>
        <p:spPr>
          <a:xfrm>
            <a:off x="2000232" y="1636063"/>
            <a:ext cx="4972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9" name="Прямокутник 37"/>
          <p:cNvSpPr/>
          <p:nvPr/>
        </p:nvSpPr>
        <p:spPr>
          <a:xfrm>
            <a:off x="4756105" y="1526888"/>
            <a:ext cx="374441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FABC – </a:t>
            </a:r>
            <a:r>
              <a:rPr lang="uk-UA" dirty="0" smtClean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правильна піраміда</a:t>
            </a:r>
            <a:endParaRPr lang="uk-UA" dirty="0">
              <a:ln w="18415" cmpd="sng">
                <a:noFill/>
                <a:prstDash val="solid"/>
              </a:ln>
              <a:solidFill>
                <a:srgbClr val="660066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40" name="Прямокутник 38"/>
          <p:cNvSpPr/>
          <p:nvPr/>
        </p:nvSpPr>
        <p:spPr>
          <a:xfrm>
            <a:off x="4756105" y="2159283"/>
            <a:ext cx="374441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F</a:t>
            </a: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О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 – </a:t>
            </a: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висота</a:t>
            </a:r>
          </a:p>
        </p:txBody>
      </p:sp>
      <p:sp>
        <p:nvSpPr>
          <p:cNvPr id="41" name="Прямокутник 39"/>
          <p:cNvSpPr/>
          <p:nvPr/>
        </p:nvSpPr>
        <p:spPr>
          <a:xfrm>
            <a:off x="4756104" y="3220221"/>
            <a:ext cx="374441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324100" algn="l"/>
              </a:tabLst>
            </a:pPr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FD – </a:t>
            </a: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апофема</a:t>
            </a:r>
          </a:p>
        </p:txBody>
      </p:sp>
      <p:sp>
        <p:nvSpPr>
          <p:cNvPr id="42" name="Прямокутник 40"/>
          <p:cNvSpPr/>
          <p:nvPr/>
        </p:nvSpPr>
        <p:spPr>
          <a:xfrm>
            <a:off x="4756104" y="2584522"/>
            <a:ext cx="37444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т. О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 – </a:t>
            </a: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основа висоти, </a:t>
            </a:r>
            <a:r>
              <a:rPr lang="uk-UA" dirty="0" smtClean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центр трикутника 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ABC</a:t>
            </a:r>
            <a:endParaRPr lang="uk-UA" dirty="0">
              <a:ln w="18415" cmpd="sng">
                <a:noFill/>
                <a:prstDash val="solid"/>
              </a:ln>
              <a:solidFill>
                <a:srgbClr val="660066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43" name="Rectangle 4"/>
          <p:cNvSpPr>
            <a:spLocks noChangeArrowheads="1"/>
          </p:cNvSpPr>
          <p:nvPr/>
        </p:nvSpPr>
        <p:spPr bwMode="auto">
          <a:xfrm>
            <a:off x="5126960" y="4422147"/>
            <a:ext cx="382159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556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Означення.</a:t>
            </a:r>
          </a:p>
          <a:p>
            <a:pPr marR="0" lvl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Висоту бічної грані (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FD</a:t>
            </a:r>
            <a:r>
              <a:rPr lang="uk-UA" dirty="0">
                <a:ln w="18415" cmpd="sng">
                  <a:noFill/>
                  <a:prstDash val="solid"/>
                </a:ln>
                <a:solidFill>
                  <a:srgbClr val="66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anose="02040502050505030304" pitchFamily="18" charset="0"/>
              </a:rPr>
              <a:t>) правильної піраміди, проведену з її вершини, називають апофемою піраміди. </a:t>
            </a:r>
          </a:p>
        </p:txBody>
      </p:sp>
      <p:sp>
        <p:nvSpPr>
          <p:cNvPr id="44" name="Rectangle 3"/>
          <p:cNvSpPr>
            <a:spLocks noChangeArrowheads="1"/>
          </p:cNvSpPr>
          <p:nvPr/>
        </p:nvSpPr>
        <p:spPr bwMode="auto">
          <a:xfrm>
            <a:off x="105698" y="215830"/>
            <a:ext cx="87868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kumimoji="0" lang="uk-UA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Піраміду називають </a:t>
            </a:r>
            <a:r>
              <a:rPr kumimoji="0" lang="uk-UA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правильною, якщо її основою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kumimoji="0" lang="uk-UA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є правильний багатокутник (</a:t>
            </a:r>
            <a:r>
              <a:rPr kumimoji="0" lang="en-US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ABC</a:t>
            </a:r>
            <a:r>
              <a:rPr kumimoji="0" lang="uk-UA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), а його центр (т. О)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kumimoji="0" lang="uk-UA" sz="2000" i="1" u="none" strike="noStrike" normalizeH="0" baseline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збігається з основою висоти піраміди. </a:t>
            </a:r>
            <a:endParaRPr kumimoji="0" lang="uk-UA" sz="2000" i="0" u="none" strike="noStrike" normalizeH="0" baseline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H="1">
            <a:off x="2285985" y="2037128"/>
            <a:ext cx="341798" cy="380728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895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7" grpId="0"/>
      <p:bldP spid="40" grpId="0"/>
      <p:bldP spid="41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-10783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459" y="188595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План побудувати правильної піраміди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297863"/>
              </p:ext>
            </p:extLst>
          </p:nvPr>
        </p:nvGraphicFramePr>
        <p:xfrm>
          <a:off x="611505" y="1268730"/>
          <a:ext cx="7710285" cy="5005862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854751"/>
                <a:gridCol w="3855534"/>
              </a:tblGrid>
              <a:tr h="8343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Palatino Linotype" panose="02040502050505030304" pitchFamily="18" charset="0"/>
                        </a:rPr>
                        <a:t>Правильна трикутна піраміда</a:t>
                      </a:r>
                      <a:endParaRPr lang="uk-UA" sz="1800" dirty="0"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24921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Palatino Linotype" panose="02040502050505030304" pitchFamily="18" charset="0"/>
                        </a:rPr>
                        <a:t>Правильна чотирикутна піраміда</a:t>
                      </a:r>
                      <a:endParaRPr lang="uk-UA" sz="1800" dirty="0"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249212"/>
                    </a:solidFill>
                  </a:tcPr>
                </a:tc>
              </a:tr>
              <a:tr h="41715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Palatino Linotype" panose="02040502050505030304" pitchFamily="18" charset="0"/>
                        </a:rPr>
                        <a:t>Основа правильної трикутної піраміди — рівносторонній трикутник.</a:t>
                      </a:r>
                      <a:endParaRPr lang="uk-UA" sz="14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Palatino Linotype" panose="02040502050505030304" pitchFamily="18" charset="0"/>
                        </a:rPr>
                        <a:t>Вершина піраміди проектується в точку перетину медіан.</a:t>
                      </a:r>
                      <a:endParaRPr lang="uk-UA" sz="1400" dirty="0"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Основа правильної чотирикутної піраміди — квадрат.</a:t>
                      </a:r>
                    </a:p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Вершина піраміди проектується в точку перетину діагоналей основи (квадрата).</a:t>
                      </a:r>
                    </a:p>
                  </a:txBody>
                  <a:tcPr marL="68580" marR="68580" marT="0" marB="0">
                    <a:solidFill>
                      <a:srgbClr val="FF66FF"/>
                    </a:solidFill>
                  </a:tcPr>
                </a:tc>
              </a:tr>
            </a:tbl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1331595" y="3199073"/>
            <a:ext cx="6480809" cy="3110287"/>
            <a:chOff x="1331595" y="3199073"/>
            <a:chExt cx="6480809" cy="3110287"/>
          </a:xfrm>
        </p:grpSpPr>
        <p:pic>
          <p:nvPicPr>
            <p:cNvPr id="8194" name="Рисунок 22" descr="regulara_trijstura_piramida.JPG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595" y="3199073"/>
              <a:ext cx="2880360" cy="3110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3" name="Рисунок 23" descr="regulara cetrstura piramida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5167" y="3372870"/>
              <a:ext cx="2577237" cy="2822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185696681"/>
              </p:ext>
            </p:extLst>
          </p:nvPr>
        </p:nvGraphicFramePr>
        <p:xfrm>
          <a:off x="1" y="1034585"/>
          <a:ext cx="9052078" cy="5274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47295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51459" y="188595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Властивості правильної піраміди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459" y="1268730"/>
            <a:ext cx="523561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1) усі бічні ребра правильної піраміди рівні;</a:t>
            </a:r>
          </a:p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2) усі бічні грані правильної піраміди ­ рівні рівнобедрені трикутники;</a:t>
            </a:r>
          </a:p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3) усі апофеми правильної піраміди рівні між собою;</a:t>
            </a:r>
          </a:p>
          <a:p>
            <a:endParaRPr lang="uk-UA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4881201" y="4676037"/>
            <a:ext cx="1530408" cy="942127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6411609" y="4760335"/>
            <a:ext cx="2470120" cy="8578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4881201" y="4676037"/>
            <a:ext cx="4000528" cy="84297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V="1">
            <a:off x="5143878" y="3421739"/>
            <a:ext cx="3235779" cy="1406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5400000">
            <a:off x="4384450" y="2306695"/>
            <a:ext cx="2866093" cy="1872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6342565" y="2221167"/>
            <a:ext cx="2950389" cy="21279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4339907" y="4410212"/>
            <a:ext cx="554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980030" y="5511862"/>
            <a:ext cx="5261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8697625" y="4695964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473489" y="5131086"/>
            <a:ext cx="554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46" name="Пряма сполучна лінія 24"/>
          <p:cNvCxnSpPr/>
          <p:nvPr/>
        </p:nvCxnSpPr>
        <p:spPr>
          <a:xfrm rot="16200000" flipV="1">
            <a:off x="5464217" y="3099136"/>
            <a:ext cx="3379592" cy="801208"/>
          </a:xfrm>
          <a:prstGeom prst="line">
            <a:avLst/>
          </a:prstGeom>
          <a:ln>
            <a:solidFill>
              <a:srgbClr val="003399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pSp>
        <p:nvGrpSpPr>
          <p:cNvPr id="47" name="Групувати 36"/>
          <p:cNvGrpSpPr/>
          <p:nvPr/>
        </p:nvGrpSpPr>
        <p:grpSpPr>
          <a:xfrm>
            <a:off x="4881201" y="4676037"/>
            <a:ext cx="4000528" cy="942127"/>
            <a:chOff x="755576" y="4566901"/>
            <a:chExt cx="4000528" cy="1382379"/>
          </a:xfrm>
        </p:grpSpPr>
        <p:cxnSp>
          <p:nvCxnSpPr>
            <p:cNvPr id="48" name="Прямая соединительная линия 47"/>
            <p:cNvCxnSpPr/>
            <p:nvPr/>
          </p:nvCxnSpPr>
          <p:spPr>
            <a:xfrm>
              <a:off x="755576" y="4566901"/>
              <a:ext cx="2723764" cy="758672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10800000" flipV="1">
              <a:off x="1606752" y="4651197"/>
              <a:ext cx="3149352" cy="674375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50" name="Пряма сполучна лінія 33"/>
            <p:cNvCxnSpPr/>
            <p:nvPr/>
          </p:nvCxnSpPr>
          <p:spPr>
            <a:xfrm flipV="1">
              <a:off x="2267744" y="4581128"/>
              <a:ext cx="576064" cy="1368152"/>
            </a:xfrm>
            <a:prstGeom prst="line">
              <a:avLst/>
            </a:prstGeom>
            <a:ln>
              <a:solidFill>
                <a:srgbClr val="008000"/>
              </a:solidFill>
              <a:prstDash val="dash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51" name="Прямоугольник 50"/>
          <p:cNvSpPr/>
          <p:nvPr/>
        </p:nvSpPr>
        <p:spPr>
          <a:xfrm>
            <a:off x="6756489" y="4403718"/>
            <a:ext cx="58381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2" name="Прямоугольник 27"/>
          <p:cNvSpPr/>
          <p:nvPr/>
        </p:nvSpPr>
        <p:spPr>
          <a:xfrm>
            <a:off x="6125857" y="1409816"/>
            <a:ext cx="4972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458" y="3068955"/>
            <a:ext cx="49725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4) двогранні кути при основі рівні; </a:t>
            </a:r>
          </a:p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5) двогранні кути при бічних ребрах рівні; </a:t>
            </a:r>
          </a:p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6) кожна точка висоти правильної піраміди рівновіддалена від всіх </a:t>
            </a:r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/>
            </a:r>
            <a:b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</a:br>
            <a:r>
              <a:rPr lang="uk-UA" sz="2000" b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ве­ршин </a:t>
            </a:r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основи; </a:t>
            </a:r>
          </a:p>
          <a:p>
            <a:pPr algn="just"/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7) кожна точка висоти правильної піраміди рівновіддалена від усіх бічних граней.</a:t>
            </a:r>
            <a:endParaRPr lang="uk-UA" sz="2000" b="1" dirty="0">
              <a:solidFill>
                <a:schemeClr val="accent4">
                  <a:lumMod val="50000"/>
                </a:schemeClr>
              </a:solidFill>
              <a:latin typeface="Palatino Linotype" panose="02040502050505030304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flipH="1">
            <a:off x="6419969" y="1810881"/>
            <a:ext cx="341798" cy="380728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24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51459" y="188595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Площі поверхонь піраміди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755576" y="4566901"/>
            <a:ext cx="1532117" cy="134874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2287693" y="4651197"/>
            <a:ext cx="2468411" cy="1264453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755576" y="4566901"/>
            <a:ext cx="4000528" cy="84297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258824" y="2197560"/>
            <a:ext cx="2866093" cy="1872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216939" y="2112032"/>
            <a:ext cx="2950389" cy="21279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179512" y="4221088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979712" y="5589270"/>
            <a:ext cx="5261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88024" y="4365104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347864" y="5301208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37" name="Пряма сполучна лінія 24"/>
          <p:cNvCxnSpPr/>
          <p:nvPr/>
        </p:nvCxnSpPr>
        <p:spPr>
          <a:xfrm flipH="1" flipV="1">
            <a:off x="2627784" y="1700808"/>
            <a:ext cx="864096" cy="3600400"/>
          </a:xfrm>
          <a:prstGeom prst="line">
            <a:avLst/>
          </a:prstGeom>
          <a:ln>
            <a:solidFill>
              <a:srgbClr val="003399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8" name="Прямоугольник 27"/>
          <p:cNvSpPr/>
          <p:nvPr/>
        </p:nvSpPr>
        <p:spPr>
          <a:xfrm>
            <a:off x="2368606" y="1052736"/>
            <a:ext cx="4972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71802" y="3286124"/>
            <a:ext cx="298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 smtClean="0"/>
              <a:t>l</a:t>
            </a:r>
            <a:endParaRPr lang="uk-UA" sz="3200" b="1" i="1" dirty="0"/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51723" y="1915309"/>
            <a:ext cx="2917482" cy="1531678"/>
          </a:xfrm>
          <a:prstGeom prst="rect">
            <a:avLst/>
          </a:prstGeom>
          <a:noFill/>
        </p:spPr>
      </p:pic>
      <p:pic>
        <p:nvPicPr>
          <p:cNvPr id="41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928974"/>
            <a:ext cx="4068221" cy="8443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896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1088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Робота в парах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2" name="Picture 2" descr="https://lh3.googleusercontent.com/proxy/dd7hvwxTo-TT8LXOoxtAIHBhJADyaswv0seJeua7gPSktUwFSvhUxzg-ZJSV-YqwJKu0yr-W10mioykUxCt-98krUYrPOGiJwV09-dUWX8-15BU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DFD">
                  <a:alpha val="99608"/>
                </a:srgbClr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533" y="1268730"/>
            <a:ext cx="48768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35" y="1268730"/>
            <a:ext cx="3222749" cy="241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Ð°ÑÑÐ¸Ð½ÐºÐ¸ Ð¿Ð¾ Ð·Ð°Ð¿ÑÐ¾ÑÑ &quot;Ð¿ÑÐ°Ð²Ð¸Ð»ÑÐ½Ð° Ð¿ÑÑÐ°Ð¼ÑÐ´Ð° png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5" y="2935385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460" y="4869180"/>
            <a:ext cx="86410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 algn="just"/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Зробити необхідні виміри, округлити їх до одиниць та обчислити площі бічної та повної поверхні пірамід.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2270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1088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Ка</a:t>
            </a:r>
            <a:r>
              <a:rPr lang="en-US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hoot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8836" y="1530581"/>
            <a:ext cx="8924097" cy="4369890"/>
            <a:chOff x="84992" y="1579424"/>
            <a:chExt cx="8924097" cy="436989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257" b="12221"/>
            <a:stretch/>
          </p:blipFill>
          <p:spPr bwMode="auto">
            <a:xfrm>
              <a:off x="84992" y="2128603"/>
              <a:ext cx="8924097" cy="3820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1460" y="1579424"/>
              <a:ext cx="86410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uk-UA" sz="2600" dirty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На якому з малюнків зображено правильну піраміду?</a:t>
              </a:r>
            </a:p>
            <a:p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231435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1088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Ка</a:t>
            </a:r>
            <a:r>
              <a:rPr lang="en-US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hoot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6" b="11372"/>
          <a:stretch/>
        </p:blipFill>
        <p:spPr bwMode="auto">
          <a:xfrm>
            <a:off x="186073" y="2438280"/>
            <a:ext cx="9000930" cy="328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7554" y="1539359"/>
            <a:ext cx="86410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Якщо чотирикутна піраміда правильна, то її основою </a:t>
            </a:r>
            <a:r>
              <a:rPr lang="uk-UA" sz="26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є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uk-UA" sz="26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квадрат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103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1088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Ка</a:t>
            </a:r>
            <a:r>
              <a:rPr lang="en-US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hoot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27257" y="1401298"/>
            <a:ext cx="8689486" cy="3827927"/>
            <a:chOff x="227257" y="1268730"/>
            <a:chExt cx="8689486" cy="3827927"/>
          </a:xfrm>
        </p:grpSpPr>
        <p:pic>
          <p:nvPicPr>
            <p:cNvPr id="28" name="Picture 5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668" b="11718"/>
            <a:stretch/>
          </p:blipFill>
          <p:spPr bwMode="auto">
            <a:xfrm>
              <a:off x="227257" y="1988821"/>
              <a:ext cx="8689486" cy="3107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611505" y="1268730"/>
              <a:ext cx="7560945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uk-UA" sz="2600" dirty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Апофемою правильної піраміди, зображеної на малюнку є </a:t>
              </a:r>
              <a:r>
                <a:rPr lang="en-US" sz="26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SO</a:t>
              </a:r>
              <a:r>
                <a:rPr lang="uk-UA" sz="26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 </a:t>
              </a:r>
              <a:endParaRPr lang="uk-UA" sz="2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  <a:p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235103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1088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Ка</a:t>
            </a:r>
            <a:r>
              <a:rPr lang="en-US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hoot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0" b="11386"/>
          <a:stretch/>
        </p:blipFill>
        <p:spPr bwMode="auto">
          <a:xfrm>
            <a:off x="223049" y="2798326"/>
            <a:ext cx="8947546" cy="323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12966" y="1628775"/>
            <a:ext cx="86410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У правильній піраміді, зображеній на малюнку, трикутник SBC є...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103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05" y="223361"/>
            <a:ext cx="1239674" cy="137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71550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Піраміда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6" name="Рисунок 5" descr="ÐÐ°ÑÑÐ¸Ð½ÐºÐ¸ Ð¿Ð¾ Ð·Ð°Ð¿ÑÐ¾ÑÑ &quot;Ð¿ÑÑÐ°Ð¼ÑÐ´Ð° ÑÑÐ°Ð½ÐºÐ»ÑÐ½Ð°&quot;"/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5"/>
          <a:stretch/>
        </p:blipFill>
        <p:spPr bwMode="auto">
          <a:xfrm>
            <a:off x="1046501" y="1178790"/>
            <a:ext cx="7640970" cy="5040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88595"/>
            <a:ext cx="1486753" cy="1426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121234" y="396263"/>
            <a:ext cx="901531" cy="5124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3200" b="1" i="1" cap="none" spc="-15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  <a:t>УСПІХ</a:t>
            </a:r>
            <a:endParaRPr lang="ru-RU" sz="3200" b="1" i="1" cap="none" spc="-15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62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0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60"/>
            <a:ext cx="91440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71550" y="256180"/>
            <a:ext cx="7920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alatino Linotype" panose="02040502050505030304" pitchFamily="18" charset="0"/>
                <a:ea typeface="Times New Roman" pitchFamily="18" charset="0"/>
                <a:cs typeface="Arial" pitchFamily="34" charset="0"/>
              </a:rPr>
              <a:t>Домашнє завдання</a:t>
            </a:r>
            <a:endParaRPr lang="uk-UA" sz="3200" b="1" i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alatino Linotype" panose="02040502050505030304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137" y="423212"/>
            <a:ext cx="1486753" cy="1426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092315" y="396263"/>
            <a:ext cx="901531" cy="5124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3200" b="1" i="1" cap="none" spc="-15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  <a:t>УСПІХ</a:t>
            </a:r>
            <a:endParaRPr lang="ru-RU" sz="3200" b="1" i="1" cap="none" spc="-15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60" y="1136586"/>
            <a:ext cx="864108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Розділ 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V</a:t>
            </a:r>
            <a:r>
              <a:rPr lang="uk-UA" sz="28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І § 29 </a:t>
            </a:r>
          </a:p>
          <a:p>
            <a:pPr algn="just"/>
            <a:r>
              <a:rPr lang="uk-UA" sz="28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Підготувати </a:t>
            </a:r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презентації </a:t>
            </a:r>
            <a:r>
              <a:rPr lang="uk-UA" sz="2800" b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по темах:</a:t>
            </a:r>
          </a:p>
          <a:p>
            <a:pPr algn="just"/>
            <a:r>
              <a:rPr lang="uk-UA" sz="2800" i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І група. Практичне використання властивостей піраміди.</a:t>
            </a:r>
            <a:endParaRPr lang="uk-UA" sz="2800" dirty="0">
              <a:solidFill>
                <a:schemeClr val="accent4">
                  <a:lumMod val="50000"/>
                </a:schemeClr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uk-UA" sz="2800" i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ІІ група. Вислови про піраміду</a:t>
            </a:r>
            <a:r>
              <a:rPr lang="uk-UA" sz="2800" i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.</a:t>
            </a:r>
          </a:p>
          <a:p>
            <a:pPr algn="just"/>
            <a:r>
              <a:rPr lang="uk-UA" sz="2800" b="1" i="1" dirty="0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ЗАДАЧА.</a:t>
            </a:r>
            <a:endParaRPr lang="uk-UA" sz="2800" b="1" dirty="0">
              <a:solidFill>
                <a:schemeClr val="accent4">
                  <a:lumMod val="50000"/>
                </a:schemeClr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uk-UA" sz="2800" i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Чи вистачить 1 м дроту, щоб виготовити каркас </a:t>
            </a:r>
            <a:r>
              <a:rPr lang="uk-UA" sz="2800" i="1" dirty="0" err="1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пастижору</a:t>
            </a:r>
            <a:r>
              <a:rPr lang="uk-UA" sz="2800" i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 у вигляді чотирикутної правильної піраміди, якщо його висота 12 см і сторона </a:t>
            </a:r>
            <a:r>
              <a:rPr lang="uk-UA" sz="2800" i="1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основи </a:t>
            </a:r>
            <a:r>
              <a:rPr lang="uk-UA" sz="2800" i="1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/>
            </a:r>
            <a:br>
              <a:rPr lang="uk-UA" sz="2800" i="1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</a:br>
            <a:r>
              <a:rPr lang="uk-UA" sz="2800" i="1" smtClean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10 </a:t>
            </a:r>
            <a:r>
              <a:rPr lang="uk-UA" sz="2800" i="1" dirty="0">
                <a:solidFill>
                  <a:schemeClr val="accent4">
                    <a:lumMod val="50000"/>
                  </a:schemeClr>
                </a:solidFill>
                <a:latin typeface="Palatino Linotype" panose="02040502050505030304" pitchFamily="18" charset="0"/>
              </a:rPr>
              <a:t>см?</a:t>
            </a:r>
            <a:endParaRPr lang="uk-UA" sz="2800" dirty="0">
              <a:solidFill>
                <a:schemeClr val="accent4">
                  <a:lumMod val="50000"/>
                </a:schemeClr>
              </a:solidFill>
              <a:latin typeface="Palatino Linotype" panose="0204050205050503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0348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451</Words>
  <Application>Microsoft Office PowerPoint</Application>
  <PresentationFormat>Экран (4:3)</PresentationFormat>
  <Paragraphs>107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45</cp:revision>
  <dcterms:created xsi:type="dcterms:W3CDTF">2020-02-13T15:57:08Z</dcterms:created>
  <dcterms:modified xsi:type="dcterms:W3CDTF">2020-02-17T18:48:21Z</dcterms:modified>
</cp:coreProperties>
</file>