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6858000" cy="9144000"/>
  <p:embeddedFontLst>
    <p:embeddedFont>
      <p:font typeface="Libre Franklin"/>
      <p:regular r:id="rId42"/>
      <p:bold r:id="rId43"/>
      <p:italic r:id="rId44"/>
      <p:boldItalic r:id="rId45"/>
    </p:embeddedFont>
    <p:embeddedFont>
      <p:font typeface="Tahoma"/>
      <p:regular r:id="rId46"/>
      <p:bold r:id="rId47"/>
    </p:embeddedFont>
    <p:embeddedFont>
      <p:font typeface="Quattrocento Sans"/>
      <p:regular r:id="rId48"/>
      <p:bold r:id="rId49"/>
      <p:italic r:id="rId50"/>
      <p:boldItalic r:id="rId51"/>
    </p:embeddedFont>
    <p:embeddedFont>
      <p:font typeface="Merriweather"/>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font" Target="fonts/LibreFranklin-regular.fntdata"/><Relationship Id="rId41" Type="http://schemas.openxmlformats.org/officeDocument/2006/relationships/slide" Target="slides/slide36.xml"/><Relationship Id="rId44" Type="http://schemas.openxmlformats.org/officeDocument/2006/relationships/font" Target="fonts/LibreFranklin-italic.fntdata"/><Relationship Id="rId43" Type="http://schemas.openxmlformats.org/officeDocument/2006/relationships/font" Target="fonts/LibreFranklin-bold.fntdata"/><Relationship Id="rId46" Type="http://schemas.openxmlformats.org/officeDocument/2006/relationships/font" Target="fonts/Tahoma-regular.fntdata"/><Relationship Id="rId45" Type="http://schemas.openxmlformats.org/officeDocument/2006/relationships/font" Target="fonts/LibreFranklin-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QuattrocentoSans-regular.fntdata"/><Relationship Id="rId47" Type="http://schemas.openxmlformats.org/officeDocument/2006/relationships/font" Target="fonts/Tahoma-bold.fntdata"/><Relationship Id="rId49" Type="http://schemas.openxmlformats.org/officeDocument/2006/relationships/font" Target="fonts/QuattrocentoSans-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QuattrocentoSans-boldItalic.fntdata"/><Relationship Id="rId50" Type="http://schemas.openxmlformats.org/officeDocument/2006/relationships/font" Target="fonts/QuattrocentoSans-italic.fntdata"/><Relationship Id="rId53" Type="http://schemas.openxmlformats.org/officeDocument/2006/relationships/font" Target="fonts/Merriweather-bold.fntdata"/><Relationship Id="rId52" Type="http://schemas.openxmlformats.org/officeDocument/2006/relationships/font" Target="fonts/Merriweather-regular.fntdata"/><Relationship Id="rId11" Type="http://schemas.openxmlformats.org/officeDocument/2006/relationships/slide" Target="slides/slide6.xml"/><Relationship Id="rId55" Type="http://schemas.openxmlformats.org/officeDocument/2006/relationships/font" Target="fonts/Merriweather-boldItalic.fntdata"/><Relationship Id="rId10" Type="http://schemas.openxmlformats.org/officeDocument/2006/relationships/slide" Target="slides/slide5.xml"/><Relationship Id="rId54" Type="http://schemas.openxmlformats.org/officeDocument/2006/relationships/font" Target="fonts/Merriweather-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2c2af0999c6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2c2af0999c6_0_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g2c2af0999c6_0_6: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ru-RU"/>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2c2af0999c6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2c2af0999c6_0_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g2c2af0999c6_0_18: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ru-RU"/>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9" name="Google Shape;57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6" name="Google Shape;646;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5" name="Shape 725"/>
        <p:cNvGrpSpPr/>
        <p:nvPr/>
      </p:nvGrpSpPr>
      <p:grpSpPr>
        <a:xfrm>
          <a:off x="0" y="0"/>
          <a:ext cx="0" cy="0"/>
          <a:chOff x="0" y="0"/>
          <a:chExt cx="0" cy="0"/>
        </a:xfrm>
      </p:grpSpPr>
      <p:sp>
        <p:nvSpPr>
          <p:cNvPr id="726" name="Google Shape;726;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7" name="Google Shape;72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1" name="Google Shape;801;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5" name="Google Shape;81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6" name="Shape 856"/>
        <p:cNvGrpSpPr/>
        <p:nvPr/>
      </p:nvGrpSpPr>
      <p:grpSpPr>
        <a:xfrm>
          <a:off x="0" y="0"/>
          <a:ext cx="0" cy="0"/>
          <a:chOff x="0" y="0"/>
          <a:chExt cx="0" cy="0"/>
        </a:xfrm>
      </p:grpSpPr>
      <p:sp>
        <p:nvSpPr>
          <p:cNvPr id="857" name="Google Shape;857;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8" name="Google Shape;858;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2" name="Google Shape;902;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3" name="Shape 943"/>
        <p:cNvGrpSpPr/>
        <p:nvPr/>
      </p:nvGrpSpPr>
      <p:grpSpPr>
        <a:xfrm>
          <a:off x="0" y="0"/>
          <a:ext cx="0" cy="0"/>
          <a:chOff x="0" y="0"/>
          <a:chExt cx="0" cy="0"/>
        </a:xfrm>
      </p:grpSpPr>
      <p:sp>
        <p:nvSpPr>
          <p:cNvPr id="944" name="Google Shape;944;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5" name="Google Shape;945;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2" name="Shape 992"/>
        <p:cNvGrpSpPr/>
        <p:nvPr/>
      </p:nvGrpSpPr>
      <p:grpSpPr>
        <a:xfrm>
          <a:off x="0" y="0"/>
          <a:ext cx="0" cy="0"/>
          <a:chOff x="0" y="0"/>
          <a:chExt cx="0" cy="0"/>
        </a:xfrm>
      </p:grpSpPr>
      <p:sp>
        <p:nvSpPr>
          <p:cNvPr id="993" name="Google Shape;993;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4" name="Google Shape;994;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0" name="Shape 1010"/>
        <p:cNvGrpSpPr/>
        <p:nvPr/>
      </p:nvGrpSpPr>
      <p:grpSpPr>
        <a:xfrm>
          <a:off x="0" y="0"/>
          <a:ext cx="0" cy="0"/>
          <a:chOff x="0" y="0"/>
          <a:chExt cx="0" cy="0"/>
        </a:xfrm>
      </p:grpSpPr>
      <p:sp>
        <p:nvSpPr>
          <p:cNvPr id="1011" name="Google Shape;1011;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2" name="Google Shape;1012;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6" name="Shape 1016"/>
        <p:cNvGrpSpPr/>
        <p:nvPr/>
      </p:nvGrpSpPr>
      <p:grpSpPr>
        <a:xfrm>
          <a:off x="0" y="0"/>
          <a:ext cx="0" cy="0"/>
          <a:chOff x="0" y="0"/>
          <a:chExt cx="0" cy="0"/>
        </a:xfrm>
      </p:grpSpPr>
      <p:sp>
        <p:nvSpPr>
          <p:cNvPr id="1017" name="Google Shape;1017;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8" name="Google Shape;1018;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2" name="Shape 1022"/>
        <p:cNvGrpSpPr/>
        <p:nvPr/>
      </p:nvGrpSpPr>
      <p:grpSpPr>
        <a:xfrm>
          <a:off x="0" y="0"/>
          <a:ext cx="0" cy="0"/>
          <a:chOff x="0" y="0"/>
          <a:chExt cx="0" cy="0"/>
        </a:xfrm>
      </p:grpSpPr>
      <p:sp>
        <p:nvSpPr>
          <p:cNvPr id="1023" name="Google Shape;1023;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4" name="Google Shape;1024;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8" name="Shape 1028"/>
        <p:cNvGrpSpPr/>
        <p:nvPr/>
      </p:nvGrpSpPr>
      <p:grpSpPr>
        <a:xfrm>
          <a:off x="0" y="0"/>
          <a:ext cx="0" cy="0"/>
          <a:chOff x="0" y="0"/>
          <a:chExt cx="0" cy="0"/>
        </a:xfrm>
      </p:grpSpPr>
      <p:sp>
        <p:nvSpPr>
          <p:cNvPr id="1029" name="Google Shape;1029;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0" name="Google Shape;1030;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5" name="Shape 1035"/>
        <p:cNvGrpSpPr/>
        <p:nvPr/>
      </p:nvGrpSpPr>
      <p:grpSpPr>
        <a:xfrm>
          <a:off x="0" y="0"/>
          <a:ext cx="0" cy="0"/>
          <a:chOff x="0" y="0"/>
          <a:chExt cx="0" cy="0"/>
        </a:xfrm>
      </p:grpSpPr>
      <p:sp>
        <p:nvSpPr>
          <p:cNvPr id="1036" name="Google Shape;1036;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7" name="Google Shape;1037;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8" name="Google Shape;1038;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7" name="Shape 1047"/>
        <p:cNvGrpSpPr/>
        <p:nvPr/>
      </p:nvGrpSpPr>
      <p:grpSpPr>
        <a:xfrm>
          <a:off x="0" y="0"/>
          <a:ext cx="0" cy="0"/>
          <a:chOff x="0" y="0"/>
          <a:chExt cx="0" cy="0"/>
        </a:xfrm>
      </p:grpSpPr>
      <p:sp>
        <p:nvSpPr>
          <p:cNvPr id="1048" name="Google Shape;1048;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9" name="Google Shape;1049;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0" name="Google Shape;1050;p2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1" name="Google Shape;106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6" name="Shape 1066"/>
        <p:cNvGrpSpPr/>
        <p:nvPr/>
      </p:nvGrpSpPr>
      <p:grpSpPr>
        <a:xfrm>
          <a:off x="0" y="0"/>
          <a:ext cx="0" cy="0"/>
          <a:chOff x="0" y="0"/>
          <a:chExt cx="0" cy="0"/>
        </a:xfrm>
      </p:grpSpPr>
      <p:sp>
        <p:nvSpPr>
          <p:cNvPr id="1067" name="Google Shape;1067;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8" name="Google Shape;1068;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3" name="Shape 1073"/>
        <p:cNvGrpSpPr/>
        <p:nvPr/>
      </p:nvGrpSpPr>
      <p:grpSpPr>
        <a:xfrm>
          <a:off x="0" y="0"/>
          <a:ext cx="0" cy="0"/>
          <a:chOff x="0" y="0"/>
          <a:chExt cx="0" cy="0"/>
        </a:xfrm>
      </p:grpSpPr>
      <p:sp>
        <p:nvSpPr>
          <p:cNvPr id="1074" name="Google Shape;1074;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5" name="Google Shape;1075;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0" name="Shape 1080"/>
        <p:cNvGrpSpPr/>
        <p:nvPr/>
      </p:nvGrpSpPr>
      <p:grpSpPr>
        <a:xfrm>
          <a:off x="0" y="0"/>
          <a:ext cx="0" cy="0"/>
          <a:chOff x="0" y="0"/>
          <a:chExt cx="0" cy="0"/>
        </a:xfrm>
      </p:grpSpPr>
      <p:sp>
        <p:nvSpPr>
          <p:cNvPr id="1081" name="Google Shape;1081;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2" name="Google Shape;1082;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8" name="Shape 1088"/>
        <p:cNvGrpSpPr/>
        <p:nvPr/>
      </p:nvGrpSpPr>
      <p:grpSpPr>
        <a:xfrm>
          <a:off x="0" y="0"/>
          <a:ext cx="0" cy="0"/>
          <a:chOff x="0" y="0"/>
          <a:chExt cx="0" cy="0"/>
        </a:xfrm>
      </p:grpSpPr>
      <p:sp>
        <p:nvSpPr>
          <p:cNvPr id="1089" name="Google Shape;1089;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0" name="Google Shape;1090;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5" name="Shape 1095"/>
        <p:cNvGrpSpPr/>
        <p:nvPr/>
      </p:nvGrpSpPr>
      <p:grpSpPr>
        <a:xfrm>
          <a:off x="0" y="0"/>
          <a:ext cx="0" cy="0"/>
          <a:chOff x="0" y="0"/>
          <a:chExt cx="0" cy="0"/>
        </a:xfrm>
      </p:grpSpPr>
      <p:sp>
        <p:nvSpPr>
          <p:cNvPr id="1096" name="Google Shape;1096;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7" name="Google Shape;1097;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4" name="Shape 1104"/>
        <p:cNvGrpSpPr/>
        <p:nvPr/>
      </p:nvGrpSpPr>
      <p:grpSpPr>
        <a:xfrm>
          <a:off x="0" y="0"/>
          <a:ext cx="0" cy="0"/>
          <a:chOff x="0" y="0"/>
          <a:chExt cx="0" cy="0"/>
        </a:xfrm>
      </p:grpSpPr>
      <p:sp>
        <p:nvSpPr>
          <p:cNvPr id="1105" name="Google Shape;1105;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6" name="Google Shape;1106;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1" name="Shape 1111"/>
        <p:cNvGrpSpPr/>
        <p:nvPr/>
      </p:nvGrpSpPr>
      <p:grpSpPr>
        <a:xfrm>
          <a:off x="0" y="0"/>
          <a:ext cx="0" cy="0"/>
          <a:chOff x="0" y="0"/>
          <a:chExt cx="0" cy="0"/>
        </a:xfrm>
      </p:grpSpPr>
      <p:sp>
        <p:nvSpPr>
          <p:cNvPr id="1112" name="Google Shape;1112;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3" name="Google Shape;1113;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0" name="Shape 1120"/>
        <p:cNvGrpSpPr/>
        <p:nvPr/>
      </p:nvGrpSpPr>
      <p:grpSpPr>
        <a:xfrm>
          <a:off x="0" y="0"/>
          <a:ext cx="0" cy="0"/>
          <a:chOff x="0" y="0"/>
          <a:chExt cx="0" cy="0"/>
        </a:xfrm>
      </p:grpSpPr>
      <p:sp>
        <p:nvSpPr>
          <p:cNvPr id="1121" name="Google Shape;1121;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2" name="Google Shape;1122;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7" name="Shape 1127"/>
        <p:cNvGrpSpPr/>
        <p:nvPr/>
      </p:nvGrpSpPr>
      <p:grpSpPr>
        <a:xfrm>
          <a:off x="0" y="0"/>
          <a:ext cx="0" cy="0"/>
          <a:chOff x="0" y="0"/>
          <a:chExt cx="0" cy="0"/>
        </a:xfrm>
      </p:grpSpPr>
      <p:sp>
        <p:nvSpPr>
          <p:cNvPr id="1128" name="Google Shape;1128;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9" name="Google Shape;1129;p3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0" name="Google Shape;1130;p3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7" name="Shape 17"/>
        <p:cNvGrpSpPr/>
        <p:nvPr/>
      </p:nvGrpSpPr>
      <p:grpSpPr>
        <a:xfrm>
          <a:off x="0" y="0"/>
          <a:ext cx="0" cy="0"/>
          <a:chOff x="0" y="0"/>
          <a:chExt cx="0" cy="0"/>
        </a:xfrm>
      </p:grpSpPr>
      <p:sp>
        <p:nvSpPr>
          <p:cNvPr id="18" name="Google Shape;18;p2"/>
          <p:cNvSpPr/>
          <p:nvPr/>
        </p:nvSpPr>
        <p:spPr>
          <a:xfrm>
            <a:off x="0" y="4752126"/>
            <a:ext cx="9144000" cy="2112962"/>
          </a:xfrm>
          <a:custGeom>
            <a:rect b="b" l="l" r="r" t="t"/>
            <a:pathLst>
              <a:path extrusionOk="0" h="1331" w="5760">
                <a:moveTo>
                  <a:pt x="0" y="1066"/>
                </a:moveTo>
                <a:lnTo>
                  <a:pt x="0" y="1331"/>
                </a:lnTo>
                <a:lnTo>
                  <a:pt x="5760" y="1331"/>
                </a:lnTo>
                <a:lnTo>
                  <a:pt x="5760" y="0"/>
                </a:lnTo>
                <a:cubicBezTo>
                  <a:pt x="3220" y="1206"/>
                  <a:pt x="2250" y="1146"/>
                  <a:pt x="0" y="1066"/>
                </a:cubicBezTo>
                <a:close/>
              </a:path>
            </a:pathLst>
          </a:custGeom>
          <a:solidFill>
            <a:srgbClr val="7B7B7B">
              <a:alpha val="44705"/>
            </a:srgbClr>
          </a:solidFill>
          <a:ln>
            <a:noFill/>
          </a:ln>
          <a:effectLst>
            <a:outerShdw blurRad="50800" rotWithShape="0" algn="ctr" dir="16200000" dist="44450">
              <a:srgbClr val="000000">
                <a:alpha val="3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9" name="Google Shape;19;p2"/>
          <p:cNvSpPr/>
          <p:nvPr/>
        </p:nvSpPr>
        <p:spPr>
          <a:xfrm>
            <a:off x="6105525" y="0"/>
            <a:ext cx="3038475" cy="6858000"/>
          </a:xfrm>
          <a:custGeom>
            <a:rect b="b" l="l" r="r" t="t"/>
            <a:pathLst>
              <a:path extrusionOk="0" h="4329" w="1914">
                <a:moveTo>
                  <a:pt x="1914" y="9"/>
                </a:moveTo>
                <a:lnTo>
                  <a:pt x="1914" y="4329"/>
                </a:lnTo>
                <a:lnTo>
                  <a:pt x="204" y="4327"/>
                </a:lnTo>
                <a:cubicBezTo>
                  <a:pt x="1288" y="3574"/>
                  <a:pt x="1608" y="1590"/>
                  <a:pt x="0" y="0"/>
                </a:cubicBezTo>
                <a:lnTo>
                  <a:pt x="1914" y="9"/>
                </a:lnTo>
                <a:close/>
              </a:path>
            </a:pathLst>
          </a:custGeom>
          <a:solidFill>
            <a:srgbClr val="5A5A5A">
              <a:alpha val="40000"/>
            </a:srgbClr>
          </a:solidFill>
          <a:ln>
            <a:noFill/>
          </a:ln>
          <a:effectLst>
            <a:outerShdw blurRad="50800" rotWithShape="0" algn="ctr" dir="10800000" dist="50800">
              <a:srgbClr val="000000">
                <a:alpha val="44705"/>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0" name="Google Shape;20;p2"/>
          <p:cNvSpPr txBox="1"/>
          <p:nvPr>
            <p:ph type="ctrTitle"/>
          </p:nvPr>
        </p:nvSpPr>
        <p:spPr>
          <a:xfrm>
            <a:off x="429064" y="3337560"/>
            <a:ext cx="6480048" cy="2301240"/>
          </a:xfrm>
          <a:prstGeom prst="rect">
            <a:avLst/>
          </a:prstGeom>
          <a:noFill/>
          <a:ln>
            <a:noFill/>
          </a:ln>
        </p:spPr>
        <p:txBody>
          <a:bodyPr anchorCtr="0" anchor="t" bIns="45700" lIns="45700" spcFirstLastPara="1" rIns="45700" wrap="square" tIns="45700">
            <a:normAutofit/>
          </a:bodyPr>
          <a:lstStyle>
            <a:lvl1pPr lvl="0" algn="r">
              <a:spcBef>
                <a:spcPts val="0"/>
              </a:spcBef>
              <a:spcAft>
                <a:spcPts val="0"/>
              </a:spcAft>
              <a:buClr>
                <a:srgbClr val="9FD4E6"/>
              </a:buClr>
              <a:buSzPts val="4600"/>
              <a:buFont typeface="Libre Franklin"/>
              <a:buNone/>
              <a:defRPr b="1" cap="none">
                <a:solidFill>
                  <a:srgbClr val="9FD4E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2"/>
          <p:cNvSpPr txBox="1"/>
          <p:nvPr>
            <p:ph idx="1" type="subTitle"/>
          </p:nvPr>
        </p:nvSpPr>
        <p:spPr>
          <a:xfrm>
            <a:off x="433050" y="1544812"/>
            <a:ext cx="6480048" cy="1752600"/>
          </a:xfrm>
          <a:prstGeom prst="rect">
            <a:avLst/>
          </a:prstGeom>
          <a:noFill/>
          <a:ln>
            <a:noFill/>
          </a:ln>
        </p:spPr>
        <p:txBody>
          <a:bodyPr anchorCtr="0" anchor="b" bIns="0" lIns="91425" spcFirstLastPara="1" rIns="45700" wrap="square" tIns="0">
            <a:normAutofit/>
          </a:bodyPr>
          <a:lstStyle>
            <a:lvl1pPr lvl="0" algn="r">
              <a:spcBef>
                <a:spcPts val="400"/>
              </a:spcBef>
              <a:spcAft>
                <a:spcPts val="0"/>
              </a:spcAft>
              <a:buSzPts val="1600"/>
              <a:buNone/>
              <a:defRPr sz="2000">
                <a:solidFill>
                  <a:schemeClr val="lt1"/>
                </a:solidFill>
              </a:defRPr>
            </a:lvl1pPr>
            <a:lvl2pPr lvl="1" algn="ctr">
              <a:spcBef>
                <a:spcPts val="360"/>
              </a:spcBef>
              <a:spcAft>
                <a:spcPts val="0"/>
              </a:spcAft>
              <a:buSzPts val="1620"/>
              <a:buNone/>
              <a:defRPr/>
            </a:lvl2pPr>
            <a:lvl3pPr lvl="2" algn="ctr">
              <a:spcBef>
                <a:spcPts val="360"/>
              </a:spcBef>
              <a:spcAft>
                <a:spcPts val="0"/>
              </a:spcAft>
              <a:buSzPts val="1530"/>
              <a:buNone/>
              <a:defRPr/>
            </a:lvl3pPr>
            <a:lvl4pPr lvl="3" algn="ctr">
              <a:spcBef>
                <a:spcPts val="360"/>
              </a:spcBef>
              <a:spcAft>
                <a:spcPts val="0"/>
              </a:spcAft>
              <a:buSzPts val="1620"/>
              <a:buNone/>
              <a:defRPr/>
            </a:lvl4pPr>
            <a:lvl5pPr lvl="4" algn="ctr">
              <a:spcBef>
                <a:spcPts val="360"/>
              </a:spcBef>
              <a:spcAft>
                <a:spcPts val="0"/>
              </a:spcAft>
              <a:buSzPts val="180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2" name="Google Shape;22;p2"/>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5" name="Shape 25"/>
        <p:cNvGrpSpPr/>
        <p:nvPr/>
      </p:nvGrpSpPr>
      <p:grpSpPr>
        <a:xfrm>
          <a:off x="0" y="0"/>
          <a:ext cx="0" cy="0"/>
          <a:chOff x="0" y="0"/>
          <a:chExt cx="0" cy="0"/>
        </a:xfrm>
      </p:grpSpPr>
      <p:sp>
        <p:nvSpPr>
          <p:cNvPr id="26" name="Google Shape;26;p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4600"/>
              <a:buFont typeface="Libre Frankli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8" name="Google Shape;28;p3"/>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четыре объекта" type="fourObj">
  <p:cSld name="FOUR_OBJECTS">
    <p:spTree>
      <p:nvGrpSpPr>
        <p:cNvPr id="31" name="Shape 31"/>
        <p:cNvGrpSpPr/>
        <p:nvPr/>
      </p:nvGrpSpPr>
      <p:grpSpPr>
        <a:xfrm>
          <a:off x="0" y="0"/>
          <a:ext cx="0" cy="0"/>
          <a:chOff x="0" y="0"/>
          <a:chExt cx="0" cy="0"/>
        </a:xfrm>
      </p:grpSpPr>
      <p:sp>
        <p:nvSpPr>
          <p:cNvPr id="32" name="Google Shape;32;p4"/>
          <p:cNvSpPr txBox="1"/>
          <p:nvPr>
            <p:ph type="title"/>
          </p:nvPr>
        </p:nvSpPr>
        <p:spPr>
          <a:xfrm>
            <a:off x="457200" y="274638"/>
            <a:ext cx="8229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 type="body"/>
          </p:nvPr>
        </p:nvSpPr>
        <p:spPr>
          <a:xfrm>
            <a:off x="457200" y="1600200"/>
            <a:ext cx="4038600" cy="218598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4" name="Google Shape;34;p4"/>
          <p:cNvSpPr txBox="1"/>
          <p:nvPr>
            <p:ph idx="2" type="body"/>
          </p:nvPr>
        </p:nvSpPr>
        <p:spPr>
          <a:xfrm>
            <a:off x="4648200" y="1600200"/>
            <a:ext cx="4038600" cy="218598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5" name="Google Shape;35;p4"/>
          <p:cNvSpPr txBox="1"/>
          <p:nvPr>
            <p:ph idx="3" type="body"/>
          </p:nvPr>
        </p:nvSpPr>
        <p:spPr>
          <a:xfrm>
            <a:off x="457200" y="3938588"/>
            <a:ext cx="4038600" cy="2187575"/>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6" name="Google Shape;36;p4"/>
          <p:cNvSpPr txBox="1"/>
          <p:nvPr>
            <p:ph idx="4" type="body"/>
          </p:nvPr>
        </p:nvSpPr>
        <p:spPr>
          <a:xfrm>
            <a:off x="4648200" y="3938588"/>
            <a:ext cx="4038600" cy="2187575"/>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7" name="Google Shape;37;p4"/>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marR="0" algn="r">
              <a:spcBef>
                <a:spcPts val="0"/>
              </a:spcBef>
              <a:buNone/>
              <a:defRPr sz="1000">
                <a:solidFill>
                  <a:srgbClr val="9A9997"/>
                </a:solidFill>
                <a:latin typeface="Arial"/>
                <a:ea typeface="Arial"/>
                <a:cs typeface="Arial"/>
                <a:sym typeface="Arial"/>
              </a:defRPr>
            </a:lvl1pPr>
            <a:lvl2pPr indent="0" lvl="1" marL="0" marR="0" algn="r">
              <a:spcBef>
                <a:spcPts val="0"/>
              </a:spcBef>
              <a:buNone/>
              <a:defRPr sz="1000">
                <a:solidFill>
                  <a:srgbClr val="9A9997"/>
                </a:solidFill>
                <a:latin typeface="Arial"/>
                <a:ea typeface="Arial"/>
                <a:cs typeface="Arial"/>
                <a:sym typeface="Arial"/>
              </a:defRPr>
            </a:lvl2pPr>
            <a:lvl3pPr indent="0" lvl="2" marL="0" marR="0" algn="r">
              <a:spcBef>
                <a:spcPts val="0"/>
              </a:spcBef>
              <a:buNone/>
              <a:defRPr sz="1000">
                <a:solidFill>
                  <a:srgbClr val="9A9997"/>
                </a:solidFill>
                <a:latin typeface="Arial"/>
                <a:ea typeface="Arial"/>
                <a:cs typeface="Arial"/>
                <a:sym typeface="Arial"/>
              </a:defRPr>
            </a:lvl3pPr>
            <a:lvl4pPr indent="0" lvl="3" marL="0" marR="0" algn="r">
              <a:spcBef>
                <a:spcPts val="0"/>
              </a:spcBef>
              <a:buNone/>
              <a:defRPr sz="1000">
                <a:solidFill>
                  <a:srgbClr val="9A9997"/>
                </a:solidFill>
                <a:latin typeface="Arial"/>
                <a:ea typeface="Arial"/>
                <a:cs typeface="Arial"/>
                <a:sym typeface="Arial"/>
              </a:defRPr>
            </a:lvl4pPr>
            <a:lvl5pPr indent="0" lvl="4" marL="0" marR="0" algn="r">
              <a:spcBef>
                <a:spcPts val="0"/>
              </a:spcBef>
              <a:buNone/>
              <a:defRPr sz="1000">
                <a:solidFill>
                  <a:srgbClr val="9A9997"/>
                </a:solidFill>
                <a:latin typeface="Arial"/>
                <a:ea typeface="Arial"/>
                <a:cs typeface="Arial"/>
                <a:sym typeface="Arial"/>
              </a:defRPr>
            </a:lvl5pPr>
            <a:lvl6pPr indent="0" lvl="5" marL="0" marR="0" algn="r">
              <a:spcBef>
                <a:spcPts val="0"/>
              </a:spcBef>
              <a:buNone/>
              <a:defRPr sz="1000">
                <a:solidFill>
                  <a:srgbClr val="9A9997"/>
                </a:solidFill>
                <a:latin typeface="Arial"/>
                <a:ea typeface="Arial"/>
                <a:cs typeface="Arial"/>
                <a:sym typeface="Arial"/>
              </a:defRPr>
            </a:lvl6pPr>
            <a:lvl7pPr indent="0" lvl="6" marL="0" marR="0" algn="r">
              <a:spcBef>
                <a:spcPts val="0"/>
              </a:spcBef>
              <a:buNone/>
              <a:defRPr sz="1000">
                <a:solidFill>
                  <a:srgbClr val="9A9997"/>
                </a:solidFill>
                <a:latin typeface="Arial"/>
                <a:ea typeface="Arial"/>
                <a:cs typeface="Arial"/>
                <a:sym typeface="Arial"/>
              </a:defRPr>
            </a:lvl7pPr>
            <a:lvl8pPr indent="0" lvl="7" marL="0" marR="0" algn="r">
              <a:spcBef>
                <a:spcPts val="0"/>
              </a:spcBef>
              <a:buNone/>
              <a:defRPr sz="1000">
                <a:solidFill>
                  <a:srgbClr val="9A9997"/>
                </a:solidFill>
                <a:latin typeface="Arial"/>
                <a:ea typeface="Arial"/>
                <a:cs typeface="Arial"/>
                <a:sym typeface="Arial"/>
              </a:defRPr>
            </a:lvl8pPr>
            <a:lvl9pPr indent="0" lvl="8" marL="0" marR="0" algn="r">
              <a:spcBef>
                <a:spcPts val="0"/>
              </a:spcBef>
              <a:buNone/>
              <a:defRPr sz="1000">
                <a:solidFill>
                  <a:srgbClr val="9A9997"/>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40" name="Shape 40"/>
        <p:cNvGrpSpPr/>
        <p:nvPr/>
      </p:nvGrpSpPr>
      <p:grpSpPr>
        <a:xfrm>
          <a:off x="0" y="0"/>
          <a:ext cx="0" cy="0"/>
          <a:chOff x="0" y="0"/>
          <a:chExt cx="0" cy="0"/>
        </a:xfrm>
      </p:grpSpPr>
      <p:sp>
        <p:nvSpPr>
          <p:cNvPr id="41" name="Google Shape;41;p5"/>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4" name="Shape 44"/>
        <p:cNvGrpSpPr/>
        <p:nvPr/>
      </p:nvGrpSpPr>
      <p:grpSpPr>
        <a:xfrm>
          <a:off x="0" y="0"/>
          <a:ext cx="0" cy="0"/>
          <a:chOff x="0" y="0"/>
          <a:chExt cx="0" cy="0"/>
        </a:xfrm>
      </p:grpSpPr>
      <p:sp>
        <p:nvSpPr>
          <p:cNvPr id="45" name="Google Shape;45;p6"/>
          <p:cNvSpPr/>
          <p:nvPr/>
        </p:nvSpPr>
        <p:spPr>
          <a:xfrm>
            <a:off x="0" y="4752126"/>
            <a:ext cx="9144000" cy="2112962"/>
          </a:xfrm>
          <a:custGeom>
            <a:rect b="b" l="l" r="r" t="t"/>
            <a:pathLst>
              <a:path extrusionOk="0" h="1331" w="5760">
                <a:moveTo>
                  <a:pt x="0" y="1066"/>
                </a:moveTo>
                <a:lnTo>
                  <a:pt x="0" y="1331"/>
                </a:lnTo>
                <a:lnTo>
                  <a:pt x="5760" y="1331"/>
                </a:lnTo>
                <a:lnTo>
                  <a:pt x="5760" y="0"/>
                </a:lnTo>
                <a:cubicBezTo>
                  <a:pt x="3220" y="1206"/>
                  <a:pt x="2250" y="1146"/>
                  <a:pt x="0" y="1066"/>
                </a:cubicBezTo>
                <a:close/>
              </a:path>
            </a:pathLst>
          </a:custGeom>
          <a:solidFill>
            <a:srgbClr val="7B7B7B">
              <a:alpha val="44705"/>
            </a:srgbClr>
          </a:solidFill>
          <a:ln>
            <a:noFill/>
          </a:ln>
          <a:effectLst>
            <a:outerShdw blurRad="50800" rotWithShape="0" algn="ctr" dir="16200000" dist="44450">
              <a:srgbClr val="000000">
                <a:alpha val="3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46" name="Google Shape;46;p6"/>
          <p:cNvSpPr/>
          <p:nvPr/>
        </p:nvSpPr>
        <p:spPr>
          <a:xfrm>
            <a:off x="6105525" y="0"/>
            <a:ext cx="3038475" cy="6858000"/>
          </a:xfrm>
          <a:custGeom>
            <a:rect b="b" l="l" r="r" t="t"/>
            <a:pathLst>
              <a:path extrusionOk="0" h="4329" w="1914">
                <a:moveTo>
                  <a:pt x="1914" y="9"/>
                </a:moveTo>
                <a:lnTo>
                  <a:pt x="1914" y="4329"/>
                </a:lnTo>
                <a:lnTo>
                  <a:pt x="204" y="4327"/>
                </a:lnTo>
                <a:cubicBezTo>
                  <a:pt x="1288" y="3574"/>
                  <a:pt x="1608" y="1590"/>
                  <a:pt x="0" y="0"/>
                </a:cubicBezTo>
                <a:lnTo>
                  <a:pt x="1914" y="9"/>
                </a:lnTo>
                <a:close/>
              </a:path>
            </a:pathLst>
          </a:custGeom>
          <a:solidFill>
            <a:srgbClr val="5A5A5A">
              <a:alpha val="40000"/>
            </a:srgbClr>
          </a:solidFill>
          <a:ln>
            <a:noFill/>
          </a:ln>
          <a:effectLst>
            <a:outerShdw blurRad="50800" rotWithShape="0" algn="ctr" dir="10800000" dist="50800">
              <a:srgbClr val="000000">
                <a:alpha val="44705"/>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47" name="Google Shape;47;p6"/>
          <p:cNvSpPr txBox="1"/>
          <p:nvPr>
            <p:ph type="title"/>
          </p:nvPr>
        </p:nvSpPr>
        <p:spPr>
          <a:xfrm>
            <a:off x="685800" y="3583837"/>
            <a:ext cx="6629400" cy="1826363"/>
          </a:xfrm>
          <a:prstGeom prst="rect">
            <a:avLst/>
          </a:prstGeom>
          <a:noFill/>
          <a:ln>
            <a:noFill/>
          </a:ln>
        </p:spPr>
        <p:txBody>
          <a:bodyPr anchorCtr="0" anchor="t" bIns="0" lIns="45700" spcFirstLastPara="1" rIns="45700" wrap="square" tIns="0">
            <a:normAutofit/>
          </a:bodyPr>
          <a:lstStyle>
            <a:lvl1pPr lvl="0" algn="l">
              <a:spcBef>
                <a:spcPts val="0"/>
              </a:spcBef>
              <a:spcAft>
                <a:spcPts val="0"/>
              </a:spcAft>
              <a:buClr>
                <a:srgbClr val="9FD4E6"/>
              </a:buClr>
              <a:buSzPts val="4200"/>
              <a:buFont typeface="Libre Franklin"/>
              <a:buNone/>
              <a:defRPr b="1" sz="4200" cap="none">
                <a:solidFill>
                  <a:srgbClr val="9FD4E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6"/>
          <p:cNvSpPr txBox="1"/>
          <p:nvPr>
            <p:ph idx="1" type="body"/>
          </p:nvPr>
        </p:nvSpPr>
        <p:spPr>
          <a:xfrm>
            <a:off x="685800" y="2485800"/>
            <a:ext cx="6629400" cy="1066688"/>
          </a:xfrm>
          <a:prstGeom prst="rect">
            <a:avLst/>
          </a:prstGeom>
          <a:noFill/>
          <a:ln>
            <a:noFill/>
          </a:ln>
        </p:spPr>
        <p:txBody>
          <a:bodyPr anchorCtr="0" anchor="b" bIns="0" lIns="45700" spcFirstLastPara="1" rIns="45700" wrap="square" tIns="0">
            <a:normAutofit/>
          </a:bodyPr>
          <a:lstStyle>
            <a:lvl1pPr indent="-228600" lvl="0" marL="457200" algn="l">
              <a:spcBef>
                <a:spcPts val="400"/>
              </a:spcBef>
              <a:spcAft>
                <a:spcPts val="0"/>
              </a:spcAft>
              <a:buSzPts val="1600"/>
              <a:buNone/>
              <a:defRPr sz="2000">
                <a:solidFill>
                  <a:schemeClr val="lt1"/>
                </a:solidFill>
              </a:defRPr>
            </a:lvl1pPr>
            <a:lvl2pPr indent="-228600" lvl="1" marL="914400" algn="l">
              <a:spcBef>
                <a:spcPts val="360"/>
              </a:spcBef>
              <a:spcAft>
                <a:spcPts val="0"/>
              </a:spcAft>
              <a:buSzPts val="1620"/>
              <a:buNone/>
              <a:defRPr sz="1800">
                <a:solidFill>
                  <a:schemeClr val="lt1"/>
                </a:solidFill>
              </a:defRPr>
            </a:lvl2pPr>
            <a:lvl3pPr indent="-228600" lvl="2" marL="1371600" algn="l">
              <a:spcBef>
                <a:spcPts val="320"/>
              </a:spcBef>
              <a:spcAft>
                <a:spcPts val="0"/>
              </a:spcAft>
              <a:buSzPts val="1360"/>
              <a:buNone/>
              <a:defRPr sz="1600">
                <a:solidFill>
                  <a:schemeClr val="lt1"/>
                </a:solidFill>
              </a:defRPr>
            </a:lvl3pPr>
            <a:lvl4pPr indent="-228600" lvl="3" marL="1828800" algn="l">
              <a:spcBef>
                <a:spcPts val="280"/>
              </a:spcBef>
              <a:spcAft>
                <a:spcPts val="0"/>
              </a:spcAft>
              <a:buSzPts val="126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9" name="Google Shape;49;p6"/>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6"/>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6"/>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2" name="Shape 52"/>
        <p:cNvGrpSpPr/>
        <p:nvPr/>
      </p:nvGrpSpPr>
      <p:grpSpPr>
        <a:xfrm>
          <a:off x="0" y="0"/>
          <a:ext cx="0" cy="0"/>
          <a:chOff x="0" y="0"/>
          <a:chExt cx="0" cy="0"/>
        </a:xfrm>
      </p:grpSpPr>
      <p:sp>
        <p:nvSpPr>
          <p:cNvPr id="53" name="Google Shape;53;p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7"/>
          <p:cNvSpPr txBox="1"/>
          <p:nvPr>
            <p:ph idx="1" type="body"/>
          </p:nvPr>
        </p:nvSpPr>
        <p:spPr>
          <a:xfrm>
            <a:off x="457200" y="1600200"/>
            <a:ext cx="3657600" cy="4525963"/>
          </a:xfrm>
          <a:prstGeom prst="rect">
            <a:avLst/>
          </a:prstGeom>
          <a:noFill/>
          <a:ln>
            <a:noFill/>
          </a:ln>
        </p:spPr>
        <p:txBody>
          <a:bodyPr anchorCtr="0" anchor="t" bIns="45700" lIns="91425" spcFirstLastPara="1" rIns="91425" wrap="square" tIns="45700">
            <a:normAutofit/>
          </a:bodyPr>
          <a:lstStyle>
            <a:lvl1pPr indent="-360680" lvl="0" marL="457200" algn="l">
              <a:spcBef>
                <a:spcPts val="520"/>
              </a:spcBef>
              <a:spcAft>
                <a:spcPts val="0"/>
              </a:spcAft>
              <a:buSzPts val="2080"/>
              <a:buChar char="⦿"/>
              <a:defRPr sz="2600"/>
            </a:lvl1pPr>
            <a:lvl2pPr indent="-354330" lvl="1" marL="914400" algn="l">
              <a:spcBef>
                <a:spcPts val="440"/>
              </a:spcBef>
              <a:spcAft>
                <a:spcPts val="0"/>
              </a:spcAft>
              <a:buSzPts val="1980"/>
              <a:buChar char="⚫"/>
              <a:defRPr sz="2200"/>
            </a:lvl2pPr>
            <a:lvl3pPr indent="-336550" lvl="2" marL="1371600" algn="l">
              <a:spcBef>
                <a:spcPts val="400"/>
              </a:spcBef>
              <a:spcAft>
                <a:spcPts val="0"/>
              </a:spcAft>
              <a:buSzPts val="1700"/>
              <a:buChar char="○"/>
              <a:defRPr sz="2000"/>
            </a:lvl3pPr>
            <a:lvl4pPr indent="-331469" lvl="3" marL="1828800" algn="l">
              <a:spcBef>
                <a:spcPts val="360"/>
              </a:spcBef>
              <a:spcAft>
                <a:spcPts val="0"/>
              </a:spcAft>
              <a:buSzPts val="162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5" name="Google Shape;55;p7"/>
          <p:cNvSpPr txBox="1"/>
          <p:nvPr>
            <p:ph idx="2" type="body"/>
          </p:nvPr>
        </p:nvSpPr>
        <p:spPr>
          <a:xfrm>
            <a:off x="4267200" y="1600200"/>
            <a:ext cx="3657600" cy="4525963"/>
          </a:xfrm>
          <a:prstGeom prst="rect">
            <a:avLst/>
          </a:prstGeom>
          <a:noFill/>
          <a:ln>
            <a:noFill/>
          </a:ln>
        </p:spPr>
        <p:txBody>
          <a:bodyPr anchorCtr="0" anchor="t" bIns="45700" lIns="91425" spcFirstLastPara="1" rIns="91425" wrap="square" tIns="45700">
            <a:normAutofit/>
          </a:bodyPr>
          <a:lstStyle>
            <a:lvl1pPr indent="-360680" lvl="0" marL="457200" algn="l">
              <a:spcBef>
                <a:spcPts val="520"/>
              </a:spcBef>
              <a:spcAft>
                <a:spcPts val="0"/>
              </a:spcAft>
              <a:buSzPts val="2080"/>
              <a:buChar char="⦿"/>
              <a:defRPr sz="2600"/>
            </a:lvl1pPr>
            <a:lvl2pPr indent="-354330" lvl="1" marL="914400" algn="l">
              <a:spcBef>
                <a:spcPts val="440"/>
              </a:spcBef>
              <a:spcAft>
                <a:spcPts val="0"/>
              </a:spcAft>
              <a:buSzPts val="1980"/>
              <a:buChar char="⚫"/>
              <a:defRPr sz="2200"/>
            </a:lvl2pPr>
            <a:lvl3pPr indent="-336550" lvl="2" marL="1371600" algn="l">
              <a:spcBef>
                <a:spcPts val="400"/>
              </a:spcBef>
              <a:spcAft>
                <a:spcPts val="0"/>
              </a:spcAft>
              <a:buSzPts val="1700"/>
              <a:buChar char="○"/>
              <a:defRPr sz="2000"/>
            </a:lvl3pPr>
            <a:lvl4pPr indent="-331469" lvl="3" marL="1828800" algn="l">
              <a:spcBef>
                <a:spcPts val="360"/>
              </a:spcBef>
              <a:spcAft>
                <a:spcPts val="0"/>
              </a:spcAft>
              <a:buSzPts val="162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6" name="Google Shape;56;p7"/>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9" name="Shape 59"/>
        <p:cNvGrpSpPr/>
        <p:nvPr/>
      </p:nvGrpSpPr>
      <p:grpSpPr>
        <a:xfrm>
          <a:off x="0" y="0"/>
          <a:ext cx="0" cy="0"/>
          <a:chOff x="0" y="0"/>
          <a:chExt cx="0" cy="0"/>
        </a:xfrm>
      </p:grpSpPr>
      <p:sp>
        <p:nvSpPr>
          <p:cNvPr id="60" name="Google Shape;60;p8"/>
          <p:cNvSpPr txBox="1"/>
          <p:nvPr>
            <p:ph type="title"/>
          </p:nvPr>
        </p:nvSpPr>
        <p:spPr>
          <a:xfrm>
            <a:off x="457200" y="273050"/>
            <a:ext cx="8229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4600"/>
              <a:buFont typeface="Libre Frankli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8"/>
          <p:cNvSpPr txBox="1"/>
          <p:nvPr>
            <p:ph idx="1" type="body"/>
          </p:nvPr>
        </p:nvSpPr>
        <p:spPr>
          <a:xfrm>
            <a:off x="457200" y="5486400"/>
            <a:ext cx="4040188" cy="838200"/>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1920"/>
              <a:buNone/>
              <a:defRPr b="1" sz="2400">
                <a:solidFill>
                  <a:schemeClr val="accent1"/>
                </a:solidFill>
              </a:defRPr>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530"/>
              <a:buNone/>
              <a:defRPr b="1" sz="1800"/>
            </a:lvl3pPr>
            <a:lvl4pPr indent="-228600" lvl="3" marL="1828800" algn="l">
              <a:spcBef>
                <a:spcPts val="320"/>
              </a:spcBef>
              <a:spcAft>
                <a:spcPts val="0"/>
              </a:spcAft>
              <a:buSzPts val="1440"/>
              <a:buNone/>
              <a:defRPr b="1" sz="1600"/>
            </a:lvl4pPr>
            <a:lvl5pPr indent="-228600" lvl="4" marL="2286000" algn="l">
              <a:spcBef>
                <a:spcPts val="320"/>
              </a:spcBef>
              <a:spcAft>
                <a:spcPts val="0"/>
              </a:spcAft>
              <a:buSzPts val="1600"/>
              <a:buNone/>
              <a:defRPr b="1"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2" name="Google Shape;62;p8"/>
          <p:cNvSpPr txBox="1"/>
          <p:nvPr>
            <p:ph idx="2" type="body"/>
          </p:nvPr>
        </p:nvSpPr>
        <p:spPr>
          <a:xfrm>
            <a:off x="4645025" y="5486400"/>
            <a:ext cx="4041775" cy="838200"/>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1920"/>
              <a:buNone/>
              <a:defRPr b="1" sz="2400">
                <a:solidFill>
                  <a:schemeClr val="accent1"/>
                </a:solidFill>
              </a:defRPr>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530"/>
              <a:buNone/>
              <a:defRPr b="1" sz="1800"/>
            </a:lvl3pPr>
            <a:lvl4pPr indent="-228600" lvl="3" marL="1828800" algn="l">
              <a:spcBef>
                <a:spcPts val="320"/>
              </a:spcBef>
              <a:spcAft>
                <a:spcPts val="0"/>
              </a:spcAft>
              <a:buSzPts val="1440"/>
              <a:buNone/>
              <a:defRPr b="1" sz="1600"/>
            </a:lvl4pPr>
            <a:lvl5pPr indent="-228600" lvl="4" marL="2286000" algn="l">
              <a:spcBef>
                <a:spcPts val="320"/>
              </a:spcBef>
              <a:spcAft>
                <a:spcPts val="0"/>
              </a:spcAft>
              <a:buSzPts val="1600"/>
              <a:buNone/>
              <a:defRPr b="1"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3" name="Google Shape;63;p8"/>
          <p:cNvSpPr txBox="1"/>
          <p:nvPr>
            <p:ph idx="3" type="body"/>
          </p:nvPr>
        </p:nvSpPr>
        <p:spPr>
          <a:xfrm>
            <a:off x="457200" y="1516912"/>
            <a:ext cx="4040188" cy="3941763"/>
          </a:xfrm>
          <a:prstGeom prst="rect">
            <a:avLst/>
          </a:prstGeom>
          <a:noFill/>
          <a:ln>
            <a:noFill/>
          </a:ln>
        </p:spPr>
        <p:txBody>
          <a:bodyPr anchorCtr="0" anchor="t" bIns="45700" lIns="91425" spcFirstLastPara="1" rIns="91425" wrap="square" tIns="45700">
            <a:normAutofit/>
          </a:bodyPr>
          <a:lstStyle>
            <a:lvl1pPr indent="-350520" lvl="0" marL="457200" algn="l">
              <a:spcBef>
                <a:spcPts val="480"/>
              </a:spcBef>
              <a:spcAft>
                <a:spcPts val="0"/>
              </a:spcAft>
              <a:buSzPts val="1920"/>
              <a:buChar char="⦿"/>
              <a:defRPr sz="2400"/>
            </a:lvl1pPr>
            <a:lvl2pPr indent="-342900" lvl="1" marL="914400" algn="l">
              <a:spcBef>
                <a:spcPts val="400"/>
              </a:spcBef>
              <a:spcAft>
                <a:spcPts val="0"/>
              </a:spcAft>
              <a:buSzPts val="1800"/>
              <a:buChar char="⚫"/>
              <a:defRPr sz="2000"/>
            </a:lvl2pPr>
            <a:lvl3pPr indent="-325755" lvl="2" marL="1371600" algn="l">
              <a:spcBef>
                <a:spcPts val="360"/>
              </a:spcBef>
              <a:spcAft>
                <a:spcPts val="0"/>
              </a:spcAft>
              <a:buSzPts val="1530"/>
              <a:buChar char="○"/>
              <a:defRPr sz="1800"/>
            </a:lvl3pPr>
            <a:lvl4pPr indent="-320039" lvl="3" marL="1828800" algn="l">
              <a:spcBef>
                <a:spcPts val="320"/>
              </a:spcBef>
              <a:spcAft>
                <a:spcPts val="0"/>
              </a:spcAft>
              <a:buSzPts val="1440"/>
              <a:buChar char="⚫"/>
              <a:defRPr sz="1600"/>
            </a:lvl4pPr>
            <a:lvl5pPr indent="-330200" lvl="4" marL="2286000" algn="l">
              <a:spcBef>
                <a:spcPts val="320"/>
              </a:spcBef>
              <a:spcAft>
                <a:spcPts val="0"/>
              </a:spcAft>
              <a:buSzPts val="1600"/>
              <a:buChar char="-"/>
              <a:defRPr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4" name="Google Shape;64;p8"/>
          <p:cNvSpPr txBox="1"/>
          <p:nvPr>
            <p:ph idx="4" type="body"/>
          </p:nvPr>
        </p:nvSpPr>
        <p:spPr>
          <a:xfrm>
            <a:off x="4645025" y="1516912"/>
            <a:ext cx="4041775" cy="3941763"/>
          </a:xfrm>
          <a:prstGeom prst="rect">
            <a:avLst/>
          </a:prstGeom>
          <a:noFill/>
          <a:ln>
            <a:noFill/>
          </a:ln>
        </p:spPr>
        <p:txBody>
          <a:bodyPr anchorCtr="0" anchor="t" bIns="45700" lIns="91425" spcFirstLastPara="1" rIns="91425" wrap="square" tIns="45700">
            <a:normAutofit/>
          </a:bodyPr>
          <a:lstStyle>
            <a:lvl1pPr indent="-350520" lvl="0" marL="457200" algn="l">
              <a:spcBef>
                <a:spcPts val="480"/>
              </a:spcBef>
              <a:spcAft>
                <a:spcPts val="0"/>
              </a:spcAft>
              <a:buSzPts val="1920"/>
              <a:buChar char="⦿"/>
              <a:defRPr sz="2400"/>
            </a:lvl1pPr>
            <a:lvl2pPr indent="-342900" lvl="1" marL="914400" algn="l">
              <a:spcBef>
                <a:spcPts val="400"/>
              </a:spcBef>
              <a:spcAft>
                <a:spcPts val="0"/>
              </a:spcAft>
              <a:buSzPts val="1800"/>
              <a:buChar char="⚫"/>
              <a:defRPr sz="2000"/>
            </a:lvl2pPr>
            <a:lvl3pPr indent="-325755" lvl="2" marL="1371600" algn="l">
              <a:spcBef>
                <a:spcPts val="360"/>
              </a:spcBef>
              <a:spcAft>
                <a:spcPts val="0"/>
              </a:spcAft>
              <a:buSzPts val="1530"/>
              <a:buChar char="○"/>
              <a:defRPr sz="1800"/>
            </a:lvl3pPr>
            <a:lvl4pPr indent="-320039" lvl="3" marL="1828800" algn="l">
              <a:spcBef>
                <a:spcPts val="320"/>
              </a:spcBef>
              <a:spcAft>
                <a:spcPts val="0"/>
              </a:spcAft>
              <a:buSzPts val="1440"/>
              <a:buChar char="⚫"/>
              <a:defRPr sz="1600"/>
            </a:lvl4pPr>
            <a:lvl5pPr indent="-330200" lvl="4" marL="2286000" algn="l">
              <a:spcBef>
                <a:spcPts val="320"/>
              </a:spcBef>
              <a:spcAft>
                <a:spcPts val="0"/>
              </a:spcAft>
              <a:buSzPts val="1600"/>
              <a:buChar char="-"/>
              <a:defRPr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5" name="Google Shape;65;p8"/>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8"/>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8" name="Shape 68"/>
        <p:cNvGrpSpPr/>
        <p:nvPr/>
      </p:nvGrpSpPr>
      <p:grpSpPr>
        <a:xfrm>
          <a:off x="0" y="0"/>
          <a:ext cx="0" cy="0"/>
          <a:chOff x="0" y="0"/>
          <a:chExt cx="0" cy="0"/>
        </a:xfrm>
      </p:grpSpPr>
      <p:sp>
        <p:nvSpPr>
          <p:cNvPr id="69" name="Google Shape;69;p9"/>
          <p:cNvSpPr txBox="1"/>
          <p:nvPr>
            <p:ph type="title"/>
          </p:nvPr>
        </p:nvSpPr>
        <p:spPr>
          <a:xfrm>
            <a:off x="457200" y="274320"/>
            <a:ext cx="7470648"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4600"/>
              <a:buFont typeface="Libre Franklin"/>
              <a:buNone/>
              <a:defRPr sz="4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9"/>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
        <p:nvSpPr>
          <p:cNvPr id="72" name="Google Shape;72;p9"/>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73" name="Shape 73"/>
        <p:cNvGrpSpPr/>
        <p:nvPr/>
      </p:nvGrpSpPr>
      <p:grpSpPr>
        <a:xfrm>
          <a:off x="0" y="0"/>
          <a:ext cx="0" cy="0"/>
          <a:chOff x="0" y="0"/>
          <a:chExt cx="0" cy="0"/>
        </a:xfrm>
      </p:grpSpPr>
      <p:sp>
        <p:nvSpPr>
          <p:cNvPr id="74" name="Google Shape;74;p10"/>
          <p:cNvSpPr txBox="1"/>
          <p:nvPr>
            <p:ph type="title"/>
          </p:nvPr>
        </p:nvSpPr>
        <p:spPr>
          <a:xfrm>
            <a:off x="457200" y="1185528"/>
            <a:ext cx="3200400" cy="730250"/>
          </a:xfrm>
          <a:prstGeom prst="rect">
            <a:avLst/>
          </a:prstGeom>
          <a:noFill/>
          <a:ln>
            <a:noFill/>
          </a:ln>
        </p:spPr>
        <p:txBody>
          <a:bodyPr anchorCtr="0" anchor="t" bIns="0" lIns="45700" spcFirstLastPara="1" rIns="45700" wrap="square" tIns="0">
            <a:normAutofit/>
          </a:bodyPr>
          <a:lstStyle>
            <a:lvl1pPr lvl="0" algn="l">
              <a:spcBef>
                <a:spcPts val="0"/>
              </a:spcBef>
              <a:spcAft>
                <a:spcPts val="0"/>
              </a:spcAft>
              <a:buClr>
                <a:schemeClr val="accent1"/>
              </a:buClr>
              <a:buSzPts val="1800"/>
              <a:buFont typeface="Libre Franklin"/>
              <a:buNone/>
              <a:defRPr b="1" sz="18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10"/>
          <p:cNvSpPr txBox="1"/>
          <p:nvPr>
            <p:ph idx="1" type="body"/>
          </p:nvPr>
        </p:nvSpPr>
        <p:spPr>
          <a:xfrm>
            <a:off x="457200" y="214424"/>
            <a:ext cx="2743200" cy="914400"/>
          </a:xfrm>
          <a:prstGeom prst="rect">
            <a:avLst/>
          </a:prstGeom>
          <a:noFill/>
          <a:ln>
            <a:noFill/>
          </a:ln>
        </p:spPr>
        <p:txBody>
          <a:bodyPr anchorCtr="0" anchor="b" bIns="0" lIns="45700" spcFirstLastPara="1" rIns="45700" wrap="square" tIns="0">
            <a:normAutofit/>
          </a:bodyPr>
          <a:lstStyle>
            <a:lvl1pPr indent="-228600" lvl="0" marL="457200" algn="l">
              <a:spcBef>
                <a:spcPts val="28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850"/>
              <a:buNone/>
              <a:defRPr sz="1000"/>
            </a:lvl3pPr>
            <a:lvl4pPr indent="-228600" lvl="3" marL="1828800" algn="l">
              <a:spcBef>
                <a:spcPts val="180"/>
              </a:spcBef>
              <a:spcAft>
                <a:spcPts val="0"/>
              </a:spcAft>
              <a:buSzPts val="810"/>
              <a:buNone/>
              <a:defRPr sz="900"/>
            </a:lvl4pPr>
            <a:lvl5pPr indent="-228600" lvl="4" marL="2286000" algn="l">
              <a:spcBef>
                <a:spcPts val="180"/>
              </a:spcBef>
              <a:spcAft>
                <a:spcPts val="0"/>
              </a:spcAft>
              <a:buSzPts val="900"/>
              <a:buNone/>
              <a:defRPr sz="9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6" name="Google Shape;76;p10"/>
          <p:cNvSpPr txBox="1"/>
          <p:nvPr>
            <p:ph idx="2" type="body"/>
          </p:nvPr>
        </p:nvSpPr>
        <p:spPr>
          <a:xfrm>
            <a:off x="457200" y="1981200"/>
            <a:ext cx="7086600" cy="3810000"/>
          </a:xfrm>
          <a:prstGeom prst="rect">
            <a:avLst/>
          </a:prstGeom>
          <a:noFill/>
          <a:ln>
            <a:noFill/>
          </a:ln>
        </p:spPr>
        <p:txBody>
          <a:bodyPr anchorCtr="0" anchor="t" bIns="45700" lIns="91425" spcFirstLastPara="1" rIns="91425" wrap="square" tIns="45700">
            <a:normAutofit/>
          </a:bodyPr>
          <a:lstStyle>
            <a:lvl1pPr indent="-370840" lvl="0" marL="457200" algn="l">
              <a:spcBef>
                <a:spcPts val="560"/>
              </a:spcBef>
              <a:spcAft>
                <a:spcPts val="0"/>
              </a:spcAft>
              <a:buSzPts val="2240"/>
              <a:buChar char="⦿"/>
              <a:defRPr sz="2800"/>
            </a:lvl1pPr>
            <a:lvl2pPr indent="-365760" lvl="1" marL="914400" algn="l">
              <a:spcBef>
                <a:spcPts val="480"/>
              </a:spcBef>
              <a:spcAft>
                <a:spcPts val="0"/>
              </a:spcAft>
              <a:buSzPts val="2160"/>
              <a:buChar char="⚫"/>
              <a:defRPr sz="2400"/>
            </a:lvl2pPr>
            <a:lvl3pPr indent="-347344" lvl="2" marL="1371600" algn="l">
              <a:spcBef>
                <a:spcPts val="440"/>
              </a:spcBef>
              <a:spcAft>
                <a:spcPts val="0"/>
              </a:spcAft>
              <a:buSzPts val="1870"/>
              <a:buChar char="○"/>
              <a:defRPr sz="2200"/>
            </a:lvl3pPr>
            <a:lvl4pPr indent="-342900" lvl="3" marL="1828800" algn="l">
              <a:spcBef>
                <a:spcPts val="400"/>
              </a:spcBef>
              <a:spcAft>
                <a:spcPts val="0"/>
              </a:spcAft>
              <a:buSzPts val="1800"/>
              <a:buChar char="⚫"/>
              <a:defRPr sz="2000"/>
            </a:lvl4pPr>
            <a:lvl5pPr indent="-355600" lvl="4" marL="2286000" algn="l">
              <a:spcBef>
                <a:spcPts val="400"/>
              </a:spcBef>
              <a:spcAft>
                <a:spcPts val="0"/>
              </a:spcAft>
              <a:buSzPts val="2000"/>
              <a:buChar char="-"/>
              <a:defRPr sz="20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7" name="Google Shape;77;p10"/>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0"/>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0"/>
          <p:cNvSpPr txBox="1"/>
          <p:nvPr>
            <p:ph idx="12" type="sldNum"/>
          </p:nvPr>
        </p:nvSpPr>
        <p:spPr>
          <a:xfrm>
            <a:off x="8156448"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80" name="Shape 80"/>
        <p:cNvGrpSpPr/>
        <p:nvPr/>
      </p:nvGrpSpPr>
      <p:grpSpPr>
        <a:xfrm>
          <a:off x="0" y="0"/>
          <a:ext cx="0" cy="0"/>
          <a:chOff x="0" y="0"/>
          <a:chExt cx="0" cy="0"/>
        </a:xfrm>
      </p:grpSpPr>
      <p:sp>
        <p:nvSpPr>
          <p:cNvPr id="81" name="Google Shape;81;p11"/>
          <p:cNvSpPr txBox="1"/>
          <p:nvPr>
            <p:ph type="title"/>
          </p:nvPr>
        </p:nvSpPr>
        <p:spPr>
          <a:xfrm>
            <a:off x="5556732" y="1705709"/>
            <a:ext cx="3053868" cy="1253808"/>
          </a:xfrm>
          <a:prstGeom prst="rect">
            <a:avLst/>
          </a:prstGeom>
          <a:noFill/>
          <a:ln>
            <a:noFill/>
          </a:ln>
        </p:spPr>
        <p:txBody>
          <a:bodyPr anchorCtr="0" anchor="b" bIns="45700" lIns="45700" spcFirstLastPara="1" rIns="45700" wrap="square" tIns="45700">
            <a:normAutofit/>
          </a:bodyPr>
          <a:lstStyle>
            <a:lvl1pPr lvl="0" algn="l">
              <a:spcBef>
                <a:spcPts val="0"/>
              </a:spcBef>
              <a:spcAft>
                <a:spcPts val="0"/>
              </a:spcAft>
              <a:buClr>
                <a:schemeClr val="accent1"/>
              </a:buClr>
              <a:buSzPts val="2200"/>
              <a:buFont typeface="Libre Franklin"/>
              <a:buNone/>
              <a:defRPr b="1" sz="22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11"/>
          <p:cNvSpPr/>
          <p:nvPr>
            <p:ph idx="2" type="pic"/>
          </p:nvPr>
        </p:nvSpPr>
        <p:spPr>
          <a:xfrm>
            <a:off x="1065628" y="1019907"/>
            <a:ext cx="4114800" cy="4114800"/>
          </a:xfrm>
          <a:prstGeom prst="ellipse">
            <a:avLst/>
          </a:prstGeom>
          <a:solidFill>
            <a:srgbClr val="2B2B2B"/>
          </a:solidFill>
          <a:ln cap="flat" cmpd="sng" w="50800">
            <a:solidFill>
              <a:schemeClr val="dk2"/>
            </a:solidFill>
            <a:prstDash val="solid"/>
            <a:miter lim="800000"/>
            <a:headEnd len="sm" w="sm" type="none"/>
            <a:tailEnd len="sm" w="sm" type="none"/>
          </a:ln>
          <a:effectLst>
            <a:outerShdw blurRad="152000" sx="-80000" rotWithShape="0" dir="5400000" dist="345000" sy="-18000">
              <a:srgbClr val="000000">
                <a:alpha val="24705"/>
              </a:srgbClr>
            </a:outerShdw>
          </a:effectLst>
        </p:spPr>
      </p:sp>
      <p:sp>
        <p:nvSpPr>
          <p:cNvPr id="83" name="Google Shape;83;p11"/>
          <p:cNvSpPr txBox="1"/>
          <p:nvPr>
            <p:ph idx="1" type="body"/>
          </p:nvPr>
        </p:nvSpPr>
        <p:spPr>
          <a:xfrm>
            <a:off x="5556734" y="2998765"/>
            <a:ext cx="3053866" cy="2663482"/>
          </a:xfrm>
          <a:prstGeom prst="rect">
            <a:avLst/>
          </a:prstGeom>
          <a:noFill/>
          <a:ln>
            <a:noFill/>
          </a:ln>
        </p:spPr>
        <p:txBody>
          <a:bodyPr anchorCtr="0" anchor="t" bIns="45700" lIns="45700" spcFirstLastPara="1" rIns="45700" wrap="square" tIns="45700">
            <a:normAutofit/>
          </a:bodyPr>
          <a:lstStyle>
            <a:lvl1pPr indent="-228600" lvl="0" marL="457200" algn="l">
              <a:spcBef>
                <a:spcPts val="240"/>
              </a:spcBef>
              <a:spcAft>
                <a:spcPts val="0"/>
              </a:spcAft>
              <a:buSzPts val="960"/>
              <a:buFont typeface="Arial"/>
              <a:buNone/>
              <a:defRPr sz="1200"/>
            </a:lvl1pPr>
            <a:lvl2pPr indent="-228600" lvl="1" marL="914400" algn="l">
              <a:spcBef>
                <a:spcPts val="240"/>
              </a:spcBef>
              <a:spcAft>
                <a:spcPts val="0"/>
              </a:spcAft>
              <a:buSzPts val="1080"/>
              <a:buFont typeface="Arial"/>
              <a:buNone/>
              <a:defRPr sz="1200"/>
            </a:lvl2pPr>
            <a:lvl3pPr indent="-228600" lvl="2" marL="1371600" algn="l">
              <a:spcBef>
                <a:spcPts val="200"/>
              </a:spcBef>
              <a:spcAft>
                <a:spcPts val="0"/>
              </a:spcAft>
              <a:buSzPts val="850"/>
              <a:buFont typeface="Arial"/>
              <a:buNone/>
              <a:defRPr sz="1000"/>
            </a:lvl3pPr>
            <a:lvl4pPr indent="-228600" lvl="3" marL="1828800" algn="l">
              <a:spcBef>
                <a:spcPts val="180"/>
              </a:spcBef>
              <a:spcAft>
                <a:spcPts val="0"/>
              </a:spcAft>
              <a:buSzPts val="810"/>
              <a:buFont typeface="Arial"/>
              <a:buNone/>
              <a:defRPr sz="900"/>
            </a:lvl4pPr>
            <a:lvl5pPr indent="-228600" lvl="4" marL="2286000" algn="l">
              <a:spcBef>
                <a:spcPts val="180"/>
              </a:spcBef>
              <a:spcAft>
                <a:spcPts val="0"/>
              </a:spcAft>
              <a:buSzPts val="900"/>
              <a:buFont typeface="Arial"/>
              <a:buNone/>
              <a:defRPr sz="9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4" name="Google Shape;84;p11"/>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1"/>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1"/>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7" name="Shape 87"/>
        <p:cNvGrpSpPr/>
        <p:nvPr/>
      </p:nvGrpSpPr>
      <p:grpSpPr>
        <a:xfrm>
          <a:off x="0" y="0"/>
          <a:ext cx="0" cy="0"/>
          <a:chOff x="0" y="0"/>
          <a:chExt cx="0" cy="0"/>
        </a:xfrm>
      </p:grpSpPr>
      <p:sp>
        <p:nvSpPr>
          <p:cNvPr id="88" name="Google Shape;88;p1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 name="Google Shape;89;p12"/>
          <p:cNvSpPr txBox="1"/>
          <p:nvPr>
            <p:ph idx="1" type="body"/>
          </p:nvPr>
        </p:nvSpPr>
        <p:spPr>
          <a:xfrm rot="5400000">
            <a:off x="1928019" y="129382"/>
            <a:ext cx="4525963" cy="74676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0" name="Google Shape;90;p12"/>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2"/>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2"/>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93" name="Shape 93"/>
        <p:cNvGrpSpPr/>
        <p:nvPr/>
      </p:nvGrpSpPr>
      <p:grpSpPr>
        <a:xfrm>
          <a:off x="0" y="0"/>
          <a:ext cx="0" cy="0"/>
          <a:chOff x="0" y="0"/>
          <a:chExt cx="0" cy="0"/>
        </a:xfrm>
      </p:grpSpPr>
      <p:sp>
        <p:nvSpPr>
          <p:cNvPr id="94" name="Google Shape;94;p13"/>
          <p:cNvSpPr txBox="1"/>
          <p:nvPr>
            <p:ph type="title"/>
          </p:nvPr>
        </p:nvSpPr>
        <p:spPr>
          <a:xfrm rot="5400000">
            <a:off x="4732338" y="2171701"/>
            <a:ext cx="5851525" cy="20574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5" name="Google Shape;95;p13"/>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6" name="Google Shape;96;p13"/>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13"/>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3"/>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9" name="Shape 9"/>
        <p:cNvGrpSpPr/>
        <p:nvPr/>
      </p:nvGrpSpPr>
      <p:grpSpPr>
        <a:xfrm>
          <a:off x="0" y="0"/>
          <a:ext cx="0" cy="0"/>
          <a:chOff x="0" y="0"/>
          <a:chExt cx="0" cy="0"/>
        </a:xfrm>
      </p:grpSpPr>
      <p:sp>
        <p:nvSpPr>
          <p:cNvPr id="10" name="Google Shape;10;p1"/>
          <p:cNvSpPr/>
          <p:nvPr/>
        </p:nvSpPr>
        <p:spPr>
          <a:xfrm>
            <a:off x="0" y="4752126"/>
            <a:ext cx="9144000" cy="2112962"/>
          </a:xfrm>
          <a:custGeom>
            <a:rect b="b" l="l" r="r" t="t"/>
            <a:pathLst>
              <a:path extrusionOk="0" h="1331" w="5760">
                <a:moveTo>
                  <a:pt x="0" y="1066"/>
                </a:moveTo>
                <a:lnTo>
                  <a:pt x="0" y="1331"/>
                </a:lnTo>
                <a:lnTo>
                  <a:pt x="5760" y="1331"/>
                </a:lnTo>
                <a:lnTo>
                  <a:pt x="5760" y="0"/>
                </a:lnTo>
                <a:cubicBezTo>
                  <a:pt x="3220" y="1206"/>
                  <a:pt x="2250" y="1146"/>
                  <a:pt x="0" y="1066"/>
                </a:cubicBezTo>
                <a:close/>
              </a:path>
            </a:pathLst>
          </a:custGeom>
          <a:solidFill>
            <a:srgbClr val="7B7B7B">
              <a:alpha val="44705"/>
            </a:srgbClr>
          </a:solidFill>
          <a:ln>
            <a:noFill/>
          </a:ln>
          <a:effectLst>
            <a:outerShdw blurRad="50800" rotWithShape="0" algn="ctr" dir="16200000" dist="44450">
              <a:srgbClr val="000000">
                <a:alpha val="3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1" name="Google Shape;11;p1"/>
          <p:cNvSpPr/>
          <p:nvPr/>
        </p:nvSpPr>
        <p:spPr>
          <a:xfrm>
            <a:off x="7315200" y="0"/>
            <a:ext cx="1828800" cy="6858000"/>
          </a:xfrm>
          <a:custGeom>
            <a:rect b="b" l="l" r="r" t="t"/>
            <a:pathLst>
              <a:path extrusionOk="0" h="4329" w="1914">
                <a:moveTo>
                  <a:pt x="1914" y="9"/>
                </a:moveTo>
                <a:lnTo>
                  <a:pt x="1914" y="4329"/>
                </a:lnTo>
                <a:lnTo>
                  <a:pt x="204" y="4327"/>
                </a:lnTo>
                <a:cubicBezTo>
                  <a:pt x="1288" y="3574"/>
                  <a:pt x="2082" y="1734"/>
                  <a:pt x="0" y="0"/>
                </a:cubicBezTo>
                <a:lnTo>
                  <a:pt x="1914" y="9"/>
                </a:lnTo>
                <a:close/>
              </a:path>
            </a:pathLst>
          </a:custGeom>
          <a:solidFill>
            <a:srgbClr val="5A5A5A">
              <a:alpha val="40000"/>
            </a:srgbClr>
          </a:solidFill>
          <a:ln>
            <a:noFill/>
          </a:ln>
          <a:effectLst>
            <a:outerShdw blurRad="50800" rotWithShape="0" algn="ctr" dir="10800000" dist="50800">
              <a:srgbClr val="000000">
                <a:alpha val="44705"/>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2" name="Google Shape;12;p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marR="0" rtl="0" algn="l">
              <a:spcBef>
                <a:spcPts val="0"/>
              </a:spcBef>
              <a:spcAft>
                <a:spcPts val="0"/>
              </a:spcAft>
              <a:buClr>
                <a:schemeClr val="lt1"/>
              </a:buClr>
              <a:buSzPts val="4600"/>
              <a:buFont typeface="Libre Franklin"/>
              <a:buNone/>
              <a:defRPr b="0" i="0" sz="4600" u="none" cap="none" strike="noStrike">
                <a:solidFill>
                  <a:schemeClr val="lt1"/>
                </a:solidFill>
                <a:latin typeface="Libre Franklin"/>
                <a:ea typeface="Libre Franklin"/>
                <a:cs typeface="Libre Franklin"/>
                <a:sym typeface="Libre Frankli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600"/>
              </a:spcBef>
              <a:spcAft>
                <a:spcPts val="0"/>
              </a:spcAft>
              <a:buClr>
                <a:schemeClr val="accent1"/>
              </a:buClr>
              <a:buSzPts val="2400"/>
              <a:buFont typeface="Noto Sans Symbols"/>
              <a:buChar char="⦿"/>
              <a:defRPr b="0" i="0" sz="3000" u="none" cap="none" strike="noStrike">
                <a:solidFill>
                  <a:schemeClr val="lt1"/>
                </a:solidFill>
                <a:latin typeface="Arial"/>
                <a:ea typeface="Arial"/>
                <a:cs typeface="Arial"/>
                <a:sym typeface="Arial"/>
              </a:defRPr>
            </a:lvl1pPr>
            <a:lvl2pPr indent="-377190" lvl="1" marL="914400" marR="0" rtl="0" algn="l">
              <a:spcBef>
                <a:spcPts val="520"/>
              </a:spcBef>
              <a:spcAft>
                <a:spcPts val="0"/>
              </a:spcAft>
              <a:buClr>
                <a:schemeClr val="accent1"/>
              </a:buClr>
              <a:buSzPts val="2340"/>
              <a:buFont typeface="Noto Sans Symbols"/>
              <a:buChar char="⚫"/>
              <a:defRPr b="0" i="0" sz="2600" u="none" cap="none" strike="noStrike">
                <a:solidFill>
                  <a:schemeClr val="lt1"/>
                </a:solidFill>
                <a:latin typeface="Arial"/>
                <a:ea typeface="Arial"/>
                <a:cs typeface="Arial"/>
                <a:sym typeface="Arial"/>
              </a:defRPr>
            </a:lvl2pPr>
            <a:lvl3pPr indent="-358139" lvl="2" marL="1371600" marR="0" rtl="0" algn="l">
              <a:spcBef>
                <a:spcPts val="480"/>
              </a:spcBef>
              <a:spcAft>
                <a:spcPts val="0"/>
              </a:spcAft>
              <a:buClr>
                <a:schemeClr val="accent2"/>
              </a:buClr>
              <a:buSzPts val="2040"/>
              <a:buFont typeface="Arial"/>
              <a:buChar char="○"/>
              <a:defRPr b="0" i="0" sz="2400" u="none" cap="none" strike="noStrike">
                <a:solidFill>
                  <a:schemeClr val="lt1"/>
                </a:solidFill>
                <a:latin typeface="Arial"/>
                <a:ea typeface="Arial"/>
                <a:cs typeface="Arial"/>
                <a:sym typeface="Arial"/>
              </a:defRPr>
            </a:lvl3pPr>
            <a:lvl4pPr indent="-342900" lvl="3" marL="1828800" marR="0" rtl="0" algn="l">
              <a:spcBef>
                <a:spcPts val="400"/>
              </a:spcBef>
              <a:spcAft>
                <a:spcPts val="0"/>
              </a:spcAft>
              <a:buClr>
                <a:schemeClr val="accent3"/>
              </a:buClr>
              <a:buSzPts val="1800"/>
              <a:buFont typeface="Noto Sans Symbols"/>
              <a:buChar char="⚫"/>
              <a:defRPr b="0" i="0" sz="2000" u="none" cap="none" strike="noStrike">
                <a:solidFill>
                  <a:schemeClr val="lt1"/>
                </a:solidFill>
                <a:latin typeface="Arial"/>
                <a:ea typeface="Arial"/>
                <a:cs typeface="Arial"/>
                <a:sym typeface="Arial"/>
              </a:defRPr>
            </a:lvl4pPr>
            <a:lvl5pPr indent="-355600" lvl="4" marL="2286000" marR="0" rtl="0" algn="l">
              <a:spcBef>
                <a:spcPts val="400"/>
              </a:spcBef>
              <a:spcAft>
                <a:spcPts val="0"/>
              </a:spcAft>
              <a:buClr>
                <a:schemeClr val="accent4"/>
              </a:buClr>
              <a:buSzPts val="2000"/>
              <a:buFont typeface="Arial"/>
              <a:buChar char="-"/>
              <a:defRPr b="0" i="0" sz="2000" u="none" cap="none" strike="noStrike">
                <a:solidFill>
                  <a:schemeClr val="lt1"/>
                </a:solidFill>
                <a:latin typeface="Arial"/>
                <a:ea typeface="Arial"/>
                <a:cs typeface="Arial"/>
                <a:sym typeface="Arial"/>
              </a:defRPr>
            </a:lvl5pPr>
            <a:lvl6pPr indent="-355600" lvl="5" marL="2743200" marR="0" rtl="0" algn="l">
              <a:spcBef>
                <a:spcPts val="400"/>
              </a:spcBef>
              <a:spcAft>
                <a:spcPts val="0"/>
              </a:spcAft>
              <a:buClr>
                <a:schemeClr val="accent5"/>
              </a:buClr>
              <a:buSzPts val="2000"/>
              <a:buFont typeface="Arial"/>
              <a:buChar char="-"/>
              <a:defRPr b="0" i="0" sz="2000" u="none" cap="none" strike="noStrike">
                <a:solidFill>
                  <a:schemeClr val="lt1"/>
                </a:solidFill>
                <a:latin typeface="Arial"/>
                <a:ea typeface="Arial"/>
                <a:cs typeface="Arial"/>
                <a:sym typeface="Arial"/>
              </a:defRPr>
            </a:lvl6pPr>
            <a:lvl7pPr indent="-342900" lvl="6" marL="3200400" marR="0" rtl="0" algn="l">
              <a:spcBef>
                <a:spcPts val="360"/>
              </a:spcBef>
              <a:spcAft>
                <a:spcPts val="0"/>
              </a:spcAft>
              <a:buClr>
                <a:schemeClr val="accent6"/>
              </a:buClr>
              <a:buSzPts val="1800"/>
              <a:buFont typeface="Arial"/>
              <a:buChar char="•"/>
              <a:defRPr b="0" i="0" sz="1800" u="none" cap="none" strike="noStrike">
                <a:solidFill>
                  <a:schemeClr val="lt1"/>
                </a:solidFill>
                <a:latin typeface="Arial"/>
                <a:ea typeface="Arial"/>
                <a:cs typeface="Arial"/>
                <a:sym typeface="Arial"/>
              </a:defRPr>
            </a:lvl7pPr>
            <a:lvl8pPr indent="-330200" lvl="7" marL="3657600" marR="0" rtl="0" algn="l">
              <a:spcBef>
                <a:spcPts val="320"/>
              </a:spcBef>
              <a:spcAft>
                <a:spcPts val="0"/>
              </a:spcAft>
              <a:buClr>
                <a:schemeClr val="accent6"/>
              </a:buClr>
              <a:buSzPts val="1600"/>
              <a:buFont typeface="Arial"/>
              <a:buChar char="▪"/>
              <a:defRPr b="0" i="0" sz="1600" u="none" cap="none" strike="noStrike">
                <a:solidFill>
                  <a:schemeClr val="lt1"/>
                </a:solidFill>
                <a:latin typeface="Arial"/>
                <a:ea typeface="Arial"/>
                <a:cs typeface="Arial"/>
                <a:sym typeface="Arial"/>
              </a:defRPr>
            </a:lvl8pPr>
            <a:lvl9pPr indent="-330200" lvl="8" marL="4114800" marR="0" rtl="0" algn="l">
              <a:spcBef>
                <a:spcPts val="320"/>
              </a:spcBef>
              <a:spcAft>
                <a:spcPts val="0"/>
              </a:spcAft>
              <a:buClr>
                <a:schemeClr val="accent6"/>
              </a:buClr>
              <a:buSzPts val="1600"/>
              <a:buFont typeface="Arial"/>
              <a:buChar char="•"/>
              <a:defRPr b="0" i="0" sz="1600" u="none" cap="none" strike="noStrike">
                <a:solidFill>
                  <a:schemeClr val="lt1"/>
                </a:solidFill>
                <a:latin typeface="Arial"/>
                <a:ea typeface="Arial"/>
                <a:cs typeface="Arial"/>
                <a:sym typeface="Arial"/>
              </a:defRPr>
            </a:lvl9pPr>
          </a:lstStyle>
          <a:p/>
        </p:txBody>
      </p:sp>
      <p:sp>
        <p:nvSpPr>
          <p:cNvPr id="14" name="Google Shape;14;p1"/>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marR="0" rtl="0" algn="l">
              <a:spcBef>
                <a:spcPts val="0"/>
              </a:spcBef>
              <a:spcAft>
                <a:spcPts val="0"/>
              </a:spcAft>
              <a:buSzPts val="1400"/>
              <a:buNone/>
              <a:defRPr sz="1000">
                <a:solidFill>
                  <a:srgbClr val="9A9997"/>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5" name="Google Shape;15;p1"/>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marR="0" rtl="0" algn="ctr">
              <a:spcBef>
                <a:spcPts val="0"/>
              </a:spcBef>
              <a:spcAft>
                <a:spcPts val="0"/>
              </a:spcAft>
              <a:buSzPts val="1400"/>
              <a:buNone/>
              <a:defRPr sz="1000">
                <a:solidFill>
                  <a:srgbClr val="9A9997"/>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6" name="Google Shape;16;p1"/>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marR="0" rtl="0" algn="r">
              <a:spcBef>
                <a:spcPts val="0"/>
              </a:spcBef>
              <a:buNone/>
              <a:defRPr b="0" sz="1000" u="none">
                <a:solidFill>
                  <a:srgbClr val="9A9997"/>
                </a:solidFill>
                <a:latin typeface="Arial"/>
                <a:ea typeface="Arial"/>
                <a:cs typeface="Arial"/>
                <a:sym typeface="Arial"/>
              </a:defRPr>
            </a:lvl1pPr>
            <a:lvl2pPr indent="0" lvl="1" marL="0" marR="0" rtl="0" algn="r">
              <a:spcBef>
                <a:spcPts val="0"/>
              </a:spcBef>
              <a:buNone/>
              <a:defRPr b="0" sz="1000" u="none">
                <a:solidFill>
                  <a:srgbClr val="9A9997"/>
                </a:solidFill>
                <a:latin typeface="Arial"/>
                <a:ea typeface="Arial"/>
                <a:cs typeface="Arial"/>
                <a:sym typeface="Arial"/>
              </a:defRPr>
            </a:lvl2pPr>
            <a:lvl3pPr indent="0" lvl="2" marL="0" marR="0" rtl="0" algn="r">
              <a:spcBef>
                <a:spcPts val="0"/>
              </a:spcBef>
              <a:buNone/>
              <a:defRPr b="0" sz="1000" u="none">
                <a:solidFill>
                  <a:srgbClr val="9A9997"/>
                </a:solidFill>
                <a:latin typeface="Arial"/>
                <a:ea typeface="Arial"/>
                <a:cs typeface="Arial"/>
                <a:sym typeface="Arial"/>
              </a:defRPr>
            </a:lvl3pPr>
            <a:lvl4pPr indent="0" lvl="3" marL="0" marR="0" rtl="0" algn="r">
              <a:spcBef>
                <a:spcPts val="0"/>
              </a:spcBef>
              <a:buNone/>
              <a:defRPr b="0" sz="1000" u="none">
                <a:solidFill>
                  <a:srgbClr val="9A9997"/>
                </a:solidFill>
                <a:latin typeface="Arial"/>
                <a:ea typeface="Arial"/>
                <a:cs typeface="Arial"/>
                <a:sym typeface="Arial"/>
              </a:defRPr>
            </a:lvl4pPr>
            <a:lvl5pPr indent="0" lvl="4" marL="0" marR="0" rtl="0" algn="r">
              <a:spcBef>
                <a:spcPts val="0"/>
              </a:spcBef>
              <a:buNone/>
              <a:defRPr b="0" sz="1000" u="none">
                <a:solidFill>
                  <a:srgbClr val="9A9997"/>
                </a:solidFill>
                <a:latin typeface="Arial"/>
                <a:ea typeface="Arial"/>
                <a:cs typeface="Arial"/>
                <a:sym typeface="Arial"/>
              </a:defRPr>
            </a:lvl5pPr>
            <a:lvl6pPr indent="0" lvl="5" marL="0" marR="0" rtl="0" algn="r">
              <a:spcBef>
                <a:spcPts val="0"/>
              </a:spcBef>
              <a:buNone/>
              <a:defRPr b="0" sz="1000" u="none">
                <a:solidFill>
                  <a:srgbClr val="9A9997"/>
                </a:solidFill>
                <a:latin typeface="Arial"/>
                <a:ea typeface="Arial"/>
                <a:cs typeface="Arial"/>
                <a:sym typeface="Arial"/>
              </a:defRPr>
            </a:lvl6pPr>
            <a:lvl7pPr indent="0" lvl="6" marL="0" marR="0" rtl="0" algn="r">
              <a:spcBef>
                <a:spcPts val="0"/>
              </a:spcBef>
              <a:buNone/>
              <a:defRPr b="0" sz="1000" u="none">
                <a:solidFill>
                  <a:srgbClr val="9A9997"/>
                </a:solidFill>
                <a:latin typeface="Arial"/>
                <a:ea typeface="Arial"/>
                <a:cs typeface="Arial"/>
                <a:sym typeface="Arial"/>
              </a:defRPr>
            </a:lvl7pPr>
            <a:lvl8pPr indent="0" lvl="7" marL="0" marR="0" rtl="0" algn="r">
              <a:spcBef>
                <a:spcPts val="0"/>
              </a:spcBef>
              <a:buNone/>
              <a:defRPr b="0" sz="1000" u="none">
                <a:solidFill>
                  <a:srgbClr val="9A9997"/>
                </a:solidFill>
                <a:latin typeface="Arial"/>
                <a:ea typeface="Arial"/>
                <a:cs typeface="Arial"/>
                <a:sym typeface="Arial"/>
              </a:defRPr>
            </a:lvl8pPr>
            <a:lvl9pPr indent="0" lvl="8" marL="0" marR="0" rtl="0" algn="r">
              <a:spcBef>
                <a:spcPts val="0"/>
              </a:spcBef>
              <a:buNone/>
              <a:defRPr b="0" sz="1000" u="none">
                <a:solidFill>
                  <a:srgbClr val="9A9997"/>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spd="med">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20.png"/><Relationship Id="rId6" Type="http://schemas.openxmlformats.org/officeDocument/2006/relationships/image" Target="../media/image6.png"/></Relationships>
</file>

<file path=ppt/slides/_rels/slide5.xml.rels><?xml version="1.0" encoding="UTF-8" standalone="yes"?><Relationships xmlns="http://schemas.openxmlformats.org/package/2006/relationships"><Relationship Id="rId10"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3.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9.png"/></Relationships>
</file>

<file path=ppt/slides/_rels/slide6.xml.rels><?xml version="1.0" encoding="UTF-8" standalone="yes"?><Relationships xmlns="http://schemas.openxmlformats.org/package/2006/relationships"><Relationship Id="rId11" Type="http://schemas.openxmlformats.org/officeDocument/2006/relationships/image" Target="../media/image27.png"/><Relationship Id="rId10" Type="http://schemas.openxmlformats.org/officeDocument/2006/relationships/image" Target="../media/image5.png"/><Relationship Id="rId13" Type="http://schemas.openxmlformats.org/officeDocument/2006/relationships/image" Target="../media/image14.png"/><Relationship Id="rId12" Type="http://schemas.openxmlformats.org/officeDocument/2006/relationships/image" Target="../media/image13.png"/><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3.png"/><Relationship Id="rId15" Type="http://schemas.openxmlformats.org/officeDocument/2006/relationships/image" Target="../media/image17.png"/><Relationship Id="rId14" Type="http://schemas.openxmlformats.org/officeDocument/2006/relationships/image" Target="../media/image11.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9.png"/></Relationships>
</file>

<file path=ppt/slides/_rels/slide7.xml.rels><?xml version="1.0" encoding="UTF-8" standalone="yes"?><Relationships xmlns="http://schemas.openxmlformats.org/package/2006/relationships"><Relationship Id="rId11" Type="http://schemas.openxmlformats.org/officeDocument/2006/relationships/image" Target="../media/image13.png"/><Relationship Id="rId10" Type="http://schemas.openxmlformats.org/officeDocument/2006/relationships/image" Target="../media/image5.png"/><Relationship Id="rId13" Type="http://schemas.openxmlformats.org/officeDocument/2006/relationships/image" Target="../media/image11.png"/><Relationship Id="rId12" Type="http://schemas.openxmlformats.org/officeDocument/2006/relationships/image" Target="../media/image14.pn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3.png"/><Relationship Id="rId15" Type="http://schemas.openxmlformats.org/officeDocument/2006/relationships/image" Target="../media/image46.png"/><Relationship Id="rId14" Type="http://schemas.openxmlformats.org/officeDocument/2006/relationships/image" Target="../media/image17.png"/><Relationship Id="rId17" Type="http://schemas.openxmlformats.org/officeDocument/2006/relationships/image" Target="../media/image15.png"/><Relationship Id="rId16" Type="http://schemas.openxmlformats.org/officeDocument/2006/relationships/image" Target="../media/image4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9.png"/></Relationships>
</file>

<file path=ppt/slides/_rels/slide8.xml.rels><?xml version="1.0" encoding="UTF-8" standalone="yes"?><Relationships xmlns="http://schemas.openxmlformats.org/package/2006/relationships"><Relationship Id="rId11" Type="http://schemas.openxmlformats.org/officeDocument/2006/relationships/image" Target="../media/image24.png"/><Relationship Id="rId10" Type="http://schemas.openxmlformats.org/officeDocument/2006/relationships/image" Target="../media/image5.png"/><Relationship Id="rId13" Type="http://schemas.openxmlformats.org/officeDocument/2006/relationships/image" Target="../media/image26.png"/><Relationship Id="rId12" Type="http://schemas.openxmlformats.org/officeDocument/2006/relationships/image" Target="../media/image75.png"/><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3.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9.png"/></Relationships>
</file>

<file path=ppt/slides/_rels/slide9.xml.rels><?xml version="1.0" encoding="UTF-8" standalone="yes"?><Relationships xmlns="http://schemas.openxmlformats.org/package/2006/relationships"><Relationship Id="rId10"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3.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9.png"/></Relationships>
</file>

<file path=ppt/slides/_rels/slide10.xml.rels><?xml version="1.0" encoding="UTF-8" standalone="yes"?><Relationships xmlns="http://schemas.openxmlformats.org/package/2006/relationships"><Relationship Id="rId11" Type="http://schemas.openxmlformats.org/officeDocument/2006/relationships/image" Target="../media/image22.png"/><Relationship Id="rId10" Type="http://schemas.openxmlformats.org/officeDocument/2006/relationships/image" Target="../media/image5.png"/><Relationship Id="rId13" Type="http://schemas.openxmlformats.org/officeDocument/2006/relationships/image" Target="../media/image28.png"/><Relationship Id="rId12"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3.png"/><Relationship Id="rId15" Type="http://schemas.openxmlformats.org/officeDocument/2006/relationships/image" Target="../media/image21.png"/><Relationship Id="rId14" Type="http://schemas.openxmlformats.org/officeDocument/2006/relationships/image" Target="../media/image25.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9.png"/></Relationships>
</file>

<file path=ppt/slides/_rels/slide11.xml.rels><?xml version="1.0" encoding="UTF-8" standalone="yes"?><Relationships xmlns="http://schemas.openxmlformats.org/package/2006/relationships"><Relationship Id="rId11" Type="http://schemas.openxmlformats.org/officeDocument/2006/relationships/image" Target="../media/image3.png"/><Relationship Id="rId10" Type="http://schemas.openxmlformats.org/officeDocument/2006/relationships/image" Target="../media/image9.png"/><Relationship Id="rId13" Type="http://schemas.openxmlformats.org/officeDocument/2006/relationships/image" Target="../media/image18.png"/><Relationship Id="rId12"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6.png"/><Relationship Id="rId4" Type="http://schemas.openxmlformats.org/officeDocument/2006/relationships/image" Target="../media/image51.png"/><Relationship Id="rId9" Type="http://schemas.openxmlformats.org/officeDocument/2006/relationships/image" Target="../media/image8.png"/><Relationship Id="rId15" Type="http://schemas.openxmlformats.org/officeDocument/2006/relationships/image" Target="../media/image25.png"/><Relationship Id="rId14" Type="http://schemas.openxmlformats.org/officeDocument/2006/relationships/image" Target="../media/image28.png"/><Relationship Id="rId17" Type="http://schemas.openxmlformats.org/officeDocument/2006/relationships/image" Target="../media/image30.png"/><Relationship Id="rId16" Type="http://schemas.openxmlformats.org/officeDocument/2006/relationships/image" Target="../media/image21.png"/><Relationship Id="rId5" Type="http://schemas.openxmlformats.org/officeDocument/2006/relationships/image" Target="../media/image1.png"/><Relationship Id="rId6" Type="http://schemas.openxmlformats.org/officeDocument/2006/relationships/image" Target="../media/image16.png"/><Relationship Id="rId7" Type="http://schemas.openxmlformats.org/officeDocument/2006/relationships/image" Target="../media/image10.png"/><Relationship Id="rId8" Type="http://schemas.openxmlformats.org/officeDocument/2006/relationships/image" Target="../media/image12.png"/></Relationships>
</file>

<file path=ppt/slides/_rels/slide12.xml.rels><?xml version="1.0" encoding="UTF-8" standalone="yes"?><Relationships xmlns="http://schemas.openxmlformats.org/package/2006/relationships"><Relationship Id="rId11" Type="http://schemas.openxmlformats.org/officeDocument/2006/relationships/image" Target="../media/image9.png"/><Relationship Id="rId10" Type="http://schemas.openxmlformats.org/officeDocument/2006/relationships/image" Target="../media/image8.png"/><Relationship Id="rId13" Type="http://schemas.openxmlformats.org/officeDocument/2006/relationships/image" Target="../media/image5.png"/><Relationship Id="rId12"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8.png"/><Relationship Id="rId4" Type="http://schemas.openxmlformats.org/officeDocument/2006/relationships/image" Target="../media/image38.png"/><Relationship Id="rId9" Type="http://schemas.openxmlformats.org/officeDocument/2006/relationships/image" Target="../media/image12.png"/><Relationship Id="rId5" Type="http://schemas.openxmlformats.org/officeDocument/2006/relationships/image" Target="../media/image57.png"/><Relationship Id="rId6" Type="http://schemas.openxmlformats.org/officeDocument/2006/relationships/image" Target="../media/image1.png"/><Relationship Id="rId7" Type="http://schemas.openxmlformats.org/officeDocument/2006/relationships/image" Target="../media/image16.png"/><Relationship Id="rId8" Type="http://schemas.openxmlformats.org/officeDocument/2006/relationships/image" Target="../media/image10.png"/></Relationships>
</file>

<file path=ppt/slides/_rels/slide13.xml.rels><?xml version="1.0" encoding="UTF-8" standalone="yes"?><Relationships xmlns="http://schemas.openxmlformats.org/package/2006/relationships"><Relationship Id="rId11" Type="http://schemas.openxmlformats.org/officeDocument/2006/relationships/image" Target="../media/image39.png"/><Relationship Id="rId10" Type="http://schemas.openxmlformats.org/officeDocument/2006/relationships/image" Target="../media/image40.png"/><Relationship Id="rId13" Type="http://schemas.openxmlformats.org/officeDocument/2006/relationships/image" Target="../media/image49.png"/><Relationship Id="rId12" Type="http://schemas.openxmlformats.org/officeDocument/2006/relationships/image" Target="../media/image5.png"/><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2.png"/><Relationship Id="rId4" Type="http://schemas.openxmlformats.org/officeDocument/2006/relationships/image" Target="../media/image10.png"/><Relationship Id="rId9" Type="http://schemas.openxmlformats.org/officeDocument/2006/relationships/image" Target="../media/image3.png"/><Relationship Id="rId15" Type="http://schemas.openxmlformats.org/officeDocument/2006/relationships/image" Target="../media/image42.png"/><Relationship Id="rId14" Type="http://schemas.openxmlformats.org/officeDocument/2006/relationships/image" Target="../media/image62.png"/><Relationship Id="rId17" Type="http://schemas.openxmlformats.org/officeDocument/2006/relationships/image" Target="../media/image90.png"/><Relationship Id="rId16" Type="http://schemas.openxmlformats.org/officeDocument/2006/relationships/image" Target="../media/image55.png"/><Relationship Id="rId5" Type="http://schemas.openxmlformats.org/officeDocument/2006/relationships/image" Target="../media/image33.png"/><Relationship Id="rId6" Type="http://schemas.openxmlformats.org/officeDocument/2006/relationships/image" Target="../media/image34.png"/><Relationship Id="rId7" Type="http://schemas.openxmlformats.org/officeDocument/2006/relationships/image" Target="../media/image35.png"/><Relationship Id="rId8" Type="http://schemas.openxmlformats.org/officeDocument/2006/relationships/image" Target="../media/image31.png"/></Relationships>
</file>

<file path=ppt/slides/_rels/slide14.xml.rels><?xml version="1.0" encoding="UTF-8" standalone="yes"?><Relationships xmlns="http://schemas.openxmlformats.org/package/2006/relationships"><Relationship Id="rId11" Type="http://schemas.openxmlformats.org/officeDocument/2006/relationships/image" Target="../media/image40.png"/><Relationship Id="rId10" Type="http://schemas.openxmlformats.org/officeDocument/2006/relationships/image" Target="../media/image3.png"/><Relationship Id="rId13" Type="http://schemas.openxmlformats.org/officeDocument/2006/relationships/image" Target="../media/image44.png"/><Relationship Id="rId12" Type="http://schemas.openxmlformats.org/officeDocument/2006/relationships/image" Target="../media/image5.png"/><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45.png"/><Relationship Id="rId4" Type="http://schemas.openxmlformats.org/officeDocument/2006/relationships/image" Target="../media/image12.png"/><Relationship Id="rId9" Type="http://schemas.openxmlformats.org/officeDocument/2006/relationships/image" Target="../media/image31.png"/><Relationship Id="rId15" Type="http://schemas.openxmlformats.org/officeDocument/2006/relationships/image" Target="../media/image48.png"/><Relationship Id="rId14" Type="http://schemas.openxmlformats.org/officeDocument/2006/relationships/image" Target="../media/image54.png"/><Relationship Id="rId17" Type="http://schemas.openxmlformats.org/officeDocument/2006/relationships/image" Target="../media/image71.png"/><Relationship Id="rId16" Type="http://schemas.openxmlformats.org/officeDocument/2006/relationships/image" Target="../media/image50.png"/><Relationship Id="rId5" Type="http://schemas.openxmlformats.org/officeDocument/2006/relationships/image" Target="../media/image10.png"/><Relationship Id="rId6" Type="http://schemas.openxmlformats.org/officeDocument/2006/relationships/image" Target="../media/image33.png"/><Relationship Id="rId18" Type="http://schemas.openxmlformats.org/officeDocument/2006/relationships/image" Target="../media/image122.png"/><Relationship Id="rId7" Type="http://schemas.openxmlformats.org/officeDocument/2006/relationships/image" Target="../media/image34.png"/><Relationship Id="rId8" Type="http://schemas.openxmlformats.org/officeDocument/2006/relationships/image" Target="../media/image3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76.png"/><Relationship Id="rId4" Type="http://schemas.openxmlformats.org/officeDocument/2006/relationships/image" Target="../media/image89.png"/><Relationship Id="rId5" Type="http://schemas.openxmlformats.org/officeDocument/2006/relationships/image" Target="../media/image53.png"/><Relationship Id="rId6" Type="http://schemas.openxmlformats.org/officeDocument/2006/relationships/image" Target="../media/image104.png"/><Relationship Id="rId7" Type="http://schemas.openxmlformats.org/officeDocument/2006/relationships/image" Target="../media/image8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2.png"/><Relationship Id="rId4" Type="http://schemas.openxmlformats.org/officeDocument/2006/relationships/image" Target="../media/image69.png"/><Relationship Id="rId5" Type="http://schemas.openxmlformats.org/officeDocument/2006/relationships/image" Target="../media/image56.png"/><Relationship Id="rId6" Type="http://schemas.openxmlformats.org/officeDocument/2006/relationships/image" Target="../media/image59.png"/><Relationship Id="rId7" Type="http://schemas.openxmlformats.org/officeDocument/2006/relationships/image" Target="../media/image61.png"/><Relationship Id="rId8" Type="http://schemas.openxmlformats.org/officeDocument/2006/relationships/image" Target="../media/image60.png"/></Relationships>
</file>

<file path=ppt/slides/_rels/slide17.xml.rels><?xml version="1.0" encoding="UTF-8" standalone="yes"?><Relationships xmlns="http://schemas.openxmlformats.org/package/2006/relationships"><Relationship Id="rId11" Type="http://schemas.openxmlformats.org/officeDocument/2006/relationships/image" Target="../media/image120.png"/><Relationship Id="rId10" Type="http://schemas.openxmlformats.org/officeDocument/2006/relationships/image" Target="../media/image66.png"/><Relationship Id="rId13" Type="http://schemas.openxmlformats.org/officeDocument/2006/relationships/image" Target="../media/image15.png"/><Relationship Id="rId12"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8.png"/><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image" Target="../media/image47.png"/><Relationship Id="rId5" Type="http://schemas.openxmlformats.org/officeDocument/2006/relationships/image" Target="../media/image63.png"/><Relationship Id="rId6" Type="http://schemas.openxmlformats.org/officeDocument/2006/relationships/image" Target="../media/image64.png"/><Relationship Id="rId7" Type="http://schemas.openxmlformats.org/officeDocument/2006/relationships/image" Target="../media/image80.png"/><Relationship Id="rId8" Type="http://schemas.openxmlformats.org/officeDocument/2006/relationships/image" Target="../media/image67.png"/></Relationships>
</file>

<file path=ppt/slides/_rels/slide18.xml.rels><?xml version="1.0" encoding="UTF-8" standalone="yes"?><Relationships xmlns="http://schemas.openxmlformats.org/package/2006/relationships"><Relationship Id="rId11" Type="http://schemas.openxmlformats.org/officeDocument/2006/relationships/image" Target="../media/image82.png"/><Relationship Id="rId10" Type="http://schemas.openxmlformats.org/officeDocument/2006/relationships/image" Target="../media/image94.png"/><Relationship Id="rId13" Type="http://schemas.openxmlformats.org/officeDocument/2006/relationships/image" Target="../media/image125.png"/><Relationship Id="rId12"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2.png"/><Relationship Id="rId4" Type="http://schemas.openxmlformats.org/officeDocument/2006/relationships/image" Target="../media/image70.png"/><Relationship Id="rId9" Type="http://schemas.openxmlformats.org/officeDocument/2006/relationships/image" Target="../media/image92.png"/><Relationship Id="rId5" Type="http://schemas.openxmlformats.org/officeDocument/2006/relationships/image" Target="../media/image73.png"/><Relationship Id="rId6" Type="http://schemas.openxmlformats.org/officeDocument/2006/relationships/image" Target="../media/image88.png"/><Relationship Id="rId7" Type="http://schemas.openxmlformats.org/officeDocument/2006/relationships/image" Target="../media/image77.png"/><Relationship Id="rId8" Type="http://schemas.openxmlformats.org/officeDocument/2006/relationships/image" Target="../media/image74.png"/></Relationships>
</file>

<file path=ppt/slides/_rels/slide19.xml.rels><?xml version="1.0" encoding="UTF-8" standalone="yes"?><Relationships xmlns="http://schemas.openxmlformats.org/package/2006/relationships"><Relationship Id="rId11" Type="http://schemas.openxmlformats.org/officeDocument/2006/relationships/image" Target="../media/image93.png"/><Relationship Id="rId10" Type="http://schemas.openxmlformats.org/officeDocument/2006/relationships/image" Target="../media/image81.png"/><Relationship Id="rId13" Type="http://schemas.openxmlformats.org/officeDocument/2006/relationships/image" Target="../media/image96.png"/><Relationship Id="rId12" Type="http://schemas.openxmlformats.org/officeDocument/2006/relationships/image" Target="../media/image102.png"/><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83.png"/><Relationship Id="rId4" Type="http://schemas.openxmlformats.org/officeDocument/2006/relationships/image" Target="../media/image91.png"/><Relationship Id="rId9" Type="http://schemas.openxmlformats.org/officeDocument/2006/relationships/image" Target="../media/image97.png"/><Relationship Id="rId15" Type="http://schemas.openxmlformats.org/officeDocument/2006/relationships/image" Target="../media/image99.png"/><Relationship Id="rId14" Type="http://schemas.openxmlformats.org/officeDocument/2006/relationships/image" Target="../media/image98.png"/><Relationship Id="rId17" Type="http://schemas.openxmlformats.org/officeDocument/2006/relationships/image" Target="../media/image95.png"/><Relationship Id="rId16" Type="http://schemas.openxmlformats.org/officeDocument/2006/relationships/image" Target="../media/image107.png"/><Relationship Id="rId5" Type="http://schemas.openxmlformats.org/officeDocument/2006/relationships/image" Target="../media/image79.png"/><Relationship Id="rId6" Type="http://schemas.openxmlformats.org/officeDocument/2006/relationships/image" Target="../media/image87.png"/><Relationship Id="rId18" Type="http://schemas.openxmlformats.org/officeDocument/2006/relationships/image" Target="../media/image108.png"/><Relationship Id="rId7" Type="http://schemas.openxmlformats.org/officeDocument/2006/relationships/image" Target="../media/image86.png"/><Relationship Id="rId8" Type="http://schemas.openxmlformats.org/officeDocument/2006/relationships/image" Target="../media/image8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103.png"/><Relationship Id="rId4" Type="http://schemas.openxmlformats.org/officeDocument/2006/relationships/image" Target="../media/image105.png"/><Relationship Id="rId5" Type="http://schemas.openxmlformats.org/officeDocument/2006/relationships/image" Target="../media/image100.png"/><Relationship Id="rId6" Type="http://schemas.openxmlformats.org/officeDocument/2006/relationships/image" Target="../media/image113.png"/><Relationship Id="rId7" Type="http://schemas.openxmlformats.org/officeDocument/2006/relationships/image" Target="../media/image10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0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16.png"/><Relationship Id="rId4" Type="http://schemas.openxmlformats.org/officeDocument/2006/relationships/image" Target="../media/image110.png"/><Relationship Id="rId5" Type="http://schemas.openxmlformats.org/officeDocument/2006/relationships/image" Target="../media/image109.png"/><Relationship Id="rId6" Type="http://schemas.openxmlformats.org/officeDocument/2006/relationships/image" Target="../media/image119.png"/><Relationship Id="rId7" Type="http://schemas.openxmlformats.org/officeDocument/2006/relationships/image" Target="../media/image1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24.png"/><Relationship Id="rId4" Type="http://schemas.openxmlformats.org/officeDocument/2006/relationships/image" Target="../media/image126.png"/><Relationship Id="rId5" Type="http://schemas.openxmlformats.org/officeDocument/2006/relationships/image" Target="../media/image117.png"/><Relationship Id="rId6" Type="http://schemas.openxmlformats.org/officeDocument/2006/relationships/image" Target="../media/image121.png"/><Relationship Id="rId7" Type="http://schemas.openxmlformats.org/officeDocument/2006/relationships/image" Target="../media/image1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1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1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hyperlink" Target="https://jamboard.google.com/d/1Xa_Kzft5Qn0LSqIKkfJIuXVLf-YuRQVD8VnFjVKECMI/edit?usp=shar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4"/>
          <p:cNvSpPr/>
          <p:nvPr/>
        </p:nvSpPr>
        <p:spPr>
          <a:xfrm>
            <a:off x="1731321" y="2351772"/>
            <a:ext cx="6357900" cy="10773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ru-RU" sz="3200">
                <a:solidFill>
                  <a:srgbClr val="20124D"/>
                </a:solidFill>
                <a:latin typeface="Quattrocento Sans"/>
                <a:ea typeface="Quattrocento Sans"/>
                <a:cs typeface="Quattrocento Sans"/>
                <a:sym typeface="Quattrocento Sans"/>
              </a:rPr>
              <a:t>Розв’язування найпростіших тригонометричних рівнянь</a:t>
            </a:r>
            <a:endParaRPr b="1" sz="3200">
              <a:solidFill>
                <a:srgbClr val="20124D"/>
              </a:solidFill>
              <a:latin typeface="Quattrocento Sans"/>
              <a:ea typeface="Quattrocento Sans"/>
              <a:cs typeface="Quattrocento Sans"/>
              <a:sym typeface="Quattrocento Sans"/>
            </a:endParaRPr>
          </a:p>
        </p:txBody>
      </p:sp>
    </p:spTree>
  </p:cSld>
  <p:clrMapOvr>
    <a:masterClrMapping/>
  </p:clrMapOvr>
  <p:transition spd="med">
    <p:fade thruBlk="1"/>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5"/>
          <p:cNvSpPr txBox="1"/>
          <p:nvPr>
            <p:ph type="ctrTitle"/>
          </p:nvPr>
        </p:nvSpPr>
        <p:spPr>
          <a:xfrm>
            <a:off x="429064" y="3337560"/>
            <a:ext cx="6480000" cy="2301300"/>
          </a:xfrm>
          <a:prstGeom prst="rect">
            <a:avLst/>
          </a:prstGeom>
        </p:spPr>
        <p:txBody>
          <a:bodyPr anchorCtr="0" anchor="t" bIns="45700" lIns="45700" spcFirstLastPara="1" rIns="45700" wrap="square" tIns="45700">
            <a:normAutofit/>
          </a:bodyPr>
          <a:lstStyle/>
          <a:p>
            <a:pPr indent="0" lvl="0" marL="0" rtl="0" algn="r">
              <a:spcBef>
                <a:spcPts val="0"/>
              </a:spcBef>
              <a:spcAft>
                <a:spcPts val="0"/>
              </a:spcAft>
              <a:buNone/>
            </a:pPr>
            <a:r>
              <a:t/>
            </a:r>
            <a:endParaRPr/>
          </a:p>
        </p:txBody>
      </p:sp>
      <p:sp>
        <p:nvSpPr>
          <p:cNvPr id="111" name="Google Shape;111;p15"/>
          <p:cNvSpPr txBox="1"/>
          <p:nvPr>
            <p:ph idx="1" type="subTitle"/>
          </p:nvPr>
        </p:nvSpPr>
        <p:spPr>
          <a:xfrm>
            <a:off x="433050" y="1544812"/>
            <a:ext cx="6480000" cy="1752600"/>
          </a:xfrm>
          <a:prstGeom prst="rect">
            <a:avLst/>
          </a:prstGeom>
        </p:spPr>
        <p:txBody>
          <a:bodyPr anchorCtr="0" anchor="b" bIns="0" lIns="91425" spcFirstLastPara="1" rIns="45700" wrap="square" tIns="0">
            <a:normAutofit/>
          </a:bodyPr>
          <a:lstStyle/>
          <a:p>
            <a:pPr indent="0" lvl="0" marL="0" rtl="0" algn="r">
              <a:spcBef>
                <a:spcPts val="400"/>
              </a:spcBef>
              <a:spcAft>
                <a:spcPts val="0"/>
              </a:spcAft>
              <a:buNone/>
            </a:pPr>
            <a:r>
              <a:t/>
            </a:r>
            <a:endParaRPr/>
          </a:p>
        </p:txBody>
      </p:sp>
      <p:pic>
        <p:nvPicPr>
          <p:cNvPr id="112" name="Google Shape;112;p15"/>
          <p:cNvPicPr preferRelativeResize="0"/>
          <p:nvPr/>
        </p:nvPicPr>
        <p:blipFill>
          <a:blip r:embed="rId3">
            <a:alphaModFix/>
          </a:blip>
          <a:stretch>
            <a:fillRect/>
          </a:stretch>
        </p:blipFill>
        <p:spPr>
          <a:xfrm>
            <a:off x="7065450" y="495300"/>
            <a:ext cx="190500" cy="190500"/>
          </a:xfrm>
          <a:prstGeom prst="rect">
            <a:avLst/>
          </a:prstGeom>
          <a:noFill/>
          <a:ln>
            <a:noFill/>
          </a:ln>
        </p:spPr>
      </p:pic>
      <p:pic>
        <p:nvPicPr>
          <p:cNvPr id="113" name="Google Shape;113;p15"/>
          <p:cNvPicPr preferRelativeResize="0"/>
          <p:nvPr/>
        </p:nvPicPr>
        <p:blipFill>
          <a:blip r:embed="rId3">
            <a:alphaModFix/>
          </a:blip>
          <a:stretch>
            <a:fillRect/>
          </a:stretch>
        </p:blipFill>
        <p:spPr>
          <a:xfrm>
            <a:off x="7065450" y="152400"/>
            <a:ext cx="190500" cy="190500"/>
          </a:xfrm>
          <a:prstGeom prst="rect">
            <a:avLst/>
          </a:prstGeom>
          <a:noFill/>
          <a:ln>
            <a:noFill/>
          </a:ln>
        </p:spPr>
      </p:pic>
      <p:sp>
        <p:nvSpPr>
          <p:cNvPr id="114" name="Google Shape;114;p15"/>
          <p:cNvSpPr txBox="1"/>
          <p:nvPr/>
        </p:nvSpPr>
        <p:spPr>
          <a:xfrm>
            <a:off x="457200" y="457200"/>
            <a:ext cx="8542200" cy="6269100"/>
          </a:xfrm>
          <a:prstGeom prst="rect">
            <a:avLst/>
          </a:prstGeom>
          <a:noFill/>
          <a:ln>
            <a:noFill/>
          </a:ln>
        </p:spPr>
        <p:txBody>
          <a:bodyPr anchorCtr="0" anchor="ctr" bIns="91425" lIns="91425" spcFirstLastPara="1" rIns="91425" wrap="square" tIns="91425">
            <a:noAutofit/>
          </a:bodyPr>
          <a:lstStyle/>
          <a:p>
            <a:pPr indent="0" lvl="0" marL="0" rtl="0" algn="just">
              <a:spcBef>
                <a:spcPts val="0"/>
              </a:spcBef>
              <a:spcAft>
                <a:spcPts val="0"/>
              </a:spcAft>
              <a:buNone/>
            </a:pPr>
            <a:r>
              <a:rPr b="1" lang="ru-RU" sz="2850">
                <a:solidFill>
                  <a:srgbClr val="20124D"/>
                </a:solidFill>
                <a:latin typeface="Times New Roman"/>
                <a:ea typeface="Times New Roman"/>
                <a:cs typeface="Times New Roman"/>
                <a:sym typeface="Times New Roman"/>
              </a:rPr>
              <a:t>Інтерактивна вправа ”Запитання та відповідь”</a:t>
            </a:r>
            <a:endParaRPr sz="2850">
              <a:solidFill>
                <a:srgbClr val="20124D"/>
              </a:solidFill>
              <a:latin typeface="Times New Roman"/>
              <a:ea typeface="Times New Roman"/>
              <a:cs typeface="Times New Roman"/>
              <a:sym typeface="Times New Roman"/>
            </a:endParaRPr>
          </a:p>
          <a:p>
            <a:pPr indent="360045" lvl="0" marL="0" rtl="0" algn="just">
              <a:spcBef>
                <a:spcPts val="0"/>
              </a:spcBef>
              <a:spcAft>
                <a:spcPts val="0"/>
              </a:spcAft>
              <a:buNone/>
            </a:pPr>
            <a:r>
              <a:rPr lang="ru-RU" sz="2850">
                <a:solidFill>
                  <a:srgbClr val="20124D"/>
                </a:solidFill>
                <a:latin typeface="Times New Roman"/>
                <a:ea typeface="Times New Roman"/>
                <a:cs typeface="Times New Roman"/>
                <a:sym typeface="Times New Roman"/>
              </a:rPr>
              <a:t>1. Знайти значення виразу:  </a:t>
            </a:r>
            <a:r>
              <a:rPr i="1" lang="ru-RU" sz="2850">
                <a:solidFill>
                  <a:srgbClr val="20124D"/>
                </a:solidFill>
                <a:latin typeface="Times New Roman"/>
                <a:ea typeface="Times New Roman"/>
                <a:cs typeface="Times New Roman"/>
                <a:sym typeface="Times New Roman"/>
              </a:rPr>
              <a:t>sin0, sin(/2), cos().</a:t>
            </a:r>
            <a:endParaRPr sz="2850">
              <a:solidFill>
                <a:srgbClr val="20124D"/>
              </a:solidFill>
              <a:latin typeface="Times New Roman"/>
              <a:ea typeface="Times New Roman"/>
              <a:cs typeface="Times New Roman"/>
              <a:sym typeface="Times New Roman"/>
            </a:endParaRPr>
          </a:p>
          <a:p>
            <a:pPr indent="360045" lvl="0" marL="0" rtl="0" algn="just">
              <a:spcBef>
                <a:spcPts val="0"/>
              </a:spcBef>
              <a:spcAft>
                <a:spcPts val="0"/>
              </a:spcAft>
              <a:buNone/>
            </a:pPr>
            <a:r>
              <a:rPr lang="ru-RU" sz="2850">
                <a:solidFill>
                  <a:srgbClr val="20124D"/>
                </a:solidFill>
                <a:latin typeface="Times New Roman"/>
                <a:ea typeface="Times New Roman"/>
                <a:cs typeface="Times New Roman"/>
                <a:sym typeface="Times New Roman"/>
              </a:rPr>
              <a:t>2. Яких значень можуть набувати тригонометричні функції? </a:t>
            </a:r>
            <a:endParaRPr sz="2850">
              <a:solidFill>
                <a:srgbClr val="20124D"/>
              </a:solidFill>
              <a:latin typeface="Times New Roman"/>
              <a:ea typeface="Times New Roman"/>
              <a:cs typeface="Times New Roman"/>
              <a:sym typeface="Times New Roman"/>
            </a:endParaRPr>
          </a:p>
          <a:p>
            <a:pPr indent="360045" lvl="0" marL="0" rtl="0" algn="just">
              <a:spcBef>
                <a:spcPts val="0"/>
              </a:spcBef>
              <a:spcAft>
                <a:spcPts val="0"/>
              </a:spcAft>
              <a:buNone/>
            </a:pPr>
            <a:r>
              <a:rPr lang="ru-RU" sz="2850">
                <a:solidFill>
                  <a:srgbClr val="20124D"/>
                </a:solidFill>
                <a:latin typeface="Times New Roman"/>
                <a:ea typeface="Times New Roman"/>
                <a:cs typeface="Times New Roman"/>
                <a:sym typeface="Times New Roman"/>
              </a:rPr>
              <a:t>3. Скільки на вашу думку розв’язків мають рівняння </a:t>
            </a:r>
            <a:r>
              <a:rPr i="1" lang="ru-RU" sz="2850">
                <a:solidFill>
                  <a:srgbClr val="20124D"/>
                </a:solidFill>
                <a:latin typeface="Times New Roman"/>
                <a:ea typeface="Times New Roman"/>
                <a:cs typeface="Times New Roman"/>
                <a:sym typeface="Times New Roman"/>
              </a:rPr>
              <a:t>sinx=1, cosx=½, tgx=0</a:t>
            </a:r>
            <a:r>
              <a:rPr lang="ru-RU" sz="2850">
                <a:solidFill>
                  <a:srgbClr val="20124D"/>
                </a:solidFill>
                <a:latin typeface="Times New Roman"/>
                <a:ea typeface="Times New Roman"/>
                <a:cs typeface="Times New Roman"/>
                <a:sym typeface="Times New Roman"/>
              </a:rPr>
              <a:t>?</a:t>
            </a:r>
            <a:endParaRPr sz="2850">
              <a:solidFill>
                <a:srgbClr val="20124D"/>
              </a:solidFill>
              <a:latin typeface="Times New Roman"/>
              <a:ea typeface="Times New Roman"/>
              <a:cs typeface="Times New Roman"/>
              <a:sym typeface="Times New Roman"/>
            </a:endParaRPr>
          </a:p>
          <a:p>
            <a:pPr indent="360045" lvl="0" marL="0" rtl="0" algn="just">
              <a:spcBef>
                <a:spcPts val="0"/>
              </a:spcBef>
              <a:spcAft>
                <a:spcPts val="0"/>
              </a:spcAft>
              <a:buNone/>
            </a:pPr>
            <a:r>
              <a:rPr lang="ru-RU" sz="2850">
                <a:solidFill>
                  <a:srgbClr val="20124D"/>
                </a:solidFill>
                <a:latin typeface="Times New Roman"/>
                <a:ea typeface="Times New Roman"/>
                <a:cs typeface="Times New Roman"/>
                <a:sym typeface="Times New Roman"/>
              </a:rPr>
              <a:t>4. Чи може синус і косинус одного й того самого аргументу одночасно дорівнювати нулю?</a:t>
            </a:r>
            <a:endParaRPr sz="2850">
              <a:solidFill>
                <a:srgbClr val="20124D"/>
              </a:solidFill>
              <a:latin typeface="Times New Roman"/>
              <a:ea typeface="Times New Roman"/>
              <a:cs typeface="Times New Roman"/>
              <a:sym typeface="Times New Roman"/>
            </a:endParaRPr>
          </a:p>
          <a:p>
            <a:pPr indent="360045" lvl="0" marL="0" marR="0" rtl="0" algn="just">
              <a:spcBef>
                <a:spcPts val="0"/>
              </a:spcBef>
              <a:spcAft>
                <a:spcPts val="0"/>
              </a:spcAft>
              <a:buNone/>
            </a:pPr>
            <a:r>
              <a:rPr lang="ru-RU" sz="2850">
                <a:solidFill>
                  <a:srgbClr val="20124D"/>
                </a:solidFill>
                <a:latin typeface="Times New Roman"/>
                <a:ea typeface="Times New Roman"/>
                <a:cs typeface="Times New Roman"/>
                <a:sym typeface="Times New Roman"/>
              </a:rPr>
              <a:t>5.  Як розв’язати рівняння: а) </a:t>
            </a:r>
            <a:r>
              <a:rPr i="1" lang="ru-RU" sz="2850">
                <a:solidFill>
                  <a:srgbClr val="20124D"/>
                </a:solidFill>
                <a:latin typeface="Times New Roman"/>
                <a:ea typeface="Times New Roman"/>
                <a:cs typeface="Times New Roman"/>
                <a:sym typeface="Times New Roman"/>
              </a:rPr>
              <a:t>2x-3=0;</a:t>
            </a:r>
            <a:r>
              <a:rPr lang="ru-RU" sz="2850">
                <a:solidFill>
                  <a:srgbClr val="20124D"/>
                </a:solidFill>
                <a:latin typeface="Times New Roman"/>
                <a:ea typeface="Times New Roman"/>
                <a:cs typeface="Times New Roman"/>
                <a:sym typeface="Times New Roman"/>
              </a:rPr>
              <a:t> б) </a:t>
            </a:r>
            <a:r>
              <a:rPr i="1" lang="ru-RU" sz="2850">
                <a:solidFill>
                  <a:srgbClr val="20124D"/>
                </a:solidFill>
                <a:latin typeface="Times New Roman"/>
                <a:ea typeface="Times New Roman"/>
                <a:cs typeface="Times New Roman"/>
                <a:sym typeface="Times New Roman"/>
              </a:rPr>
              <a:t>x</a:t>
            </a:r>
            <a:r>
              <a:rPr baseline="30000" i="1" lang="ru-RU" sz="2850">
                <a:solidFill>
                  <a:srgbClr val="20124D"/>
                </a:solidFill>
                <a:latin typeface="Times New Roman"/>
                <a:ea typeface="Times New Roman"/>
                <a:cs typeface="Times New Roman"/>
                <a:sym typeface="Times New Roman"/>
              </a:rPr>
              <a:t>2</a:t>
            </a:r>
            <a:r>
              <a:rPr i="1" lang="ru-RU" sz="2850">
                <a:solidFill>
                  <a:srgbClr val="20124D"/>
                </a:solidFill>
                <a:latin typeface="Times New Roman"/>
                <a:ea typeface="Times New Roman"/>
                <a:cs typeface="Times New Roman"/>
                <a:sym typeface="Times New Roman"/>
              </a:rPr>
              <a:t>+2x-3=0.</a:t>
            </a:r>
            <a:endParaRPr sz="2850">
              <a:solidFill>
                <a:srgbClr val="20124D"/>
              </a:solidFill>
              <a:latin typeface="Times New Roman"/>
              <a:ea typeface="Times New Roman"/>
              <a:cs typeface="Times New Roman"/>
              <a:sym typeface="Times New Roman"/>
            </a:endParaRPr>
          </a:p>
          <a:p>
            <a:pPr indent="360044" lvl="0" marL="228600" marR="0" rtl="0" algn="just">
              <a:spcBef>
                <a:spcPts val="0"/>
              </a:spcBef>
              <a:spcAft>
                <a:spcPts val="0"/>
              </a:spcAft>
              <a:buNone/>
            </a:pPr>
            <a:r>
              <a:rPr lang="ru-RU" sz="2850">
                <a:solidFill>
                  <a:srgbClr val="20124D"/>
                </a:solidFill>
                <a:latin typeface="Times New Roman"/>
                <a:ea typeface="Times New Roman"/>
                <a:cs typeface="Times New Roman"/>
                <a:sym typeface="Times New Roman"/>
              </a:rPr>
              <a:t>                                                                       </a:t>
            </a:r>
            <a:endParaRPr sz="2850">
              <a:solidFill>
                <a:srgbClr val="20124D"/>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6"/>
          <p:cNvSpPr txBox="1"/>
          <p:nvPr/>
        </p:nvSpPr>
        <p:spPr>
          <a:xfrm>
            <a:off x="-187975" y="1182925"/>
            <a:ext cx="7846200" cy="3794100"/>
          </a:xfrm>
          <a:prstGeom prst="rect">
            <a:avLst/>
          </a:prstGeom>
          <a:noFill/>
          <a:ln>
            <a:noFill/>
          </a:ln>
        </p:spPr>
        <p:txBody>
          <a:bodyPr anchorCtr="0" anchor="t" bIns="91425" lIns="91425" spcFirstLastPara="1" rIns="91425" wrap="square" tIns="91425">
            <a:spAutoFit/>
          </a:bodyPr>
          <a:lstStyle/>
          <a:p>
            <a:pPr indent="457200" lvl="0" marL="914400" marR="0" rtl="0" algn="just">
              <a:spcBef>
                <a:spcPts val="0"/>
              </a:spcBef>
              <a:spcAft>
                <a:spcPts val="0"/>
              </a:spcAft>
              <a:buNone/>
            </a:pPr>
            <a:r>
              <a:rPr b="1" lang="ru-RU" sz="3350">
                <a:solidFill>
                  <a:srgbClr val="4C1130"/>
                </a:solidFill>
                <a:latin typeface="Times New Roman"/>
                <a:ea typeface="Times New Roman"/>
                <a:cs typeface="Times New Roman"/>
                <a:sym typeface="Times New Roman"/>
              </a:rPr>
              <a:t>“Уміння розв’язувати задачі - таке ж практичне мистецтво, як і вміння плавати, бігати чи танцювати. Цього можна навчитися тільки шляхом наслідування і тренування”.                                                     </a:t>
            </a:r>
            <a:endParaRPr b="1" sz="3350">
              <a:solidFill>
                <a:srgbClr val="4C1130"/>
              </a:solidFill>
              <a:latin typeface="Times New Roman"/>
              <a:ea typeface="Times New Roman"/>
              <a:cs typeface="Times New Roman"/>
              <a:sym typeface="Times New Roman"/>
            </a:endParaRPr>
          </a:p>
          <a:p>
            <a:pPr indent="457200" lvl="0" marL="4572000" marR="0" rtl="0" algn="l">
              <a:spcBef>
                <a:spcPts val="0"/>
              </a:spcBef>
              <a:spcAft>
                <a:spcPts val="0"/>
              </a:spcAft>
              <a:buNone/>
            </a:pPr>
            <a:r>
              <a:rPr b="1" lang="ru-RU" sz="3350">
                <a:solidFill>
                  <a:srgbClr val="4C1130"/>
                </a:solidFill>
                <a:latin typeface="Times New Roman"/>
                <a:ea typeface="Times New Roman"/>
                <a:cs typeface="Times New Roman"/>
                <a:sym typeface="Times New Roman"/>
              </a:rPr>
              <a:t>Д.Пойя</a:t>
            </a:r>
            <a:endParaRPr sz="3350">
              <a:solidFill>
                <a:srgbClr val="4C1130"/>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7"/>
          <p:cNvSpPr/>
          <p:nvPr/>
        </p:nvSpPr>
        <p:spPr>
          <a:xfrm>
            <a:off x="0" y="214290"/>
            <a:ext cx="7929586" cy="107721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ru-RU" sz="3200">
                <a:solidFill>
                  <a:schemeClr val="dk1"/>
                </a:solidFill>
                <a:latin typeface="Times New Roman"/>
                <a:ea typeface="Times New Roman"/>
                <a:cs typeface="Times New Roman"/>
                <a:sym typeface="Times New Roman"/>
              </a:rPr>
              <a:t>До найпростіших тригонометричних рівнянь належать рівняння виду:</a:t>
            </a:r>
            <a:endParaRPr/>
          </a:p>
        </p:txBody>
      </p:sp>
      <p:pic>
        <p:nvPicPr>
          <p:cNvPr id="126" name="Google Shape;126;p17"/>
          <p:cNvPicPr preferRelativeResize="0"/>
          <p:nvPr/>
        </p:nvPicPr>
        <p:blipFill rotWithShape="1">
          <a:blip r:embed="rId3">
            <a:alphaModFix/>
          </a:blip>
          <a:srcRect b="0" l="0" r="0" t="0"/>
          <a:stretch/>
        </p:blipFill>
        <p:spPr>
          <a:xfrm>
            <a:off x="642910" y="2357430"/>
            <a:ext cx="3214710" cy="935037"/>
          </a:xfrm>
          <a:prstGeom prst="rect">
            <a:avLst/>
          </a:prstGeom>
          <a:solidFill>
            <a:schemeClr val="lt2"/>
          </a:solidFill>
          <a:ln cap="flat" cmpd="sng" w="31750">
            <a:solidFill>
              <a:schemeClr val="dk1"/>
            </a:solidFill>
            <a:prstDash val="solid"/>
            <a:miter lim="800000"/>
            <a:headEnd len="sm" w="sm" type="none"/>
            <a:tailEnd len="sm" w="sm" type="none"/>
          </a:ln>
        </p:spPr>
      </p:pic>
      <p:pic>
        <p:nvPicPr>
          <p:cNvPr id="127" name="Google Shape;127;p17"/>
          <p:cNvPicPr preferRelativeResize="0"/>
          <p:nvPr/>
        </p:nvPicPr>
        <p:blipFill rotWithShape="1">
          <a:blip r:embed="rId4">
            <a:alphaModFix/>
          </a:blip>
          <a:srcRect b="0" l="0" r="0" t="0"/>
          <a:stretch/>
        </p:blipFill>
        <p:spPr>
          <a:xfrm>
            <a:off x="642910" y="3500438"/>
            <a:ext cx="3214710" cy="936625"/>
          </a:xfrm>
          <a:prstGeom prst="rect">
            <a:avLst/>
          </a:prstGeom>
          <a:solidFill>
            <a:schemeClr val="lt2"/>
          </a:solidFill>
          <a:ln cap="flat" cmpd="sng" w="31750">
            <a:solidFill>
              <a:schemeClr val="dk1"/>
            </a:solidFill>
            <a:prstDash val="solid"/>
            <a:miter lim="800000"/>
            <a:headEnd len="sm" w="sm" type="none"/>
            <a:tailEnd len="sm" w="sm" type="none"/>
          </a:ln>
        </p:spPr>
      </p:pic>
      <p:pic>
        <p:nvPicPr>
          <p:cNvPr id="128" name="Google Shape;128;p17"/>
          <p:cNvPicPr preferRelativeResize="0"/>
          <p:nvPr/>
        </p:nvPicPr>
        <p:blipFill rotWithShape="1">
          <a:blip r:embed="rId5">
            <a:alphaModFix/>
          </a:blip>
          <a:srcRect b="0" l="0" r="0" t="0"/>
          <a:stretch/>
        </p:blipFill>
        <p:spPr>
          <a:xfrm>
            <a:off x="4214810" y="2357430"/>
            <a:ext cx="3214710" cy="928694"/>
          </a:xfrm>
          <a:prstGeom prst="rect">
            <a:avLst/>
          </a:prstGeom>
          <a:solidFill>
            <a:schemeClr val="lt2"/>
          </a:solidFill>
          <a:ln cap="flat" cmpd="sng" w="31750">
            <a:solidFill>
              <a:schemeClr val="dk1"/>
            </a:solidFill>
            <a:prstDash val="solid"/>
            <a:miter lim="800000"/>
            <a:headEnd len="sm" w="sm" type="none"/>
            <a:tailEnd len="sm" w="sm" type="none"/>
          </a:ln>
        </p:spPr>
      </p:pic>
      <p:pic>
        <p:nvPicPr>
          <p:cNvPr id="129" name="Google Shape;129;p17"/>
          <p:cNvPicPr preferRelativeResize="0"/>
          <p:nvPr/>
        </p:nvPicPr>
        <p:blipFill rotWithShape="1">
          <a:blip r:embed="rId6">
            <a:alphaModFix/>
          </a:blip>
          <a:srcRect b="0" l="0" r="0" t="0"/>
          <a:stretch/>
        </p:blipFill>
        <p:spPr>
          <a:xfrm>
            <a:off x="4214810" y="3500438"/>
            <a:ext cx="3214710" cy="928694"/>
          </a:xfrm>
          <a:prstGeom prst="rect">
            <a:avLst/>
          </a:prstGeom>
          <a:solidFill>
            <a:schemeClr val="lt2"/>
          </a:solidFill>
          <a:ln cap="flat" cmpd="sng" w="31750">
            <a:solidFill>
              <a:schemeClr val="dk1"/>
            </a:solidFill>
            <a:prstDash val="solid"/>
            <a:miter lim="800000"/>
            <a:headEnd len="sm" w="sm" type="none"/>
            <a:tailEnd len="sm" w="sm" type="none"/>
          </a:ln>
        </p:spPr>
      </p:pic>
    </p:spTree>
  </p:cSld>
  <p:clrMapOvr>
    <a:masterClrMapping/>
  </p:clrMapOvr>
  <p:transition spd="med">
    <p:fade thruBlk="1"/>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8"/>
          <p:cNvSpPr/>
          <p:nvPr/>
        </p:nvSpPr>
        <p:spPr>
          <a:xfrm>
            <a:off x="0" y="0"/>
            <a:ext cx="9144000" cy="120032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ru-RU" sz="1800">
                <a:solidFill>
                  <a:schemeClr val="lt1"/>
                </a:solidFill>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Розв’яжемо рівняння  </a:t>
            </a:r>
            <a:r>
              <a:rPr b="1" i="1" lang="ru-RU" sz="2400" u="sng">
                <a:solidFill>
                  <a:srgbClr val="0000CC"/>
                </a:solidFill>
                <a:latin typeface="Times New Roman"/>
                <a:ea typeface="Times New Roman"/>
                <a:cs typeface="Times New Roman"/>
                <a:sym typeface="Times New Roman"/>
              </a:rPr>
              <a:t>sinx=a</a:t>
            </a:r>
            <a:r>
              <a:rPr lang="ru-RU" sz="2400">
                <a:solidFill>
                  <a:schemeClr val="dk1"/>
                </a:solidFill>
                <a:latin typeface="Times New Roman"/>
                <a:ea typeface="Times New Roman"/>
                <a:cs typeface="Times New Roman"/>
                <a:sym typeface="Times New Roman"/>
              </a:rPr>
              <a:t>  за  допомогою  графічного  способу.        Для  цього нам потрібно  знайти   абсцисси   точок   перетину  синусоїди  </a:t>
            </a:r>
            <a:r>
              <a:rPr b="1" i="1" lang="ru-RU" sz="2400">
                <a:solidFill>
                  <a:srgbClr val="0000CC"/>
                </a:solidFill>
                <a:latin typeface="Times New Roman"/>
                <a:ea typeface="Times New Roman"/>
                <a:cs typeface="Times New Roman"/>
                <a:sym typeface="Times New Roman"/>
              </a:rPr>
              <a:t>y1 = sinx   </a:t>
            </a:r>
            <a:r>
              <a:rPr lang="ru-RU" sz="2400">
                <a:solidFill>
                  <a:srgbClr val="0000CC"/>
                </a:solidFill>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і   прямої   </a:t>
            </a:r>
            <a:r>
              <a:rPr b="1" i="1" lang="ru-RU" sz="2400">
                <a:solidFill>
                  <a:srgbClr val="FF0000"/>
                </a:solidFill>
                <a:latin typeface="Times New Roman"/>
                <a:ea typeface="Times New Roman"/>
                <a:cs typeface="Times New Roman"/>
                <a:sym typeface="Times New Roman"/>
              </a:rPr>
              <a:t>y2  = a</a:t>
            </a:r>
            <a:r>
              <a:rPr lang="ru-RU" sz="2400">
                <a:solidFill>
                  <a:schemeClr val="dk1"/>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p:txBody>
      </p:sp>
      <p:sp>
        <p:nvSpPr>
          <p:cNvPr id="135" name="Google Shape;135;p18"/>
          <p:cNvSpPr/>
          <p:nvPr/>
        </p:nvSpPr>
        <p:spPr>
          <a:xfrm>
            <a:off x="0" y="5657671"/>
            <a:ext cx="9144000" cy="120032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ru-RU" sz="2400">
                <a:solidFill>
                  <a:schemeClr val="dk1"/>
                </a:solidFill>
                <a:latin typeface="Arial"/>
                <a:ea typeface="Arial"/>
                <a:cs typeface="Arial"/>
                <a:sym typeface="Arial"/>
              </a:rPr>
              <a:t>В цьому випадку пряма </a:t>
            </a:r>
            <a:r>
              <a:rPr b="1" i="1" lang="ru-RU" sz="2400">
                <a:solidFill>
                  <a:srgbClr val="FF0000"/>
                </a:solidFill>
                <a:latin typeface="Arial"/>
                <a:ea typeface="Arial"/>
                <a:cs typeface="Arial"/>
                <a:sym typeface="Arial"/>
              </a:rPr>
              <a:t>y = a  </a:t>
            </a:r>
            <a:r>
              <a:rPr lang="ru-RU" sz="2400">
                <a:solidFill>
                  <a:schemeClr val="dk1"/>
                </a:solidFill>
                <a:latin typeface="Arial"/>
                <a:ea typeface="Arial"/>
                <a:cs typeface="Arial"/>
                <a:sym typeface="Arial"/>
              </a:rPr>
              <a:t>не перетинає графік функції </a:t>
            </a:r>
            <a:endParaRPr sz="2400">
              <a:solidFill>
                <a:schemeClr val="dk1"/>
              </a:solidFill>
              <a:latin typeface="Arial"/>
              <a:ea typeface="Arial"/>
              <a:cs typeface="Arial"/>
              <a:sym typeface="Arial"/>
            </a:endParaRPr>
          </a:p>
          <a:p>
            <a:pPr indent="0" lvl="0" marL="0" marR="0" rtl="0" algn="ctr">
              <a:spcBef>
                <a:spcPts val="0"/>
              </a:spcBef>
              <a:spcAft>
                <a:spcPts val="0"/>
              </a:spcAft>
              <a:buNone/>
            </a:pPr>
            <a:r>
              <a:rPr b="1" i="1" lang="ru-RU" sz="2400">
                <a:solidFill>
                  <a:srgbClr val="0000CC"/>
                </a:solidFill>
                <a:latin typeface="Arial"/>
                <a:ea typeface="Arial"/>
                <a:cs typeface="Arial"/>
                <a:sym typeface="Arial"/>
              </a:rPr>
              <a:t>y= sinx</a:t>
            </a:r>
            <a:r>
              <a:rPr lang="ru-RU" sz="2400">
                <a:solidFill>
                  <a:srgbClr val="0000CC"/>
                </a:solidFill>
                <a:latin typeface="Arial"/>
                <a:ea typeface="Arial"/>
                <a:cs typeface="Arial"/>
                <a:sym typeface="Arial"/>
              </a:rPr>
              <a:t> </a:t>
            </a:r>
            <a:r>
              <a:rPr lang="ru-RU" sz="2400">
                <a:solidFill>
                  <a:schemeClr val="dk1"/>
                </a:solidFill>
                <a:latin typeface="Arial"/>
                <a:ea typeface="Arial"/>
                <a:cs typeface="Arial"/>
                <a:sym typeface="Arial"/>
              </a:rPr>
              <a:t>. Отже, точок перетину немає.</a:t>
            </a:r>
            <a:endParaRPr/>
          </a:p>
          <a:p>
            <a:pPr indent="0" lvl="0" marL="0" marR="0" rtl="0" algn="ctr">
              <a:spcBef>
                <a:spcPts val="0"/>
              </a:spcBef>
              <a:spcAft>
                <a:spcPts val="0"/>
              </a:spcAft>
              <a:buNone/>
            </a:pPr>
            <a:r>
              <a:rPr lang="ru-RU" sz="2400">
                <a:solidFill>
                  <a:schemeClr val="dk1"/>
                </a:solidFill>
                <a:latin typeface="Arial"/>
                <a:ea typeface="Arial"/>
                <a:cs typeface="Arial"/>
                <a:sym typeface="Arial"/>
              </a:rPr>
              <a:t>Тому </a:t>
            </a:r>
            <a:r>
              <a:rPr b="1" lang="ru-RU" sz="2400">
                <a:solidFill>
                  <a:schemeClr val="dk1"/>
                </a:solidFill>
                <a:latin typeface="Arial"/>
                <a:ea typeface="Arial"/>
                <a:cs typeface="Arial"/>
                <a:sym typeface="Arial"/>
              </a:rPr>
              <a:t>рівняння коренів не має.</a:t>
            </a:r>
            <a:endParaRPr sz="2400">
              <a:solidFill>
                <a:schemeClr val="dk1"/>
              </a:solidFill>
              <a:latin typeface="Arial"/>
              <a:ea typeface="Arial"/>
              <a:cs typeface="Arial"/>
              <a:sym typeface="Arial"/>
            </a:endParaRPr>
          </a:p>
        </p:txBody>
      </p:sp>
      <p:sp>
        <p:nvSpPr>
          <p:cNvPr id="136" name="Google Shape;136;p18"/>
          <p:cNvSpPr txBox="1"/>
          <p:nvPr/>
        </p:nvSpPr>
        <p:spPr>
          <a:xfrm>
            <a:off x="2714612" y="5143512"/>
            <a:ext cx="3394075" cy="523875"/>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u="sng">
                <a:solidFill>
                  <a:schemeClr val="dk1"/>
                </a:solidFill>
                <a:latin typeface="Arial"/>
                <a:ea typeface="Arial"/>
                <a:cs typeface="Arial"/>
                <a:sym typeface="Arial"/>
              </a:rPr>
              <a:t>I</a:t>
            </a:r>
            <a:r>
              <a:rPr lang="ru-RU" sz="1800" u="sng">
                <a:solidFill>
                  <a:schemeClr val="dk1"/>
                </a:solidFill>
                <a:latin typeface="Arial"/>
                <a:ea typeface="Arial"/>
                <a:cs typeface="Arial"/>
                <a:sym typeface="Arial"/>
              </a:rPr>
              <a:t> </a:t>
            </a:r>
            <a:r>
              <a:rPr b="1" lang="ru-RU" sz="1800" u="sng">
                <a:solidFill>
                  <a:schemeClr val="dk1"/>
                </a:solidFill>
                <a:latin typeface="Arial"/>
                <a:ea typeface="Arial"/>
                <a:cs typeface="Arial"/>
                <a:sym typeface="Arial"/>
              </a:rPr>
              <a:t>випадок:</a:t>
            </a:r>
            <a:r>
              <a:rPr b="1" lang="ru-RU" sz="1800">
                <a:solidFill>
                  <a:schemeClr val="dk1"/>
                </a:solidFill>
                <a:latin typeface="Arial"/>
                <a:ea typeface="Arial"/>
                <a:cs typeface="Arial"/>
                <a:sym typeface="Arial"/>
              </a:rPr>
              <a:t>   </a:t>
            </a:r>
            <a:r>
              <a:rPr b="1" i="1" lang="ru-RU" sz="2800">
                <a:solidFill>
                  <a:srgbClr val="FF0000"/>
                </a:solidFill>
                <a:latin typeface="Arial"/>
                <a:ea typeface="Arial"/>
                <a:cs typeface="Arial"/>
                <a:sym typeface="Arial"/>
              </a:rPr>
              <a:t>a</a:t>
            </a:r>
            <a:r>
              <a:rPr b="1" lang="ru-RU" sz="2800">
                <a:solidFill>
                  <a:srgbClr val="FF0000"/>
                </a:solidFill>
                <a:latin typeface="Arial"/>
                <a:ea typeface="Arial"/>
                <a:cs typeface="Arial"/>
                <a:sym typeface="Arial"/>
              </a:rPr>
              <a:t>∉[–1;1]</a:t>
            </a:r>
            <a:endParaRPr/>
          </a:p>
        </p:txBody>
      </p:sp>
      <p:cxnSp>
        <p:nvCxnSpPr>
          <p:cNvPr id="137" name="Google Shape;137;p18"/>
          <p:cNvCxnSpPr/>
          <p:nvPr/>
        </p:nvCxnSpPr>
        <p:spPr>
          <a:xfrm>
            <a:off x="107950" y="3429000"/>
            <a:ext cx="9001125" cy="0"/>
          </a:xfrm>
          <a:prstGeom prst="straightConnector1">
            <a:avLst/>
          </a:prstGeom>
          <a:noFill/>
          <a:ln cap="flat" cmpd="sng" w="19050">
            <a:solidFill>
              <a:schemeClr val="dk1"/>
            </a:solidFill>
            <a:prstDash val="solid"/>
            <a:round/>
            <a:headEnd len="med" w="med" type="none"/>
            <a:tailEnd len="med" w="med" type="triangle"/>
          </a:ln>
        </p:spPr>
      </p:cxnSp>
      <p:cxnSp>
        <p:nvCxnSpPr>
          <p:cNvPr id="138" name="Google Shape;138;p18"/>
          <p:cNvCxnSpPr/>
          <p:nvPr/>
        </p:nvCxnSpPr>
        <p:spPr>
          <a:xfrm rot="10800000">
            <a:off x="4572000" y="1196975"/>
            <a:ext cx="0" cy="3671888"/>
          </a:xfrm>
          <a:prstGeom prst="straightConnector1">
            <a:avLst/>
          </a:prstGeom>
          <a:noFill/>
          <a:ln cap="flat" cmpd="sng" w="19050">
            <a:solidFill>
              <a:schemeClr val="dk1"/>
            </a:solidFill>
            <a:prstDash val="solid"/>
            <a:round/>
            <a:headEnd len="med" w="med" type="none"/>
            <a:tailEnd len="med" w="med" type="triangle"/>
          </a:ln>
        </p:spPr>
      </p:cxnSp>
      <p:sp>
        <p:nvSpPr>
          <p:cNvPr id="139" name="Google Shape;139;p18"/>
          <p:cNvSpPr txBox="1"/>
          <p:nvPr/>
        </p:nvSpPr>
        <p:spPr>
          <a:xfrm>
            <a:off x="8893175" y="3357563"/>
            <a:ext cx="360363"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1800">
                <a:solidFill>
                  <a:schemeClr val="dk1"/>
                </a:solidFill>
                <a:latin typeface="Tahoma"/>
                <a:ea typeface="Tahoma"/>
                <a:cs typeface="Tahoma"/>
                <a:sym typeface="Tahoma"/>
              </a:rPr>
              <a:t>x</a:t>
            </a:r>
            <a:endParaRPr i="1" sz="1800">
              <a:solidFill>
                <a:schemeClr val="dk1"/>
              </a:solidFill>
              <a:latin typeface="Tahoma"/>
              <a:ea typeface="Tahoma"/>
              <a:cs typeface="Tahoma"/>
              <a:sym typeface="Tahoma"/>
            </a:endParaRPr>
          </a:p>
        </p:txBody>
      </p:sp>
      <p:sp>
        <p:nvSpPr>
          <p:cNvPr id="140" name="Google Shape;140;p18"/>
          <p:cNvSpPr txBox="1"/>
          <p:nvPr/>
        </p:nvSpPr>
        <p:spPr>
          <a:xfrm>
            <a:off x="4211638" y="1052513"/>
            <a:ext cx="360362"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1800">
                <a:solidFill>
                  <a:schemeClr val="dk1"/>
                </a:solidFill>
                <a:latin typeface="Tahoma"/>
                <a:ea typeface="Tahoma"/>
                <a:cs typeface="Tahoma"/>
                <a:sym typeface="Tahoma"/>
              </a:rPr>
              <a:t>y</a:t>
            </a:r>
            <a:endParaRPr i="1" sz="1800">
              <a:solidFill>
                <a:schemeClr val="dk1"/>
              </a:solidFill>
              <a:latin typeface="Tahoma"/>
              <a:ea typeface="Tahoma"/>
              <a:cs typeface="Tahoma"/>
              <a:sym typeface="Tahoma"/>
            </a:endParaRPr>
          </a:p>
        </p:txBody>
      </p:sp>
      <p:cxnSp>
        <p:nvCxnSpPr>
          <p:cNvPr id="141" name="Google Shape;141;p18"/>
          <p:cNvCxnSpPr/>
          <p:nvPr/>
        </p:nvCxnSpPr>
        <p:spPr>
          <a:xfrm>
            <a:off x="6735763" y="33702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142" name="Google Shape;142;p18"/>
          <p:cNvCxnSpPr/>
          <p:nvPr/>
        </p:nvCxnSpPr>
        <p:spPr>
          <a:xfrm>
            <a:off x="5646738" y="3357563"/>
            <a:ext cx="0" cy="142875"/>
          </a:xfrm>
          <a:prstGeom prst="straightConnector1">
            <a:avLst/>
          </a:prstGeom>
          <a:noFill/>
          <a:ln cap="flat" cmpd="sng" w="28575">
            <a:solidFill>
              <a:schemeClr val="dk1"/>
            </a:solidFill>
            <a:prstDash val="solid"/>
            <a:round/>
            <a:headEnd len="med" w="med" type="none"/>
            <a:tailEnd len="med" w="med" type="none"/>
          </a:ln>
        </p:spPr>
      </p:cxnSp>
      <p:pic>
        <p:nvPicPr>
          <p:cNvPr id="143" name="Google Shape;143;p18"/>
          <p:cNvPicPr preferRelativeResize="0"/>
          <p:nvPr/>
        </p:nvPicPr>
        <p:blipFill rotWithShape="1">
          <a:blip r:embed="rId3">
            <a:alphaModFix/>
          </a:blip>
          <a:srcRect b="0" l="0" r="0" t="0"/>
          <a:stretch/>
        </p:blipFill>
        <p:spPr>
          <a:xfrm>
            <a:off x="2155825" y="3508375"/>
            <a:ext cx="341313" cy="254000"/>
          </a:xfrm>
          <a:prstGeom prst="rect">
            <a:avLst/>
          </a:prstGeom>
          <a:noFill/>
          <a:ln>
            <a:noFill/>
          </a:ln>
        </p:spPr>
      </p:pic>
      <p:pic>
        <p:nvPicPr>
          <p:cNvPr id="144" name="Google Shape;144;p18"/>
          <p:cNvPicPr preferRelativeResize="0"/>
          <p:nvPr/>
        </p:nvPicPr>
        <p:blipFill rotWithShape="1">
          <a:blip r:embed="rId4">
            <a:alphaModFix/>
          </a:blip>
          <a:srcRect b="0" l="0" r="0" t="0"/>
          <a:stretch/>
        </p:blipFill>
        <p:spPr>
          <a:xfrm>
            <a:off x="6588125" y="3536950"/>
            <a:ext cx="215900" cy="215900"/>
          </a:xfrm>
          <a:prstGeom prst="rect">
            <a:avLst/>
          </a:prstGeom>
          <a:noFill/>
          <a:ln>
            <a:noFill/>
          </a:ln>
        </p:spPr>
      </p:pic>
      <p:pic>
        <p:nvPicPr>
          <p:cNvPr id="145" name="Google Shape;145;p18"/>
          <p:cNvPicPr preferRelativeResize="0"/>
          <p:nvPr/>
        </p:nvPicPr>
        <p:blipFill rotWithShape="1">
          <a:blip r:embed="rId5">
            <a:alphaModFix/>
          </a:blip>
          <a:srcRect b="0" l="0" r="0" t="0"/>
          <a:stretch/>
        </p:blipFill>
        <p:spPr>
          <a:xfrm>
            <a:off x="5521325" y="3532188"/>
            <a:ext cx="214313" cy="508000"/>
          </a:xfrm>
          <a:prstGeom prst="rect">
            <a:avLst/>
          </a:prstGeom>
          <a:noFill/>
          <a:ln>
            <a:noFill/>
          </a:ln>
        </p:spPr>
      </p:pic>
      <p:cxnSp>
        <p:nvCxnSpPr>
          <p:cNvPr id="146" name="Google Shape;146;p18"/>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147" name="Google Shape;147;p18"/>
          <p:cNvSpPr txBox="1"/>
          <p:nvPr/>
        </p:nvSpPr>
        <p:spPr>
          <a:xfrm>
            <a:off x="4157663" y="2330450"/>
            <a:ext cx="431800" cy="366713"/>
          </a:xfrm>
          <a:prstGeom prst="rect">
            <a:avLst/>
          </a:prstGeom>
          <a:solidFill>
            <a:srgbClr val="D1F6FF"/>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Tahoma"/>
                <a:ea typeface="Tahoma"/>
                <a:cs typeface="Tahoma"/>
                <a:sym typeface="Tahoma"/>
              </a:rPr>
              <a:t>1</a:t>
            </a:r>
            <a:endParaRPr sz="1800">
              <a:solidFill>
                <a:schemeClr val="dk1"/>
              </a:solidFill>
              <a:latin typeface="Tahoma"/>
              <a:ea typeface="Tahoma"/>
              <a:cs typeface="Tahoma"/>
              <a:sym typeface="Tahoma"/>
            </a:endParaRPr>
          </a:p>
        </p:txBody>
      </p:sp>
      <p:cxnSp>
        <p:nvCxnSpPr>
          <p:cNvPr id="148" name="Google Shape;148;p18"/>
          <p:cNvCxnSpPr/>
          <p:nvPr/>
        </p:nvCxnSpPr>
        <p:spPr>
          <a:xfrm>
            <a:off x="107950" y="4149725"/>
            <a:ext cx="8856663" cy="0"/>
          </a:xfrm>
          <a:prstGeom prst="straightConnector1">
            <a:avLst/>
          </a:prstGeom>
          <a:noFill/>
          <a:ln cap="flat" cmpd="sng" w="9525">
            <a:solidFill>
              <a:schemeClr val="dk1"/>
            </a:solidFill>
            <a:prstDash val="dash"/>
            <a:round/>
            <a:headEnd len="med" w="med" type="none"/>
            <a:tailEnd len="med" w="med" type="none"/>
          </a:ln>
        </p:spPr>
      </p:cxnSp>
      <p:cxnSp>
        <p:nvCxnSpPr>
          <p:cNvPr id="149" name="Google Shape;149;p18"/>
          <p:cNvCxnSpPr/>
          <p:nvPr/>
        </p:nvCxnSpPr>
        <p:spPr>
          <a:xfrm>
            <a:off x="115888" y="2708275"/>
            <a:ext cx="8920162" cy="0"/>
          </a:xfrm>
          <a:prstGeom prst="straightConnector1">
            <a:avLst/>
          </a:prstGeom>
          <a:noFill/>
          <a:ln cap="flat" cmpd="sng" w="9525">
            <a:solidFill>
              <a:schemeClr val="dk1"/>
            </a:solidFill>
            <a:prstDash val="dash"/>
            <a:round/>
            <a:headEnd len="med" w="med" type="none"/>
            <a:tailEnd len="med" w="med" type="none"/>
          </a:ln>
        </p:spPr>
      </p:cxnSp>
      <p:cxnSp>
        <p:nvCxnSpPr>
          <p:cNvPr id="150" name="Google Shape;150;p18"/>
          <p:cNvCxnSpPr/>
          <p:nvPr/>
        </p:nvCxnSpPr>
        <p:spPr>
          <a:xfrm>
            <a:off x="2411413"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151" name="Google Shape;151;p18"/>
          <p:cNvCxnSpPr/>
          <p:nvPr/>
        </p:nvCxnSpPr>
        <p:spPr>
          <a:xfrm>
            <a:off x="349567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152" name="Google Shape;152;p18"/>
          <p:cNvCxnSpPr/>
          <p:nvPr/>
        </p:nvCxnSpPr>
        <p:spPr>
          <a:xfrm>
            <a:off x="1328738" y="3367088"/>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153" name="Google Shape;153;p18"/>
          <p:cNvCxnSpPr/>
          <p:nvPr/>
        </p:nvCxnSpPr>
        <p:spPr>
          <a:xfrm>
            <a:off x="7821613" y="3360738"/>
            <a:ext cx="0" cy="142875"/>
          </a:xfrm>
          <a:prstGeom prst="straightConnector1">
            <a:avLst/>
          </a:prstGeom>
          <a:noFill/>
          <a:ln cap="flat" cmpd="sng" w="28575">
            <a:solidFill>
              <a:schemeClr val="dk1"/>
            </a:solidFill>
            <a:prstDash val="solid"/>
            <a:round/>
            <a:headEnd len="med" w="med" type="none"/>
            <a:tailEnd len="med" w="med" type="none"/>
          </a:ln>
        </p:spPr>
      </p:cxnSp>
      <p:sp>
        <p:nvSpPr>
          <p:cNvPr id="154" name="Google Shape;154;p18"/>
          <p:cNvSpPr txBox="1"/>
          <p:nvPr/>
        </p:nvSpPr>
        <p:spPr>
          <a:xfrm>
            <a:off x="4529138" y="3371850"/>
            <a:ext cx="287337" cy="3667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Arial"/>
                <a:ea typeface="Arial"/>
                <a:cs typeface="Arial"/>
                <a:sym typeface="Arial"/>
              </a:rPr>
              <a:t>0</a:t>
            </a:r>
            <a:endParaRPr sz="1800">
              <a:solidFill>
                <a:schemeClr val="dk1"/>
              </a:solidFill>
              <a:latin typeface="Arial"/>
              <a:ea typeface="Arial"/>
              <a:cs typeface="Arial"/>
              <a:sym typeface="Arial"/>
            </a:endParaRPr>
          </a:p>
        </p:txBody>
      </p:sp>
      <p:sp>
        <p:nvSpPr>
          <p:cNvPr id="155" name="Google Shape;155;p18"/>
          <p:cNvSpPr txBox="1"/>
          <p:nvPr/>
        </p:nvSpPr>
        <p:spPr>
          <a:xfrm>
            <a:off x="6948488" y="2205038"/>
            <a:ext cx="2087562" cy="457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56" name="Google Shape;156;p18"/>
          <p:cNvPicPr preferRelativeResize="0"/>
          <p:nvPr/>
        </p:nvPicPr>
        <p:blipFill rotWithShape="1">
          <a:blip r:embed="rId6">
            <a:alphaModFix/>
          </a:blip>
          <a:srcRect b="0" l="0" r="0" t="0"/>
          <a:stretch/>
        </p:blipFill>
        <p:spPr>
          <a:xfrm>
            <a:off x="3348038" y="2924175"/>
            <a:ext cx="322262" cy="454025"/>
          </a:xfrm>
          <a:prstGeom prst="rect">
            <a:avLst/>
          </a:prstGeom>
          <a:noFill/>
          <a:ln>
            <a:noFill/>
          </a:ln>
        </p:spPr>
      </p:pic>
      <p:pic>
        <p:nvPicPr>
          <p:cNvPr id="157" name="Google Shape;157;p18"/>
          <p:cNvPicPr preferRelativeResize="0"/>
          <p:nvPr/>
        </p:nvPicPr>
        <p:blipFill rotWithShape="1">
          <a:blip r:embed="rId7">
            <a:alphaModFix/>
          </a:blip>
          <a:srcRect b="0" l="0" r="0" t="0"/>
          <a:stretch/>
        </p:blipFill>
        <p:spPr>
          <a:xfrm>
            <a:off x="1144588" y="3500438"/>
            <a:ext cx="444500" cy="508000"/>
          </a:xfrm>
          <a:prstGeom prst="rect">
            <a:avLst/>
          </a:prstGeom>
          <a:noFill/>
          <a:ln>
            <a:noFill/>
          </a:ln>
        </p:spPr>
      </p:pic>
      <p:pic>
        <p:nvPicPr>
          <p:cNvPr id="158" name="Google Shape;158;p18"/>
          <p:cNvPicPr preferRelativeResize="0"/>
          <p:nvPr/>
        </p:nvPicPr>
        <p:blipFill rotWithShape="1">
          <a:blip r:embed="rId8">
            <a:alphaModFix/>
          </a:blip>
          <a:srcRect b="0" l="0" r="0" t="0"/>
          <a:stretch/>
        </p:blipFill>
        <p:spPr>
          <a:xfrm>
            <a:off x="7667625" y="2852738"/>
            <a:ext cx="312738" cy="508000"/>
          </a:xfrm>
          <a:prstGeom prst="rect">
            <a:avLst/>
          </a:prstGeom>
          <a:noFill/>
          <a:ln>
            <a:noFill/>
          </a:ln>
        </p:spPr>
      </p:pic>
      <p:pic>
        <p:nvPicPr>
          <p:cNvPr id="159" name="Google Shape;159;p18"/>
          <p:cNvPicPr preferRelativeResize="0"/>
          <p:nvPr/>
        </p:nvPicPr>
        <p:blipFill rotWithShape="1">
          <a:blip r:embed="rId9">
            <a:alphaModFix/>
          </a:blip>
          <a:srcRect b="0" l="0" r="0" t="0"/>
          <a:stretch/>
        </p:blipFill>
        <p:spPr>
          <a:xfrm>
            <a:off x="0" y="2924175"/>
            <a:ext cx="471488" cy="274638"/>
          </a:xfrm>
          <a:prstGeom prst="rect">
            <a:avLst/>
          </a:prstGeom>
          <a:noFill/>
          <a:ln>
            <a:noFill/>
          </a:ln>
        </p:spPr>
      </p:pic>
      <p:sp>
        <p:nvSpPr>
          <p:cNvPr id="160" name="Google Shape;160;p18"/>
          <p:cNvSpPr txBox="1"/>
          <p:nvPr/>
        </p:nvSpPr>
        <p:spPr>
          <a:xfrm>
            <a:off x="4591050" y="3913188"/>
            <a:ext cx="533400" cy="369332"/>
          </a:xfrm>
          <a:prstGeom prst="rect">
            <a:avLst/>
          </a:prstGeom>
          <a:solidFill>
            <a:srgbClr val="D1F6FF"/>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Arial"/>
                <a:ea typeface="Arial"/>
                <a:cs typeface="Arial"/>
                <a:sym typeface="Arial"/>
              </a:rPr>
              <a:t>−</a:t>
            </a:r>
            <a:r>
              <a:rPr lang="ru-RU" sz="1800">
                <a:solidFill>
                  <a:schemeClr val="dk1"/>
                </a:solidFill>
                <a:latin typeface="Tahoma"/>
                <a:ea typeface="Tahoma"/>
                <a:cs typeface="Tahoma"/>
                <a:sym typeface="Tahoma"/>
              </a:rPr>
              <a:t>1</a:t>
            </a:r>
            <a:endParaRPr sz="1800">
              <a:solidFill>
                <a:schemeClr val="dk1"/>
              </a:solidFill>
              <a:latin typeface="Tahoma"/>
              <a:ea typeface="Tahoma"/>
              <a:cs typeface="Tahoma"/>
              <a:sym typeface="Tahoma"/>
            </a:endParaRPr>
          </a:p>
        </p:txBody>
      </p:sp>
      <p:pic>
        <p:nvPicPr>
          <p:cNvPr id="161" name="Google Shape;161;p18"/>
          <p:cNvPicPr preferRelativeResize="0"/>
          <p:nvPr/>
        </p:nvPicPr>
        <p:blipFill rotWithShape="1">
          <a:blip r:embed="rId10">
            <a:alphaModFix/>
          </a:blip>
          <a:srcRect b="0" l="0" r="0" t="0"/>
          <a:stretch/>
        </p:blipFill>
        <p:spPr>
          <a:xfrm>
            <a:off x="8604250" y="3068638"/>
            <a:ext cx="354013" cy="274637"/>
          </a:xfrm>
          <a:prstGeom prst="rect">
            <a:avLst/>
          </a:prstGeom>
          <a:noFill/>
          <a:ln>
            <a:noFill/>
          </a:ln>
        </p:spPr>
      </p:pic>
      <p:cxnSp>
        <p:nvCxnSpPr>
          <p:cNvPr id="162" name="Google Shape;162;p18"/>
          <p:cNvCxnSpPr/>
          <p:nvPr/>
        </p:nvCxnSpPr>
        <p:spPr>
          <a:xfrm>
            <a:off x="25082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163" name="Google Shape;163;p18"/>
          <p:cNvCxnSpPr/>
          <p:nvPr/>
        </p:nvCxnSpPr>
        <p:spPr>
          <a:xfrm>
            <a:off x="88931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164" name="Google Shape;164;p18"/>
          <p:cNvCxnSpPr/>
          <p:nvPr/>
        </p:nvCxnSpPr>
        <p:spPr>
          <a:xfrm rot="10800000">
            <a:off x="4500563" y="4149725"/>
            <a:ext cx="144462" cy="0"/>
          </a:xfrm>
          <a:prstGeom prst="straightConnector1">
            <a:avLst/>
          </a:prstGeom>
          <a:noFill/>
          <a:ln cap="flat" cmpd="sng" w="28575">
            <a:solidFill>
              <a:schemeClr val="dk1"/>
            </a:solidFill>
            <a:prstDash val="solid"/>
            <a:round/>
            <a:headEnd len="med" w="med" type="none"/>
            <a:tailEnd len="med" w="med" type="none"/>
          </a:ln>
        </p:spPr>
      </p:cxnSp>
      <p:cxnSp>
        <p:nvCxnSpPr>
          <p:cNvPr id="165" name="Google Shape;165;p18"/>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grpSp>
        <p:nvGrpSpPr>
          <p:cNvPr id="166" name="Google Shape;166;p18"/>
          <p:cNvGrpSpPr/>
          <p:nvPr/>
        </p:nvGrpSpPr>
        <p:grpSpPr>
          <a:xfrm>
            <a:off x="85725" y="2708275"/>
            <a:ext cx="8943975" cy="1436688"/>
            <a:chOff x="54" y="1706"/>
            <a:chExt cx="5634" cy="905"/>
          </a:xfrm>
        </p:grpSpPr>
        <p:sp>
          <p:nvSpPr>
            <p:cNvPr id="167" name="Google Shape;167;p18"/>
            <p:cNvSpPr/>
            <p:nvPr/>
          </p:nvSpPr>
          <p:spPr>
            <a:xfrm>
              <a:off x="5602" y="2058"/>
              <a:ext cx="86" cy="102"/>
            </a:xfrm>
            <a:custGeom>
              <a:rect b="b" l="l" r="r" t="t"/>
              <a:pathLst>
                <a:path extrusionOk="0" h="102" w="86">
                  <a:moveTo>
                    <a:pt x="0" y="102"/>
                  </a:moveTo>
                  <a:cubicBezTo>
                    <a:pt x="22" y="75"/>
                    <a:pt x="44" y="49"/>
                    <a:pt x="58" y="32"/>
                  </a:cubicBezTo>
                  <a:cubicBezTo>
                    <a:pt x="72" y="15"/>
                    <a:pt x="79" y="7"/>
                    <a:pt x="86" y="0"/>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68" name="Google Shape;168;p18"/>
            <p:cNvSpPr/>
            <p:nvPr/>
          </p:nvSpPr>
          <p:spPr>
            <a:xfrm>
              <a:off x="54" y="2160"/>
              <a:ext cx="104" cy="108"/>
            </a:xfrm>
            <a:custGeom>
              <a:rect b="b" l="l" r="r" t="t"/>
              <a:pathLst>
                <a:path extrusionOk="0" h="108" w="104">
                  <a:moveTo>
                    <a:pt x="104" y="0"/>
                  </a:moveTo>
                  <a:cubicBezTo>
                    <a:pt x="85" y="20"/>
                    <a:pt x="67" y="40"/>
                    <a:pt x="50" y="58"/>
                  </a:cubicBezTo>
                  <a:cubicBezTo>
                    <a:pt x="33" y="76"/>
                    <a:pt x="6" y="103"/>
                    <a:pt x="0" y="108"/>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grpSp>
          <p:nvGrpSpPr>
            <p:cNvPr id="169" name="Google Shape;169;p18"/>
            <p:cNvGrpSpPr/>
            <p:nvPr/>
          </p:nvGrpSpPr>
          <p:grpSpPr>
            <a:xfrm>
              <a:off x="158" y="1706"/>
              <a:ext cx="2724" cy="905"/>
              <a:chOff x="385" y="3067"/>
              <a:chExt cx="2724" cy="905"/>
            </a:xfrm>
          </p:grpSpPr>
          <p:sp>
            <p:nvSpPr>
              <p:cNvPr id="170" name="Google Shape;170;p18"/>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71" name="Google Shape;171;p18"/>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grpSp>
        <p:grpSp>
          <p:nvGrpSpPr>
            <p:cNvPr id="172" name="Google Shape;172;p18"/>
            <p:cNvGrpSpPr/>
            <p:nvPr/>
          </p:nvGrpSpPr>
          <p:grpSpPr>
            <a:xfrm>
              <a:off x="2880" y="1706"/>
              <a:ext cx="2724" cy="905"/>
              <a:chOff x="385" y="3067"/>
              <a:chExt cx="2724" cy="905"/>
            </a:xfrm>
          </p:grpSpPr>
          <p:sp>
            <p:nvSpPr>
              <p:cNvPr id="173" name="Google Shape;173;p18"/>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74" name="Google Shape;174;p18"/>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grpSp>
      </p:grpSp>
      <p:cxnSp>
        <p:nvCxnSpPr>
          <p:cNvPr id="175" name="Google Shape;175;p18"/>
          <p:cNvCxnSpPr/>
          <p:nvPr/>
        </p:nvCxnSpPr>
        <p:spPr>
          <a:xfrm>
            <a:off x="93663" y="1700213"/>
            <a:ext cx="8955087" cy="0"/>
          </a:xfrm>
          <a:prstGeom prst="straightConnector1">
            <a:avLst/>
          </a:prstGeom>
          <a:noFill/>
          <a:ln cap="flat" cmpd="sng" w="28575">
            <a:solidFill>
              <a:srgbClr val="FF0000"/>
            </a:solidFill>
            <a:prstDash val="solid"/>
            <a:round/>
            <a:headEnd len="med" w="med" type="none"/>
            <a:tailEnd len="med" w="med" type="none"/>
          </a:ln>
        </p:spPr>
      </p:cxnSp>
      <p:cxnSp>
        <p:nvCxnSpPr>
          <p:cNvPr id="176" name="Google Shape;176;p18"/>
          <p:cNvCxnSpPr/>
          <p:nvPr/>
        </p:nvCxnSpPr>
        <p:spPr>
          <a:xfrm>
            <a:off x="0" y="4646613"/>
            <a:ext cx="8955088" cy="0"/>
          </a:xfrm>
          <a:prstGeom prst="straightConnector1">
            <a:avLst/>
          </a:prstGeom>
          <a:noFill/>
          <a:ln cap="flat" cmpd="sng" w="28575">
            <a:solidFill>
              <a:srgbClr val="FF0000"/>
            </a:solidFill>
            <a:prstDash val="solid"/>
            <a:round/>
            <a:headEnd len="med" w="med" type="none"/>
            <a:tailEnd len="med" w="med" type="none"/>
          </a:ln>
        </p:spPr>
      </p:cxnSp>
      <p:sp>
        <p:nvSpPr>
          <p:cNvPr id="177" name="Google Shape;177;p18"/>
          <p:cNvSpPr txBox="1"/>
          <p:nvPr/>
        </p:nvSpPr>
        <p:spPr>
          <a:xfrm>
            <a:off x="5956300" y="1576388"/>
            <a:ext cx="2000250" cy="5222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800">
                <a:solidFill>
                  <a:srgbClr val="FF0000"/>
                </a:solidFill>
                <a:latin typeface="Arial"/>
                <a:ea typeface="Arial"/>
                <a:cs typeface="Arial"/>
                <a:sym typeface="Arial"/>
              </a:rPr>
              <a:t>y = a,  a&gt;1</a:t>
            </a:r>
            <a:endParaRPr b="1" i="1" sz="2800">
              <a:solidFill>
                <a:srgbClr val="FF0000"/>
              </a:solidFill>
              <a:latin typeface="Arial"/>
              <a:ea typeface="Arial"/>
              <a:cs typeface="Arial"/>
              <a:sym typeface="Arial"/>
            </a:endParaRPr>
          </a:p>
        </p:txBody>
      </p:sp>
      <p:sp>
        <p:nvSpPr>
          <p:cNvPr id="178" name="Google Shape;178;p18"/>
          <p:cNvSpPr txBox="1"/>
          <p:nvPr/>
        </p:nvSpPr>
        <p:spPr>
          <a:xfrm>
            <a:off x="6048374" y="4587875"/>
            <a:ext cx="2238401" cy="523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800">
                <a:solidFill>
                  <a:srgbClr val="FF0000"/>
                </a:solidFill>
                <a:latin typeface="Arial"/>
                <a:ea typeface="Arial"/>
                <a:cs typeface="Arial"/>
                <a:sym typeface="Arial"/>
              </a:rPr>
              <a:t>y = a,  a&lt;–1</a:t>
            </a:r>
            <a:endParaRPr b="1" i="1" sz="2800">
              <a:solidFill>
                <a:srgbClr val="FF0000"/>
              </a:solidFill>
              <a:latin typeface="Arial"/>
              <a:ea typeface="Arial"/>
              <a:cs typeface="Arial"/>
              <a:sym typeface="Arial"/>
            </a:endParaRPr>
          </a:p>
        </p:txBody>
      </p:sp>
      <p:sp>
        <p:nvSpPr>
          <p:cNvPr id="179" name="Google Shape;179;p18"/>
          <p:cNvSpPr txBox="1"/>
          <p:nvPr/>
        </p:nvSpPr>
        <p:spPr>
          <a:xfrm>
            <a:off x="4284663" y="1341438"/>
            <a:ext cx="288925" cy="4619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1800">
                <a:solidFill>
                  <a:srgbClr val="FF0000"/>
                </a:solidFill>
                <a:latin typeface="Arial"/>
                <a:ea typeface="Arial"/>
                <a:cs typeface="Arial"/>
                <a:sym typeface="Arial"/>
              </a:rPr>
              <a:t>a</a:t>
            </a:r>
            <a:endParaRPr b="1" i="1" sz="1800">
              <a:solidFill>
                <a:srgbClr val="FF0000"/>
              </a:solidFill>
              <a:latin typeface="Arial"/>
              <a:ea typeface="Arial"/>
              <a:cs typeface="Arial"/>
              <a:sym typeface="Arial"/>
            </a:endParaRPr>
          </a:p>
        </p:txBody>
      </p:sp>
      <p:sp>
        <p:nvSpPr>
          <p:cNvPr id="180" name="Google Shape;180;p18"/>
          <p:cNvSpPr txBox="1"/>
          <p:nvPr/>
        </p:nvSpPr>
        <p:spPr>
          <a:xfrm>
            <a:off x="4270375" y="4541838"/>
            <a:ext cx="288925" cy="4619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1800">
                <a:solidFill>
                  <a:srgbClr val="FF0000"/>
                </a:solidFill>
                <a:latin typeface="Arial"/>
                <a:ea typeface="Arial"/>
                <a:cs typeface="Arial"/>
                <a:sym typeface="Arial"/>
              </a:rPr>
              <a:t>a</a:t>
            </a:r>
            <a:endParaRPr b="1" i="1" sz="1800">
              <a:solidFill>
                <a:srgbClr val="FF0000"/>
              </a:solidFill>
              <a:latin typeface="Arial"/>
              <a:ea typeface="Arial"/>
              <a:cs typeface="Arial"/>
              <a:sym typeface="Arial"/>
            </a:endParaRPr>
          </a:p>
        </p:txBody>
      </p:sp>
    </p:spTree>
  </p:cSld>
  <p:clrMapOvr>
    <a:masterClrMapping/>
  </p:clrMapOvr>
  <p:transition spd="med">
    <p:fade thruBlk="1"/>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cxnSp>
        <p:nvCxnSpPr>
          <p:cNvPr id="185" name="Google Shape;185;p19"/>
          <p:cNvCxnSpPr/>
          <p:nvPr/>
        </p:nvCxnSpPr>
        <p:spPr>
          <a:xfrm>
            <a:off x="107950" y="3429000"/>
            <a:ext cx="9001125" cy="0"/>
          </a:xfrm>
          <a:prstGeom prst="straightConnector1">
            <a:avLst/>
          </a:prstGeom>
          <a:noFill/>
          <a:ln cap="flat" cmpd="sng" w="19050">
            <a:solidFill>
              <a:schemeClr val="dk1"/>
            </a:solidFill>
            <a:prstDash val="solid"/>
            <a:round/>
            <a:headEnd len="med" w="med" type="none"/>
            <a:tailEnd len="med" w="med" type="triangle"/>
          </a:ln>
        </p:spPr>
      </p:cxnSp>
      <p:cxnSp>
        <p:nvCxnSpPr>
          <p:cNvPr id="186" name="Google Shape;186;p19"/>
          <p:cNvCxnSpPr/>
          <p:nvPr/>
        </p:nvCxnSpPr>
        <p:spPr>
          <a:xfrm rot="10800000">
            <a:off x="4572000" y="2060575"/>
            <a:ext cx="0" cy="2447925"/>
          </a:xfrm>
          <a:prstGeom prst="straightConnector1">
            <a:avLst/>
          </a:prstGeom>
          <a:noFill/>
          <a:ln cap="flat" cmpd="sng" w="19050">
            <a:solidFill>
              <a:schemeClr val="dk1"/>
            </a:solidFill>
            <a:prstDash val="solid"/>
            <a:round/>
            <a:headEnd len="med" w="med" type="none"/>
            <a:tailEnd len="med" w="med" type="triangle"/>
          </a:ln>
        </p:spPr>
      </p:cxnSp>
      <p:sp>
        <p:nvSpPr>
          <p:cNvPr id="187" name="Google Shape;187;p19"/>
          <p:cNvSpPr txBox="1"/>
          <p:nvPr/>
        </p:nvSpPr>
        <p:spPr>
          <a:xfrm>
            <a:off x="8893175" y="3357563"/>
            <a:ext cx="360363"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1800">
                <a:solidFill>
                  <a:schemeClr val="dk1"/>
                </a:solidFill>
                <a:latin typeface="Tahoma"/>
                <a:ea typeface="Tahoma"/>
                <a:cs typeface="Tahoma"/>
                <a:sym typeface="Tahoma"/>
              </a:rPr>
              <a:t>x</a:t>
            </a:r>
            <a:endParaRPr i="1" sz="1800">
              <a:solidFill>
                <a:schemeClr val="dk1"/>
              </a:solidFill>
              <a:latin typeface="Tahoma"/>
              <a:ea typeface="Tahoma"/>
              <a:cs typeface="Tahoma"/>
              <a:sym typeface="Tahoma"/>
            </a:endParaRPr>
          </a:p>
        </p:txBody>
      </p:sp>
      <p:sp>
        <p:nvSpPr>
          <p:cNvPr id="188" name="Google Shape;188;p19"/>
          <p:cNvSpPr txBox="1"/>
          <p:nvPr/>
        </p:nvSpPr>
        <p:spPr>
          <a:xfrm>
            <a:off x="4610100" y="2070100"/>
            <a:ext cx="360363" cy="3667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1800">
                <a:solidFill>
                  <a:schemeClr val="dk1"/>
                </a:solidFill>
                <a:latin typeface="Tahoma"/>
                <a:ea typeface="Tahoma"/>
                <a:cs typeface="Tahoma"/>
                <a:sym typeface="Tahoma"/>
              </a:rPr>
              <a:t>y</a:t>
            </a:r>
            <a:endParaRPr i="1" sz="1800">
              <a:solidFill>
                <a:schemeClr val="dk1"/>
              </a:solidFill>
              <a:latin typeface="Tahoma"/>
              <a:ea typeface="Tahoma"/>
              <a:cs typeface="Tahoma"/>
              <a:sym typeface="Tahoma"/>
            </a:endParaRPr>
          </a:p>
        </p:txBody>
      </p:sp>
      <p:cxnSp>
        <p:nvCxnSpPr>
          <p:cNvPr id="189" name="Google Shape;189;p19"/>
          <p:cNvCxnSpPr/>
          <p:nvPr/>
        </p:nvCxnSpPr>
        <p:spPr>
          <a:xfrm>
            <a:off x="6735763" y="33702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190" name="Google Shape;190;p19"/>
          <p:cNvCxnSpPr/>
          <p:nvPr/>
        </p:nvCxnSpPr>
        <p:spPr>
          <a:xfrm>
            <a:off x="5646738" y="3357563"/>
            <a:ext cx="0" cy="142875"/>
          </a:xfrm>
          <a:prstGeom prst="straightConnector1">
            <a:avLst/>
          </a:prstGeom>
          <a:noFill/>
          <a:ln cap="flat" cmpd="sng" w="28575">
            <a:solidFill>
              <a:schemeClr val="dk1"/>
            </a:solidFill>
            <a:prstDash val="solid"/>
            <a:round/>
            <a:headEnd len="med" w="med" type="none"/>
            <a:tailEnd len="med" w="med" type="none"/>
          </a:ln>
        </p:spPr>
      </p:cxnSp>
      <p:pic>
        <p:nvPicPr>
          <p:cNvPr id="191" name="Google Shape;191;p19"/>
          <p:cNvPicPr preferRelativeResize="0"/>
          <p:nvPr/>
        </p:nvPicPr>
        <p:blipFill rotWithShape="1">
          <a:blip r:embed="rId3">
            <a:alphaModFix/>
          </a:blip>
          <a:srcRect b="0" l="0" r="0" t="0"/>
          <a:stretch/>
        </p:blipFill>
        <p:spPr>
          <a:xfrm>
            <a:off x="2268538" y="3068638"/>
            <a:ext cx="341312" cy="254000"/>
          </a:xfrm>
          <a:prstGeom prst="rect">
            <a:avLst/>
          </a:prstGeom>
          <a:noFill/>
          <a:ln>
            <a:noFill/>
          </a:ln>
        </p:spPr>
      </p:pic>
      <p:pic>
        <p:nvPicPr>
          <p:cNvPr id="192" name="Google Shape;192;p19"/>
          <p:cNvPicPr preferRelativeResize="0"/>
          <p:nvPr/>
        </p:nvPicPr>
        <p:blipFill rotWithShape="1">
          <a:blip r:embed="rId4">
            <a:alphaModFix/>
          </a:blip>
          <a:srcRect b="0" l="0" r="0" t="0"/>
          <a:stretch/>
        </p:blipFill>
        <p:spPr>
          <a:xfrm>
            <a:off x="6588125" y="3536950"/>
            <a:ext cx="215900" cy="215900"/>
          </a:xfrm>
          <a:prstGeom prst="rect">
            <a:avLst/>
          </a:prstGeom>
          <a:noFill/>
          <a:ln>
            <a:noFill/>
          </a:ln>
        </p:spPr>
      </p:pic>
      <p:pic>
        <p:nvPicPr>
          <p:cNvPr id="193" name="Google Shape;193;p19"/>
          <p:cNvPicPr preferRelativeResize="0"/>
          <p:nvPr/>
        </p:nvPicPr>
        <p:blipFill rotWithShape="1">
          <a:blip r:embed="rId5">
            <a:alphaModFix/>
          </a:blip>
          <a:srcRect b="0" l="0" r="0" t="0"/>
          <a:stretch/>
        </p:blipFill>
        <p:spPr>
          <a:xfrm>
            <a:off x="5521325" y="3532188"/>
            <a:ext cx="214313" cy="508000"/>
          </a:xfrm>
          <a:prstGeom prst="rect">
            <a:avLst/>
          </a:prstGeom>
          <a:noFill/>
          <a:ln>
            <a:noFill/>
          </a:ln>
        </p:spPr>
      </p:pic>
      <p:cxnSp>
        <p:nvCxnSpPr>
          <p:cNvPr id="194" name="Google Shape;194;p19"/>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195" name="Google Shape;195;p19"/>
          <p:cNvSpPr txBox="1"/>
          <p:nvPr/>
        </p:nvSpPr>
        <p:spPr>
          <a:xfrm>
            <a:off x="4238625" y="2374900"/>
            <a:ext cx="431800" cy="366713"/>
          </a:xfrm>
          <a:prstGeom prst="rect">
            <a:avLst/>
          </a:prstGeom>
          <a:solidFill>
            <a:srgbClr val="CCFFCC">
              <a:alpha val="69803"/>
            </a:srgbClr>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Tahoma"/>
                <a:ea typeface="Tahoma"/>
                <a:cs typeface="Tahoma"/>
                <a:sym typeface="Tahoma"/>
              </a:rPr>
              <a:t>1</a:t>
            </a:r>
            <a:endParaRPr sz="1800">
              <a:solidFill>
                <a:schemeClr val="dk1"/>
              </a:solidFill>
              <a:latin typeface="Tahoma"/>
              <a:ea typeface="Tahoma"/>
              <a:cs typeface="Tahoma"/>
              <a:sym typeface="Tahoma"/>
            </a:endParaRPr>
          </a:p>
        </p:txBody>
      </p:sp>
      <p:cxnSp>
        <p:nvCxnSpPr>
          <p:cNvPr id="196" name="Google Shape;196;p19"/>
          <p:cNvCxnSpPr/>
          <p:nvPr/>
        </p:nvCxnSpPr>
        <p:spPr>
          <a:xfrm>
            <a:off x="107950" y="4149725"/>
            <a:ext cx="8856663" cy="0"/>
          </a:xfrm>
          <a:prstGeom prst="straightConnector1">
            <a:avLst/>
          </a:prstGeom>
          <a:noFill/>
          <a:ln cap="flat" cmpd="sng" w="9525">
            <a:solidFill>
              <a:schemeClr val="dk1"/>
            </a:solidFill>
            <a:prstDash val="dash"/>
            <a:round/>
            <a:headEnd len="med" w="med" type="none"/>
            <a:tailEnd len="med" w="med" type="none"/>
          </a:ln>
        </p:spPr>
      </p:cxnSp>
      <p:cxnSp>
        <p:nvCxnSpPr>
          <p:cNvPr id="197" name="Google Shape;197;p19"/>
          <p:cNvCxnSpPr/>
          <p:nvPr/>
        </p:nvCxnSpPr>
        <p:spPr>
          <a:xfrm>
            <a:off x="115888" y="2708275"/>
            <a:ext cx="8920162" cy="0"/>
          </a:xfrm>
          <a:prstGeom prst="straightConnector1">
            <a:avLst/>
          </a:prstGeom>
          <a:noFill/>
          <a:ln cap="flat" cmpd="sng" w="9525">
            <a:solidFill>
              <a:schemeClr val="dk1"/>
            </a:solidFill>
            <a:prstDash val="dash"/>
            <a:round/>
            <a:headEnd len="med" w="med" type="none"/>
            <a:tailEnd len="med" w="med" type="none"/>
          </a:ln>
        </p:spPr>
      </p:cxnSp>
      <p:cxnSp>
        <p:nvCxnSpPr>
          <p:cNvPr id="198" name="Google Shape;198;p19"/>
          <p:cNvCxnSpPr/>
          <p:nvPr/>
        </p:nvCxnSpPr>
        <p:spPr>
          <a:xfrm>
            <a:off x="2411413"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199" name="Google Shape;199;p19"/>
          <p:cNvCxnSpPr/>
          <p:nvPr/>
        </p:nvCxnSpPr>
        <p:spPr>
          <a:xfrm>
            <a:off x="349567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200" name="Google Shape;200;p19"/>
          <p:cNvCxnSpPr/>
          <p:nvPr/>
        </p:nvCxnSpPr>
        <p:spPr>
          <a:xfrm>
            <a:off x="1328738" y="3367088"/>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201" name="Google Shape;201;p19"/>
          <p:cNvCxnSpPr/>
          <p:nvPr/>
        </p:nvCxnSpPr>
        <p:spPr>
          <a:xfrm>
            <a:off x="7821613" y="3360738"/>
            <a:ext cx="0" cy="142875"/>
          </a:xfrm>
          <a:prstGeom prst="straightConnector1">
            <a:avLst/>
          </a:prstGeom>
          <a:noFill/>
          <a:ln cap="flat" cmpd="sng" w="28575">
            <a:solidFill>
              <a:schemeClr val="dk1"/>
            </a:solidFill>
            <a:prstDash val="solid"/>
            <a:round/>
            <a:headEnd len="med" w="med" type="none"/>
            <a:tailEnd len="med" w="med" type="none"/>
          </a:ln>
        </p:spPr>
      </p:cxnSp>
      <p:sp>
        <p:nvSpPr>
          <p:cNvPr id="202" name="Google Shape;202;p19"/>
          <p:cNvSpPr txBox="1"/>
          <p:nvPr/>
        </p:nvSpPr>
        <p:spPr>
          <a:xfrm>
            <a:off x="4529138" y="3371850"/>
            <a:ext cx="287337" cy="3667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Arial"/>
                <a:ea typeface="Arial"/>
                <a:cs typeface="Arial"/>
                <a:sym typeface="Arial"/>
              </a:rPr>
              <a:t>0</a:t>
            </a:r>
            <a:endParaRPr sz="1800">
              <a:solidFill>
                <a:schemeClr val="dk1"/>
              </a:solidFill>
              <a:latin typeface="Arial"/>
              <a:ea typeface="Arial"/>
              <a:cs typeface="Arial"/>
              <a:sym typeface="Arial"/>
            </a:endParaRPr>
          </a:p>
        </p:txBody>
      </p:sp>
      <p:pic>
        <p:nvPicPr>
          <p:cNvPr id="203" name="Google Shape;203;p19"/>
          <p:cNvPicPr preferRelativeResize="0"/>
          <p:nvPr/>
        </p:nvPicPr>
        <p:blipFill rotWithShape="1">
          <a:blip r:embed="rId6">
            <a:alphaModFix/>
          </a:blip>
          <a:srcRect b="0" l="0" r="0" t="0"/>
          <a:stretch/>
        </p:blipFill>
        <p:spPr>
          <a:xfrm>
            <a:off x="3348038" y="2924175"/>
            <a:ext cx="322262" cy="454025"/>
          </a:xfrm>
          <a:prstGeom prst="rect">
            <a:avLst/>
          </a:prstGeom>
          <a:noFill/>
          <a:ln>
            <a:noFill/>
          </a:ln>
        </p:spPr>
      </p:pic>
      <p:pic>
        <p:nvPicPr>
          <p:cNvPr id="204" name="Google Shape;204;p19"/>
          <p:cNvPicPr preferRelativeResize="0"/>
          <p:nvPr/>
        </p:nvPicPr>
        <p:blipFill rotWithShape="1">
          <a:blip r:embed="rId7">
            <a:alphaModFix/>
          </a:blip>
          <a:srcRect b="0" l="0" r="0" t="0"/>
          <a:stretch/>
        </p:blipFill>
        <p:spPr>
          <a:xfrm>
            <a:off x="1116013" y="2924175"/>
            <a:ext cx="444500" cy="508000"/>
          </a:xfrm>
          <a:prstGeom prst="rect">
            <a:avLst/>
          </a:prstGeom>
          <a:noFill/>
          <a:ln>
            <a:noFill/>
          </a:ln>
        </p:spPr>
      </p:pic>
      <p:pic>
        <p:nvPicPr>
          <p:cNvPr id="205" name="Google Shape;205;p19"/>
          <p:cNvPicPr preferRelativeResize="0"/>
          <p:nvPr/>
        </p:nvPicPr>
        <p:blipFill rotWithShape="1">
          <a:blip r:embed="rId8">
            <a:alphaModFix/>
          </a:blip>
          <a:srcRect b="0" l="0" r="0" t="0"/>
          <a:stretch/>
        </p:blipFill>
        <p:spPr>
          <a:xfrm>
            <a:off x="7667625" y="2852738"/>
            <a:ext cx="312738" cy="508000"/>
          </a:xfrm>
          <a:prstGeom prst="rect">
            <a:avLst/>
          </a:prstGeom>
          <a:noFill/>
          <a:ln>
            <a:noFill/>
          </a:ln>
        </p:spPr>
      </p:pic>
      <p:pic>
        <p:nvPicPr>
          <p:cNvPr id="206" name="Google Shape;206;p19"/>
          <p:cNvPicPr preferRelativeResize="0"/>
          <p:nvPr/>
        </p:nvPicPr>
        <p:blipFill rotWithShape="1">
          <a:blip r:embed="rId9">
            <a:alphaModFix/>
          </a:blip>
          <a:srcRect b="0" l="0" r="0" t="0"/>
          <a:stretch/>
        </p:blipFill>
        <p:spPr>
          <a:xfrm>
            <a:off x="0" y="2924175"/>
            <a:ext cx="471488" cy="274638"/>
          </a:xfrm>
          <a:prstGeom prst="rect">
            <a:avLst/>
          </a:prstGeom>
          <a:noFill/>
          <a:ln>
            <a:noFill/>
          </a:ln>
        </p:spPr>
      </p:pic>
      <p:sp>
        <p:nvSpPr>
          <p:cNvPr id="207" name="Google Shape;207;p19"/>
          <p:cNvSpPr txBox="1"/>
          <p:nvPr/>
        </p:nvSpPr>
        <p:spPr>
          <a:xfrm>
            <a:off x="4625975" y="4076700"/>
            <a:ext cx="542925" cy="369332"/>
          </a:xfrm>
          <a:prstGeom prst="rect">
            <a:avLst/>
          </a:prstGeom>
          <a:solidFill>
            <a:srgbClr val="CCFFCC">
              <a:alpha val="68627"/>
            </a:srgbClr>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dk1"/>
                </a:solidFill>
                <a:latin typeface="Arial"/>
                <a:ea typeface="Arial"/>
                <a:cs typeface="Arial"/>
                <a:sym typeface="Arial"/>
              </a:rPr>
              <a:t>−</a:t>
            </a:r>
            <a:r>
              <a:rPr lang="ru-RU" sz="1800">
                <a:solidFill>
                  <a:schemeClr val="dk1"/>
                </a:solidFill>
                <a:latin typeface="Tahoma"/>
                <a:ea typeface="Tahoma"/>
                <a:cs typeface="Tahoma"/>
                <a:sym typeface="Tahoma"/>
              </a:rPr>
              <a:t>1</a:t>
            </a:r>
            <a:endParaRPr sz="1800">
              <a:solidFill>
                <a:schemeClr val="dk1"/>
              </a:solidFill>
              <a:latin typeface="Tahoma"/>
              <a:ea typeface="Tahoma"/>
              <a:cs typeface="Tahoma"/>
              <a:sym typeface="Tahoma"/>
            </a:endParaRPr>
          </a:p>
        </p:txBody>
      </p:sp>
      <p:pic>
        <p:nvPicPr>
          <p:cNvPr id="208" name="Google Shape;208;p19"/>
          <p:cNvPicPr preferRelativeResize="0"/>
          <p:nvPr/>
        </p:nvPicPr>
        <p:blipFill rotWithShape="1">
          <a:blip r:embed="rId10">
            <a:alphaModFix/>
          </a:blip>
          <a:srcRect b="0" l="0" r="0" t="0"/>
          <a:stretch/>
        </p:blipFill>
        <p:spPr>
          <a:xfrm>
            <a:off x="8604250" y="3068638"/>
            <a:ext cx="354013" cy="274637"/>
          </a:xfrm>
          <a:prstGeom prst="rect">
            <a:avLst/>
          </a:prstGeom>
          <a:noFill/>
          <a:ln>
            <a:noFill/>
          </a:ln>
        </p:spPr>
      </p:pic>
      <p:cxnSp>
        <p:nvCxnSpPr>
          <p:cNvPr id="209" name="Google Shape;209;p19"/>
          <p:cNvCxnSpPr/>
          <p:nvPr/>
        </p:nvCxnSpPr>
        <p:spPr>
          <a:xfrm>
            <a:off x="25082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210" name="Google Shape;210;p19"/>
          <p:cNvCxnSpPr/>
          <p:nvPr/>
        </p:nvCxnSpPr>
        <p:spPr>
          <a:xfrm>
            <a:off x="88931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211" name="Google Shape;211;p19"/>
          <p:cNvCxnSpPr/>
          <p:nvPr/>
        </p:nvCxnSpPr>
        <p:spPr>
          <a:xfrm rot="10800000">
            <a:off x="4500563" y="4149725"/>
            <a:ext cx="144462" cy="0"/>
          </a:xfrm>
          <a:prstGeom prst="straightConnector1">
            <a:avLst/>
          </a:prstGeom>
          <a:noFill/>
          <a:ln cap="flat" cmpd="sng" w="28575">
            <a:solidFill>
              <a:schemeClr val="dk1"/>
            </a:solidFill>
            <a:prstDash val="solid"/>
            <a:round/>
            <a:headEnd len="med" w="med" type="none"/>
            <a:tailEnd len="med" w="med" type="none"/>
          </a:ln>
        </p:spPr>
      </p:cxnSp>
      <p:cxnSp>
        <p:nvCxnSpPr>
          <p:cNvPr id="212" name="Google Shape;212;p19"/>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grpSp>
        <p:nvGrpSpPr>
          <p:cNvPr id="213" name="Google Shape;213;p19"/>
          <p:cNvGrpSpPr/>
          <p:nvPr/>
        </p:nvGrpSpPr>
        <p:grpSpPr>
          <a:xfrm>
            <a:off x="85725" y="2708275"/>
            <a:ext cx="8943975" cy="1436688"/>
            <a:chOff x="54" y="1706"/>
            <a:chExt cx="5634" cy="905"/>
          </a:xfrm>
        </p:grpSpPr>
        <p:sp>
          <p:nvSpPr>
            <p:cNvPr id="214" name="Google Shape;214;p19"/>
            <p:cNvSpPr/>
            <p:nvPr/>
          </p:nvSpPr>
          <p:spPr>
            <a:xfrm>
              <a:off x="5602" y="2058"/>
              <a:ext cx="86" cy="102"/>
            </a:xfrm>
            <a:custGeom>
              <a:rect b="b" l="l" r="r" t="t"/>
              <a:pathLst>
                <a:path extrusionOk="0" h="102" w="86">
                  <a:moveTo>
                    <a:pt x="0" y="102"/>
                  </a:moveTo>
                  <a:cubicBezTo>
                    <a:pt x="22" y="75"/>
                    <a:pt x="44" y="49"/>
                    <a:pt x="58" y="32"/>
                  </a:cubicBezTo>
                  <a:cubicBezTo>
                    <a:pt x="72" y="15"/>
                    <a:pt x="79" y="7"/>
                    <a:pt x="86" y="0"/>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5" name="Google Shape;215;p19"/>
            <p:cNvSpPr/>
            <p:nvPr/>
          </p:nvSpPr>
          <p:spPr>
            <a:xfrm>
              <a:off x="54" y="2160"/>
              <a:ext cx="104" cy="108"/>
            </a:xfrm>
            <a:custGeom>
              <a:rect b="b" l="l" r="r" t="t"/>
              <a:pathLst>
                <a:path extrusionOk="0" h="108" w="104">
                  <a:moveTo>
                    <a:pt x="104" y="0"/>
                  </a:moveTo>
                  <a:cubicBezTo>
                    <a:pt x="85" y="20"/>
                    <a:pt x="67" y="40"/>
                    <a:pt x="50" y="58"/>
                  </a:cubicBezTo>
                  <a:cubicBezTo>
                    <a:pt x="33" y="76"/>
                    <a:pt x="6" y="103"/>
                    <a:pt x="0" y="108"/>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216" name="Google Shape;216;p19"/>
            <p:cNvGrpSpPr/>
            <p:nvPr/>
          </p:nvGrpSpPr>
          <p:grpSpPr>
            <a:xfrm>
              <a:off x="158" y="1706"/>
              <a:ext cx="2724" cy="905"/>
              <a:chOff x="385" y="3067"/>
              <a:chExt cx="2724" cy="905"/>
            </a:xfrm>
          </p:grpSpPr>
          <p:sp>
            <p:nvSpPr>
              <p:cNvPr id="217" name="Google Shape;217;p19"/>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8" name="Google Shape;218;p19"/>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19" name="Google Shape;219;p19"/>
            <p:cNvGrpSpPr/>
            <p:nvPr/>
          </p:nvGrpSpPr>
          <p:grpSpPr>
            <a:xfrm>
              <a:off x="2880" y="1706"/>
              <a:ext cx="2724" cy="905"/>
              <a:chOff x="385" y="3067"/>
              <a:chExt cx="2724" cy="905"/>
            </a:xfrm>
          </p:grpSpPr>
          <p:sp>
            <p:nvSpPr>
              <p:cNvPr id="220" name="Google Shape;220;p19"/>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1" name="Google Shape;221;p19"/>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sp>
        <p:nvSpPr>
          <p:cNvPr id="222" name="Google Shape;222;p19"/>
          <p:cNvSpPr txBox="1"/>
          <p:nvPr/>
        </p:nvSpPr>
        <p:spPr>
          <a:xfrm>
            <a:off x="0" y="428604"/>
            <a:ext cx="815816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Arial"/>
                <a:ea typeface="Arial"/>
                <a:cs typeface="Arial"/>
                <a:sym typeface="Arial"/>
              </a:rPr>
              <a:t>       Очевидно, що в цьому випадку точок перетину безліч, причому їх абсцисси визначаються  наступним чином:</a:t>
            </a:r>
            <a:endParaRPr/>
          </a:p>
        </p:txBody>
      </p:sp>
      <p:cxnSp>
        <p:nvCxnSpPr>
          <p:cNvPr id="223" name="Google Shape;223;p19"/>
          <p:cNvCxnSpPr/>
          <p:nvPr/>
        </p:nvCxnSpPr>
        <p:spPr>
          <a:xfrm>
            <a:off x="0" y="2882900"/>
            <a:ext cx="9144000" cy="0"/>
          </a:xfrm>
          <a:prstGeom prst="straightConnector1">
            <a:avLst/>
          </a:prstGeom>
          <a:noFill/>
          <a:ln cap="flat" cmpd="sng" w="28575">
            <a:solidFill>
              <a:srgbClr val="FF0000"/>
            </a:solidFill>
            <a:prstDash val="solid"/>
            <a:round/>
            <a:headEnd len="med" w="med" type="none"/>
            <a:tailEnd len="med" w="med" type="none"/>
          </a:ln>
        </p:spPr>
      </p:cxnSp>
      <p:sp>
        <p:nvSpPr>
          <p:cNvPr id="224" name="Google Shape;224;p19"/>
          <p:cNvSpPr txBox="1"/>
          <p:nvPr/>
        </p:nvSpPr>
        <p:spPr>
          <a:xfrm>
            <a:off x="4286248" y="2857496"/>
            <a:ext cx="28892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1800">
                <a:solidFill>
                  <a:srgbClr val="FF0000"/>
                </a:solidFill>
                <a:latin typeface="Arial"/>
                <a:ea typeface="Arial"/>
                <a:cs typeface="Arial"/>
                <a:sym typeface="Arial"/>
              </a:rPr>
              <a:t>a</a:t>
            </a:r>
            <a:endParaRPr b="1" i="1" sz="1800">
              <a:solidFill>
                <a:srgbClr val="FF0000"/>
              </a:solidFill>
              <a:latin typeface="Arial"/>
              <a:ea typeface="Arial"/>
              <a:cs typeface="Arial"/>
              <a:sym typeface="Arial"/>
            </a:endParaRPr>
          </a:p>
        </p:txBody>
      </p:sp>
      <p:sp>
        <p:nvSpPr>
          <p:cNvPr id="225" name="Google Shape;225;p19"/>
          <p:cNvSpPr/>
          <p:nvPr/>
        </p:nvSpPr>
        <p:spPr>
          <a:xfrm>
            <a:off x="1803400" y="284638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6" name="Google Shape;226;p19"/>
          <p:cNvSpPr/>
          <p:nvPr/>
        </p:nvSpPr>
        <p:spPr>
          <a:xfrm>
            <a:off x="5114925"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7" name="Google Shape;227;p19"/>
          <p:cNvSpPr/>
          <p:nvPr/>
        </p:nvSpPr>
        <p:spPr>
          <a:xfrm>
            <a:off x="6127750"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8" name="Google Shape;228;p19"/>
          <p:cNvSpPr/>
          <p:nvPr/>
        </p:nvSpPr>
        <p:spPr>
          <a:xfrm>
            <a:off x="792163" y="284638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9" name="Google Shape;229;p19"/>
          <p:cNvSpPr txBox="1"/>
          <p:nvPr/>
        </p:nvSpPr>
        <p:spPr>
          <a:xfrm>
            <a:off x="0" y="1142984"/>
            <a:ext cx="7740650"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rgbClr val="0000CC"/>
                </a:solidFill>
                <a:latin typeface="Times New Roman"/>
                <a:ea typeface="Times New Roman"/>
                <a:cs typeface="Times New Roman"/>
                <a:sym typeface="Times New Roman"/>
              </a:rPr>
              <a:t>1)</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Розглянемо точку, абсциса якої належить проміжку </a:t>
            </a:r>
            <a:endParaRPr sz="2000">
              <a:solidFill>
                <a:schemeClr val="dk1"/>
              </a:solidFill>
              <a:latin typeface="Times New Roman"/>
              <a:ea typeface="Times New Roman"/>
              <a:cs typeface="Times New Roman"/>
              <a:sym typeface="Times New Roman"/>
            </a:endParaRPr>
          </a:p>
          <a:p>
            <a:pPr indent="0" lvl="0" marL="0" marR="0" rtl="0" algn="l">
              <a:spcBef>
                <a:spcPts val="1000"/>
              </a:spcBef>
              <a:spcAft>
                <a:spcPts val="0"/>
              </a:spcAft>
              <a:buNone/>
            </a:pPr>
            <a:r>
              <a:rPr lang="ru-RU" sz="2000">
                <a:solidFill>
                  <a:schemeClr val="dk1"/>
                </a:solidFill>
                <a:latin typeface="Times New Roman"/>
                <a:ea typeface="Times New Roman"/>
                <a:cs typeface="Times New Roman"/>
                <a:sym typeface="Times New Roman"/>
              </a:rPr>
              <a:t> </a:t>
            </a:r>
            <a:r>
              <a:rPr b="1" lang="ru-RU" sz="2000">
                <a:solidFill>
                  <a:srgbClr val="0000CC"/>
                </a:solidFill>
                <a:latin typeface="Times New Roman"/>
                <a:ea typeface="Times New Roman"/>
                <a:cs typeface="Times New Roman"/>
                <a:sym typeface="Times New Roman"/>
              </a:rPr>
              <a:t>2)</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Абсциса цієї точки – це число(кут), синус якого дорівнює </a:t>
            </a:r>
            <a:r>
              <a:rPr b="1" i="1" lang="ru-RU" sz="2000">
                <a:solidFill>
                  <a:srgbClr val="FF0000"/>
                </a:solidFill>
                <a:latin typeface="Times New Roman"/>
                <a:ea typeface="Times New Roman"/>
                <a:cs typeface="Times New Roman"/>
                <a:sym typeface="Times New Roman"/>
              </a:rPr>
              <a:t>a</a:t>
            </a:r>
            <a:r>
              <a:rPr lang="ru-RU" sz="2000">
                <a:solidFill>
                  <a:schemeClr val="dk1"/>
                </a:solidFill>
                <a:latin typeface="Times New Roman"/>
                <a:ea typeface="Times New Roman"/>
                <a:cs typeface="Times New Roman"/>
                <a:sym typeface="Times New Roman"/>
              </a:rPr>
              <a:t>, тобто значення цього числа дорівнює </a:t>
            </a:r>
            <a:r>
              <a:rPr b="1" i="1" lang="ru-RU" sz="2000">
                <a:solidFill>
                  <a:schemeClr val="dk1"/>
                </a:solidFill>
                <a:latin typeface="Times New Roman"/>
                <a:ea typeface="Times New Roman"/>
                <a:cs typeface="Times New Roman"/>
                <a:sym typeface="Times New Roman"/>
              </a:rPr>
              <a:t>arcsin</a:t>
            </a:r>
            <a:r>
              <a:rPr b="1" i="1" lang="ru-RU" sz="2000">
                <a:solidFill>
                  <a:srgbClr val="FF0000"/>
                </a:solidFill>
                <a:latin typeface="Times New Roman"/>
                <a:ea typeface="Times New Roman"/>
                <a:cs typeface="Times New Roman"/>
                <a:sym typeface="Times New Roman"/>
              </a:rPr>
              <a:t>a</a:t>
            </a:r>
            <a:r>
              <a:rPr lang="ru-RU" sz="2000">
                <a:solidFill>
                  <a:schemeClr val="dk1"/>
                </a:solidFill>
                <a:latin typeface="Times New Roman"/>
                <a:ea typeface="Times New Roman"/>
                <a:cs typeface="Times New Roman"/>
                <a:sym typeface="Times New Roman"/>
              </a:rPr>
              <a:t>.               . </a:t>
            </a:r>
            <a:endParaRPr/>
          </a:p>
        </p:txBody>
      </p:sp>
      <p:pic>
        <p:nvPicPr>
          <p:cNvPr id="230" name="Google Shape;230;p19"/>
          <p:cNvPicPr preferRelativeResize="0"/>
          <p:nvPr/>
        </p:nvPicPr>
        <p:blipFill rotWithShape="1">
          <a:blip r:embed="rId11">
            <a:alphaModFix/>
          </a:blip>
          <a:srcRect b="0" l="0" r="0" t="0"/>
          <a:stretch/>
        </p:blipFill>
        <p:spPr>
          <a:xfrm>
            <a:off x="4643438" y="714356"/>
            <a:ext cx="714375" cy="603268"/>
          </a:xfrm>
          <a:prstGeom prst="rect">
            <a:avLst/>
          </a:prstGeom>
          <a:noFill/>
          <a:ln>
            <a:noFill/>
          </a:ln>
        </p:spPr>
      </p:pic>
      <p:cxnSp>
        <p:nvCxnSpPr>
          <p:cNvPr id="231" name="Google Shape;231;p19"/>
          <p:cNvCxnSpPr/>
          <p:nvPr/>
        </p:nvCxnSpPr>
        <p:spPr>
          <a:xfrm>
            <a:off x="5148263" y="2924175"/>
            <a:ext cx="0" cy="504825"/>
          </a:xfrm>
          <a:prstGeom prst="straightConnector1">
            <a:avLst/>
          </a:prstGeom>
          <a:noFill/>
          <a:ln cap="flat" cmpd="sng" w="9525">
            <a:solidFill>
              <a:schemeClr val="lt1"/>
            </a:solidFill>
            <a:prstDash val="dash"/>
            <a:round/>
            <a:headEnd len="med" w="med" type="none"/>
            <a:tailEnd len="med" w="med" type="none"/>
          </a:ln>
        </p:spPr>
      </p:cxnSp>
      <p:pic>
        <p:nvPicPr>
          <p:cNvPr id="232" name="Google Shape;232;p19"/>
          <p:cNvPicPr preferRelativeResize="0"/>
          <p:nvPr/>
        </p:nvPicPr>
        <p:blipFill rotWithShape="1">
          <a:blip r:embed="rId12">
            <a:alphaModFix/>
          </a:blip>
          <a:srcRect b="0" l="0" r="0" t="0"/>
          <a:stretch/>
        </p:blipFill>
        <p:spPr>
          <a:xfrm>
            <a:off x="4859338" y="3500438"/>
            <a:ext cx="649287" cy="200025"/>
          </a:xfrm>
          <a:prstGeom prst="rect">
            <a:avLst/>
          </a:prstGeom>
          <a:noFill/>
          <a:ln>
            <a:noFill/>
          </a:ln>
        </p:spPr>
      </p:pic>
      <p:sp>
        <p:nvSpPr>
          <p:cNvPr id="233" name="Google Shape;233;p19"/>
          <p:cNvSpPr txBox="1"/>
          <p:nvPr/>
        </p:nvSpPr>
        <p:spPr>
          <a:xfrm>
            <a:off x="0" y="4508500"/>
            <a:ext cx="9144000"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000">
                <a:solidFill>
                  <a:srgbClr val="0000CC"/>
                </a:solidFill>
                <a:latin typeface="Times New Roman"/>
                <a:ea typeface="Times New Roman"/>
                <a:cs typeface="Times New Roman"/>
                <a:sym typeface="Times New Roman"/>
              </a:rPr>
              <a:t>3)</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Абсциса другої точки належить відрізку [–π; π] і дорівнює          (π–</a:t>
            </a:r>
            <a:r>
              <a:rPr b="1" i="1" lang="ru-RU" sz="2000">
                <a:solidFill>
                  <a:schemeClr val="dk1"/>
                </a:solidFill>
                <a:latin typeface="Times New Roman"/>
                <a:ea typeface="Times New Roman"/>
                <a:cs typeface="Times New Roman"/>
                <a:sym typeface="Times New Roman"/>
              </a:rPr>
              <a:t>arcsina</a:t>
            </a:r>
            <a:r>
              <a:rPr lang="ru-RU" sz="2000">
                <a:solidFill>
                  <a:schemeClr val="dk1"/>
                </a:solidFill>
                <a:latin typeface="Times New Roman"/>
                <a:ea typeface="Times New Roman"/>
                <a:cs typeface="Times New Roman"/>
                <a:sym typeface="Times New Roman"/>
              </a:rPr>
              <a:t>). Щоб це пояснити достатньо пригадати, що  </a:t>
            </a:r>
            <a:r>
              <a:rPr b="1" i="1" lang="ru-RU" sz="2000">
                <a:solidFill>
                  <a:schemeClr val="dk1"/>
                </a:solidFill>
                <a:latin typeface="Times New Roman"/>
                <a:ea typeface="Times New Roman"/>
                <a:cs typeface="Times New Roman"/>
                <a:sym typeface="Times New Roman"/>
              </a:rPr>
              <a:t>sin</a:t>
            </a:r>
            <a:r>
              <a:rPr i="1" lang="ru-RU" sz="2000">
                <a:solidFill>
                  <a:schemeClr val="dk1"/>
                </a:solidFill>
                <a:latin typeface="Times New Roman"/>
                <a:ea typeface="Times New Roman"/>
                <a:cs typeface="Times New Roman"/>
                <a:sym typeface="Times New Roman"/>
              </a:rPr>
              <a:t>x </a:t>
            </a:r>
            <a:r>
              <a:rPr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sin</a:t>
            </a:r>
            <a:r>
              <a:rPr lang="ru-RU" sz="2000">
                <a:solidFill>
                  <a:schemeClr val="dk1"/>
                </a:solidFill>
                <a:latin typeface="Times New Roman"/>
                <a:ea typeface="Times New Roman"/>
                <a:cs typeface="Times New Roman"/>
                <a:sym typeface="Times New Roman"/>
              </a:rPr>
              <a:t>(π–</a:t>
            </a:r>
            <a:r>
              <a:rPr i="1" lang="ru-RU" sz="2000">
                <a:solidFill>
                  <a:schemeClr val="dk1"/>
                </a:solidFill>
                <a:latin typeface="Times New Roman"/>
                <a:ea typeface="Times New Roman"/>
                <a:cs typeface="Times New Roman"/>
                <a:sym typeface="Times New Roman"/>
              </a:rPr>
              <a:t>x</a:t>
            </a:r>
            <a:r>
              <a:rPr lang="ru-RU" sz="2000">
                <a:solidFill>
                  <a:schemeClr val="dk1"/>
                </a:solidFill>
                <a:latin typeface="Times New Roman"/>
                <a:ea typeface="Times New Roman"/>
                <a:cs typeface="Times New Roman"/>
                <a:sym typeface="Times New Roman"/>
              </a:rPr>
              <a:t>).</a:t>
            </a:r>
            <a:endParaRPr b="1" i="1" sz="2000">
              <a:solidFill>
                <a:schemeClr val="dk1"/>
              </a:solidFill>
              <a:latin typeface="Times New Roman"/>
              <a:ea typeface="Times New Roman"/>
              <a:cs typeface="Times New Roman"/>
              <a:sym typeface="Times New Roman"/>
            </a:endParaRPr>
          </a:p>
        </p:txBody>
      </p:sp>
      <p:cxnSp>
        <p:nvCxnSpPr>
          <p:cNvPr id="234" name="Google Shape;234;p19"/>
          <p:cNvCxnSpPr/>
          <p:nvPr/>
        </p:nvCxnSpPr>
        <p:spPr>
          <a:xfrm>
            <a:off x="6156325" y="2924175"/>
            <a:ext cx="0" cy="504825"/>
          </a:xfrm>
          <a:prstGeom prst="straightConnector1">
            <a:avLst/>
          </a:prstGeom>
          <a:noFill/>
          <a:ln cap="flat" cmpd="sng" w="9525">
            <a:solidFill>
              <a:schemeClr val="lt1"/>
            </a:solidFill>
            <a:prstDash val="dash"/>
            <a:round/>
            <a:headEnd len="med" w="med" type="none"/>
            <a:tailEnd len="med" w="med" type="none"/>
          </a:ln>
        </p:spPr>
      </p:cxnSp>
      <p:pic>
        <p:nvPicPr>
          <p:cNvPr id="235" name="Google Shape;235;p19"/>
          <p:cNvPicPr preferRelativeResize="0"/>
          <p:nvPr/>
        </p:nvPicPr>
        <p:blipFill rotWithShape="1">
          <a:blip r:embed="rId13">
            <a:alphaModFix/>
          </a:blip>
          <a:srcRect b="0" l="0" r="0" t="0"/>
          <a:stretch/>
        </p:blipFill>
        <p:spPr>
          <a:xfrm>
            <a:off x="5724525" y="3500438"/>
            <a:ext cx="884238" cy="190500"/>
          </a:xfrm>
          <a:prstGeom prst="rect">
            <a:avLst/>
          </a:prstGeom>
          <a:noFill/>
          <a:ln>
            <a:noFill/>
          </a:ln>
        </p:spPr>
      </p:pic>
      <p:sp>
        <p:nvSpPr>
          <p:cNvPr id="236" name="Google Shape;236;p19"/>
          <p:cNvSpPr txBox="1"/>
          <p:nvPr/>
        </p:nvSpPr>
        <p:spPr>
          <a:xfrm>
            <a:off x="0" y="5229225"/>
            <a:ext cx="9144000"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000">
                <a:solidFill>
                  <a:srgbClr val="0000CC"/>
                </a:solidFill>
                <a:latin typeface="Times New Roman"/>
                <a:ea typeface="Times New Roman"/>
                <a:cs typeface="Times New Roman"/>
                <a:sym typeface="Times New Roman"/>
              </a:rPr>
              <a:t>4)</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Всі інші абсцисси точок перетину отримуємо враховуючи періодичність функції   </a:t>
            </a:r>
            <a:r>
              <a:rPr b="1" i="1" lang="ru-RU" sz="2000">
                <a:solidFill>
                  <a:schemeClr val="dk1"/>
                </a:solidFill>
                <a:latin typeface="Times New Roman"/>
                <a:ea typeface="Times New Roman"/>
                <a:cs typeface="Times New Roman"/>
                <a:sym typeface="Times New Roman"/>
              </a:rPr>
              <a:t>y </a:t>
            </a:r>
            <a:r>
              <a:rPr b="1"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sinx</a:t>
            </a:r>
            <a:r>
              <a:rPr i="1"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(Т=2πn</a:t>
            </a:r>
            <a:r>
              <a:rPr b="1" lang="ru-RU" sz="2000">
                <a:solidFill>
                  <a:schemeClr val="dk1"/>
                </a:solidFill>
                <a:latin typeface="Times New Roman"/>
                <a:ea typeface="Times New Roman"/>
                <a:cs typeface="Times New Roman"/>
                <a:sym typeface="Times New Roman"/>
              </a:rPr>
              <a:t>, де </a:t>
            </a:r>
            <a:r>
              <a:rPr b="1" i="1" lang="ru-RU" sz="2000">
                <a:solidFill>
                  <a:schemeClr val="dk1"/>
                </a:solidFill>
                <a:latin typeface="Times New Roman"/>
                <a:ea typeface="Times New Roman"/>
                <a:cs typeface="Times New Roman"/>
                <a:sym typeface="Times New Roman"/>
              </a:rPr>
              <a:t>n</a:t>
            </a:r>
            <a:r>
              <a:rPr b="1" lang="ru-RU" sz="2000">
                <a:solidFill>
                  <a:schemeClr val="dk1"/>
                </a:solidFill>
                <a:latin typeface="Times New Roman"/>
                <a:ea typeface="Times New Roman"/>
                <a:cs typeface="Times New Roman"/>
                <a:sym typeface="Times New Roman"/>
              </a:rPr>
              <a:t>∈Z)</a:t>
            </a:r>
            <a:r>
              <a:rPr lang="ru-RU" sz="2000">
                <a:solidFill>
                  <a:schemeClr val="dk1"/>
                </a:solidFill>
                <a:latin typeface="Times New Roman"/>
                <a:ea typeface="Times New Roman"/>
                <a:cs typeface="Times New Roman"/>
                <a:sym typeface="Times New Roman"/>
              </a:rPr>
              <a:t>. </a:t>
            </a:r>
            <a:endParaRPr/>
          </a:p>
        </p:txBody>
      </p:sp>
      <p:cxnSp>
        <p:nvCxnSpPr>
          <p:cNvPr id="237" name="Google Shape;237;p19"/>
          <p:cNvCxnSpPr/>
          <p:nvPr/>
        </p:nvCxnSpPr>
        <p:spPr>
          <a:xfrm>
            <a:off x="5148263" y="2924175"/>
            <a:ext cx="0" cy="504825"/>
          </a:xfrm>
          <a:prstGeom prst="straightConnector1">
            <a:avLst/>
          </a:prstGeom>
          <a:noFill/>
          <a:ln cap="flat" cmpd="sng" w="9525">
            <a:solidFill>
              <a:schemeClr val="lt1"/>
            </a:solidFill>
            <a:prstDash val="dash"/>
            <a:round/>
            <a:headEnd len="med" w="med" type="none"/>
            <a:tailEnd len="med" w="med" type="none"/>
          </a:ln>
        </p:spPr>
      </p:cxnSp>
      <p:cxnSp>
        <p:nvCxnSpPr>
          <p:cNvPr id="238" name="Google Shape;238;p19"/>
          <p:cNvCxnSpPr/>
          <p:nvPr/>
        </p:nvCxnSpPr>
        <p:spPr>
          <a:xfrm>
            <a:off x="6156325" y="2924175"/>
            <a:ext cx="0" cy="504825"/>
          </a:xfrm>
          <a:prstGeom prst="straightConnector1">
            <a:avLst/>
          </a:prstGeom>
          <a:noFill/>
          <a:ln cap="flat" cmpd="sng" w="9525">
            <a:solidFill>
              <a:schemeClr val="lt1"/>
            </a:solidFill>
            <a:prstDash val="dash"/>
            <a:round/>
            <a:headEnd len="med" w="med" type="none"/>
            <a:tailEnd len="med" w="med" type="none"/>
          </a:ln>
        </p:spPr>
      </p:cxnSp>
      <p:pic>
        <p:nvPicPr>
          <p:cNvPr id="239" name="Google Shape;239;p19"/>
          <p:cNvPicPr preferRelativeResize="0"/>
          <p:nvPr/>
        </p:nvPicPr>
        <p:blipFill rotWithShape="1">
          <a:blip r:embed="rId14">
            <a:alphaModFix/>
          </a:blip>
          <a:srcRect b="0" l="0" r="0" t="0"/>
          <a:stretch/>
        </p:blipFill>
        <p:spPr>
          <a:xfrm>
            <a:off x="471488" y="3500438"/>
            <a:ext cx="784225" cy="463550"/>
          </a:xfrm>
          <a:prstGeom prst="rect">
            <a:avLst/>
          </a:prstGeom>
          <a:noFill/>
          <a:ln>
            <a:noFill/>
          </a:ln>
        </p:spPr>
      </p:pic>
      <p:pic>
        <p:nvPicPr>
          <p:cNvPr id="240" name="Google Shape;240;p19"/>
          <p:cNvPicPr preferRelativeResize="0"/>
          <p:nvPr/>
        </p:nvPicPr>
        <p:blipFill rotWithShape="1">
          <a:blip r:embed="rId15">
            <a:alphaModFix/>
          </a:blip>
          <a:srcRect b="0" l="0" r="0" t="0"/>
          <a:stretch/>
        </p:blipFill>
        <p:spPr>
          <a:xfrm>
            <a:off x="1360488" y="3500438"/>
            <a:ext cx="1035050" cy="461962"/>
          </a:xfrm>
          <a:prstGeom prst="rect">
            <a:avLst/>
          </a:prstGeom>
          <a:noFill/>
          <a:ln>
            <a:noFill/>
          </a:ln>
        </p:spPr>
      </p:pic>
      <p:sp>
        <p:nvSpPr>
          <p:cNvPr id="241" name="Google Shape;241;p19"/>
          <p:cNvSpPr/>
          <p:nvPr/>
        </p:nvSpPr>
        <p:spPr>
          <a:xfrm>
            <a:off x="5114925"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2" name="Google Shape;242;p19"/>
          <p:cNvSpPr/>
          <p:nvPr/>
        </p:nvSpPr>
        <p:spPr>
          <a:xfrm>
            <a:off x="6127750"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3" name="Google Shape;243;p19"/>
          <p:cNvSpPr/>
          <p:nvPr/>
        </p:nvSpPr>
        <p:spPr>
          <a:xfrm>
            <a:off x="4859338" y="3500438"/>
            <a:ext cx="649287" cy="21590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4" name="Google Shape;244;p19"/>
          <p:cNvSpPr/>
          <p:nvPr/>
        </p:nvSpPr>
        <p:spPr>
          <a:xfrm>
            <a:off x="5724525" y="3500438"/>
            <a:ext cx="873125" cy="21590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5" name="Google Shape;245;p19"/>
          <p:cNvSpPr/>
          <p:nvPr/>
        </p:nvSpPr>
        <p:spPr>
          <a:xfrm>
            <a:off x="1357313" y="3533775"/>
            <a:ext cx="1035050" cy="42545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6" name="Google Shape;246;p19"/>
          <p:cNvSpPr/>
          <p:nvPr/>
        </p:nvSpPr>
        <p:spPr>
          <a:xfrm>
            <a:off x="446088" y="3536950"/>
            <a:ext cx="792162" cy="42545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247" name="Google Shape;247;p19"/>
          <p:cNvCxnSpPr/>
          <p:nvPr/>
        </p:nvCxnSpPr>
        <p:spPr>
          <a:xfrm>
            <a:off x="5148263" y="2924175"/>
            <a:ext cx="0" cy="504825"/>
          </a:xfrm>
          <a:prstGeom prst="straightConnector1">
            <a:avLst/>
          </a:prstGeom>
          <a:noFill/>
          <a:ln cap="flat" cmpd="sng" w="9525">
            <a:solidFill>
              <a:schemeClr val="dk1"/>
            </a:solidFill>
            <a:prstDash val="dash"/>
            <a:round/>
            <a:headEnd len="med" w="med" type="none"/>
            <a:tailEnd len="med" w="med" type="none"/>
          </a:ln>
        </p:spPr>
      </p:cxnSp>
      <p:cxnSp>
        <p:nvCxnSpPr>
          <p:cNvPr id="248" name="Google Shape;248;p19"/>
          <p:cNvCxnSpPr/>
          <p:nvPr/>
        </p:nvCxnSpPr>
        <p:spPr>
          <a:xfrm>
            <a:off x="6156325" y="2924175"/>
            <a:ext cx="0" cy="504825"/>
          </a:xfrm>
          <a:prstGeom prst="straightConnector1">
            <a:avLst/>
          </a:prstGeom>
          <a:noFill/>
          <a:ln cap="flat" cmpd="sng" w="9525">
            <a:solidFill>
              <a:schemeClr val="dk1"/>
            </a:solidFill>
            <a:prstDash val="dash"/>
            <a:round/>
            <a:headEnd len="med" w="med" type="none"/>
            <a:tailEnd len="med" w="med" type="none"/>
          </a:ln>
        </p:spPr>
      </p:cxnSp>
      <p:sp>
        <p:nvSpPr>
          <p:cNvPr id="249" name="Google Shape;249;p19"/>
          <p:cNvSpPr/>
          <p:nvPr/>
        </p:nvSpPr>
        <p:spPr>
          <a:xfrm>
            <a:off x="5114925"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50" name="Google Shape;250;p19"/>
          <p:cNvSpPr/>
          <p:nvPr/>
        </p:nvSpPr>
        <p:spPr>
          <a:xfrm>
            <a:off x="6127750"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51" name="Google Shape;251;p19"/>
          <p:cNvSpPr txBox="1"/>
          <p:nvPr/>
        </p:nvSpPr>
        <p:spPr>
          <a:xfrm>
            <a:off x="244475" y="6027738"/>
            <a:ext cx="4779963" cy="707886"/>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u="sng">
                <a:solidFill>
                  <a:schemeClr val="dk1"/>
                </a:solidFill>
                <a:latin typeface="Times New Roman"/>
                <a:ea typeface="Times New Roman"/>
                <a:cs typeface="Times New Roman"/>
                <a:sym typeface="Times New Roman"/>
              </a:rPr>
              <a:t>Завдання:</a:t>
            </a:r>
            <a:r>
              <a:rPr lang="ru-RU" sz="2000">
                <a:solidFill>
                  <a:schemeClr val="dk1"/>
                </a:solidFill>
                <a:latin typeface="Times New Roman"/>
                <a:ea typeface="Times New Roman"/>
                <a:cs typeface="Times New Roman"/>
                <a:sym typeface="Times New Roman"/>
              </a:rPr>
              <a:t>  назвіть абсциси двох наступних точок перетину справа.</a:t>
            </a:r>
            <a:endParaRPr sz="2000">
              <a:solidFill>
                <a:schemeClr val="dk1"/>
              </a:solidFill>
              <a:latin typeface="Times New Roman"/>
              <a:ea typeface="Times New Roman"/>
              <a:cs typeface="Times New Roman"/>
              <a:sym typeface="Times New Roman"/>
            </a:endParaRPr>
          </a:p>
        </p:txBody>
      </p:sp>
      <p:sp>
        <p:nvSpPr>
          <p:cNvPr id="252" name="Google Shape;252;p19"/>
          <p:cNvSpPr txBox="1"/>
          <p:nvPr/>
        </p:nvSpPr>
        <p:spPr>
          <a:xfrm>
            <a:off x="0" y="0"/>
            <a:ext cx="2643174"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Arial"/>
                <a:ea typeface="Arial"/>
                <a:cs typeface="Arial"/>
                <a:sym typeface="Arial"/>
              </a:rPr>
              <a:t>II</a:t>
            </a:r>
            <a:r>
              <a:rPr lang="ru-RU" sz="1800">
                <a:solidFill>
                  <a:schemeClr val="dk1"/>
                </a:solidFill>
                <a:latin typeface="Arial"/>
                <a:ea typeface="Arial"/>
                <a:cs typeface="Arial"/>
                <a:sym typeface="Arial"/>
              </a:rPr>
              <a:t> </a:t>
            </a:r>
            <a:r>
              <a:rPr b="1" lang="ru-RU" sz="2000">
                <a:solidFill>
                  <a:schemeClr val="dk1"/>
                </a:solidFill>
                <a:latin typeface="Arial"/>
                <a:ea typeface="Arial"/>
                <a:cs typeface="Arial"/>
                <a:sym typeface="Arial"/>
              </a:rPr>
              <a:t>випадок:   </a:t>
            </a:r>
            <a:r>
              <a:rPr b="1" i="1" lang="ru-RU" sz="1800">
                <a:solidFill>
                  <a:schemeClr val="dk1"/>
                </a:solidFill>
                <a:latin typeface="Arial"/>
                <a:ea typeface="Arial"/>
                <a:cs typeface="Arial"/>
                <a:sym typeface="Arial"/>
              </a:rPr>
              <a:t>a</a:t>
            </a:r>
            <a:r>
              <a:rPr b="1" lang="ru-RU" sz="1800">
                <a:solidFill>
                  <a:schemeClr val="dk1"/>
                </a:solidFill>
                <a:latin typeface="Arial"/>
                <a:ea typeface="Arial"/>
                <a:cs typeface="Arial"/>
                <a:sym typeface="Arial"/>
              </a:rPr>
              <a:t>∈[–1;1]</a:t>
            </a:r>
            <a:endParaRPr/>
          </a:p>
        </p:txBody>
      </p:sp>
      <p:sp>
        <p:nvSpPr>
          <p:cNvPr id="253" name="Google Shape;253;p19"/>
          <p:cNvSpPr txBox="1"/>
          <p:nvPr/>
        </p:nvSpPr>
        <p:spPr>
          <a:xfrm>
            <a:off x="5168900" y="6027738"/>
            <a:ext cx="3630613" cy="707886"/>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u="sng">
                <a:solidFill>
                  <a:schemeClr val="dk1"/>
                </a:solidFill>
                <a:latin typeface="Times New Roman"/>
                <a:ea typeface="Times New Roman"/>
                <a:cs typeface="Times New Roman"/>
                <a:sym typeface="Times New Roman"/>
              </a:rPr>
              <a:t>Відповідь:</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a:t>
            </a:r>
            <a:r>
              <a:rPr b="1" i="1" lang="ru-RU" sz="2000">
                <a:solidFill>
                  <a:schemeClr val="dk1"/>
                </a:solidFill>
                <a:latin typeface="Times New Roman"/>
                <a:ea typeface="Times New Roman"/>
                <a:cs typeface="Times New Roman"/>
                <a:sym typeface="Times New Roman"/>
              </a:rPr>
              <a:t>arcsina+2π</a:t>
            </a:r>
            <a:r>
              <a:rPr b="1" lang="ru-RU" sz="2000">
                <a:solidFill>
                  <a:schemeClr val="dk1"/>
                </a:solidFill>
                <a:latin typeface="Times New Roman"/>
                <a:ea typeface="Times New Roman"/>
                <a:cs typeface="Times New Roman"/>
                <a:sym typeface="Times New Roman"/>
              </a:rPr>
              <a:t>)  і  (3</a:t>
            </a:r>
            <a:r>
              <a:rPr b="1" i="1" lang="ru-RU" sz="2000">
                <a:solidFill>
                  <a:schemeClr val="dk1"/>
                </a:solidFill>
                <a:latin typeface="Times New Roman"/>
                <a:ea typeface="Times New Roman"/>
                <a:cs typeface="Times New Roman"/>
                <a:sym typeface="Times New Roman"/>
              </a:rPr>
              <a:t>π</a:t>
            </a:r>
            <a:r>
              <a:rPr b="1"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a:t>
            </a:r>
            <a:r>
              <a:rPr b="1"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arcsina</a:t>
            </a:r>
            <a:r>
              <a:rPr b="1" lang="ru-RU"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p:txBody>
      </p:sp>
    </p:spTree>
  </p:cSld>
  <p:clrMapOvr>
    <a:masterClrMapping/>
  </p:clrMapOvr>
  <p:transition spd="med">
    <p:fade thruBlk="1"/>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cxnSp>
        <p:nvCxnSpPr>
          <p:cNvPr id="258" name="Google Shape;258;p20"/>
          <p:cNvCxnSpPr/>
          <p:nvPr/>
        </p:nvCxnSpPr>
        <p:spPr>
          <a:xfrm>
            <a:off x="107950" y="3429000"/>
            <a:ext cx="9001125" cy="0"/>
          </a:xfrm>
          <a:prstGeom prst="straightConnector1">
            <a:avLst/>
          </a:prstGeom>
          <a:noFill/>
          <a:ln cap="flat" cmpd="sng" w="19050">
            <a:solidFill>
              <a:schemeClr val="dk1"/>
            </a:solidFill>
            <a:prstDash val="solid"/>
            <a:round/>
            <a:headEnd len="med" w="med" type="none"/>
            <a:tailEnd len="med" w="med" type="triangle"/>
          </a:ln>
        </p:spPr>
      </p:cxnSp>
      <p:cxnSp>
        <p:nvCxnSpPr>
          <p:cNvPr id="259" name="Google Shape;259;p20"/>
          <p:cNvCxnSpPr/>
          <p:nvPr/>
        </p:nvCxnSpPr>
        <p:spPr>
          <a:xfrm rot="10800000">
            <a:off x="4572000" y="2060575"/>
            <a:ext cx="0" cy="2447925"/>
          </a:xfrm>
          <a:prstGeom prst="straightConnector1">
            <a:avLst/>
          </a:prstGeom>
          <a:noFill/>
          <a:ln cap="flat" cmpd="sng" w="19050">
            <a:solidFill>
              <a:schemeClr val="dk1"/>
            </a:solidFill>
            <a:prstDash val="solid"/>
            <a:round/>
            <a:headEnd len="med" w="med" type="none"/>
            <a:tailEnd len="med" w="med" type="triangle"/>
          </a:ln>
        </p:spPr>
      </p:cxnSp>
      <p:sp>
        <p:nvSpPr>
          <p:cNvPr id="260" name="Google Shape;260;p20"/>
          <p:cNvSpPr txBox="1"/>
          <p:nvPr/>
        </p:nvSpPr>
        <p:spPr>
          <a:xfrm>
            <a:off x="8893175" y="3357563"/>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sp>
        <p:nvSpPr>
          <p:cNvPr id="261" name="Google Shape;261;p20"/>
          <p:cNvSpPr txBox="1"/>
          <p:nvPr/>
        </p:nvSpPr>
        <p:spPr>
          <a:xfrm>
            <a:off x="4211638" y="1989138"/>
            <a:ext cx="3603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cxnSp>
        <p:nvCxnSpPr>
          <p:cNvPr id="262" name="Google Shape;262;p20"/>
          <p:cNvCxnSpPr/>
          <p:nvPr/>
        </p:nvCxnSpPr>
        <p:spPr>
          <a:xfrm>
            <a:off x="6735763" y="33702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263" name="Google Shape;263;p20"/>
          <p:cNvCxnSpPr/>
          <p:nvPr/>
        </p:nvCxnSpPr>
        <p:spPr>
          <a:xfrm>
            <a:off x="5646738" y="3357563"/>
            <a:ext cx="0" cy="142875"/>
          </a:xfrm>
          <a:prstGeom prst="straightConnector1">
            <a:avLst/>
          </a:prstGeom>
          <a:noFill/>
          <a:ln cap="flat" cmpd="sng" w="28575">
            <a:solidFill>
              <a:schemeClr val="dk1"/>
            </a:solidFill>
            <a:prstDash val="solid"/>
            <a:round/>
            <a:headEnd len="med" w="med" type="none"/>
            <a:tailEnd len="med" w="med" type="none"/>
          </a:ln>
        </p:spPr>
      </p:cxnSp>
      <p:pic>
        <p:nvPicPr>
          <p:cNvPr id="264" name="Google Shape;264;p20"/>
          <p:cNvPicPr preferRelativeResize="0"/>
          <p:nvPr/>
        </p:nvPicPr>
        <p:blipFill rotWithShape="1">
          <a:blip r:embed="rId3">
            <a:alphaModFix/>
          </a:blip>
          <a:srcRect b="0" l="0" r="0" t="0"/>
          <a:stretch/>
        </p:blipFill>
        <p:spPr>
          <a:xfrm>
            <a:off x="2268538" y="3068638"/>
            <a:ext cx="341312" cy="254000"/>
          </a:xfrm>
          <a:prstGeom prst="rect">
            <a:avLst/>
          </a:prstGeom>
          <a:noFill/>
          <a:ln>
            <a:noFill/>
          </a:ln>
        </p:spPr>
      </p:pic>
      <p:pic>
        <p:nvPicPr>
          <p:cNvPr id="265" name="Google Shape;265;p20"/>
          <p:cNvPicPr preferRelativeResize="0"/>
          <p:nvPr/>
        </p:nvPicPr>
        <p:blipFill rotWithShape="1">
          <a:blip r:embed="rId4">
            <a:alphaModFix/>
          </a:blip>
          <a:srcRect b="0" l="0" r="0" t="0"/>
          <a:stretch/>
        </p:blipFill>
        <p:spPr>
          <a:xfrm>
            <a:off x="6588125" y="3536950"/>
            <a:ext cx="215900" cy="215900"/>
          </a:xfrm>
          <a:prstGeom prst="rect">
            <a:avLst/>
          </a:prstGeom>
          <a:noFill/>
          <a:ln>
            <a:noFill/>
          </a:ln>
        </p:spPr>
      </p:pic>
      <p:pic>
        <p:nvPicPr>
          <p:cNvPr id="266" name="Google Shape;266;p20"/>
          <p:cNvPicPr preferRelativeResize="0"/>
          <p:nvPr/>
        </p:nvPicPr>
        <p:blipFill rotWithShape="1">
          <a:blip r:embed="rId5">
            <a:alphaModFix/>
          </a:blip>
          <a:srcRect b="0" l="0" r="0" t="0"/>
          <a:stretch/>
        </p:blipFill>
        <p:spPr>
          <a:xfrm>
            <a:off x="5521325" y="3532188"/>
            <a:ext cx="214313" cy="508000"/>
          </a:xfrm>
          <a:prstGeom prst="rect">
            <a:avLst/>
          </a:prstGeom>
          <a:noFill/>
          <a:ln>
            <a:noFill/>
          </a:ln>
        </p:spPr>
      </p:pic>
      <p:cxnSp>
        <p:nvCxnSpPr>
          <p:cNvPr id="267" name="Google Shape;267;p20"/>
          <p:cNvCxnSpPr/>
          <p:nvPr/>
        </p:nvCxnSpPr>
        <p:spPr>
          <a:xfrm flipH="1">
            <a:off x="4500563" y="2708275"/>
            <a:ext cx="152400" cy="3175"/>
          </a:xfrm>
          <a:prstGeom prst="straightConnector1">
            <a:avLst/>
          </a:prstGeom>
          <a:noFill/>
          <a:ln cap="flat" cmpd="sng" w="28575">
            <a:solidFill>
              <a:schemeClr val="dk1"/>
            </a:solidFill>
            <a:prstDash val="solid"/>
            <a:round/>
            <a:headEnd len="med" w="med" type="none"/>
            <a:tailEnd len="med" w="med" type="none"/>
          </a:ln>
        </p:spPr>
      </p:cxnSp>
      <p:sp>
        <p:nvSpPr>
          <p:cNvPr id="268" name="Google Shape;268;p20"/>
          <p:cNvSpPr txBox="1"/>
          <p:nvPr/>
        </p:nvSpPr>
        <p:spPr>
          <a:xfrm>
            <a:off x="4121150" y="2420938"/>
            <a:ext cx="43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269" name="Google Shape;269;p20"/>
          <p:cNvCxnSpPr/>
          <p:nvPr/>
        </p:nvCxnSpPr>
        <p:spPr>
          <a:xfrm>
            <a:off x="107950" y="4149725"/>
            <a:ext cx="8856663" cy="0"/>
          </a:xfrm>
          <a:prstGeom prst="straightConnector1">
            <a:avLst/>
          </a:prstGeom>
          <a:noFill/>
          <a:ln cap="flat" cmpd="sng" w="9525">
            <a:solidFill>
              <a:schemeClr val="dk1"/>
            </a:solidFill>
            <a:prstDash val="dash"/>
            <a:round/>
            <a:headEnd len="med" w="med" type="none"/>
            <a:tailEnd len="med" w="med" type="none"/>
          </a:ln>
        </p:spPr>
      </p:cxnSp>
      <p:cxnSp>
        <p:nvCxnSpPr>
          <p:cNvPr id="270" name="Google Shape;270;p20"/>
          <p:cNvCxnSpPr/>
          <p:nvPr/>
        </p:nvCxnSpPr>
        <p:spPr>
          <a:xfrm>
            <a:off x="115888" y="2708275"/>
            <a:ext cx="8920162" cy="0"/>
          </a:xfrm>
          <a:prstGeom prst="straightConnector1">
            <a:avLst/>
          </a:prstGeom>
          <a:noFill/>
          <a:ln cap="flat" cmpd="sng" w="9525">
            <a:solidFill>
              <a:schemeClr val="dk1"/>
            </a:solidFill>
            <a:prstDash val="dash"/>
            <a:round/>
            <a:headEnd len="med" w="med" type="none"/>
            <a:tailEnd len="med" w="med" type="none"/>
          </a:ln>
        </p:spPr>
      </p:cxnSp>
      <p:cxnSp>
        <p:nvCxnSpPr>
          <p:cNvPr id="271" name="Google Shape;271;p20"/>
          <p:cNvCxnSpPr/>
          <p:nvPr/>
        </p:nvCxnSpPr>
        <p:spPr>
          <a:xfrm>
            <a:off x="2411413"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272" name="Google Shape;272;p20"/>
          <p:cNvCxnSpPr/>
          <p:nvPr/>
        </p:nvCxnSpPr>
        <p:spPr>
          <a:xfrm>
            <a:off x="349567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273" name="Google Shape;273;p20"/>
          <p:cNvCxnSpPr/>
          <p:nvPr/>
        </p:nvCxnSpPr>
        <p:spPr>
          <a:xfrm>
            <a:off x="1328738" y="3367088"/>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274" name="Google Shape;274;p20"/>
          <p:cNvCxnSpPr/>
          <p:nvPr/>
        </p:nvCxnSpPr>
        <p:spPr>
          <a:xfrm>
            <a:off x="7821613" y="3360738"/>
            <a:ext cx="0" cy="142875"/>
          </a:xfrm>
          <a:prstGeom prst="straightConnector1">
            <a:avLst/>
          </a:prstGeom>
          <a:noFill/>
          <a:ln cap="flat" cmpd="sng" w="28575">
            <a:solidFill>
              <a:schemeClr val="dk1"/>
            </a:solidFill>
            <a:prstDash val="solid"/>
            <a:round/>
            <a:headEnd len="med" w="med" type="none"/>
            <a:tailEnd len="med" w="med" type="none"/>
          </a:ln>
        </p:spPr>
      </p:cxnSp>
      <p:sp>
        <p:nvSpPr>
          <p:cNvPr id="275" name="Google Shape;275;p20"/>
          <p:cNvSpPr txBox="1"/>
          <p:nvPr/>
        </p:nvSpPr>
        <p:spPr>
          <a:xfrm>
            <a:off x="4529138" y="3371850"/>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pic>
        <p:nvPicPr>
          <p:cNvPr id="276" name="Google Shape;276;p20"/>
          <p:cNvPicPr preferRelativeResize="0"/>
          <p:nvPr/>
        </p:nvPicPr>
        <p:blipFill rotWithShape="1">
          <a:blip r:embed="rId6">
            <a:alphaModFix/>
          </a:blip>
          <a:srcRect b="0" l="0" r="0" t="0"/>
          <a:stretch/>
        </p:blipFill>
        <p:spPr>
          <a:xfrm>
            <a:off x="3348038" y="2924175"/>
            <a:ext cx="322262" cy="454025"/>
          </a:xfrm>
          <a:prstGeom prst="rect">
            <a:avLst/>
          </a:prstGeom>
          <a:noFill/>
          <a:ln>
            <a:noFill/>
          </a:ln>
        </p:spPr>
      </p:pic>
      <p:pic>
        <p:nvPicPr>
          <p:cNvPr id="277" name="Google Shape;277;p20"/>
          <p:cNvPicPr preferRelativeResize="0"/>
          <p:nvPr/>
        </p:nvPicPr>
        <p:blipFill rotWithShape="1">
          <a:blip r:embed="rId7">
            <a:alphaModFix/>
          </a:blip>
          <a:srcRect b="0" l="0" r="0" t="0"/>
          <a:stretch/>
        </p:blipFill>
        <p:spPr>
          <a:xfrm>
            <a:off x="1116013" y="2924175"/>
            <a:ext cx="444500" cy="508000"/>
          </a:xfrm>
          <a:prstGeom prst="rect">
            <a:avLst/>
          </a:prstGeom>
          <a:noFill/>
          <a:ln>
            <a:noFill/>
          </a:ln>
        </p:spPr>
      </p:pic>
      <p:pic>
        <p:nvPicPr>
          <p:cNvPr id="278" name="Google Shape;278;p20"/>
          <p:cNvPicPr preferRelativeResize="0"/>
          <p:nvPr/>
        </p:nvPicPr>
        <p:blipFill rotWithShape="1">
          <a:blip r:embed="rId8">
            <a:alphaModFix/>
          </a:blip>
          <a:srcRect b="0" l="0" r="0" t="0"/>
          <a:stretch/>
        </p:blipFill>
        <p:spPr>
          <a:xfrm>
            <a:off x="7667625" y="2852738"/>
            <a:ext cx="312738" cy="508000"/>
          </a:xfrm>
          <a:prstGeom prst="rect">
            <a:avLst/>
          </a:prstGeom>
          <a:noFill/>
          <a:ln>
            <a:noFill/>
          </a:ln>
        </p:spPr>
      </p:pic>
      <p:pic>
        <p:nvPicPr>
          <p:cNvPr id="279" name="Google Shape;279;p20"/>
          <p:cNvPicPr preferRelativeResize="0"/>
          <p:nvPr/>
        </p:nvPicPr>
        <p:blipFill rotWithShape="1">
          <a:blip r:embed="rId9">
            <a:alphaModFix/>
          </a:blip>
          <a:srcRect b="0" l="0" r="0" t="0"/>
          <a:stretch/>
        </p:blipFill>
        <p:spPr>
          <a:xfrm>
            <a:off x="-38100" y="3000375"/>
            <a:ext cx="471488" cy="274638"/>
          </a:xfrm>
          <a:prstGeom prst="rect">
            <a:avLst/>
          </a:prstGeom>
          <a:noFill/>
          <a:ln>
            <a:noFill/>
          </a:ln>
        </p:spPr>
      </p:pic>
      <p:sp>
        <p:nvSpPr>
          <p:cNvPr id="280" name="Google Shape;280;p20"/>
          <p:cNvSpPr txBox="1"/>
          <p:nvPr/>
        </p:nvSpPr>
        <p:spPr>
          <a:xfrm>
            <a:off x="4500563" y="4076700"/>
            <a:ext cx="74612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pic>
        <p:nvPicPr>
          <p:cNvPr id="281" name="Google Shape;281;p20"/>
          <p:cNvPicPr preferRelativeResize="0"/>
          <p:nvPr/>
        </p:nvPicPr>
        <p:blipFill rotWithShape="1">
          <a:blip r:embed="rId10">
            <a:alphaModFix/>
          </a:blip>
          <a:srcRect b="0" l="0" r="0" t="0"/>
          <a:stretch/>
        </p:blipFill>
        <p:spPr>
          <a:xfrm>
            <a:off x="8604250" y="3068638"/>
            <a:ext cx="354013" cy="274637"/>
          </a:xfrm>
          <a:prstGeom prst="rect">
            <a:avLst/>
          </a:prstGeom>
          <a:noFill/>
          <a:ln>
            <a:noFill/>
          </a:ln>
        </p:spPr>
      </p:pic>
      <p:cxnSp>
        <p:nvCxnSpPr>
          <p:cNvPr id="282" name="Google Shape;282;p20"/>
          <p:cNvCxnSpPr/>
          <p:nvPr/>
        </p:nvCxnSpPr>
        <p:spPr>
          <a:xfrm>
            <a:off x="25082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283" name="Google Shape;283;p20"/>
          <p:cNvCxnSpPr/>
          <p:nvPr/>
        </p:nvCxnSpPr>
        <p:spPr>
          <a:xfrm>
            <a:off x="889317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284" name="Google Shape;284;p20"/>
          <p:cNvCxnSpPr/>
          <p:nvPr/>
        </p:nvCxnSpPr>
        <p:spPr>
          <a:xfrm rot="10800000">
            <a:off x="4500563" y="4149725"/>
            <a:ext cx="144462" cy="0"/>
          </a:xfrm>
          <a:prstGeom prst="straightConnector1">
            <a:avLst/>
          </a:prstGeom>
          <a:noFill/>
          <a:ln cap="flat" cmpd="sng" w="28575">
            <a:solidFill>
              <a:schemeClr val="dk1"/>
            </a:solidFill>
            <a:prstDash val="solid"/>
            <a:round/>
            <a:headEnd len="med" w="med" type="none"/>
            <a:tailEnd len="med" w="med" type="none"/>
          </a:ln>
        </p:spPr>
      </p:cxnSp>
      <p:cxnSp>
        <p:nvCxnSpPr>
          <p:cNvPr id="285" name="Google Shape;285;p20"/>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grpSp>
        <p:nvGrpSpPr>
          <p:cNvPr id="286" name="Google Shape;286;p20"/>
          <p:cNvGrpSpPr/>
          <p:nvPr/>
        </p:nvGrpSpPr>
        <p:grpSpPr>
          <a:xfrm>
            <a:off x="85725" y="2708275"/>
            <a:ext cx="8943975" cy="1436688"/>
            <a:chOff x="54" y="1706"/>
            <a:chExt cx="5634" cy="905"/>
          </a:xfrm>
        </p:grpSpPr>
        <p:sp>
          <p:nvSpPr>
            <p:cNvPr id="287" name="Google Shape;287;p20"/>
            <p:cNvSpPr/>
            <p:nvPr/>
          </p:nvSpPr>
          <p:spPr>
            <a:xfrm>
              <a:off x="5602" y="2058"/>
              <a:ext cx="86" cy="102"/>
            </a:xfrm>
            <a:custGeom>
              <a:rect b="b" l="l" r="r" t="t"/>
              <a:pathLst>
                <a:path extrusionOk="0" h="102" w="86">
                  <a:moveTo>
                    <a:pt x="0" y="102"/>
                  </a:moveTo>
                  <a:cubicBezTo>
                    <a:pt x="22" y="75"/>
                    <a:pt x="44" y="49"/>
                    <a:pt x="58" y="32"/>
                  </a:cubicBezTo>
                  <a:cubicBezTo>
                    <a:pt x="72" y="15"/>
                    <a:pt x="79" y="7"/>
                    <a:pt x="86" y="0"/>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288" name="Google Shape;288;p20"/>
            <p:cNvSpPr/>
            <p:nvPr/>
          </p:nvSpPr>
          <p:spPr>
            <a:xfrm>
              <a:off x="54" y="2160"/>
              <a:ext cx="104" cy="108"/>
            </a:xfrm>
            <a:custGeom>
              <a:rect b="b" l="l" r="r" t="t"/>
              <a:pathLst>
                <a:path extrusionOk="0" h="108" w="104">
                  <a:moveTo>
                    <a:pt x="104" y="0"/>
                  </a:moveTo>
                  <a:cubicBezTo>
                    <a:pt x="85" y="20"/>
                    <a:pt x="67" y="40"/>
                    <a:pt x="50" y="58"/>
                  </a:cubicBezTo>
                  <a:cubicBezTo>
                    <a:pt x="33" y="76"/>
                    <a:pt x="6" y="103"/>
                    <a:pt x="0" y="108"/>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nvGrpSpPr>
            <p:cNvPr id="289" name="Google Shape;289;p20"/>
            <p:cNvGrpSpPr/>
            <p:nvPr/>
          </p:nvGrpSpPr>
          <p:grpSpPr>
            <a:xfrm>
              <a:off x="158" y="1706"/>
              <a:ext cx="2724" cy="905"/>
              <a:chOff x="385" y="3067"/>
              <a:chExt cx="2724" cy="905"/>
            </a:xfrm>
          </p:grpSpPr>
          <p:sp>
            <p:nvSpPr>
              <p:cNvPr id="290" name="Google Shape;290;p20"/>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291" name="Google Shape;291;p20"/>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292" name="Google Shape;292;p20"/>
            <p:cNvGrpSpPr/>
            <p:nvPr/>
          </p:nvGrpSpPr>
          <p:grpSpPr>
            <a:xfrm>
              <a:off x="2880" y="1706"/>
              <a:ext cx="2724" cy="905"/>
              <a:chOff x="385" y="3067"/>
              <a:chExt cx="2724" cy="905"/>
            </a:xfrm>
          </p:grpSpPr>
          <p:sp>
            <p:nvSpPr>
              <p:cNvPr id="293" name="Google Shape;293;p20"/>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294" name="Google Shape;294;p20"/>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cxnSp>
        <p:nvCxnSpPr>
          <p:cNvPr id="295" name="Google Shape;295;p20"/>
          <p:cNvCxnSpPr/>
          <p:nvPr/>
        </p:nvCxnSpPr>
        <p:spPr>
          <a:xfrm>
            <a:off x="0" y="2882900"/>
            <a:ext cx="9144000" cy="0"/>
          </a:xfrm>
          <a:prstGeom prst="straightConnector1">
            <a:avLst/>
          </a:prstGeom>
          <a:noFill/>
          <a:ln cap="flat" cmpd="sng" w="28575">
            <a:solidFill>
              <a:srgbClr val="FF0000"/>
            </a:solidFill>
            <a:prstDash val="solid"/>
            <a:round/>
            <a:headEnd len="med" w="med" type="none"/>
            <a:tailEnd len="med" w="med" type="none"/>
          </a:ln>
        </p:spPr>
      </p:cxnSp>
      <p:sp>
        <p:nvSpPr>
          <p:cNvPr id="296" name="Google Shape;296;p20"/>
          <p:cNvSpPr txBox="1"/>
          <p:nvPr/>
        </p:nvSpPr>
        <p:spPr>
          <a:xfrm>
            <a:off x="4286250" y="2714625"/>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chemeClr val="dk1"/>
                </a:solidFill>
                <a:latin typeface="Times New Roman"/>
                <a:ea typeface="Times New Roman"/>
                <a:cs typeface="Times New Roman"/>
                <a:sym typeface="Times New Roman"/>
              </a:rPr>
              <a:t>a</a:t>
            </a:r>
            <a:endParaRPr b="1" i="1" sz="2000">
              <a:solidFill>
                <a:schemeClr val="dk1"/>
              </a:solidFill>
              <a:latin typeface="Times New Roman"/>
              <a:ea typeface="Times New Roman"/>
              <a:cs typeface="Times New Roman"/>
              <a:sym typeface="Times New Roman"/>
            </a:endParaRPr>
          </a:p>
        </p:txBody>
      </p:sp>
      <p:sp>
        <p:nvSpPr>
          <p:cNvPr id="297" name="Google Shape;297;p20"/>
          <p:cNvSpPr/>
          <p:nvPr/>
        </p:nvSpPr>
        <p:spPr>
          <a:xfrm>
            <a:off x="1806575"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298" name="Google Shape;298;p20"/>
          <p:cNvSpPr/>
          <p:nvPr/>
        </p:nvSpPr>
        <p:spPr>
          <a:xfrm>
            <a:off x="5114925"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299" name="Google Shape;299;p20"/>
          <p:cNvSpPr/>
          <p:nvPr/>
        </p:nvSpPr>
        <p:spPr>
          <a:xfrm>
            <a:off x="6127750"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00" name="Google Shape;300;p20"/>
          <p:cNvSpPr/>
          <p:nvPr/>
        </p:nvSpPr>
        <p:spPr>
          <a:xfrm>
            <a:off x="788988" y="28527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301" name="Google Shape;301;p20"/>
          <p:cNvCxnSpPr/>
          <p:nvPr/>
        </p:nvCxnSpPr>
        <p:spPr>
          <a:xfrm>
            <a:off x="5148263" y="2924175"/>
            <a:ext cx="0" cy="504825"/>
          </a:xfrm>
          <a:prstGeom prst="straightConnector1">
            <a:avLst/>
          </a:prstGeom>
          <a:noFill/>
          <a:ln cap="flat" cmpd="sng" w="9525">
            <a:solidFill>
              <a:schemeClr val="lt1"/>
            </a:solidFill>
            <a:prstDash val="dash"/>
            <a:round/>
            <a:headEnd len="med" w="med" type="none"/>
            <a:tailEnd len="med" w="med" type="none"/>
          </a:ln>
        </p:spPr>
      </p:cxnSp>
      <p:pic>
        <p:nvPicPr>
          <p:cNvPr id="302" name="Google Shape;302;p20"/>
          <p:cNvPicPr preferRelativeResize="0"/>
          <p:nvPr/>
        </p:nvPicPr>
        <p:blipFill rotWithShape="1">
          <a:blip r:embed="rId11">
            <a:alphaModFix/>
          </a:blip>
          <a:srcRect b="0" l="0" r="0" t="0"/>
          <a:stretch/>
        </p:blipFill>
        <p:spPr>
          <a:xfrm>
            <a:off x="4859338" y="3500438"/>
            <a:ext cx="649287" cy="200025"/>
          </a:xfrm>
          <a:prstGeom prst="rect">
            <a:avLst/>
          </a:prstGeom>
          <a:noFill/>
          <a:ln>
            <a:noFill/>
          </a:ln>
        </p:spPr>
      </p:pic>
      <p:cxnSp>
        <p:nvCxnSpPr>
          <p:cNvPr id="303" name="Google Shape;303;p20"/>
          <p:cNvCxnSpPr/>
          <p:nvPr/>
        </p:nvCxnSpPr>
        <p:spPr>
          <a:xfrm>
            <a:off x="6156325" y="2924175"/>
            <a:ext cx="0" cy="504825"/>
          </a:xfrm>
          <a:prstGeom prst="straightConnector1">
            <a:avLst/>
          </a:prstGeom>
          <a:noFill/>
          <a:ln cap="flat" cmpd="sng" w="9525">
            <a:solidFill>
              <a:schemeClr val="lt1"/>
            </a:solidFill>
            <a:prstDash val="dash"/>
            <a:round/>
            <a:headEnd len="med" w="med" type="none"/>
            <a:tailEnd len="med" w="med" type="none"/>
          </a:ln>
        </p:spPr>
      </p:cxnSp>
      <p:pic>
        <p:nvPicPr>
          <p:cNvPr id="304" name="Google Shape;304;p20"/>
          <p:cNvPicPr preferRelativeResize="0"/>
          <p:nvPr/>
        </p:nvPicPr>
        <p:blipFill rotWithShape="1">
          <a:blip r:embed="rId12">
            <a:alphaModFix/>
          </a:blip>
          <a:srcRect b="0" l="0" r="0" t="0"/>
          <a:stretch/>
        </p:blipFill>
        <p:spPr>
          <a:xfrm>
            <a:off x="5724525" y="3500438"/>
            <a:ext cx="884238" cy="190500"/>
          </a:xfrm>
          <a:prstGeom prst="rect">
            <a:avLst/>
          </a:prstGeom>
          <a:noFill/>
          <a:ln>
            <a:noFill/>
          </a:ln>
        </p:spPr>
      </p:pic>
      <p:cxnSp>
        <p:nvCxnSpPr>
          <p:cNvPr id="305" name="Google Shape;305;p20"/>
          <p:cNvCxnSpPr/>
          <p:nvPr/>
        </p:nvCxnSpPr>
        <p:spPr>
          <a:xfrm>
            <a:off x="5148263" y="2924175"/>
            <a:ext cx="0" cy="504825"/>
          </a:xfrm>
          <a:prstGeom prst="straightConnector1">
            <a:avLst/>
          </a:prstGeom>
          <a:noFill/>
          <a:ln cap="flat" cmpd="sng" w="9525">
            <a:solidFill>
              <a:schemeClr val="lt1"/>
            </a:solidFill>
            <a:prstDash val="dash"/>
            <a:round/>
            <a:headEnd len="med" w="med" type="none"/>
            <a:tailEnd len="med" w="med" type="none"/>
          </a:ln>
        </p:spPr>
      </p:cxnSp>
      <p:cxnSp>
        <p:nvCxnSpPr>
          <p:cNvPr id="306" name="Google Shape;306;p20"/>
          <p:cNvCxnSpPr/>
          <p:nvPr/>
        </p:nvCxnSpPr>
        <p:spPr>
          <a:xfrm>
            <a:off x="6156325" y="2924175"/>
            <a:ext cx="0" cy="504825"/>
          </a:xfrm>
          <a:prstGeom prst="straightConnector1">
            <a:avLst/>
          </a:prstGeom>
          <a:noFill/>
          <a:ln cap="flat" cmpd="sng" w="9525">
            <a:solidFill>
              <a:schemeClr val="lt1"/>
            </a:solidFill>
            <a:prstDash val="dash"/>
            <a:round/>
            <a:headEnd len="med" w="med" type="none"/>
            <a:tailEnd len="med" w="med" type="none"/>
          </a:ln>
        </p:spPr>
      </p:cxnSp>
      <p:pic>
        <p:nvPicPr>
          <p:cNvPr id="307" name="Google Shape;307;p20"/>
          <p:cNvPicPr preferRelativeResize="0"/>
          <p:nvPr/>
        </p:nvPicPr>
        <p:blipFill rotWithShape="1">
          <a:blip r:embed="rId13">
            <a:alphaModFix/>
          </a:blip>
          <a:srcRect b="0" l="0" r="0" t="0"/>
          <a:stretch/>
        </p:blipFill>
        <p:spPr>
          <a:xfrm>
            <a:off x="471488" y="3500438"/>
            <a:ext cx="784225" cy="463550"/>
          </a:xfrm>
          <a:prstGeom prst="rect">
            <a:avLst/>
          </a:prstGeom>
          <a:noFill/>
          <a:ln>
            <a:noFill/>
          </a:ln>
        </p:spPr>
      </p:pic>
      <p:pic>
        <p:nvPicPr>
          <p:cNvPr id="308" name="Google Shape;308;p20"/>
          <p:cNvPicPr preferRelativeResize="0"/>
          <p:nvPr/>
        </p:nvPicPr>
        <p:blipFill rotWithShape="1">
          <a:blip r:embed="rId14">
            <a:alphaModFix/>
          </a:blip>
          <a:srcRect b="0" l="0" r="0" t="0"/>
          <a:stretch/>
        </p:blipFill>
        <p:spPr>
          <a:xfrm>
            <a:off x="1360488" y="3500438"/>
            <a:ext cx="1035050" cy="461962"/>
          </a:xfrm>
          <a:prstGeom prst="rect">
            <a:avLst/>
          </a:prstGeom>
          <a:noFill/>
          <a:ln>
            <a:noFill/>
          </a:ln>
        </p:spPr>
      </p:pic>
      <p:sp>
        <p:nvSpPr>
          <p:cNvPr id="309" name="Google Shape;309;p20"/>
          <p:cNvSpPr/>
          <p:nvPr/>
        </p:nvSpPr>
        <p:spPr>
          <a:xfrm>
            <a:off x="5114925"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0" name="Google Shape;310;p20"/>
          <p:cNvSpPr/>
          <p:nvPr/>
        </p:nvSpPr>
        <p:spPr>
          <a:xfrm>
            <a:off x="6127750"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1" name="Google Shape;311;p20"/>
          <p:cNvSpPr/>
          <p:nvPr/>
        </p:nvSpPr>
        <p:spPr>
          <a:xfrm flipH="1" rot="10800000">
            <a:off x="4859338" y="3500438"/>
            <a:ext cx="649287" cy="288925"/>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2" name="Google Shape;312;p20"/>
          <p:cNvSpPr/>
          <p:nvPr/>
        </p:nvSpPr>
        <p:spPr>
          <a:xfrm>
            <a:off x="5724525" y="3500438"/>
            <a:ext cx="873125" cy="21590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3" name="Google Shape;313;p20"/>
          <p:cNvSpPr/>
          <p:nvPr/>
        </p:nvSpPr>
        <p:spPr>
          <a:xfrm>
            <a:off x="1357313" y="3533775"/>
            <a:ext cx="1035050" cy="42545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4" name="Google Shape;314;p20"/>
          <p:cNvSpPr/>
          <p:nvPr/>
        </p:nvSpPr>
        <p:spPr>
          <a:xfrm>
            <a:off x="446088" y="3536950"/>
            <a:ext cx="792162" cy="425450"/>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315" name="Google Shape;315;p20"/>
          <p:cNvCxnSpPr/>
          <p:nvPr/>
        </p:nvCxnSpPr>
        <p:spPr>
          <a:xfrm>
            <a:off x="5148263" y="2924175"/>
            <a:ext cx="0" cy="504825"/>
          </a:xfrm>
          <a:prstGeom prst="straightConnector1">
            <a:avLst/>
          </a:prstGeom>
          <a:noFill/>
          <a:ln cap="flat" cmpd="sng" w="9525">
            <a:solidFill>
              <a:schemeClr val="dk1"/>
            </a:solidFill>
            <a:prstDash val="dash"/>
            <a:round/>
            <a:headEnd len="med" w="med" type="none"/>
            <a:tailEnd len="med" w="med" type="none"/>
          </a:ln>
        </p:spPr>
      </p:cxnSp>
      <p:cxnSp>
        <p:nvCxnSpPr>
          <p:cNvPr id="316" name="Google Shape;316;p20"/>
          <p:cNvCxnSpPr/>
          <p:nvPr/>
        </p:nvCxnSpPr>
        <p:spPr>
          <a:xfrm>
            <a:off x="6156325" y="2924175"/>
            <a:ext cx="0" cy="504825"/>
          </a:xfrm>
          <a:prstGeom prst="straightConnector1">
            <a:avLst/>
          </a:prstGeom>
          <a:noFill/>
          <a:ln cap="flat" cmpd="sng" w="9525">
            <a:solidFill>
              <a:schemeClr val="dk1"/>
            </a:solidFill>
            <a:prstDash val="dash"/>
            <a:round/>
            <a:headEnd len="med" w="med" type="none"/>
            <a:tailEnd len="med" w="med" type="none"/>
          </a:ln>
        </p:spPr>
      </p:cxnSp>
      <p:sp>
        <p:nvSpPr>
          <p:cNvPr id="317" name="Google Shape;317;p20"/>
          <p:cNvSpPr/>
          <p:nvPr/>
        </p:nvSpPr>
        <p:spPr>
          <a:xfrm>
            <a:off x="5114925"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8" name="Google Shape;318;p20"/>
          <p:cNvSpPr/>
          <p:nvPr/>
        </p:nvSpPr>
        <p:spPr>
          <a:xfrm>
            <a:off x="6127750" y="28527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19" name="Google Shape;319;p20"/>
          <p:cNvSpPr txBox="1"/>
          <p:nvPr/>
        </p:nvSpPr>
        <p:spPr>
          <a:xfrm>
            <a:off x="457200" y="185738"/>
            <a:ext cx="8131175"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Отже, всі корені в цьому випадку можна записати у вигляді сукупності:</a:t>
            </a:r>
            <a:endParaRPr/>
          </a:p>
        </p:txBody>
      </p:sp>
      <p:pic>
        <p:nvPicPr>
          <p:cNvPr id="320" name="Google Shape;320;p20"/>
          <p:cNvPicPr preferRelativeResize="0"/>
          <p:nvPr/>
        </p:nvPicPr>
        <p:blipFill rotWithShape="1">
          <a:blip r:embed="rId15">
            <a:alphaModFix/>
          </a:blip>
          <a:srcRect b="0" l="0" r="0" t="0"/>
          <a:stretch/>
        </p:blipFill>
        <p:spPr>
          <a:xfrm>
            <a:off x="3089275" y="790575"/>
            <a:ext cx="5616575" cy="1295400"/>
          </a:xfrm>
          <a:prstGeom prst="rect">
            <a:avLst/>
          </a:prstGeom>
          <a:solidFill>
            <a:srgbClr val="CCFFCC"/>
          </a:solidFill>
          <a:ln>
            <a:noFill/>
          </a:ln>
        </p:spPr>
      </p:pic>
      <p:sp>
        <p:nvSpPr>
          <p:cNvPr id="321" name="Google Shape;321;p20"/>
          <p:cNvSpPr txBox="1"/>
          <p:nvPr/>
        </p:nvSpPr>
        <p:spPr>
          <a:xfrm>
            <a:off x="1208088" y="4500563"/>
            <a:ext cx="6727825" cy="707886"/>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Або, ці два записи об’єднують в одну формулу             (подумайте, як це пояснити):</a:t>
            </a:r>
            <a:endParaRPr/>
          </a:p>
        </p:txBody>
      </p:sp>
      <p:sp>
        <p:nvSpPr>
          <p:cNvPr id="322" name="Google Shape;322;p20"/>
          <p:cNvSpPr/>
          <p:nvPr/>
        </p:nvSpPr>
        <p:spPr>
          <a:xfrm>
            <a:off x="1908175" y="5445125"/>
            <a:ext cx="5667375" cy="792163"/>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323" name="Google Shape;323;p20"/>
          <p:cNvCxnSpPr/>
          <p:nvPr/>
        </p:nvCxnSpPr>
        <p:spPr>
          <a:xfrm>
            <a:off x="827088" y="2924175"/>
            <a:ext cx="0" cy="504825"/>
          </a:xfrm>
          <a:prstGeom prst="straightConnector1">
            <a:avLst/>
          </a:prstGeom>
          <a:noFill/>
          <a:ln cap="flat" cmpd="sng" w="9525">
            <a:solidFill>
              <a:schemeClr val="dk1"/>
            </a:solidFill>
            <a:prstDash val="dash"/>
            <a:round/>
            <a:headEnd len="med" w="med" type="none"/>
            <a:tailEnd len="med" w="med" type="none"/>
          </a:ln>
        </p:spPr>
      </p:cxnSp>
      <p:cxnSp>
        <p:nvCxnSpPr>
          <p:cNvPr id="324" name="Google Shape;324;p20"/>
          <p:cNvCxnSpPr/>
          <p:nvPr/>
        </p:nvCxnSpPr>
        <p:spPr>
          <a:xfrm>
            <a:off x="1835150" y="2924175"/>
            <a:ext cx="0" cy="504825"/>
          </a:xfrm>
          <a:prstGeom prst="straightConnector1">
            <a:avLst/>
          </a:prstGeom>
          <a:noFill/>
          <a:ln cap="flat" cmpd="sng" w="9525">
            <a:solidFill>
              <a:schemeClr val="dk1"/>
            </a:solidFill>
            <a:prstDash val="dash"/>
            <a:round/>
            <a:headEnd len="med" w="med" type="none"/>
            <a:tailEnd len="med" w="med" type="none"/>
          </a:ln>
        </p:spPr>
      </p:cxnSp>
      <p:pic>
        <p:nvPicPr>
          <p:cNvPr id="325" name="Google Shape;325;p20"/>
          <p:cNvPicPr preferRelativeResize="0"/>
          <p:nvPr/>
        </p:nvPicPr>
        <p:blipFill rotWithShape="1">
          <a:blip r:embed="rId16">
            <a:alphaModFix/>
          </a:blip>
          <a:srcRect b="0" l="0" r="0" t="0"/>
          <a:stretch/>
        </p:blipFill>
        <p:spPr>
          <a:xfrm>
            <a:off x="1646238" y="5422900"/>
            <a:ext cx="5722937" cy="750888"/>
          </a:xfrm>
          <a:prstGeom prst="rect">
            <a:avLst/>
          </a:prstGeom>
          <a:noFill/>
          <a:ln>
            <a:noFill/>
          </a:ln>
        </p:spPr>
      </p:pic>
      <p:pic>
        <p:nvPicPr>
          <p:cNvPr id="326" name="Google Shape;326;p20"/>
          <p:cNvPicPr preferRelativeResize="0"/>
          <p:nvPr/>
        </p:nvPicPr>
        <p:blipFill rotWithShape="1">
          <a:blip r:embed="rId17">
            <a:alphaModFix/>
          </a:blip>
          <a:srcRect b="0" l="0" r="0" t="0"/>
          <a:stretch/>
        </p:blipFill>
        <p:spPr>
          <a:xfrm>
            <a:off x="330200" y="1049338"/>
            <a:ext cx="2519363" cy="728662"/>
          </a:xfrm>
          <a:prstGeom prst="rect">
            <a:avLst/>
          </a:prstGeom>
          <a:solidFill>
            <a:srgbClr val="CCFFCC"/>
          </a:solidFill>
          <a:ln>
            <a:noFill/>
          </a:ln>
        </p:spPr>
      </p:pic>
    </p:spTree>
  </p:cSld>
  <p:clrMapOvr>
    <a:masterClrMapping/>
  </p:clrMapOvr>
  <p:transition spd="med">
    <p:fade thruBlk="1"/>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cxnSp>
        <p:nvCxnSpPr>
          <p:cNvPr id="331" name="Google Shape;331;p21"/>
          <p:cNvCxnSpPr/>
          <p:nvPr/>
        </p:nvCxnSpPr>
        <p:spPr>
          <a:xfrm>
            <a:off x="107950" y="3429000"/>
            <a:ext cx="9001125" cy="0"/>
          </a:xfrm>
          <a:prstGeom prst="straightConnector1">
            <a:avLst/>
          </a:prstGeom>
          <a:noFill/>
          <a:ln cap="flat" cmpd="sng" w="19050">
            <a:solidFill>
              <a:schemeClr val="lt1"/>
            </a:solidFill>
            <a:prstDash val="solid"/>
            <a:round/>
            <a:headEnd len="med" w="med" type="none"/>
            <a:tailEnd len="med" w="med" type="triangle"/>
          </a:ln>
        </p:spPr>
      </p:cxnSp>
      <p:cxnSp>
        <p:nvCxnSpPr>
          <p:cNvPr id="332" name="Google Shape;332;p21"/>
          <p:cNvCxnSpPr/>
          <p:nvPr/>
        </p:nvCxnSpPr>
        <p:spPr>
          <a:xfrm rot="10800000">
            <a:off x="4572000" y="1412875"/>
            <a:ext cx="0" cy="3168650"/>
          </a:xfrm>
          <a:prstGeom prst="straightConnector1">
            <a:avLst/>
          </a:prstGeom>
          <a:noFill/>
          <a:ln cap="flat" cmpd="sng" w="19050">
            <a:solidFill>
              <a:schemeClr val="dk1"/>
            </a:solidFill>
            <a:prstDash val="solid"/>
            <a:round/>
            <a:headEnd len="med" w="med" type="none"/>
            <a:tailEnd len="med" w="med" type="triangle"/>
          </a:ln>
        </p:spPr>
      </p:cxnSp>
      <p:sp>
        <p:nvSpPr>
          <p:cNvPr id="333" name="Google Shape;333;p21"/>
          <p:cNvSpPr txBox="1"/>
          <p:nvPr/>
        </p:nvSpPr>
        <p:spPr>
          <a:xfrm>
            <a:off x="8893175" y="3357563"/>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sp>
        <p:nvSpPr>
          <p:cNvPr id="334" name="Google Shape;334;p21"/>
          <p:cNvSpPr txBox="1"/>
          <p:nvPr/>
        </p:nvSpPr>
        <p:spPr>
          <a:xfrm>
            <a:off x="4572000" y="1412875"/>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cxnSp>
        <p:nvCxnSpPr>
          <p:cNvPr id="335" name="Google Shape;335;p21"/>
          <p:cNvCxnSpPr/>
          <p:nvPr/>
        </p:nvCxnSpPr>
        <p:spPr>
          <a:xfrm>
            <a:off x="6735763" y="33702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336" name="Google Shape;336;p21"/>
          <p:cNvCxnSpPr/>
          <p:nvPr/>
        </p:nvCxnSpPr>
        <p:spPr>
          <a:xfrm>
            <a:off x="5646738" y="3357563"/>
            <a:ext cx="0" cy="142875"/>
          </a:xfrm>
          <a:prstGeom prst="straightConnector1">
            <a:avLst/>
          </a:prstGeom>
          <a:noFill/>
          <a:ln cap="flat" cmpd="sng" w="28575">
            <a:solidFill>
              <a:schemeClr val="lt1"/>
            </a:solidFill>
            <a:prstDash val="solid"/>
            <a:round/>
            <a:headEnd len="med" w="med" type="none"/>
            <a:tailEnd len="med" w="med" type="none"/>
          </a:ln>
        </p:spPr>
      </p:cxnSp>
      <p:pic>
        <p:nvPicPr>
          <p:cNvPr id="337" name="Google Shape;337;p21"/>
          <p:cNvPicPr preferRelativeResize="0"/>
          <p:nvPr/>
        </p:nvPicPr>
        <p:blipFill rotWithShape="1">
          <a:blip r:embed="rId3">
            <a:alphaModFix/>
          </a:blip>
          <a:srcRect b="0" l="0" r="0" t="0"/>
          <a:stretch/>
        </p:blipFill>
        <p:spPr>
          <a:xfrm>
            <a:off x="2155825" y="3508375"/>
            <a:ext cx="341313" cy="254000"/>
          </a:xfrm>
          <a:prstGeom prst="rect">
            <a:avLst/>
          </a:prstGeom>
          <a:noFill/>
          <a:ln>
            <a:noFill/>
          </a:ln>
        </p:spPr>
      </p:pic>
      <p:pic>
        <p:nvPicPr>
          <p:cNvPr id="338" name="Google Shape;338;p21"/>
          <p:cNvPicPr preferRelativeResize="0"/>
          <p:nvPr/>
        </p:nvPicPr>
        <p:blipFill rotWithShape="1">
          <a:blip r:embed="rId4">
            <a:alphaModFix/>
          </a:blip>
          <a:srcRect b="0" l="0" r="0" t="0"/>
          <a:stretch/>
        </p:blipFill>
        <p:spPr>
          <a:xfrm>
            <a:off x="6588125" y="3536950"/>
            <a:ext cx="215900" cy="215900"/>
          </a:xfrm>
          <a:prstGeom prst="rect">
            <a:avLst/>
          </a:prstGeom>
          <a:noFill/>
          <a:ln>
            <a:noFill/>
          </a:ln>
        </p:spPr>
      </p:pic>
      <p:pic>
        <p:nvPicPr>
          <p:cNvPr id="339" name="Google Shape;339;p21"/>
          <p:cNvPicPr preferRelativeResize="0"/>
          <p:nvPr/>
        </p:nvPicPr>
        <p:blipFill rotWithShape="1">
          <a:blip r:embed="rId5">
            <a:alphaModFix/>
          </a:blip>
          <a:srcRect b="0" l="0" r="0" t="0"/>
          <a:stretch/>
        </p:blipFill>
        <p:spPr>
          <a:xfrm>
            <a:off x="5521325" y="3532188"/>
            <a:ext cx="214313" cy="508000"/>
          </a:xfrm>
          <a:prstGeom prst="rect">
            <a:avLst/>
          </a:prstGeom>
          <a:noFill/>
          <a:ln>
            <a:noFill/>
          </a:ln>
        </p:spPr>
      </p:pic>
      <p:cxnSp>
        <p:nvCxnSpPr>
          <p:cNvPr id="340" name="Google Shape;340;p21"/>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341" name="Google Shape;341;p21"/>
          <p:cNvSpPr txBox="1"/>
          <p:nvPr/>
        </p:nvSpPr>
        <p:spPr>
          <a:xfrm>
            <a:off x="4175125" y="2355850"/>
            <a:ext cx="43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342" name="Google Shape;342;p21"/>
          <p:cNvCxnSpPr/>
          <p:nvPr/>
        </p:nvCxnSpPr>
        <p:spPr>
          <a:xfrm>
            <a:off x="107950" y="4149725"/>
            <a:ext cx="8856663" cy="0"/>
          </a:xfrm>
          <a:prstGeom prst="straightConnector1">
            <a:avLst/>
          </a:prstGeom>
          <a:noFill/>
          <a:ln cap="flat" cmpd="sng" w="9525">
            <a:solidFill>
              <a:schemeClr val="lt1"/>
            </a:solidFill>
            <a:prstDash val="dash"/>
            <a:round/>
            <a:headEnd len="med" w="med" type="none"/>
            <a:tailEnd len="med" w="med" type="none"/>
          </a:ln>
        </p:spPr>
      </p:cxnSp>
      <p:cxnSp>
        <p:nvCxnSpPr>
          <p:cNvPr id="343" name="Google Shape;343;p21"/>
          <p:cNvCxnSpPr/>
          <p:nvPr/>
        </p:nvCxnSpPr>
        <p:spPr>
          <a:xfrm>
            <a:off x="115888" y="2708275"/>
            <a:ext cx="8920162" cy="0"/>
          </a:xfrm>
          <a:prstGeom prst="straightConnector1">
            <a:avLst/>
          </a:prstGeom>
          <a:noFill/>
          <a:ln cap="flat" cmpd="sng" w="9525">
            <a:solidFill>
              <a:schemeClr val="lt1"/>
            </a:solidFill>
            <a:prstDash val="dash"/>
            <a:round/>
            <a:headEnd len="med" w="med" type="none"/>
            <a:tailEnd len="med" w="med" type="none"/>
          </a:ln>
        </p:spPr>
      </p:cxnSp>
      <p:cxnSp>
        <p:nvCxnSpPr>
          <p:cNvPr id="344" name="Google Shape;344;p21"/>
          <p:cNvCxnSpPr/>
          <p:nvPr/>
        </p:nvCxnSpPr>
        <p:spPr>
          <a:xfrm>
            <a:off x="2411413"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345" name="Google Shape;345;p21"/>
          <p:cNvCxnSpPr/>
          <p:nvPr/>
        </p:nvCxnSpPr>
        <p:spPr>
          <a:xfrm>
            <a:off x="34956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346" name="Google Shape;346;p21"/>
          <p:cNvCxnSpPr/>
          <p:nvPr/>
        </p:nvCxnSpPr>
        <p:spPr>
          <a:xfrm>
            <a:off x="1328738" y="3367088"/>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347" name="Google Shape;347;p21"/>
          <p:cNvCxnSpPr/>
          <p:nvPr/>
        </p:nvCxnSpPr>
        <p:spPr>
          <a:xfrm>
            <a:off x="7821613" y="3360738"/>
            <a:ext cx="0" cy="142875"/>
          </a:xfrm>
          <a:prstGeom prst="straightConnector1">
            <a:avLst/>
          </a:prstGeom>
          <a:noFill/>
          <a:ln cap="flat" cmpd="sng" w="28575">
            <a:solidFill>
              <a:schemeClr val="lt1"/>
            </a:solidFill>
            <a:prstDash val="solid"/>
            <a:round/>
            <a:headEnd len="med" w="med" type="none"/>
            <a:tailEnd len="med" w="med" type="none"/>
          </a:ln>
        </p:spPr>
      </p:cxnSp>
      <p:sp>
        <p:nvSpPr>
          <p:cNvPr id="348" name="Google Shape;348;p21"/>
          <p:cNvSpPr txBox="1"/>
          <p:nvPr/>
        </p:nvSpPr>
        <p:spPr>
          <a:xfrm>
            <a:off x="4529138" y="3371850"/>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pic>
        <p:nvPicPr>
          <p:cNvPr id="349" name="Google Shape;349;p21"/>
          <p:cNvPicPr preferRelativeResize="0"/>
          <p:nvPr/>
        </p:nvPicPr>
        <p:blipFill rotWithShape="1">
          <a:blip r:embed="rId6">
            <a:alphaModFix/>
          </a:blip>
          <a:srcRect b="0" l="0" r="0" t="0"/>
          <a:stretch/>
        </p:blipFill>
        <p:spPr>
          <a:xfrm>
            <a:off x="3348038" y="2924175"/>
            <a:ext cx="322262" cy="454025"/>
          </a:xfrm>
          <a:prstGeom prst="rect">
            <a:avLst/>
          </a:prstGeom>
          <a:noFill/>
          <a:ln>
            <a:noFill/>
          </a:ln>
        </p:spPr>
      </p:pic>
      <p:pic>
        <p:nvPicPr>
          <p:cNvPr id="350" name="Google Shape;350;p21"/>
          <p:cNvPicPr preferRelativeResize="0"/>
          <p:nvPr/>
        </p:nvPicPr>
        <p:blipFill rotWithShape="1">
          <a:blip r:embed="rId7">
            <a:alphaModFix/>
          </a:blip>
          <a:srcRect b="0" l="0" r="0" t="0"/>
          <a:stretch/>
        </p:blipFill>
        <p:spPr>
          <a:xfrm>
            <a:off x="1144588" y="3500438"/>
            <a:ext cx="444500" cy="508000"/>
          </a:xfrm>
          <a:prstGeom prst="rect">
            <a:avLst/>
          </a:prstGeom>
          <a:noFill/>
          <a:ln>
            <a:noFill/>
          </a:ln>
        </p:spPr>
      </p:pic>
      <p:pic>
        <p:nvPicPr>
          <p:cNvPr id="351" name="Google Shape;351;p21"/>
          <p:cNvPicPr preferRelativeResize="0"/>
          <p:nvPr/>
        </p:nvPicPr>
        <p:blipFill rotWithShape="1">
          <a:blip r:embed="rId8">
            <a:alphaModFix/>
          </a:blip>
          <a:srcRect b="0" l="0" r="0" t="0"/>
          <a:stretch/>
        </p:blipFill>
        <p:spPr>
          <a:xfrm>
            <a:off x="7667625" y="2852738"/>
            <a:ext cx="312738" cy="508000"/>
          </a:xfrm>
          <a:prstGeom prst="rect">
            <a:avLst/>
          </a:prstGeom>
          <a:noFill/>
          <a:ln>
            <a:noFill/>
          </a:ln>
        </p:spPr>
      </p:pic>
      <p:pic>
        <p:nvPicPr>
          <p:cNvPr id="352" name="Google Shape;352;p21"/>
          <p:cNvPicPr preferRelativeResize="0"/>
          <p:nvPr/>
        </p:nvPicPr>
        <p:blipFill rotWithShape="1">
          <a:blip r:embed="rId9">
            <a:alphaModFix/>
          </a:blip>
          <a:srcRect b="0" l="0" r="0" t="0"/>
          <a:stretch/>
        </p:blipFill>
        <p:spPr>
          <a:xfrm>
            <a:off x="-12700" y="3000375"/>
            <a:ext cx="471488" cy="274638"/>
          </a:xfrm>
          <a:prstGeom prst="rect">
            <a:avLst/>
          </a:prstGeom>
          <a:noFill/>
          <a:ln>
            <a:noFill/>
          </a:ln>
        </p:spPr>
      </p:pic>
      <p:sp>
        <p:nvSpPr>
          <p:cNvPr id="353" name="Google Shape;353;p21"/>
          <p:cNvSpPr txBox="1"/>
          <p:nvPr/>
        </p:nvSpPr>
        <p:spPr>
          <a:xfrm>
            <a:off x="4500563" y="4076700"/>
            <a:ext cx="658812"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pic>
        <p:nvPicPr>
          <p:cNvPr id="354" name="Google Shape;354;p21"/>
          <p:cNvPicPr preferRelativeResize="0"/>
          <p:nvPr/>
        </p:nvPicPr>
        <p:blipFill rotWithShape="1">
          <a:blip r:embed="rId10">
            <a:alphaModFix/>
          </a:blip>
          <a:srcRect b="0" l="0" r="0" t="0"/>
          <a:stretch/>
        </p:blipFill>
        <p:spPr>
          <a:xfrm>
            <a:off x="8604250" y="3068638"/>
            <a:ext cx="354013" cy="274637"/>
          </a:xfrm>
          <a:prstGeom prst="rect">
            <a:avLst/>
          </a:prstGeom>
          <a:noFill/>
          <a:ln>
            <a:noFill/>
          </a:ln>
        </p:spPr>
      </p:pic>
      <p:cxnSp>
        <p:nvCxnSpPr>
          <p:cNvPr id="355" name="Google Shape;355;p21"/>
          <p:cNvCxnSpPr/>
          <p:nvPr/>
        </p:nvCxnSpPr>
        <p:spPr>
          <a:xfrm>
            <a:off x="25082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356" name="Google Shape;356;p21"/>
          <p:cNvCxnSpPr/>
          <p:nvPr/>
        </p:nvCxnSpPr>
        <p:spPr>
          <a:xfrm>
            <a:off x="88931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357" name="Google Shape;357;p21"/>
          <p:cNvCxnSpPr/>
          <p:nvPr/>
        </p:nvCxnSpPr>
        <p:spPr>
          <a:xfrm rot="10800000">
            <a:off x="4500563" y="4149725"/>
            <a:ext cx="144462" cy="0"/>
          </a:xfrm>
          <a:prstGeom prst="straightConnector1">
            <a:avLst/>
          </a:prstGeom>
          <a:noFill/>
          <a:ln cap="flat" cmpd="sng" w="28575">
            <a:solidFill>
              <a:schemeClr val="lt1"/>
            </a:solidFill>
            <a:prstDash val="solid"/>
            <a:round/>
            <a:headEnd len="med" w="med" type="none"/>
            <a:tailEnd len="med" w="med" type="none"/>
          </a:ln>
        </p:spPr>
      </p:cxnSp>
      <p:cxnSp>
        <p:nvCxnSpPr>
          <p:cNvPr id="358" name="Google Shape;358;p21"/>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grpSp>
        <p:nvGrpSpPr>
          <p:cNvPr id="359" name="Google Shape;359;p21"/>
          <p:cNvGrpSpPr/>
          <p:nvPr/>
        </p:nvGrpSpPr>
        <p:grpSpPr>
          <a:xfrm>
            <a:off x="85725" y="2708275"/>
            <a:ext cx="8943975" cy="1436688"/>
            <a:chOff x="54" y="1706"/>
            <a:chExt cx="5634" cy="905"/>
          </a:xfrm>
        </p:grpSpPr>
        <p:sp>
          <p:nvSpPr>
            <p:cNvPr id="360" name="Google Shape;360;p21"/>
            <p:cNvSpPr/>
            <p:nvPr/>
          </p:nvSpPr>
          <p:spPr>
            <a:xfrm>
              <a:off x="5602" y="2058"/>
              <a:ext cx="86" cy="102"/>
            </a:xfrm>
            <a:custGeom>
              <a:rect b="b" l="l" r="r" t="t"/>
              <a:pathLst>
                <a:path extrusionOk="0" h="102" w="86">
                  <a:moveTo>
                    <a:pt x="0" y="102"/>
                  </a:moveTo>
                  <a:cubicBezTo>
                    <a:pt x="22" y="75"/>
                    <a:pt x="44" y="49"/>
                    <a:pt x="58" y="32"/>
                  </a:cubicBezTo>
                  <a:cubicBezTo>
                    <a:pt x="72" y="15"/>
                    <a:pt x="79" y="7"/>
                    <a:pt x="86" y="0"/>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61" name="Google Shape;361;p21"/>
            <p:cNvSpPr/>
            <p:nvPr/>
          </p:nvSpPr>
          <p:spPr>
            <a:xfrm>
              <a:off x="54" y="2160"/>
              <a:ext cx="104" cy="108"/>
            </a:xfrm>
            <a:custGeom>
              <a:rect b="b" l="l" r="r" t="t"/>
              <a:pathLst>
                <a:path extrusionOk="0" h="108" w="104">
                  <a:moveTo>
                    <a:pt x="104" y="0"/>
                  </a:moveTo>
                  <a:cubicBezTo>
                    <a:pt x="85" y="20"/>
                    <a:pt x="67" y="40"/>
                    <a:pt x="50" y="58"/>
                  </a:cubicBezTo>
                  <a:cubicBezTo>
                    <a:pt x="33" y="76"/>
                    <a:pt x="6" y="103"/>
                    <a:pt x="0" y="108"/>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nvGrpSpPr>
            <p:cNvPr id="362" name="Google Shape;362;p21"/>
            <p:cNvGrpSpPr/>
            <p:nvPr/>
          </p:nvGrpSpPr>
          <p:grpSpPr>
            <a:xfrm>
              <a:off x="158" y="1706"/>
              <a:ext cx="2724" cy="905"/>
              <a:chOff x="385" y="3067"/>
              <a:chExt cx="2724" cy="905"/>
            </a:xfrm>
          </p:grpSpPr>
          <p:sp>
            <p:nvSpPr>
              <p:cNvPr id="363" name="Google Shape;363;p21"/>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64" name="Google Shape;364;p21"/>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365" name="Google Shape;365;p21"/>
            <p:cNvGrpSpPr/>
            <p:nvPr/>
          </p:nvGrpSpPr>
          <p:grpSpPr>
            <a:xfrm>
              <a:off x="2880" y="1706"/>
              <a:ext cx="2724" cy="905"/>
              <a:chOff x="385" y="3067"/>
              <a:chExt cx="2724" cy="905"/>
            </a:xfrm>
          </p:grpSpPr>
          <p:sp>
            <p:nvSpPr>
              <p:cNvPr id="366" name="Google Shape;366;p21"/>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67" name="Google Shape;367;p21"/>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sp>
        <p:nvSpPr>
          <p:cNvPr id="368" name="Google Shape;368;p21"/>
          <p:cNvSpPr txBox="1"/>
          <p:nvPr/>
        </p:nvSpPr>
        <p:spPr>
          <a:xfrm>
            <a:off x="0" y="633413"/>
            <a:ext cx="9074150" cy="1015663"/>
          </a:xfrm>
          <a:prstGeom prst="rect">
            <a:avLst/>
          </a:prstGeom>
          <a:solidFill>
            <a:srgbClr val="CCFFCC">
              <a:alpha val="51764"/>
            </a:srgbClr>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Ці три значення – особливі ! Для них загальна формула коренів, отримана нами     попереду, не підходить. Спробуйте самостійно записати розв ’язки рівняння</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a:t>
            </a:r>
            <a:r>
              <a:rPr b="1" i="1" lang="ru-RU" sz="2000" u="sng">
                <a:solidFill>
                  <a:srgbClr val="0000CC"/>
                </a:solidFill>
                <a:latin typeface="Times New Roman"/>
                <a:ea typeface="Times New Roman"/>
                <a:cs typeface="Times New Roman"/>
                <a:sym typeface="Times New Roman"/>
              </a:rPr>
              <a:t>sinx=a </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для кожного випадку</a:t>
            </a:r>
            <a:endParaRPr b="1" sz="2000">
              <a:solidFill>
                <a:schemeClr val="dk1"/>
              </a:solidFill>
              <a:latin typeface="Times New Roman"/>
              <a:ea typeface="Times New Roman"/>
              <a:cs typeface="Times New Roman"/>
              <a:sym typeface="Times New Roman"/>
            </a:endParaRPr>
          </a:p>
        </p:txBody>
      </p:sp>
      <p:cxnSp>
        <p:nvCxnSpPr>
          <p:cNvPr id="369" name="Google Shape;369;p21"/>
          <p:cNvCxnSpPr/>
          <p:nvPr/>
        </p:nvCxnSpPr>
        <p:spPr>
          <a:xfrm>
            <a:off x="0" y="2708275"/>
            <a:ext cx="9144000" cy="0"/>
          </a:xfrm>
          <a:prstGeom prst="straightConnector1">
            <a:avLst/>
          </a:prstGeom>
          <a:noFill/>
          <a:ln cap="flat" cmpd="sng" w="28575">
            <a:solidFill>
              <a:srgbClr val="FF0000"/>
            </a:solidFill>
            <a:prstDash val="solid"/>
            <a:round/>
            <a:headEnd len="med" w="med" type="none"/>
            <a:tailEnd len="med" w="med" type="none"/>
          </a:ln>
        </p:spPr>
      </p:cxnSp>
      <p:sp>
        <p:nvSpPr>
          <p:cNvPr id="370" name="Google Shape;370;p21"/>
          <p:cNvSpPr txBox="1"/>
          <p:nvPr/>
        </p:nvSpPr>
        <p:spPr>
          <a:xfrm>
            <a:off x="5681663" y="2265363"/>
            <a:ext cx="7334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y=1</a:t>
            </a:r>
            <a:endParaRPr/>
          </a:p>
        </p:txBody>
      </p:sp>
      <p:sp>
        <p:nvSpPr>
          <p:cNvPr id="371" name="Google Shape;371;p21"/>
          <p:cNvSpPr/>
          <p:nvPr/>
        </p:nvSpPr>
        <p:spPr>
          <a:xfrm>
            <a:off x="1292225" y="26701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72" name="Google Shape;372;p21"/>
          <p:cNvSpPr/>
          <p:nvPr/>
        </p:nvSpPr>
        <p:spPr>
          <a:xfrm>
            <a:off x="5613400" y="26749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373" name="Google Shape;373;p21"/>
          <p:cNvCxnSpPr/>
          <p:nvPr/>
        </p:nvCxnSpPr>
        <p:spPr>
          <a:xfrm flipH="1">
            <a:off x="1325563" y="2747963"/>
            <a:ext cx="3175" cy="623887"/>
          </a:xfrm>
          <a:prstGeom prst="straightConnector1">
            <a:avLst/>
          </a:prstGeom>
          <a:noFill/>
          <a:ln cap="flat" cmpd="sng" w="9525">
            <a:solidFill>
              <a:schemeClr val="dk1"/>
            </a:solidFill>
            <a:prstDash val="dash"/>
            <a:round/>
            <a:headEnd len="med" w="med" type="none"/>
            <a:tailEnd len="med" w="med" type="none"/>
          </a:ln>
        </p:spPr>
      </p:cxnSp>
      <p:cxnSp>
        <p:nvCxnSpPr>
          <p:cNvPr id="374" name="Google Shape;374;p21"/>
          <p:cNvCxnSpPr/>
          <p:nvPr/>
        </p:nvCxnSpPr>
        <p:spPr>
          <a:xfrm>
            <a:off x="5648325" y="2752725"/>
            <a:ext cx="0" cy="611188"/>
          </a:xfrm>
          <a:prstGeom prst="straightConnector1">
            <a:avLst/>
          </a:prstGeom>
          <a:noFill/>
          <a:ln cap="flat" cmpd="sng" w="9525">
            <a:solidFill>
              <a:schemeClr val="dk1"/>
            </a:solidFill>
            <a:prstDash val="dash"/>
            <a:round/>
            <a:headEnd len="med" w="med" type="none"/>
            <a:tailEnd len="med" w="med" type="none"/>
          </a:ln>
        </p:spPr>
      </p:cxnSp>
      <p:pic>
        <p:nvPicPr>
          <p:cNvPr id="375" name="Google Shape;375;p21"/>
          <p:cNvPicPr preferRelativeResize="0"/>
          <p:nvPr/>
        </p:nvPicPr>
        <p:blipFill rotWithShape="1">
          <a:blip r:embed="rId11">
            <a:alphaModFix/>
          </a:blip>
          <a:srcRect b="0" l="0" r="0" t="0"/>
          <a:stretch/>
        </p:blipFill>
        <p:spPr>
          <a:xfrm>
            <a:off x="250825" y="4508500"/>
            <a:ext cx="4605338" cy="903288"/>
          </a:xfrm>
          <a:prstGeom prst="rect">
            <a:avLst/>
          </a:prstGeom>
          <a:solidFill>
            <a:srgbClr val="FFCCFF"/>
          </a:solidFill>
          <a:ln cap="flat" cmpd="sng" w="25400">
            <a:solidFill>
              <a:schemeClr val="dk1"/>
            </a:solidFill>
            <a:prstDash val="solid"/>
            <a:miter lim="800000"/>
            <a:headEnd len="sm" w="sm" type="none"/>
            <a:tailEnd len="sm" w="sm" type="none"/>
          </a:ln>
        </p:spPr>
      </p:pic>
      <p:cxnSp>
        <p:nvCxnSpPr>
          <p:cNvPr id="376" name="Google Shape;376;p21"/>
          <p:cNvCxnSpPr/>
          <p:nvPr/>
        </p:nvCxnSpPr>
        <p:spPr>
          <a:xfrm>
            <a:off x="76200" y="3432175"/>
            <a:ext cx="8955088" cy="0"/>
          </a:xfrm>
          <a:prstGeom prst="straightConnector1">
            <a:avLst/>
          </a:prstGeom>
          <a:noFill/>
          <a:ln cap="flat" cmpd="sng" w="28575">
            <a:solidFill>
              <a:srgbClr val="FF0000"/>
            </a:solidFill>
            <a:prstDash val="solid"/>
            <a:round/>
            <a:headEnd len="med" w="med" type="none"/>
            <a:tailEnd len="med" w="med" type="none"/>
          </a:ln>
        </p:spPr>
      </p:cxnSp>
      <p:sp>
        <p:nvSpPr>
          <p:cNvPr id="377" name="Google Shape;377;p21"/>
          <p:cNvSpPr txBox="1"/>
          <p:nvPr/>
        </p:nvSpPr>
        <p:spPr>
          <a:xfrm>
            <a:off x="4854575" y="2978150"/>
            <a:ext cx="69373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y=0</a:t>
            </a:r>
            <a:endParaRPr/>
          </a:p>
        </p:txBody>
      </p:sp>
      <p:sp>
        <p:nvSpPr>
          <p:cNvPr id="378" name="Google Shape;378;p21"/>
          <p:cNvSpPr/>
          <p:nvPr/>
        </p:nvSpPr>
        <p:spPr>
          <a:xfrm>
            <a:off x="214313" y="3395663"/>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79" name="Google Shape;379;p21"/>
          <p:cNvSpPr/>
          <p:nvPr/>
        </p:nvSpPr>
        <p:spPr>
          <a:xfrm>
            <a:off x="2376488" y="3395663"/>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80" name="Google Shape;380;p21"/>
          <p:cNvSpPr/>
          <p:nvPr/>
        </p:nvSpPr>
        <p:spPr>
          <a:xfrm>
            <a:off x="4535488" y="3387725"/>
            <a:ext cx="71437"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81" name="Google Shape;381;p21"/>
          <p:cNvSpPr/>
          <p:nvPr/>
        </p:nvSpPr>
        <p:spPr>
          <a:xfrm>
            <a:off x="6694488" y="3387725"/>
            <a:ext cx="71437"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82" name="Google Shape;382;p21"/>
          <p:cNvSpPr/>
          <p:nvPr/>
        </p:nvSpPr>
        <p:spPr>
          <a:xfrm>
            <a:off x="8855075" y="3390900"/>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383" name="Google Shape;383;p21"/>
          <p:cNvPicPr preferRelativeResize="0"/>
          <p:nvPr/>
        </p:nvPicPr>
        <p:blipFill rotWithShape="1">
          <a:blip r:embed="rId12">
            <a:alphaModFix/>
          </a:blip>
          <a:srcRect b="0" l="0" r="0" t="0"/>
          <a:stretch/>
        </p:blipFill>
        <p:spPr>
          <a:xfrm>
            <a:off x="250825" y="5373688"/>
            <a:ext cx="3730625" cy="466725"/>
          </a:xfrm>
          <a:prstGeom prst="rect">
            <a:avLst/>
          </a:prstGeom>
          <a:solidFill>
            <a:srgbClr val="FFCCFF"/>
          </a:solidFill>
          <a:ln cap="flat" cmpd="sng" w="25400">
            <a:solidFill>
              <a:schemeClr val="dk1"/>
            </a:solidFill>
            <a:prstDash val="solid"/>
            <a:miter lim="800000"/>
            <a:headEnd len="sm" w="sm" type="none"/>
            <a:tailEnd len="sm" w="sm" type="none"/>
          </a:ln>
        </p:spPr>
      </p:pic>
      <p:cxnSp>
        <p:nvCxnSpPr>
          <p:cNvPr id="384" name="Google Shape;384;p21"/>
          <p:cNvCxnSpPr/>
          <p:nvPr/>
        </p:nvCxnSpPr>
        <p:spPr>
          <a:xfrm>
            <a:off x="0" y="4149725"/>
            <a:ext cx="9144000" cy="0"/>
          </a:xfrm>
          <a:prstGeom prst="straightConnector1">
            <a:avLst/>
          </a:prstGeom>
          <a:noFill/>
          <a:ln cap="flat" cmpd="sng" w="28575">
            <a:solidFill>
              <a:srgbClr val="FF0000"/>
            </a:solidFill>
            <a:prstDash val="solid"/>
            <a:round/>
            <a:headEnd len="med" w="med" type="none"/>
            <a:tailEnd len="med" w="med" type="none"/>
          </a:ln>
        </p:spPr>
      </p:cxnSp>
      <p:sp>
        <p:nvSpPr>
          <p:cNvPr id="385" name="Google Shape;385;p21"/>
          <p:cNvSpPr/>
          <p:nvPr/>
        </p:nvSpPr>
        <p:spPr>
          <a:xfrm>
            <a:off x="3462338" y="41100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86" name="Google Shape;386;p21"/>
          <p:cNvSpPr/>
          <p:nvPr/>
        </p:nvSpPr>
        <p:spPr>
          <a:xfrm>
            <a:off x="7783513" y="4108450"/>
            <a:ext cx="71437"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387" name="Google Shape;387;p21"/>
          <p:cNvCxnSpPr/>
          <p:nvPr/>
        </p:nvCxnSpPr>
        <p:spPr>
          <a:xfrm flipH="1">
            <a:off x="3495675" y="3471863"/>
            <a:ext cx="3175" cy="623887"/>
          </a:xfrm>
          <a:prstGeom prst="straightConnector1">
            <a:avLst/>
          </a:prstGeom>
          <a:noFill/>
          <a:ln cap="flat" cmpd="sng" w="9525">
            <a:solidFill>
              <a:schemeClr val="dk1"/>
            </a:solidFill>
            <a:prstDash val="dash"/>
            <a:round/>
            <a:headEnd len="med" w="med" type="none"/>
            <a:tailEnd len="med" w="med" type="none"/>
          </a:ln>
        </p:spPr>
      </p:cxnSp>
      <p:cxnSp>
        <p:nvCxnSpPr>
          <p:cNvPr id="388" name="Google Shape;388;p21"/>
          <p:cNvCxnSpPr/>
          <p:nvPr/>
        </p:nvCxnSpPr>
        <p:spPr>
          <a:xfrm>
            <a:off x="7821613" y="3487738"/>
            <a:ext cx="0" cy="611187"/>
          </a:xfrm>
          <a:prstGeom prst="straightConnector1">
            <a:avLst/>
          </a:prstGeom>
          <a:noFill/>
          <a:ln cap="flat" cmpd="sng" w="9525">
            <a:solidFill>
              <a:schemeClr val="dk1"/>
            </a:solidFill>
            <a:prstDash val="dash"/>
            <a:round/>
            <a:headEnd len="med" w="med" type="none"/>
            <a:tailEnd len="med" w="med" type="none"/>
          </a:ln>
        </p:spPr>
      </p:cxnSp>
      <p:pic>
        <p:nvPicPr>
          <p:cNvPr id="389" name="Google Shape;389;p21"/>
          <p:cNvPicPr preferRelativeResize="0"/>
          <p:nvPr/>
        </p:nvPicPr>
        <p:blipFill rotWithShape="1">
          <a:blip r:embed="rId13">
            <a:alphaModFix/>
          </a:blip>
          <a:srcRect b="0" l="0" r="0" t="0"/>
          <a:stretch/>
        </p:blipFill>
        <p:spPr>
          <a:xfrm>
            <a:off x="250825" y="5734050"/>
            <a:ext cx="5041900" cy="903288"/>
          </a:xfrm>
          <a:prstGeom prst="rect">
            <a:avLst/>
          </a:prstGeom>
          <a:solidFill>
            <a:srgbClr val="FFCCFF"/>
          </a:solidFill>
          <a:ln cap="flat" cmpd="sng" w="25400">
            <a:solidFill>
              <a:schemeClr val="dk1"/>
            </a:solidFill>
            <a:prstDash val="solid"/>
            <a:miter lim="800000"/>
            <a:headEnd len="sm" w="sm" type="none"/>
            <a:tailEnd len="sm" w="sm" type="none"/>
          </a:ln>
        </p:spPr>
      </p:pic>
      <p:sp>
        <p:nvSpPr>
          <p:cNvPr id="390" name="Google Shape;390;p21"/>
          <p:cNvSpPr txBox="1"/>
          <p:nvPr/>
        </p:nvSpPr>
        <p:spPr>
          <a:xfrm>
            <a:off x="5008563" y="4060825"/>
            <a:ext cx="12398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y= –1</a:t>
            </a:r>
            <a:endParaRPr/>
          </a:p>
        </p:txBody>
      </p:sp>
      <p:sp>
        <p:nvSpPr>
          <p:cNvPr id="391" name="Google Shape;391;p21"/>
          <p:cNvSpPr/>
          <p:nvPr/>
        </p:nvSpPr>
        <p:spPr>
          <a:xfrm>
            <a:off x="5508625" y="4797425"/>
            <a:ext cx="358775" cy="1584325"/>
          </a:xfrm>
          <a:prstGeom prst="rightBrace">
            <a:avLst>
              <a:gd fmla="val 36799"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392" name="Google Shape;392;p21"/>
          <p:cNvSpPr txBox="1"/>
          <p:nvPr/>
        </p:nvSpPr>
        <p:spPr>
          <a:xfrm>
            <a:off x="6143625" y="4572000"/>
            <a:ext cx="2184400" cy="1631216"/>
          </a:xfrm>
          <a:prstGeom prst="rect">
            <a:avLst/>
          </a:prstGeom>
          <a:solidFill>
            <a:srgbClr val="CCFF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Запам’ятайте ці частинні випадки    розв ’язків рівняння   </a:t>
            </a:r>
            <a:endParaRPr/>
          </a:p>
          <a:p>
            <a:pPr indent="0" lvl="0" marL="0" marR="0" rtl="0" algn="ctr">
              <a:spcBef>
                <a:spcPts val="0"/>
              </a:spcBef>
              <a:spcAft>
                <a:spcPts val="0"/>
              </a:spcAft>
              <a:buNone/>
            </a:pPr>
            <a:r>
              <a:rPr lang="ru-RU" sz="2000">
                <a:solidFill>
                  <a:srgbClr val="0000CC"/>
                </a:solidFill>
                <a:latin typeface="Times New Roman"/>
                <a:ea typeface="Times New Roman"/>
                <a:cs typeface="Times New Roman"/>
                <a:sym typeface="Times New Roman"/>
              </a:rPr>
              <a:t> </a:t>
            </a:r>
            <a:r>
              <a:rPr b="1" i="1" lang="ru-RU" sz="2000">
                <a:solidFill>
                  <a:srgbClr val="0000CC"/>
                </a:solidFill>
                <a:latin typeface="Times New Roman"/>
                <a:ea typeface="Times New Roman"/>
                <a:cs typeface="Times New Roman"/>
                <a:sym typeface="Times New Roman"/>
              </a:rPr>
              <a:t> sinx =а</a:t>
            </a:r>
            <a:r>
              <a:rPr lang="ru-RU" sz="2000">
                <a:solidFill>
                  <a:srgbClr val="0000CC"/>
                </a:solidFill>
                <a:latin typeface="Times New Roman"/>
                <a:ea typeface="Times New Roman"/>
                <a:cs typeface="Times New Roman"/>
                <a:sym typeface="Times New Roman"/>
              </a:rPr>
              <a:t>  </a:t>
            </a:r>
            <a:endParaRPr/>
          </a:p>
        </p:txBody>
      </p:sp>
      <p:sp>
        <p:nvSpPr>
          <p:cNvPr id="393" name="Google Shape;393;p21"/>
          <p:cNvSpPr txBox="1"/>
          <p:nvPr/>
        </p:nvSpPr>
        <p:spPr>
          <a:xfrm>
            <a:off x="0" y="206375"/>
            <a:ext cx="5715000"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III</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випадок:   </a:t>
            </a:r>
            <a:r>
              <a:rPr b="1" i="1" lang="ru-RU" sz="2000">
                <a:solidFill>
                  <a:srgbClr val="FF0000"/>
                </a:solidFill>
                <a:latin typeface="Times New Roman"/>
                <a:ea typeface="Times New Roman"/>
                <a:cs typeface="Times New Roman"/>
                <a:sym typeface="Times New Roman"/>
              </a:rPr>
              <a:t>a = </a:t>
            </a:r>
            <a:r>
              <a:rPr b="1" lang="ru-RU" sz="2000">
                <a:solidFill>
                  <a:srgbClr val="FF0000"/>
                </a:solidFill>
                <a:latin typeface="Times New Roman"/>
                <a:ea typeface="Times New Roman"/>
                <a:cs typeface="Times New Roman"/>
                <a:sym typeface="Times New Roman"/>
              </a:rPr>
              <a:t>–1;  </a:t>
            </a:r>
            <a:r>
              <a:rPr b="1" i="1" lang="ru-RU" sz="2000">
                <a:solidFill>
                  <a:srgbClr val="FF0000"/>
                </a:solidFill>
                <a:latin typeface="Times New Roman"/>
                <a:ea typeface="Times New Roman"/>
                <a:cs typeface="Times New Roman"/>
                <a:sym typeface="Times New Roman"/>
              </a:rPr>
              <a:t>a = </a:t>
            </a:r>
            <a:r>
              <a:rPr b="1" lang="ru-RU" sz="2000">
                <a:solidFill>
                  <a:srgbClr val="FF0000"/>
                </a:solidFill>
                <a:latin typeface="Times New Roman"/>
                <a:ea typeface="Times New Roman"/>
                <a:cs typeface="Times New Roman"/>
                <a:sym typeface="Times New Roman"/>
              </a:rPr>
              <a:t>0  або  </a:t>
            </a:r>
            <a:r>
              <a:rPr b="1" i="1" lang="ru-RU" sz="2000">
                <a:solidFill>
                  <a:srgbClr val="FF0000"/>
                </a:solidFill>
                <a:latin typeface="Times New Roman"/>
                <a:ea typeface="Times New Roman"/>
                <a:cs typeface="Times New Roman"/>
                <a:sym typeface="Times New Roman"/>
              </a:rPr>
              <a:t>a = </a:t>
            </a:r>
            <a:r>
              <a:rPr b="1" lang="ru-RU" sz="2000">
                <a:solidFill>
                  <a:srgbClr val="FF0000"/>
                </a:solidFill>
                <a:latin typeface="Times New Roman"/>
                <a:ea typeface="Times New Roman"/>
                <a:cs typeface="Times New Roman"/>
                <a:sym typeface="Times New Roman"/>
              </a:rPr>
              <a:t>1</a:t>
            </a:r>
            <a:r>
              <a:rPr b="1" lang="ru-RU"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p:txBody>
      </p:sp>
    </p:spTree>
  </p:cSld>
  <p:clrMapOvr>
    <a:masterClrMapping/>
  </p:clrMapOvr>
  <p:transition spd="med">
    <p:fade thruBlk="1"/>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cxnSp>
        <p:nvCxnSpPr>
          <p:cNvPr id="398" name="Google Shape;398;p22"/>
          <p:cNvCxnSpPr/>
          <p:nvPr/>
        </p:nvCxnSpPr>
        <p:spPr>
          <a:xfrm>
            <a:off x="107950" y="3429000"/>
            <a:ext cx="9001125" cy="0"/>
          </a:xfrm>
          <a:prstGeom prst="straightConnector1">
            <a:avLst/>
          </a:prstGeom>
          <a:noFill/>
          <a:ln cap="flat" cmpd="sng" w="19050">
            <a:solidFill>
              <a:schemeClr val="dk1"/>
            </a:solidFill>
            <a:prstDash val="solid"/>
            <a:round/>
            <a:headEnd len="med" w="med" type="none"/>
            <a:tailEnd len="med" w="med" type="triangle"/>
          </a:ln>
        </p:spPr>
      </p:cxnSp>
      <p:cxnSp>
        <p:nvCxnSpPr>
          <p:cNvPr id="399" name="Google Shape;399;p22"/>
          <p:cNvCxnSpPr/>
          <p:nvPr/>
        </p:nvCxnSpPr>
        <p:spPr>
          <a:xfrm rot="10800000">
            <a:off x="4572000" y="1196975"/>
            <a:ext cx="0" cy="3671888"/>
          </a:xfrm>
          <a:prstGeom prst="straightConnector1">
            <a:avLst/>
          </a:prstGeom>
          <a:noFill/>
          <a:ln cap="flat" cmpd="sng" w="19050">
            <a:solidFill>
              <a:schemeClr val="dk1"/>
            </a:solidFill>
            <a:prstDash val="solid"/>
            <a:round/>
            <a:headEnd len="med" w="med" type="none"/>
            <a:tailEnd len="med" w="med" type="triangle"/>
          </a:ln>
        </p:spPr>
      </p:cxnSp>
      <p:sp>
        <p:nvSpPr>
          <p:cNvPr id="400" name="Google Shape;400;p22"/>
          <p:cNvSpPr txBox="1"/>
          <p:nvPr/>
        </p:nvSpPr>
        <p:spPr>
          <a:xfrm>
            <a:off x="8893175" y="3357563"/>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sp>
        <p:nvSpPr>
          <p:cNvPr id="401" name="Google Shape;401;p22"/>
          <p:cNvSpPr txBox="1"/>
          <p:nvPr/>
        </p:nvSpPr>
        <p:spPr>
          <a:xfrm>
            <a:off x="4211638" y="1052513"/>
            <a:ext cx="3603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cxnSp>
        <p:nvCxnSpPr>
          <p:cNvPr id="402" name="Google Shape;402;p22"/>
          <p:cNvCxnSpPr/>
          <p:nvPr/>
        </p:nvCxnSpPr>
        <p:spPr>
          <a:xfrm>
            <a:off x="6735763" y="33702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03" name="Google Shape;403;p22"/>
          <p:cNvCxnSpPr/>
          <p:nvPr/>
        </p:nvCxnSpPr>
        <p:spPr>
          <a:xfrm>
            <a:off x="5646738" y="3357563"/>
            <a:ext cx="0" cy="142875"/>
          </a:xfrm>
          <a:prstGeom prst="straightConnector1">
            <a:avLst/>
          </a:prstGeom>
          <a:noFill/>
          <a:ln cap="flat" cmpd="sng" w="28575">
            <a:solidFill>
              <a:schemeClr val="lt1"/>
            </a:solidFill>
            <a:prstDash val="solid"/>
            <a:round/>
            <a:headEnd len="med" w="med" type="none"/>
            <a:tailEnd len="med" w="med" type="none"/>
          </a:ln>
        </p:spPr>
      </p:cxnSp>
      <p:pic>
        <p:nvPicPr>
          <p:cNvPr id="404" name="Google Shape;404;p22"/>
          <p:cNvPicPr preferRelativeResize="0"/>
          <p:nvPr/>
        </p:nvPicPr>
        <p:blipFill rotWithShape="1">
          <a:blip r:embed="rId3">
            <a:alphaModFix/>
          </a:blip>
          <a:srcRect b="0" l="0" r="0" t="0"/>
          <a:stretch/>
        </p:blipFill>
        <p:spPr>
          <a:xfrm>
            <a:off x="2155825" y="3508375"/>
            <a:ext cx="341313" cy="254000"/>
          </a:xfrm>
          <a:prstGeom prst="rect">
            <a:avLst/>
          </a:prstGeom>
          <a:noFill/>
          <a:ln>
            <a:noFill/>
          </a:ln>
        </p:spPr>
      </p:pic>
      <p:pic>
        <p:nvPicPr>
          <p:cNvPr id="405" name="Google Shape;405;p22"/>
          <p:cNvPicPr preferRelativeResize="0"/>
          <p:nvPr/>
        </p:nvPicPr>
        <p:blipFill rotWithShape="1">
          <a:blip r:embed="rId4">
            <a:alphaModFix/>
          </a:blip>
          <a:srcRect b="0" l="0" r="0" t="0"/>
          <a:stretch/>
        </p:blipFill>
        <p:spPr>
          <a:xfrm>
            <a:off x="6588125" y="3536950"/>
            <a:ext cx="215900" cy="215900"/>
          </a:xfrm>
          <a:prstGeom prst="rect">
            <a:avLst/>
          </a:prstGeom>
          <a:noFill/>
          <a:ln>
            <a:noFill/>
          </a:ln>
        </p:spPr>
      </p:pic>
      <p:pic>
        <p:nvPicPr>
          <p:cNvPr id="406" name="Google Shape;406;p22"/>
          <p:cNvPicPr preferRelativeResize="0"/>
          <p:nvPr/>
        </p:nvPicPr>
        <p:blipFill rotWithShape="1">
          <a:blip r:embed="rId5">
            <a:alphaModFix/>
          </a:blip>
          <a:srcRect b="0" l="0" r="0" t="0"/>
          <a:stretch/>
        </p:blipFill>
        <p:spPr>
          <a:xfrm>
            <a:off x="5521325" y="3532188"/>
            <a:ext cx="214313" cy="508000"/>
          </a:xfrm>
          <a:prstGeom prst="rect">
            <a:avLst/>
          </a:prstGeom>
          <a:noFill/>
          <a:ln>
            <a:noFill/>
          </a:ln>
        </p:spPr>
      </p:pic>
      <p:cxnSp>
        <p:nvCxnSpPr>
          <p:cNvPr id="407" name="Google Shape;407;p22"/>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408" name="Google Shape;408;p22"/>
          <p:cNvSpPr txBox="1"/>
          <p:nvPr/>
        </p:nvSpPr>
        <p:spPr>
          <a:xfrm>
            <a:off x="4524375" y="2290763"/>
            <a:ext cx="43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409" name="Google Shape;409;p22"/>
          <p:cNvCxnSpPr/>
          <p:nvPr/>
        </p:nvCxnSpPr>
        <p:spPr>
          <a:xfrm>
            <a:off x="107950" y="4149725"/>
            <a:ext cx="8856663" cy="0"/>
          </a:xfrm>
          <a:prstGeom prst="straightConnector1">
            <a:avLst/>
          </a:prstGeom>
          <a:noFill/>
          <a:ln cap="flat" cmpd="sng" w="9525">
            <a:solidFill>
              <a:schemeClr val="dk1"/>
            </a:solidFill>
            <a:prstDash val="dash"/>
            <a:round/>
            <a:headEnd len="med" w="med" type="none"/>
            <a:tailEnd len="med" w="med" type="none"/>
          </a:ln>
        </p:spPr>
      </p:cxnSp>
      <p:cxnSp>
        <p:nvCxnSpPr>
          <p:cNvPr id="410" name="Google Shape;410;p22"/>
          <p:cNvCxnSpPr/>
          <p:nvPr/>
        </p:nvCxnSpPr>
        <p:spPr>
          <a:xfrm>
            <a:off x="115888" y="2708275"/>
            <a:ext cx="8920162" cy="0"/>
          </a:xfrm>
          <a:prstGeom prst="straightConnector1">
            <a:avLst/>
          </a:prstGeom>
          <a:noFill/>
          <a:ln cap="flat" cmpd="sng" w="9525">
            <a:solidFill>
              <a:schemeClr val="dk1"/>
            </a:solidFill>
            <a:prstDash val="dash"/>
            <a:round/>
            <a:headEnd len="med" w="med" type="none"/>
            <a:tailEnd len="med" w="med" type="none"/>
          </a:ln>
        </p:spPr>
      </p:cxnSp>
      <p:cxnSp>
        <p:nvCxnSpPr>
          <p:cNvPr id="411" name="Google Shape;411;p22"/>
          <p:cNvCxnSpPr/>
          <p:nvPr/>
        </p:nvCxnSpPr>
        <p:spPr>
          <a:xfrm>
            <a:off x="2411413"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12" name="Google Shape;412;p22"/>
          <p:cNvCxnSpPr/>
          <p:nvPr/>
        </p:nvCxnSpPr>
        <p:spPr>
          <a:xfrm>
            <a:off x="34956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413" name="Google Shape;413;p22"/>
          <p:cNvCxnSpPr/>
          <p:nvPr/>
        </p:nvCxnSpPr>
        <p:spPr>
          <a:xfrm>
            <a:off x="1328738" y="3367088"/>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414" name="Google Shape;414;p22"/>
          <p:cNvCxnSpPr/>
          <p:nvPr/>
        </p:nvCxnSpPr>
        <p:spPr>
          <a:xfrm>
            <a:off x="7821613" y="3360738"/>
            <a:ext cx="0" cy="142875"/>
          </a:xfrm>
          <a:prstGeom prst="straightConnector1">
            <a:avLst/>
          </a:prstGeom>
          <a:noFill/>
          <a:ln cap="flat" cmpd="sng" w="28575">
            <a:solidFill>
              <a:schemeClr val="lt1"/>
            </a:solidFill>
            <a:prstDash val="solid"/>
            <a:round/>
            <a:headEnd len="med" w="med" type="none"/>
            <a:tailEnd len="med" w="med" type="none"/>
          </a:ln>
        </p:spPr>
      </p:cxnSp>
      <p:sp>
        <p:nvSpPr>
          <p:cNvPr id="415" name="Google Shape;415;p22"/>
          <p:cNvSpPr txBox="1"/>
          <p:nvPr/>
        </p:nvSpPr>
        <p:spPr>
          <a:xfrm>
            <a:off x="4529138" y="3371850"/>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pic>
        <p:nvPicPr>
          <p:cNvPr id="416" name="Google Shape;416;p22"/>
          <p:cNvPicPr preferRelativeResize="0"/>
          <p:nvPr/>
        </p:nvPicPr>
        <p:blipFill rotWithShape="1">
          <a:blip r:embed="rId6">
            <a:alphaModFix/>
          </a:blip>
          <a:srcRect b="0" l="0" r="0" t="0"/>
          <a:stretch/>
        </p:blipFill>
        <p:spPr>
          <a:xfrm>
            <a:off x="3284538" y="2898775"/>
            <a:ext cx="322262" cy="454025"/>
          </a:xfrm>
          <a:prstGeom prst="rect">
            <a:avLst/>
          </a:prstGeom>
          <a:noFill/>
          <a:ln>
            <a:noFill/>
          </a:ln>
        </p:spPr>
      </p:pic>
      <p:pic>
        <p:nvPicPr>
          <p:cNvPr id="417" name="Google Shape;417;p22"/>
          <p:cNvPicPr preferRelativeResize="0"/>
          <p:nvPr/>
        </p:nvPicPr>
        <p:blipFill rotWithShape="1">
          <a:blip r:embed="rId7">
            <a:alphaModFix/>
          </a:blip>
          <a:srcRect b="0" l="0" r="0" t="0"/>
          <a:stretch/>
        </p:blipFill>
        <p:spPr>
          <a:xfrm>
            <a:off x="1055688" y="3500438"/>
            <a:ext cx="444500" cy="508000"/>
          </a:xfrm>
          <a:prstGeom prst="rect">
            <a:avLst/>
          </a:prstGeom>
          <a:noFill/>
          <a:ln>
            <a:noFill/>
          </a:ln>
        </p:spPr>
      </p:pic>
      <p:pic>
        <p:nvPicPr>
          <p:cNvPr id="418" name="Google Shape;418;p22"/>
          <p:cNvPicPr preferRelativeResize="0"/>
          <p:nvPr/>
        </p:nvPicPr>
        <p:blipFill rotWithShape="1">
          <a:blip r:embed="rId8">
            <a:alphaModFix/>
          </a:blip>
          <a:srcRect b="0" l="0" r="0" t="0"/>
          <a:stretch/>
        </p:blipFill>
        <p:spPr>
          <a:xfrm>
            <a:off x="7667625" y="2852738"/>
            <a:ext cx="312738" cy="508000"/>
          </a:xfrm>
          <a:prstGeom prst="rect">
            <a:avLst/>
          </a:prstGeom>
          <a:noFill/>
          <a:ln>
            <a:noFill/>
          </a:ln>
        </p:spPr>
      </p:pic>
      <p:pic>
        <p:nvPicPr>
          <p:cNvPr id="419" name="Google Shape;419;p22"/>
          <p:cNvPicPr preferRelativeResize="0"/>
          <p:nvPr/>
        </p:nvPicPr>
        <p:blipFill rotWithShape="1">
          <a:blip r:embed="rId9">
            <a:alphaModFix/>
          </a:blip>
          <a:srcRect b="0" l="0" r="0" t="0"/>
          <a:stretch/>
        </p:blipFill>
        <p:spPr>
          <a:xfrm>
            <a:off x="-12700" y="3013075"/>
            <a:ext cx="471488" cy="274638"/>
          </a:xfrm>
          <a:prstGeom prst="rect">
            <a:avLst/>
          </a:prstGeom>
          <a:noFill/>
          <a:ln>
            <a:noFill/>
          </a:ln>
        </p:spPr>
      </p:pic>
      <p:sp>
        <p:nvSpPr>
          <p:cNvPr id="420" name="Google Shape;420;p22"/>
          <p:cNvSpPr txBox="1"/>
          <p:nvPr/>
        </p:nvSpPr>
        <p:spPr>
          <a:xfrm>
            <a:off x="4637088" y="4076700"/>
            <a:ext cx="65405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pic>
        <p:nvPicPr>
          <p:cNvPr id="421" name="Google Shape;421;p22"/>
          <p:cNvPicPr preferRelativeResize="0"/>
          <p:nvPr/>
        </p:nvPicPr>
        <p:blipFill rotWithShape="1">
          <a:blip r:embed="rId10">
            <a:alphaModFix/>
          </a:blip>
          <a:srcRect b="0" l="0" r="0" t="0"/>
          <a:stretch/>
        </p:blipFill>
        <p:spPr>
          <a:xfrm>
            <a:off x="8604250" y="3068638"/>
            <a:ext cx="354013" cy="274637"/>
          </a:xfrm>
          <a:prstGeom prst="rect">
            <a:avLst/>
          </a:prstGeom>
          <a:noFill/>
          <a:ln>
            <a:noFill/>
          </a:ln>
        </p:spPr>
      </p:pic>
      <p:cxnSp>
        <p:nvCxnSpPr>
          <p:cNvPr id="422" name="Google Shape;422;p22"/>
          <p:cNvCxnSpPr/>
          <p:nvPr/>
        </p:nvCxnSpPr>
        <p:spPr>
          <a:xfrm>
            <a:off x="25082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23" name="Google Shape;423;p22"/>
          <p:cNvCxnSpPr/>
          <p:nvPr/>
        </p:nvCxnSpPr>
        <p:spPr>
          <a:xfrm>
            <a:off x="889317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24" name="Google Shape;424;p22"/>
          <p:cNvCxnSpPr/>
          <p:nvPr/>
        </p:nvCxnSpPr>
        <p:spPr>
          <a:xfrm rot="10800000">
            <a:off x="4500563" y="4149725"/>
            <a:ext cx="144462" cy="0"/>
          </a:xfrm>
          <a:prstGeom prst="straightConnector1">
            <a:avLst/>
          </a:prstGeom>
          <a:noFill/>
          <a:ln cap="flat" cmpd="sng" w="28575">
            <a:solidFill>
              <a:schemeClr val="dk1"/>
            </a:solidFill>
            <a:prstDash val="solid"/>
            <a:round/>
            <a:headEnd len="med" w="med" type="none"/>
            <a:tailEnd len="med" w="med" type="none"/>
          </a:ln>
        </p:spPr>
      </p:cxnSp>
      <p:cxnSp>
        <p:nvCxnSpPr>
          <p:cNvPr id="425" name="Google Shape;425;p22"/>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sp>
        <p:nvSpPr>
          <p:cNvPr id="426" name="Google Shape;426;p22"/>
          <p:cNvSpPr txBox="1"/>
          <p:nvPr/>
        </p:nvSpPr>
        <p:spPr>
          <a:xfrm>
            <a:off x="34925" y="44450"/>
            <a:ext cx="9074150" cy="1015663"/>
          </a:xfrm>
          <a:prstGeom prst="rect">
            <a:avLst/>
          </a:prstGeom>
          <a:solidFill>
            <a:srgbClr val="CCFFCC">
              <a:alpha val="49803"/>
            </a:srgbClr>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Розв’яжемо  рівняння </a:t>
            </a:r>
            <a:r>
              <a:rPr b="1" i="1" lang="ru-RU" sz="2000" u="sng">
                <a:solidFill>
                  <a:srgbClr val="0000CC"/>
                </a:solidFill>
                <a:latin typeface="Times New Roman"/>
                <a:ea typeface="Times New Roman"/>
                <a:cs typeface="Times New Roman"/>
                <a:sym typeface="Times New Roman"/>
              </a:rPr>
              <a:t>cosx=a</a:t>
            </a:r>
            <a:r>
              <a:rPr lang="ru-RU" sz="2000">
                <a:solidFill>
                  <a:schemeClr val="dk1"/>
                </a:solidFill>
                <a:latin typeface="Times New Roman"/>
                <a:ea typeface="Times New Roman"/>
                <a:cs typeface="Times New Roman"/>
                <a:sym typeface="Times New Roman"/>
              </a:rPr>
              <a:t> теж за допомогою графічного способу. Для  цього нам  потрібно  знайти   абсцисси   точок   перетину  косинусоїди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a:t>
            </a:r>
            <a:r>
              <a:rPr b="1" i="1" lang="ru-RU" sz="2000">
                <a:solidFill>
                  <a:srgbClr val="0000CC"/>
                </a:solidFill>
                <a:latin typeface="Times New Roman"/>
                <a:ea typeface="Times New Roman"/>
                <a:cs typeface="Times New Roman"/>
                <a:sym typeface="Times New Roman"/>
              </a:rPr>
              <a:t>y = cosx </a:t>
            </a:r>
            <a:r>
              <a:rPr lang="ru-RU" sz="2000">
                <a:solidFill>
                  <a:schemeClr val="dk1"/>
                </a:solidFill>
                <a:latin typeface="Times New Roman"/>
                <a:ea typeface="Times New Roman"/>
                <a:cs typeface="Times New Roman"/>
                <a:sym typeface="Times New Roman"/>
              </a:rPr>
              <a:t> та  прямої   </a:t>
            </a:r>
            <a:r>
              <a:rPr b="1" i="1" lang="ru-RU" sz="2000">
                <a:solidFill>
                  <a:srgbClr val="FF0000"/>
                </a:solidFill>
                <a:latin typeface="Times New Roman"/>
                <a:ea typeface="Times New Roman"/>
                <a:cs typeface="Times New Roman"/>
                <a:sym typeface="Times New Roman"/>
              </a:rPr>
              <a:t>y = a</a:t>
            </a:r>
            <a:r>
              <a:rPr lang="ru-RU" sz="2000">
                <a:solidFill>
                  <a:schemeClr val="dk1"/>
                </a:solidFill>
                <a:latin typeface="Times New Roman"/>
                <a:ea typeface="Times New Roman"/>
                <a:cs typeface="Times New Roman"/>
                <a:sym typeface="Times New Roman"/>
              </a:rPr>
              <a:t>. </a:t>
            </a:r>
            <a:endParaRPr/>
          </a:p>
        </p:txBody>
      </p:sp>
      <p:sp>
        <p:nvSpPr>
          <p:cNvPr id="427" name="Google Shape;427;p22"/>
          <p:cNvSpPr txBox="1"/>
          <p:nvPr/>
        </p:nvSpPr>
        <p:spPr>
          <a:xfrm>
            <a:off x="539750" y="5157788"/>
            <a:ext cx="2916238"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I</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випадок:   </a:t>
            </a:r>
            <a:r>
              <a:rPr b="1" i="1" lang="ru-RU" sz="2000">
                <a:solidFill>
                  <a:srgbClr val="FF0000"/>
                </a:solidFill>
                <a:latin typeface="Times New Roman"/>
                <a:ea typeface="Times New Roman"/>
                <a:cs typeface="Times New Roman"/>
                <a:sym typeface="Times New Roman"/>
              </a:rPr>
              <a:t>a</a:t>
            </a:r>
            <a:r>
              <a:rPr b="1" lang="ru-RU" sz="2000">
                <a:solidFill>
                  <a:srgbClr val="FF0000"/>
                </a:solidFill>
                <a:latin typeface="Times New Roman"/>
                <a:ea typeface="Times New Roman"/>
                <a:cs typeface="Times New Roman"/>
                <a:sym typeface="Times New Roman"/>
              </a:rPr>
              <a:t>∉[–1;1]</a:t>
            </a:r>
            <a:endParaRPr/>
          </a:p>
        </p:txBody>
      </p:sp>
      <p:sp>
        <p:nvSpPr>
          <p:cNvPr id="428" name="Google Shape;428;p22"/>
          <p:cNvSpPr txBox="1"/>
          <p:nvPr/>
        </p:nvSpPr>
        <p:spPr>
          <a:xfrm>
            <a:off x="500063" y="5734050"/>
            <a:ext cx="7000875" cy="70802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Очевидно, що в цьому випадку точок перетину немає.                           Тому </a:t>
            </a:r>
            <a:r>
              <a:rPr b="1" lang="ru-RU" sz="2000">
                <a:solidFill>
                  <a:schemeClr val="dk1"/>
                </a:solidFill>
                <a:latin typeface="Times New Roman"/>
                <a:ea typeface="Times New Roman"/>
                <a:cs typeface="Times New Roman"/>
                <a:sym typeface="Times New Roman"/>
              </a:rPr>
              <a:t>рівняння коренів не має.</a:t>
            </a:r>
            <a:endParaRPr/>
          </a:p>
        </p:txBody>
      </p:sp>
      <p:cxnSp>
        <p:nvCxnSpPr>
          <p:cNvPr id="429" name="Google Shape;429;p22"/>
          <p:cNvCxnSpPr/>
          <p:nvPr/>
        </p:nvCxnSpPr>
        <p:spPr>
          <a:xfrm>
            <a:off x="0" y="1700213"/>
            <a:ext cx="9144000" cy="0"/>
          </a:xfrm>
          <a:prstGeom prst="straightConnector1">
            <a:avLst/>
          </a:prstGeom>
          <a:noFill/>
          <a:ln cap="flat" cmpd="sng" w="28575">
            <a:solidFill>
              <a:srgbClr val="FF0000"/>
            </a:solidFill>
            <a:prstDash val="solid"/>
            <a:round/>
            <a:headEnd len="med" w="med" type="none"/>
            <a:tailEnd len="med" w="med" type="none"/>
          </a:ln>
        </p:spPr>
      </p:cxnSp>
      <p:cxnSp>
        <p:nvCxnSpPr>
          <p:cNvPr id="430" name="Google Shape;430;p22"/>
          <p:cNvCxnSpPr/>
          <p:nvPr/>
        </p:nvCxnSpPr>
        <p:spPr>
          <a:xfrm>
            <a:off x="0" y="4646613"/>
            <a:ext cx="9144000" cy="0"/>
          </a:xfrm>
          <a:prstGeom prst="straightConnector1">
            <a:avLst/>
          </a:prstGeom>
          <a:noFill/>
          <a:ln cap="flat" cmpd="sng" w="28575">
            <a:solidFill>
              <a:srgbClr val="FF0000"/>
            </a:solidFill>
            <a:prstDash val="solid"/>
            <a:round/>
            <a:headEnd len="med" w="med" type="none"/>
            <a:tailEnd len="med" w="med" type="none"/>
          </a:ln>
        </p:spPr>
      </p:cxnSp>
      <p:sp>
        <p:nvSpPr>
          <p:cNvPr id="431" name="Google Shape;431;p22"/>
          <p:cNvSpPr txBox="1"/>
          <p:nvPr/>
        </p:nvSpPr>
        <p:spPr>
          <a:xfrm>
            <a:off x="5940425" y="1268413"/>
            <a:ext cx="13684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y=a, a&gt;1</a:t>
            </a:r>
            <a:endParaRPr b="1" i="1" sz="2000">
              <a:solidFill>
                <a:srgbClr val="FF0000"/>
              </a:solidFill>
              <a:latin typeface="Times New Roman"/>
              <a:ea typeface="Times New Roman"/>
              <a:cs typeface="Times New Roman"/>
              <a:sym typeface="Times New Roman"/>
            </a:endParaRPr>
          </a:p>
        </p:txBody>
      </p:sp>
      <p:sp>
        <p:nvSpPr>
          <p:cNvPr id="432" name="Google Shape;432;p22"/>
          <p:cNvSpPr txBox="1"/>
          <p:nvPr/>
        </p:nvSpPr>
        <p:spPr>
          <a:xfrm>
            <a:off x="6084888" y="4724400"/>
            <a:ext cx="16303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y=a, a&lt; –1</a:t>
            </a:r>
            <a:endParaRPr b="1" i="1" sz="2000">
              <a:solidFill>
                <a:srgbClr val="FF0000"/>
              </a:solidFill>
              <a:latin typeface="Times New Roman"/>
              <a:ea typeface="Times New Roman"/>
              <a:cs typeface="Times New Roman"/>
              <a:sym typeface="Times New Roman"/>
            </a:endParaRPr>
          </a:p>
        </p:txBody>
      </p:sp>
      <p:sp>
        <p:nvSpPr>
          <p:cNvPr id="433" name="Google Shape;433;p22"/>
          <p:cNvSpPr txBox="1"/>
          <p:nvPr/>
        </p:nvSpPr>
        <p:spPr>
          <a:xfrm>
            <a:off x="4284663" y="1341438"/>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a</a:t>
            </a:r>
            <a:endParaRPr b="1" i="1" sz="2000">
              <a:solidFill>
                <a:srgbClr val="FF0000"/>
              </a:solidFill>
              <a:latin typeface="Times New Roman"/>
              <a:ea typeface="Times New Roman"/>
              <a:cs typeface="Times New Roman"/>
              <a:sym typeface="Times New Roman"/>
            </a:endParaRPr>
          </a:p>
        </p:txBody>
      </p:sp>
      <p:sp>
        <p:nvSpPr>
          <p:cNvPr id="434" name="Google Shape;434;p22"/>
          <p:cNvSpPr txBox="1"/>
          <p:nvPr/>
        </p:nvSpPr>
        <p:spPr>
          <a:xfrm>
            <a:off x="4270375" y="4541838"/>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FF0000"/>
                </a:solidFill>
                <a:latin typeface="Times New Roman"/>
                <a:ea typeface="Times New Roman"/>
                <a:cs typeface="Times New Roman"/>
                <a:sym typeface="Times New Roman"/>
              </a:rPr>
              <a:t>a</a:t>
            </a:r>
            <a:endParaRPr b="1" i="1" sz="2000">
              <a:solidFill>
                <a:srgbClr val="FF0000"/>
              </a:solidFill>
              <a:latin typeface="Times New Roman"/>
              <a:ea typeface="Times New Roman"/>
              <a:cs typeface="Times New Roman"/>
              <a:sym typeface="Times New Roman"/>
            </a:endParaRPr>
          </a:p>
        </p:txBody>
      </p:sp>
      <p:grpSp>
        <p:nvGrpSpPr>
          <p:cNvPr id="435" name="Google Shape;435;p22"/>
          <p:cNvGrpSpPr/>
          <p:nvPr/>
        </p:nvGrpSpPr>
        <p:grpSpPr>
          <a:xfrm>
            <a:off x="-828675" y="2708275"/>
            <a:ext cx="10802938" cy="1444625"/>
            <a:chOff x="-522" y="1706"/>
            <a:chExt cx="6805" cy="910"/>
          </a:xfrm>
        </p:grpSpPr>
        <p:sp>
          <p:nvSpPr>
            <p:cNvPr id="436" name="Google Shape;436;p22"/>
            <p:cNvSpPr/>
            <p:nvPr/>
          </p:nvSpPr>
          <p:spPr>
            <a:xfrm>
              <a:off x="-522"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37" name="Google Shape;437;p22"/>
            <p:cNvSpPr/>
            <p:nvPr/>
          </p:nvSpPr>
          <p:spPr>
            <a:xfrm rot="10800000">
              <a:off x="839" y="2160"/>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nvGrpSpPr>
            <p:cNvPr id="438" name="Google Shape;438;p22"/>
            <p:cNvGrpSpPr/>
            <p:nvPr/>
          </p:nvGrpSpPr>
          <p:grpSpPr>
            <a:xfrm>
              <a:off x="2205" y="1706"/>
              <a:ext cx="2724" cy="905"/>
              <a:chOff x="385" y="3067"/>
              <a:chExt cx="2724" cy="905"/>
            </a:xfrm>
          </p:grpSpPr>
          <p:sp>
            <p:nvSpPr>
              <p:cNvPr id="439" name="Google Shape;439;p22"/>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40" name="Google Shape;440;p22"/>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sp>
          <p:nvSpPr>
            <p:cNvPr id="441" name="Google Shape;441;p22"/>
            <p:cNvSpPr/>
            <p:nvPr/>
          </p:nvSpPr>
          <p:spPr>
            <a:xfrm>
              <a:off x="4921"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spTree>
  </p:cSld>
  <p:clrMapOvr>
    <a:masterClrMapping/>
  </p:clrMapOvr>
  <p:transition spd="med">
    <p:fade thruBlk="1"/>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cxnSp>
        <p:nvCxnSpPr>
          <p:cNvPr id="446" name="Google Shape;446;p23"/>
          <p:cNvCxnSpPr/>
          <p:nvPr/>
        </p:nvCxnSpPr>
        <p:spPr>
          <a:xfrm>
            <a:off x="107950" y="3429000"/>
            <a:ext cx="9001125" cy="0"/>
          </a:xfrm>
          <a:prstGeom prst="straightConnector1">
            <a:avLst/>
          </a:prstGeom>
          <a:noFill/>
          <a:ln cap="flat" cmpd="sng" w="19050">
            <a:solidFill>
              <a:schemeClr val="dk1"/>
            </a:solidFill>
            <a:prstDash val="solid"/>
            <a:round/>
            <a:headEnd len="med" w="med" type="none"/>
            <a:tailEnd len="med" w="med" type="triangle"/>
          </a:ln>
        </p:spPr>
      </p:cxnSp>
      <p:cxnSp>
        <p:nvCxnSpPr>
          <p:cNvPr id="447" name="Google Shape;447;p23"/>
          <p:cNvCxnSpPr/>
          <p:nvPr/>
        </p:nvCxnSpPr>
        <p:spPr>
          <a:xfrm rot="10800000">
            <a:off x="4572000" y="2133600"/>
            <a:ext cx="0" cy="2374900"/>
          </a:xfrm>
          <a:prstGeom prst="straightConnector1">
            <a:avLst/>
          </a:prstGeom>
          <a:noFill/>
          <a:ln cap="flat" cmpd="sng" w="19050">
            <a:solidFill>
              <a:schemeClr val="dk1"/>
            </a:solidFill>
            <a:prstDash val="solid"/>
            <a:round/>
            <a:headEnd len="med" w="med" type="none"/>
            <a:tailEnd len="med" w="med" type="triangle"/>
          </a:ln>
        </p:spPr>
      </p:cxnSp>
      <p:sp>
        <p:nvSpPr>
          <p:cNvPr id="448" name="Google Shape;448;p23"/>
          <p:cNvSpPr txBox="1"/>
          <p:nvPr/>
        </p:nvSpPr>
        <p:spPr>
          <a:xfrm>
            <a:off x="8912225" y="3116263"/>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sp>
        <p:nvSpPr>
          <p:cNvPr id="449" name="Google Shape;449;p23"/>
          <p:cNvSpPr txBox="1"/>
          <p:nvPr/>
        </p:nvSpPr>
        <p:spPr>
          <a:xfrm>
            <a:off x="4572000" y="2133600"/>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cxnSp>
        <p:nvCxnSpPr>
          <p:cNvPr id="450" name="Google Shape;450;p23"/>
          <p:cNvCxnSpPr/>
          <p:nvPr/>
        </p:nvCxnSpPr>
        <p:spPr>
          <a:xfrm>
            <a:off x="6735763" y="33702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51" name="Google Shape;451;p23"/>
          <p:cNvCxnSpPr/>
          <p:nvPr/>
        </p:nvCxnSpPr>
        <p:spPr>
          <a:xfrm>
            <a:off x="5646738" y="3357563"/>
            <a:ext cx="0" cy="142875"/>
          </a:xfrm>
          <a:prstGeom prst="straightConnector1">
            <a:avLst/>
          </a:prstGeom>
          <a:noFill/>
          <a:ln cap="flat" cmpd="sng" w="28575">
            <a:solidFill>
              <a:schemeClr val="lt1"/>
            </a:solidFill>
            <a:prstDash val="solid"/>
            <a:round/>
            <a:headEnd len="med" w="med" type="none"/>
            <a:tailEnd len="med" w="med" type="none"/>
          </a:ln>
        </p:spPr>
      </p:cxnSp>
      <p:pic>
        <p:nvPicPr>
          <p:cNvPr id="452" name="Google Shape;452;p23"/>
          <p:cNvPicPr preferRelativeResize="0"/>
          <p:nvPr/>
        </p:nvPicPr>
        <p:blipFill rotWithShape="1">
          <a:blip r:embed="rId3">
            <a:alphaModFix/>
          </a:blip>
          <a:srcRect b="0" l="0" r="0" t="0"/>
          <a:stretch/>
        </p:blipFill>
        <p:spPr>
          <a:xfrm>
            <a:off x="2155825" y="3508375"/>
            <a:ext cx="341313" cy="254000"/>
          </a:xfrm>
          <a:prstGeom prst="rect">
            <a:avLst/>
          </a:prstGeom>
          <a:noFill/>
          <a:ln>
            <a:noFill/>
          </a:ln>
        </p:spPr>
      </p:pic>
      <p:pic>
        <p:nvPicPr>
          <p:cNvPr id="453" name="Google Shape;453;p23"/>
          <p:cNvPicPr preferRelativeResize="0"/>
          <p:nvPr/>
        </p:nvPicPr>
        <p:blipFill rotWithShape="1">
          <a:blip r:embed="rId4">
            <a:alphaModFix/>
          </a:blip>
          <a:srcRect b="0" l="0" r="0" t="0"/>
          <a:stretch/>
        </p:blipFill>
        <p:spPr>
          <a:xfrm>
            <a:off x="6588125" y="3536950"/>
            <a:ext cx="215900" cy="215900"/>
          </a:xfrm>
          <a:prstGeom prst="rect">
            <a:avLst/>
          </a:prstGeom>
          <a:noFill/>
          <a:ln>
            <a:noFill/>
          </a:ln>
        </p:spPr>
      </p:pic>
      <p:pic>
        <p:nvPicPr>
          <p:cNvPr id="454" name="Google Shape;454;p23"/>
          <p:cNvPicPr preferRelativeResize="0"/>
          <p:nvPr/>
        </p:nvPicPr>
        <p:blipFill rotWithShape="1">
          <a:blip r:embed="rId5">
            <a:alphaModFix/>
          </a:blip>
          <a:srcRect b="0" l="0" r="0" t="0"/>
          <a:stretch/>
        </p:blipFill>
        <p:spPr>
          <a:xfrm>
            <a:off x="5549900" y="3517900"/>
            <a:ext cx="214313" cy="508000"/>
          </a:xfrm>
          <a:prstGeom prst="rect">
            <a:avLst/>
          </a:prstGeom>
          <a:noFill/>
          <a:ln>
            <a:noFill/>
          </a:ln>
        </p:spPr>
      </p:pic>
      <p:cxnSp>
        <p:nvCxnSpPr>
          <p:cNvPr id="455" name="Google Shape;455;p23"/>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456" name="Google Shape;456;p23"/>
          <p:cNvSpPr txBox="1"/>
          <p:nvPr/>
        </p:nvSpPr>
        <p:spPr>
          <a:xfrm>
            <a:off x="4322763" y="2392363"/>
            <a:ext cx="43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457" name="Google Shape;457;p23"/>
          <p:cNvCxnSpPr/>
          <p:nvPr/>
        </p:nvCxnSpPr>
        <p:spPr>
          <a:xfrm>
            <a:off x="107950" y="4149725"/>
            <a:ext cx="8856663" cy="0"/>
          </a:xfrm>
          <a:prstGeom prst="straightConnector1">
            <a:avLst/>
          </a:prstGeom>
          <a:noFill/>
          <a:ln cap="flat" cmpd="sng" w="9525">
            <a:solidFill>
              <a:schemeClr val="dk1"/>
            </a:solidFill>
            <a:prstDash val="dash"/>
            <a:round/>
            <a:headEnd len="med" w="med" type="none"/>
            <a:tailEnd len="med" w="med" type="none"/>
          </a:ln>
        </p:spPr>
      </p:cxnSp>
      <p:cxnSp>
        <p:nvCxnSpPr>
          <p:cNvPr id="458" name="Google Shape;458;p23"/>
          <p:cNvCxnSpPr/>
          <p:nvPr/>
        </p:nvCxnSpPr>
        <p:spPr>
          <a:xfrm>
            <a:off x="115888" y="2708275"/>
            <a:ext cx="8920162" cy="0"/>
          </a:xfrm>
          <a:prstGeom prst="straightConnector1">
            <a:avLst/>
          </a:prstGeom>
          <a:noFill/>
          <a:ln cap="flat" cmpd="sng" w="9525">
            <a:solidFill>
              <a:schemeClr val="dk1"/>
            </a:solidFill>
            <a:prstDash val="dash"/>
            <a:round/>
            <a:headEnd len="med" w="med" type="none"/>
            <a:tailEnd len="med" w="med" type="none"/>
          </a:ln>
        </p:spPr>
      </p:cxnSp>
      <p:cxnSp>
        <p:nvCxnSpPr>
          <p:cNvPr id="459" name="Google Shape;459;p23"/>
          <p:cNvCxnSpPr/>
          <p:nvPr/>
        </p:nvCxnSpPr>
        <p:spPr>
          <a:xfrm>
            <a:off x="2411413"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60" name="Google Shape;460;p23"/>
          <p:cNvCxnSpPr/>
          <p:nvPr/>
        </p:nvCxnSpPr>
        <p:spPr>
          <a:xfrm>
            <a:off x="34956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461" name="Google Shape;461;p23"/>
          <p:cNvCxnSpPr/>
          <p:nvPr/>
        </p:nvCxnSpPr>
        <p:spPr>
          <a:xfrm>
            <a:off x="1328738" y="3367088"/>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462" name="Google Shape;462;p23"/>
          <p:cNvCxnSpPr/>
          <p:nvPr/>
        </p:nvCxnSpPr>
        <p:spPr>
          <a:xfrm>
            <a:off x="7821613" y="3360738"/>
            <a:ext cx="0" cy="142875"/>
          </a:xfrm>
          <a:prstGeom prst="straightConnector1">
            <a:avLst/>
          </a:prstGeom>
          <a:noFill/>
          <a:ln cap="flat" cmpd="sng" w="28575">
            <a:solidFill>
              <a:schemeClr val="lt1"/>
            </a:solidFill>
            <a:prstDash val="solid"/>
            <a:round/>
            <a:headEnd len="med" w="med" type="none"/>
            <a:tailEnd len="med" w="med" type="none"/>
          </a:ln>
        </p:spPr>
      </p:cxnSp>
      <p:sp>
        <p:nvSpPr>
          <p:cNvPr id="463" name="Google Shape;463;p23"/>
          <p:cNvSpPr txBox="1"/>
          <p:nvPr/>
        </p:nvSpPr>
        <p:spPr>
          <a:xfrm>
            <a:off x="4491038" y="3376613"/>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pic>
        <p:nvPicPr>
          <p:cNvPr id="464" name="Google Shape;464;p23"/>
          <p:cNvPicPr preferRelativeResize="0"/>
          <p:nvPr/>
        </p:nvPicPr>
        <p:blipFill rotWithShape="1">
          <a:blip r:embed="rId6">
            <a:alphaModFix/>
          </a:blip>
          <a:srcRect b="0" l="0" r="0" t="0"/>
          <a:stretch/>
        </p:blipFill>
        <p:spPr>
          <a:xfrm>
            <a:off x="3257550" y="2924175"/>
            <a:ext cx="322263" cy="454025"/>
          </a:xfrm>
          <a:prstGeom prst="rect">
            <a:avLst/>
          </a:prstGeom>
          <a:noFill/>
          <a:ln>
            <a:noFill/>
          </a:ln>
        </p:spPr>
      </p:pic>
      <p:pic>
        <p:nvPicPr>
          <p:cNvPr id="465" name="Google Shape;465;p23"/>
          <p:cNvPicPr preferRelativeResize="0"/>
          <p:nvPr/>
        </p:nvPicPr>
        <p:blipFill rotWithShape="1">
          <a:blip r:embed="rId7">
            <a:alphaModFix/>
          </a:blip>
          <a:srcRect b="0" l="0" r="0" t="0"/>
          <a:stretch/>
        </p:blipFill>
        <p:spPr>
          <a:xfrm>
            <a:off x="1055688" y="3487738"/>
            <a:ext cx="444500" cy="508000"/>
          </a:xfrm>
          <a:prstGeom prst="rect">
            <a:avLst/>
          </a:prstGeom>
          <a:noFill/>
          <a:ln>
            <a:noFill/>
          </a:ln>
        </p:spPr>
      </p:pic>
      <p:pic>
        <p:nvPicPr>
          <p:cNvPr id="466" name="Google Shape;466;p23"/>
          <p:cNvPicPr preferRelativeResize="0"/>
          <p:nvPr/>
        </p:nvPicPr>
        <p:blipFill rotWithShape="1">
          <a:blip r:embed="rId8">
            <a:alphaModFix/>
          </a:blip>
          <a:srcRect b="0" l="0" r="0" t="0"/>
          <a:stretch/>
        </p:blipFill>
        <p:spPr>
          <a:xfrm>
            <a:off x="7667625" y="2852738"/>
            <a:ext cx="312738" cy="508000"/>
          </a:xfrm>
          <a:prstGeom prst="rect">
            <a:avLst/>
          </a:prstGeom>
          <a:noFill/>
          <a:ln>
            <a:noFill/>
          </a:ln>
        </p:spPr>
      </p:pic>
      <p:pic>
        <p:nvPicPr>
          <p:cNvPr id="467" name="Google Shape;467;p23"/>
          <p:cNvPicPr preferRelativeResize="0"/>
          <p:nvPr/>
        </p:nvPicPr>
        <p:blipFill rotWithShape="1">
          <a:blip r:embed="rId9">
            <a:alphaModFix/>
          </a:blip>
          <a:srcRect b="0" l="0" r="0" t="0"/>
          <a:stretch/>
        </p:blipFill>
        <p:spPr>
          <a:xfrm>
            <a:off x="25400" y="3038475"/>
            <a:ext cx="471488" cy="274638"/>
          </a:xfrm>
          <a:prstGeom prst="rect">
            <a:avLst/>
          </a:prstGeom>
          <a:noFill/>
          <a:ln>
            <a:noFill/>
          </a:ln>
        </p:spPr>
      </p:pic>
      <p:sp>
        <p:nvSpPr>
          <p:cNvPr id="468" name="Google Shape;468;p23"/>
          <p:cNvSpPr txBox="1"/>
          <p:nvPr/>
        </p:nvSpPr>
        <p:spPr>
          <a:xfrm>
            <a:off x="4500563" y="4076700"/>
            <a:ext cx="50482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pic>
        <p:nvPicPr>
          <p:cNvPr id="469" name="Google Shape;469;p23"/>
          <p:cNvPicPr preferRelativeResize="0"/>
          <p:nvPr/>
        </p:nvPicPr>
        <p:blipFill rotWithShape="1">
          <a:blip r:embed="rId10">
            <a:alphaModFix/>
          </a:blip>
          <a:srcRect b="0" l="0" r="0" t="0"/>
          <a:stretch/>
        </p:blipFill>
        <p:spPr>
          <a:xfrm>
            <a:off x="8693150" y="3043238"/>
            <a:ext cx="354013" cy="274637"/>
          </a:xfrm>
          <a:prstGeom prst="rect">
            <a:avLst/>
          </a:prstGeom>
          <a:noFill/>
          <a:ln>
            <a:noFill/>
          </a:ln>
        </p:spPr>
      </p:pic>
      <p:cxnSp>
        <p:nvCxnSpPr>
          <p:cNvPr id="470" name="Google Shape;470;p23"/>
          <p:cNvCxnSpPr/>
          <p:nvPr/>
        </p:nvCxnSpPr>
        <p:spPr>
          <a:xfrm>
            <a:off x="25082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71" name="Google Shape;471;p23"/>
          <p:cNvCxnSpPr/>
          <p:nvPr/>
        </p:nvCxnSpPr>
        <p:spPr>
          <a:xfrm>
            <a:off x="889317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472" name="Google Shape;472;p23"/>
          <p:cNvCxnSpPr/>
          <p:nvPr/>
        </p:nvCxnSpPr>
        <p:spPr>
          <a:xfrm rot="10800000">
            <a:off x="4500563" y="4149725"/>
            <a:ext cx="144462" cy="0"/>
          </a:xfrm>
          <a:prstGeom prst="straightConnector1">
            <a:avLst/>
          </a:prstGeom>
          <a:noFill/>
          <a:ln cap="flat" cmpd="sng" w="28575">
            <a:solidFill>
              <a:schemeClr val="dk1"/>
            </a:solidFill>
            <a:prstDash val="solid"/>
            <a:round/>
            <a:headEnd len="med" w="med" type="none"/>
            <a:tailEnd len="med" w="med" type="none"/>
          </a:ln>
        </p:spPr>
      </p:cxnSp>
      <p:cxnSp>
        <p:nvCxnSpPr>
          <p:cNvPr id="473" name="Google Shape;473;p23"/>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grpSp>
        <p:nvGrpSpPr>
          <p:cNvPr id="474" name="Google Shape;474;p23"/>
          <p:cNvGrpSpPr/>
          <p:nvPr/>
        </p:nvGrpSpPr>
        <p:grpSpPr>
          <a:xfrm>
            <a:off x="-828675" y="2708275"/>
            <a:ext cx="10802938" cy="1444625"/>
            <a:chOff x="-522" y="1706"/>
            <a:chExt cx="6805" cy="910"/>
          </a:xfrm>
        </p:grpSpPr>
        <p:sp>
          <p:nvSpPr>
            <p:cNvPr id="475" name="Google Shape;475;p23"/>
            <p:cNvSpPr/>
            <p:nvPr/>
          </p:nvSpPr>
          <p:spPr>
            <a:xfrm>
              <a:off x="-522"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76" name="Google Shape;476;p23"/>
            <p:cNvSpPr/>
            <p:nvPr/>
          </p:nvSpPr>
          <p:spPr>
            <a:xfrm rot="10800000">
              <a:off x="839" y="2160"/>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nvGrpSpPr>
            <p:cNvPr id="477" name="Google Shape;477;p23"/>
            <p:cNvGrpSpPr/>
            <p:nvPr/>
          </p:nvGrpSpPr>
          <p:grpSpPr>
            <a:xfrm>
              <a:off x="2205" y="1706"/>
              <a:ext cx="2724" cy="905"/>
              <a:chOff x="385" y="3067"/>
              <a:chExt cx="2724" cy="905"/>
            </a:xfrm>
          </p:grpSpPr>
          <p:sp>
            <p:nvSpPr>
              <p:cNvPr id="478" name="Google Shape;478;p23"/>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79" name="Google Shape;479;p23"/>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sp>
          <p:nvSpPr>
            <p:cNvPr id="480" name="Google Shape;480;p23"/>
            <p:cNvSpPr/>
            <p:nvPr/>
          </p:nvSpPr>
          <p:spPr>
            <a:xfrm>
              <a:off x="4921"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sp>
        <p:nvSpPr>
          <p:cNvPr id="481" name="Google Shape;481;p23"/>
          <p:cNvSpPr txBox="1"/>
          <p:nvPr/>
        </p:nvSpPr>
        <p:spPr>
          <a:xfrm>
            <a:off x="0" y="0"/>
            <a:ext cx="3286125"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II</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випадок:   </a:t>
            </a:r>
            <a:r>
              <a:rPr b="1" i="1" lang="ru-RU" sz="2000">
                <a:solidFill>
                  <a:schemeClr val="dk1"/>
                </a:solidFill>
                <a:latin typeface="Times New Roman"/>
                <a:ea typeface="Times New Roman"/>
                <a:cs typeface="Times New Roman"/>
                <a:sym typeface="Times New Roman"/>
              </a:rPr>
              <a:t>a</a:t>
            </a:r>
            <a:r>
              <a:rPr b="1" lang="ru-RU" sz="2000">
                <a:solidFill>
                  <a:schemeClr val="dk1"/>
                </a:solidFill>
                <a:latin typeface="Times New Roman"/>
                <a:ea typeface="Times New Roman"/>
                <a:cs typeface="Times New Roman"/>
                <a:sym typeface="Times New Roman"/>
              </a:rPr>
              <a:t>∈[–1;1]</a:t>
            </a:r>
            <a:endParaRPr/>
          </a:p>
        </p:txBody>
      </p:sp>
      <p:sp>
        <p:nvSpPr>
          <p:cNvPr id="482" name="Google Shape;482;p23"/>
          <p:cNvSpPr txBox="1"/>
          <p:nvPr/>
        </p:nvSpPr>
        <p:spPr>
          <a:xfrm>
            <a:off x="0" y="404813"/>
            <a:ext cx="9074150" cy="707886"/>
          </a:xfrm>
          <a:prstGeom prst="rect">
            <a:avLst/>
          </a:prstGeom>
          <a:solidFill>
            <a:srgbClr val="CCFFCC">
              <a:alpha val="51764"/>
            </a:srgbClr>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Очевидно,  що в цьому випадку точок перетину безліч, причому їх абсцисси визначаються  наступним чином:</a:t>
            </a:r>
            <a:endParaRPr/>
          </a:p>
        </p:txBody>
      </p:sp>
      <p:sp>
        <p:nvSpPr>
          <p:cNvPr id="483" name="Google Shape;483;p23"/>
          <p:cNvSpPr txBox="1"/>
          <p:nvPr/>
        </p:nvSpPr>
        <p:spPr>
          <a:xfrm>
            <a:off x="0" y="1425575"/>
            <a:ext cx="9144000"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a:t>
            </a:r>
            <a:r>
              <a:rPr b="1" lang="ru-RU" sz="2000">
                <a:solidFill>
                  <a:srgbClr val="0000CC"/>
                </a:solidFill>
                <a:latin typeface="Times New Roman"/>
                <a:ea typeface="Times New Roman"/>
                <a:cs typeface="Times New Roman"/>
                <a:sym typeface="Times New Roman"/>
              </a:rPr>
              <a:t>2)</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Абсциса цієї точки – це число(кут),  косинус якого дорівнює </a:t>
            </a:r>
            <a:r>
              <a:rPr b="1" i="1" lang="ru-RU" sz="2000">
                <a:solidFill>
                  <a:srgbClr val="FF0000"/>
                </a:solidFill>
                <a:latin typeface="Times New Roman"/>
                <a:ea typeface="Times New Roman"/>
                <a:cs typeface="Times New Roman"/>
                <a:sym typeface="Times New Roman"/>
              </a:rPr>
              <a:t>a</a:t>
            </a:r>
            <a:r>
              <a:rPr lang="ru-RU" sz="2000">
                <a:solidFill>
                  <a:schemeClr val="dk1"/>
                </a:solidFill>
                <a:latin typeface="Times New Roman"/>
                <a:ea typeface="Times New Roman"/>
                <a:cs typeface="Times New Roman"/>
                <a:sym typeface="Times New Roman"/>
              </a:rPr>
              <a:t>, тобто значення цього числа дорівнює </a:t>
            </a:r>
            <a:r>
              <a:rPr b="1" i="1" lang="ru-RU" sz="2000">
                <a:solidFill>
                  <a:schemeClr val="dk1"/>
                </a:solidFill>
                <a:latin typeface="Times New Roman"/>
                <a:ea typeface="Times New Roman"/>
                <a:cs typeface="Times New Roman"/>
                <a:sym typeface="Times New Roman"/>
              </a:rPr>
              <a:t>arccos</a:t>
            </a:r>
            <a:r>
              <a:rPr b="1" i="1" lang="ru-RU" sz="2000">
                <a:solidFill>
                  <a:srgbClr val="FF0000"/>
                </a:solidFill>
                <a:latin typeface="Times New Roman"/>
                <a:ea typeface="Times New Roman"/>
                <a:cs typeface="Times New Roman"/>
                <a:sym typeface="Times New Roman"/>
              </a:rPr>
              <a:t>a</a:t>
            </a:r>
            <a:r>
              <a:rPr lang="ru-RU" sz="2000">
                <a:solidFill>
                  <a:schemeClr val="dk1"/>
                </a:solidFill>
                <a:latin typeface="Times New Roman"/>
                <a:ea typeface="Times New Roman"/>
                <a:cs typeface="Times New Roman"/>
                <a:sym typeface="Times New Roman"/>
              </a:rPr>
              <a:t>.</a:t>
            </a:r>
            <a:endParaRPr/>
          </a:p>
        </p:txBody>
      </p:sp>
      <p:grpSp>
        <p:nvGrpSpPr>
          <p:cNvPr id="484" name="Google Shape;484;p23"/>
          <p:cNvGrpSpPr/>
          <p:nvPr/>
        </p:nvGrpSpPr>
        <p:grpSpPr>
          <a:xfrm>
            <a:off x="0" y="1012825"/>
            <a:ext cx="8437563" cy="448513"/>
            <a:chOff x="0" y="648"/>
            <a:chExt cx="5315" cy="304"/>
          </a:xfrm>
        </p:grpSpPr>
        <p:sp>
          <p:nvSpPr>
            <p:cNvPr id="485" name="Google Shape;485;p23"/>
            <p:cNvSpPr txBox="1"/>
            <p:nvPr/>
          </p:nvSpPr>
          <p:spPr>
            <a:xfrm>
              <a:off x="0" y="663"/>
              <a:ext cx="4876" cy="27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rgbClr val="0000CC"/>
                  </a:solidFill>
                  <a:latin typeface="Times New Roman"/>
                  <a:ea typeface="Times New Roman"/>
                  <a:cs typeface="Times New Roman"/>
                  <a:sym typeface="Times New Roman"/>
                </a:rPr>
                <a:t>1)  </a:t>
              </a:r>
              <a:r>
                <a:rPr lang="ru-RU" sz="2000">
                  <a:solidFill>
                    <a:schemeClr val="dk1"/>
                  </a:solidFill>
                  <a:latin typeface="Times New Roman"/>
                  <a:ea typeface="Times New Roman"/>
                  <a:cs typeface="Times New Roman"/>
                  <a:sym typeface="Times New Roman"/>
                </a:rPr>
                <a:t>Розглянемо точку, абсциса  якої  належить  проміжку                . </a:t>
              </a:r>
              <a:endParaRPr/>
            </a:p>
          </p:txBody>
        </p:sp>
        <p:pic>
          <p:nvPicPr>
            <p:cNvPr id="486" name="Google Shape;486;p23"/>
            <p:cNvPicPr preferRelativeResize="0"/>
            <p:nvPr/>
          </p:nvPicPr>
          <p:blipFill rotWithShape="1">
            <a:blip r:embed="rId11">
              <a:alphaModFix/>
            </a:blip>
            <a:srcRect b="0" l="0" r="0" t="0"/>
            <a:stretch/>
          </p:blipFill>
          <p:spPr>
            <a:xfrm>
              <a:off x="4854" y="648"/>
              <a:ext cx="461" cy="304"/>
            </a:xfrm>
            <a:prstGeom prst="rect">
              <a:avLst/>
            </a:prstGeom>
            <a:solidFill>
              <a:srgbClr val="FFFF99">
                <a:alpha val="43529"/>
              </a:srgbClr>
            </a:solidFill>
            <a:ln>
              <a:noFill/>
            </a:ln>
          </p:spPr>
        </p:pic>
      </p:grpSp>
      <p:cxnSp>
        <p:nvCxnSpPr>
          <p:cNvPr id="487" name="Google Shape;487;p23"/>
          <p:cNvCxnSpPr/>
          <p:nvPr/>
        </p:nvCxnSpPr>
        <p:spPr>
          <a:xfrm>
            <a:off x="0" y="2882900"/>
            <a:ext cx="9324975" cy="0"/>
          </a:xfrm>
          <a:prstGeom prst="straightConnector1">
            <a:avLst/>
          </a:prstGeom>
          <a:noFill/>
          <a:ln cap="flat" cmpd="sng" w="28575">
            <a:solidFill>
              <a:srgbClr val="FF0000"/>
            </a:solidFill>
            <a:prstDash val="solid"/>
            <a:round/>
            <a:headEnd len="med" w="med" type="none"/>
            <a:tailEnd len="med" w="med" type="none"/>
          </a:ln>
        </p:spPr>
      </p:cxnSp>
      <p:sp>
        <p:nvSpPr>
          <p:cNvPr id="488" name="Google Shape;488;p23"/>
          <p:cNvSpPr/>
          <p:nvPr/>
        </p:nvSpPr>
        <p:spPr>
          <a:xfrm>
            <a:off x="4044950"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89" name="Google Shape;489;p23"/>
          <p:cNvSpPr/>
          <p:nvPr/>
        </p:nvSpPr>
        <p:spPr>
          <a:xfrm>
            <a:off x="5062538" y="28527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90" name="Google Shape;490;p23"/>
          <p:cNvSpPr/>
          <p:nvPr/>
        </p:nvSpPr>
        <p:spPr>
          <a:xfrm>
            <a:off x="722313" y="2847975"/>
            <a:ext cx="71437"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491" name="Google Shape;491;p23"/>
          <p:cNvSpPr/>
          <p:nvPr/>
        </p:nvSpPr>
        <p:spPr>
          <a:xfrm>
            <a:off x="8345488" y="28527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492" name="Google Shape;492;p23"/>
          <p:cNvCxnSpPr/>
          <p:nvPr/>
        </p:nvCxnSpPr>
        <p:spPr>
          <a:xfrm>
            <a:off x="5095875" y="2924175"/>
            <a:ext cx="0" cy="504825"/>
          </a:xfrm>
          <a:prstGeom prst="straightConnector1">
            <a:avLst/>
          </a:prstGeom>
          <a:noFill/>
          <a:ln cap="flat" cmpd="sng" w="9525">
            <a:solidFill>
              <a:schemeClr val="dk1"/>
            </a:solidFill>
            <a:prstDash val="dash"/>
            <a:round/>
            <a:headEnd len="med" w="med" type="none"/>
            <a:tailEnd len="med" w="med" type="none"/>
          </a:ln>
        </p:spPr>
      </p:cxnSp>
      <p:grpSp>
        <p:nvGrpSpPr>
          <p:cNvPr id="493" name="Google Shape;493;p23"/>
          <p:cNvGrpSpPr/>
          <p:nvPr/>
        </p:nvGrpSpPr>
        <p:grpSpPr>
          <a:xfrm>
            <a:off x="4754563" y="3524250"/>
            <a:ext cx="782637" cy="241300"/>
            <a:chOff x="3392" y="3385"/>
            <a:chExt cx="493" cy="152"/>
          </a:xfrm>
        </p:grpSpPr>
        <p:sp>
          <p:nvSpPr>
            <p:cNvPr id="494" name="Google Shape;494;p23"/>
            <p:cNvSpPr/>
            <p:nvPr/>
          </p:nvSpPr>
          <p:spPr>
            <a:xfrm>
              <a:off x="3392" y="3385"/>
              <a:ext cx="493" cy="152"/>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495" name="Google Shape;495;p23"/>
            <p:cNvPicPr preferRelativeResize="0"/>
            <p:nvPr/>
          </p:nvPicPr>
          <p:blipFill rotWithShape="1">
            <a:blip r:embed="rId12">
              <a:alphaModFix/>
            </a:blip>
            <a:srcRect b="0" l="0" r="0" t="0"/>
            <a:stretch/>
          </p:blipFill>
          <p:spPr>
            <a:xfrm>
              <a:off x="3408" y="3406"/>
              <a:ext cx="460" cy="130"/>
            </a:xfrm>
            <a:prstGeom prst="rect">
              <a:avLst/>
            </a:prstGeom>
            <a:noFill/>
            <a:ln>
              <a:noFill/>
            </a:ln>
          </p:spPr>
        </p:pic>
      </p:grpSp>
      <p:sp>
        <p:nvSpPr>
          <p:cNvPr id="496" name="Google Shape;496;p23"/>
          <p:cNvSpPr txBox="1"/>
          <p:nvPr/>
        </p:nvSpPr>
        <p:spPr>
          <a:xfrm>
            <a:off x="0" y="4508500"/>
            <a:ext cx="9144000"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000">
                <a:solidFill>
                  <a:srgbClr val="0000CC"/>
                </a:solidFill>
                <a:latin typeface="Times New Roman"/>
                <a:ea typeface="Times New Roman"/>
                <a:cs typeface="Times New Roman"/>
                <a:sym typeface="Times New Roman"/>
              </a:rPr>
              <a:t>3) </a:t>
            </a:r>
            <a:r>
              <a:rPr lang="ru-RU" sz="2000">
                <a:solidFill>
                  <a:schemeClr val="dk1"/>
                </a:solidFill>
                <a:latin typeface="Times New Roman"/>
                <a:ea typeface="Times New Roman"/>
                <a:cs typeface="Times New Roman"/>
                <a:sym typeface="Times New Roman"/>
              </a:rPr>
              <a:t>Абсциса другої точки, яка належить проміжку [–π; 0], дорівнює –</a:t>
            </a:r>
            <a:r>
              <a:rPr b="1" i="1" lang="ru-RU" sz="2000">
                <a:solidFill>
                  <a:schemeClr val="dk1"/>
                </a:solidFill>
                <a:latin typeface="Times New Roman"/>
                <a:ea typeface="Times New Roman"/>
                <a:cs typeface="Times New Roman"/>
                <a:sym typeface="Times New Roman"/>
              </a:rPr>
              <a:t>arccos</a:t>
            </a:r>
            <a:r>
              <a:rPr b="1" i="1" lang="ru-RU" sz="2000">
                <a:solidFill>
                  <a:srgbClr val="FF0000"/>
                </a:solidFill>
                <a:latin typeface="Times New Roman"/>
                <a:ea typeface="Times New Roman"/>
                <a:cs typeface="Times New Roman"/>
                <a:sym typeface="Times New Roman"/>
              </a:rPr>
              <a:t>a</a:t>
            </a:r>
            <a:r>
              <a:rPr lang="ru-RU" sz="2000">
                <a:solidFill>
                  <a:schemeClr val="dk1"/>
                </a:solidFill>
                <a:latin typeface="Times New Roman"/>
                <a:ea typeface="Times New Roman"/>
                <a:cs typeface="Times New Roman"/>
                <a:sym typeface="Times New Roman"/>
              </a:rPr>
              <a:t>.      Щоб це пояснити достатньо пригадати, що   </a:t>
            </a:r>
            <a:r>
              <a:rPr b="1" i="1" lang="ru-RU" sz="2000">
                <a:solidFill>
                  <a:schemeClr val="dk1"/>
                </a:solidFill>
                <a:latin typeface="Times New Roman"/>
                <a:ea typeface="Times New Roman"/>
                <a:cs typeface="Times New Roman"/>
                <a:sym typeface="Times New Roman"/>
              </a:rPr>
              <a:t>cos</a:t>
            </a:r>
            <a:r>
              <a:rPr i="1" lang="ru-RU" sz="2000">
                <a:solidFill>
                  <a:schemeClr val="dk1"/>
                </a:solidFill>
                <a:latin typeface="Times New Roman"/>
                <a:ea typeface="Times New Roman"/>
                <a:cs typeface="Times New Roman"/>
                <a:sym typeface="Times New Roman"/>
              </a:rPr>
              <a:t>x </a:t>
            </a:r>
            <a:r>
              <a:rPr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cos</a:t>
            </a:r>
            <a:r>
              <a:rPr lang="ru-RU" sz="2000">
                <a:solidFill>
                  <a:schemeClr val="dk1"/>
                </a:solidFill>
                <a:latin typeface="Times New Roman"/>
                <a:ea typeface="Times New Roman"/>
                <a:cs typeface="Times New Roman"/>
                <a:sym typeface="Times New Roman"/>
              </a:rPr>
              <a:t>(–</a:t>
            </a:r>
            <a:r>
              <a:rPr i="1" lang="ru-RU" sz="2000">
                <a:solidFill>
                  <a:schemeClr val="dk1"/>
                </a:solidFill>
                <a:latin typeface="Times New Roman"/>
                <a:ea typeface="Times New Roman"/>
                <a:cs typeface="Times New Roman"/>
                <a:sym typeface="Times New Roman"/>
              </a:rPr>
              <a:t>x</a:t>
            </a:r>
            <a:r>
              <a:rPr lang="ru-RU" sz="2000">
                <a:solidFill>
                  <a:schemeClr val="dk1"/>
                </a:solidFill>
                <a:latin typeface="Times New Roman"/>
                <a:ea typeface="Times New Roman"/>
                <a:cs typeface="Times New Roman"/>
                <a:sym typeface="Times New Roman"/>
              </a:rPr>
              <a:t>).</a:t>
            </a:r>
            <a:endParaRPr b="1" i="1" sz="2000">
              <a:solidFill>
                <a:schemeClr val="dk1"/>
              </a:solidFill>
              <a:latin typeface="Times New Roman"/>
              <a:ea typeface="Times New Roman"/>
              <a:cs typeface="Times New Roman"/>
              <a:sym typeface="Times New Roman"/>
            </a:endParaRPr>
          </a:p>
        </p:txBody>
      </p:sp>
      <p:grpSp>
        <p:nvGrpSpPr>
          <p:cNvPr id="497" name="Google Shape;497;p23"/>
          <p:cNvGrpSpPr/>
          <p:nvPr/>
        </p:nvGrpSpPr>
        <p:grpSpPr>
          <a:xfrm>
            <a:off x="3543300" y="3505200"/>
            <a:ext cx="960438" cy="279400"/>
            <a:chOff x="2200" y="3430"/>
            <a:chExt cx="605" cy="176"/>
          </a:xfrm>
        </p:grpSpPr>
        <p:sp>
          <p:nvSpPr>
            <p:cNvPr id="498" name="Google Shape;498;p23"/>
            <p:cNvSpPr/>
            <p:nvPr/>
          </p:nvSpPr>
          <p:spPr>
            <a:xfrm>
              <a:off x="2200" y="3430"/>
              <a:ext cx="605"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499" name="Google Shape;499;p23"/>
            <p:cNvPicPr preferRelativeResize="0"/>
            <p:nvPr/>
          </p:nvPicPr>
          <p:blipFill rotWithShape="1">
            <a:blip r:embed="rId13">
              <a:alphaModFix/>
            </a:blip>
            <a:srcRect b="0" l="0" r="0" t="0"/>
            <a:stretch/>
          </p:blipFill>
          <p:spPr>
            <a:xfrm>
              <a:off x="2200" y="3475"/>
              <a:ext cx="602" cy="125"/>
            </a:xfrm>
            <a:prstGeom prst="rect">
              <a:avLst/>
            </a:prstGeom>
            <a:noFill/>
            <a:ln>
              <a:noFill/>
            </a:ln>
          </p:spPr>
        </p:pic>
      </p:grpSp>
      <p:cxnSp>
        <p:nvCxnSpPr>
          <p:cNvPr id="500" name="Google Shape;500;p23"/>
          <p:cNvCxnSpPr/>
          <p:nvPr/>
        </p:nvCxnSpPr>
        <p:spPr>
          <a:xfrm>
            <a:off x="4067175" y="2924175"/>
            <a:ext cx="0" cy="504825"/>
          </a:xfrm>
          <a:prstGeom prst="straightConnector1">
            <a:avLst/>
          </a:prstGeom>
          <a:noFill/>
          <a:ln cap="flat" cmpd="sng" w="9525">
            <a:solidFill>
              <a:schemeClr val="dk1"/>
            </a:solidFill>
            <a:prstDash val="dash"/>
            <a:round/>
            <a:headEnd len="med" w="med" type="none"/>
            <a:tailEnd len="med" w="med" type="none"/>
          </a:ln>
        </p:spPr>
      </p:cxnSp>
      <p:sp>
        <p:nvSpPr>
          <p:cNvPr id="501" name="Google Shape;501;p23"/>
          <p:cNvSpPr txBox="1"/>
          <p:nvPr/>
        </p:nvSpPr>
        <p:spPr>
          <a:xfrm>
            <a:off x="0" y="5229225"/>
            <a:ext cx="914400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rgbClr val="0000CC"/>
                </a:solidFill>
                <a:latin typeface="Times New Roman"/>
                <a:ea typeface="Times New Roman"/>
                <a:cs typeface="Times New Roman"/>
                <a:sym typeface="Times New Roman"/>
              </a:rPr>
              <a:t>4) </a:t>
            </a:r>
            <a:r>
              <a:rPr lang="ru-RU" sz="2000">
                <a:solidFill>
                  <a:schemeClr val="dk1"/>
                </a:solidFill>
                <a:latin typeface="Times New Roman"/>
                <a:ea typeface="Times New Roman"/>
                <a:cs typeface="Times New Roman"/>
                <a:sym typeface="Times New Roman"/>
              </a:rPr>
              <a:t>Всі інші абсцисси точок перетину отримуємо враховуючи періодичність функції     </a:t>
            </a:r>
            <a:r>
              <a:rPr b="1" i="1" lang="ru-RU" sz="2000">
                <a:solidFill>
                  <a:srgbClr val="0000CC"/>
                </a:solidFill>
                <a:latin typeface="Times New Roman"/>
                <a:ea typeface="Times New Roman"/>
                <a:cs typeface="Times New Roman"/>
                <a:sym typeface="Times New Roman"/>
              </a:rPr>
              <a:t>y = cosx </a:t>
            </a:r>
            <a:r>
              <a:rPr b="1" i="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додаємо числа виду </a:t>
            </a:r>
            <a:r>
              <a:rPr b="1" i="1" lang="ru-RU" sz="2000">
                <a:solidFill>
                  <a:schemeClr val="dk1"/>
                </a:solidFill>
                <a:latin typeface="Times New Roman"/>
                <a:ea typeface="Times New Roman"/>
                <a:cs typeface="Times New Roman"/>
                <a:sym typeface="Times New Roman"/>
              </a:rPr>
              <a:t>2πn</a:t>
            </a:r>
            <a:r>
              <a:rPr lang="ru-RU" sz="2000">
                <a:solidFill>
                  <a:schemeClr val="dk1"/>
                </a:solidFill>
                <a:latin typeface="Times New Roman"/>
                <a:ea typeface="Times New Roman"/>
                <a:cs typeface="Times New Roman"/>
                <a:sym typeface="Times New Roman"/>
              </a:rPr>
              <a:t>,  де  </a:t>
            </a:r>
            <a:r>
              <a:rPr b="1" i="1" lang="ru-RU" sz="2000">
                <a:solidFill>
                  <a:schemeClr val="dk1"/>
                </a:solidFill>
                <a:latin typeface="Times New Roman"/>
                <a:ea typeface="Times New Roman"/>
                <a:cs typeface="Times New Roman"/>
                <a:sym typeface="Times New Roman"/>
              </a:rPr>
              <a:t>n</a:t>
            </a:r>
            <a:r>
              <a:rPr b="1" lang="ru-RU" sz="2000">
                <a:solidFill>
                  <a:schemeClr val="dk1"/>
                </a:solidFill>
                <a:latin typeface="Times New Roman"/>
                <a:ea typeface="Times New Roman"/>
                <a:cs typeface="Times New Roman"/>
                <a:sym typeface="Times New Roman"/>
              </a:rPr>
              <a:t>∈ Z </a:t>
            </a:r>
            <a:r>
              <a:rPr b="1" i="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 . </a:t>
            </a:r>
            <a:endParaRPr sz="2000">
              <a:solidFill>
                <a:schemeClr val="dk1"/>
              </a:solidFill>
              <a:latin typeface="Times New Roman"/>
              <a:ea typeface="Times New Roman"/>
              <a:cs typeface="Times New Roman"/>
              <a:sym typeface="Times New Roman"/>
            </a:endParaRPr>
          </a:p>
        </p:txBody>
      </p:sp>
      <p:grpSp>
        <p:nvGrpSpPr>
          <p:cNvPr id="502" name="Google Shape;502;p23"/>
          <p:cNvGrpSpPr/>
          <p:nvPr/>
        </p:nvGrpSpPr>
        <p:grpSpPr>
          <a:xfrm>
            <a:off x="0" y="3525838"/>
            <a:ext cx="1177925" cy="298450"/>
            <a:chOff x="3136" y="3916"/>
            <a:chExt cx="742" cy="188"/>
          </a:xfrm>
        </p:grpSpPr>
        <p:pic>
          <p:nvPicPr>
            <p:cNvPr id="503" name="Google Shape;503;p23"/>
            <p:cNvPicPr preferRelativeResize="0"/>
            <p:nvPr/>
          </p:nvPicPr>
          <p:blipFill rotWithShape="1">
            <a:blip r:embed="rId14">
              <a:alphaModFix/>
            </a:blip>
            <a:srcRect b="0" l="0" r="0" t="0"/>
            <a:stretch/>
          </p:blipFill>
          <p:spPr>
            <a:xfrm>
              <a:off x="3152" y="3929"/>
              <a:ext cx="721" cy="166"/>
            </a:xfrm>
            <a:prstGeom prst="rect">
              <a:avLst/>
            </a:prstGeom>
            <a:noFill/>
            <a:ln>
              <a:noFill/>
            </a:ln>
          </p:spPr>
        </p:pic>
        <p:sp>
          <p:nvSpPr>
            <p:cNvPr id="504" name="Google Shape;504;p23"/>
            <p:cNvSpPr/>
            <p:nvPr/>
          </p:nvSpPr>
          <p:spPr>
            <a:xfrm>
              <a:off x="3136" y="3916"/>
              <a:ext cx="742" cy="188"/>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505" name="Google Shape;505;p23"/>
          <p:cNvGrpSpPr/>
          <p:nvPr/>
        </p:nvGrpSpPr>
        <p:grpSpPr>
          <a:xfrm>
            <a:off x="7650163" y="3525838"/>
            <a:ext cx="1392237" cy="292100"/>
            <a:chOff x="1401" y="3876"/>
            <a:chExt cx="877" cy="184"/>
          </a:xfrm>
        </p:grpSpPr>
        <p:sp>
          <p:nvSpPr>
            <p:cNvPr id="506" name="Google Shape;506;p23"/>
            <p:cNvSpPr/>
            <p:nvPr/>
          </p:nvSpPr>
          <p:spPr>
            <a:xfrm>
              <a:off x="1401" y="3876"/>
              <a:ext cx="877" cy="184"/>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507" name="Google Shape;507;p23"/>
            <p:cNvPicPr preferRelativeResize="0"/>
            <p:nvPr/>
          </p:nvPicPr>
          <p:blipFill rotWithShape="1">
            <a:blip r:embed="rId15">
              <a:alphaModFix/>
            </a:blip>
            <a:srcRect b="0" l="0" r="0" t="0"/>
            <a:stretch/>
          </p:blipFill>
          <p:spPr>
            <a:xfrm>
              <a:off x="1429" y="3884"/>
              <a:ext cx="805" cy="166"/>
            </a:xfrm>
            <a:prstGeom prst="rect">
              <a:avLst/>
            </a:prstGeom>
            <a:noFill/>
            <a:ln>
              <a:noFill/>
            </a:ln>
          </p:spPr>
        </p:pic>
      </p:grpSp>
      <p:cxnSp>
        <p:nvCxnSpPr>
          <p:cNvPr id="508" name="Google Shape;508;p23"/>
          <p:cNvCxnSpPr/>
          <p:nvPr/>
        </p:nvCxnSpPr>
        <p:spPr>
          <a:xfrm>
            <a:off x="752475" y="2924175"/>
            <a:ext cx="0" cy="504825"/>
          </a:xfrm>
          <a:prstGeom prst="straightConnector1">
            <a:avLst/>
          </a:prstGeom>
          <a:noFill/>
          <a:ln cap="flat" cmpd="sng" w="9525">
            <a:solidFill>
              <a:schemeClr val="dk1"/>
            </a:solidFill>
            <a:prstDash val="dash"/>
            <a:round/>
            <a:headEnd len="med" w="med" type="none"/>
            <a:tailEnd len="med" w="med" type="none"/>
          </a:ln>
        </p:spPr>
      </p:cxnSp>
      <p:cxnSp>
        <p:nvCxnSpPr>
          <p:cNvPr id="509" name="Google Shape;509;p23"/>
          <p:cNvCxnSpPr/>
          <p:nvPr/>
        </p:nvCxnSpPr>
        <p:spPr>
          <a:xfrm>
            <a:off x="8385175" y="2936875"/>
            <a:ext cx="0" cy="504825"/>
          </a:xfrm>
          <a:prstGeom prst="straightConnector1">
            <a:avLst/>
          </a:prstGeom>
          <a:noFill/>
          <a:ln cap="flat" cmpd="sng" w="9525">
            <a:solidFill>
              <a:schemeClr val="dk1"/>
            </a:solidFill>
            <a:prstDash val="dash"/>
            <a:round/>
            <a:headEnd len="med" w="med" type="none"/>
            <a:tailEnd len="med" w="med" type="none"/>
          </a:ln>
        </p:spPr>
      </p:cxnSp>
    </p:spTree>
  </p:cSld>
  <p:clrMapOvr>
    <a:masterClrMapping/>
  </p:clrMapOvr>
  <p:transition spd="med">
    <p:fade thruBlk="1"/>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24"/>
          <p:cNvSpPr txBox="1"/>
          <p:nvPr/>
        </p:nvSpPr>
        <p:spPr>
          <a:xfrm>
            <a:off x="0" y="0"/>
            <a:ext cx="9251950"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Таким чином, всі корені в цьому  випадку можна записати у вигляді сукупності:</a:t>
            </a:r>
            <a:endParaRPr/>
          </a:p>
        </p:txBody>
      </p:sp>
      <p:pic>
        <p:nvPicPr>
          <p:cNvPr id="515" name="Google Shape;515;p24"/>
          <p:cNvPicPr preferRelativeResize="0"/>
          <p:nvPr/>
        </p:nvPicPr>
        <p:blipFill rotWithShape="1">
          <a:blip r:embed="rId3">
            <a:alphaModFix/>
          </a:blip>
          <a:srcRect b="0" l="0" r="0" t="0"/>
          <a:stretch/>
        </p:blipFill>
        <p:spPr>
          <a:xfrm>
            <a:off x="3203575" y="765175"/>
            <a:ext cx="5005388" cy="1295400"/>
          </a:xfrm>
          <a:prstGeom prst="rect">
            <a:avLst/>
          </a:prstGeom>
          <a:solidFill>
            <a:srgbClr val="CCFFCC"/>
          </a:solidFill>
          <a:ln>
            <a:noFill/>
          </a:ln>
        </p:spPr>
      </p:pic>
      <p:sp>
        <p:nvSpPr>
          <p:cNvPr id="516" name="Google Shape;516;p24"/>
          <p:cNvSpPr txBox="1"/>
          <p:nvPr/>
        </p:nvSpPr>
        <p:spPr>
          <a:xfrm>
            <a:off x="881063" y="4868863"/>
            <a:ext cx="7413625"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            Досить часто ці два записи об’єднують в один:</a:t>
            </a:r>
            <a:endParaRPr/>
          </a:p>
        </p:txBody>
      </p:sp>
      <p:grpSp>
        <p:nvGrpSpPr>
          <p:cNvPr id="517" name="Google Shape;517;p24"/>
          <p:cNvGrpSpPr/>
          <p:nvPr/>
        </p:nvGrpSpPr>
        <p:grpSpPr>
          <a:xfrm>
            <a:off x="1763713" y="5445125"/>
            <a:ext cx="5667375" cy="792163"/>
            <a:chOff x="1202" y="2160"/>
            <a:chExt cx="3570" cy="499"/>
          </a:xfrm>
        </p:grpSpPr>
        <p:sp>
          <p:nvSpPr>
            <p:cNvPr id="518" name="Google Shape;518;p24"/>
            <p:cNvSpPr/>
            <p:nvPr/>
          </p:nvSpPr>
          <p:spPr>
            <a:xfrm>
              <a:off x="1202" y="2160"/>
              <a:ext cx="3570" cy="499"/>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519" name="Google Shape;519;p24"/>
            <p:cNvPicPr preferRelativeResize="0"/>
            <p:nvPr/>
          </p:nvPicPr>
          <p:blipFill rotWithShape="1">
            <a:blip r:embed="rId4">
              <a:alphaModFix/>
            </a:blip>
            <a:srcRect b="0" l="0" r="0" t="0"/>
            <a:stretch/>
          </p:blipFill>
          <p:spPr>
            <a:xfrm>
              <a:off x="1416" y="2216"/>
              <a:ext cx="3200" cy="360"/>
            </a:xfrm>
            <a:prstGeom prst="rect">
              <a:avLst/>
            </a:prstGeom>
            <a:noFill/>
            <a:ln>
              <a:noFill/>
            </a:ln>
          </p:spPr>
        </p:pic>
      </p:grpSp>
      <p:cxnSp>
        <p:nvCxnSpPr>
          <p:cNvPr id="520" name="Google Shape;520;p24"/>
          <p:cNvCxnSpPr/>
          <p:nvPr/>
        </p:nvCxnSpPr>
        <p:spPr>
          <a:xfrm>
            <a:off x="107950" y="3429000"/>
            <a:ext cx="9001125" cy="0"/>
          </a:xfrm>
          <a:prstGeom prst="straightConnector1">
            <a:avLst/>
          </a:prstGeom>
          <a:noFill/>
          <a:ln cap="flat" cmpd="sng" w="19050">
            <a:solidFill>
              <a:schemeClr val="dk1"/>
            </a:solidFill>
            <a:prstDash val="solid"/>
            <a:round/>
            <a:headEnd len="med" w="med" type="none"/>
            <a:tailEnd len="med" w="med" type="triangle"/>
          </a:ln>
        </p:spPr>
      </p:cxnSp>
      <p:cxnSp>
        <p:nvCxnSpPr>
          <p:cNvPr id="521" name="Google Shape;521;p24"/>
          <p:cNvCxnSpPr/>
          <p:nvPr/>
        </p:nvCxnSpPr>
        <p:spPr>
          <a:xfrm rot="10800000">
            <a:off x="4572000" y="2133600"/>
            <a:ext cx="0" cy="2374900"/>
          </a:xfrm>
          <a:prstGeom prst="straightConnector1">
            <a:avLst/>
          </a:prstGeom>
          <a:noFill/>
          <a:ln cap="flat" cmpd="sng" w="19050">
            <a:solidFill>
              <a:schemeClr val="dk1"/>
            </a:solidFill>
            <a:prstDash val="solid"/>
            <a:round/>
            <a:headEnd len="med" w="med" type="none"/>
            <a:tailEnd len="med" w="med" type="triangle"/>
          </a:ln>
        </p:spPr>
      </p:cxnSp>
      <p:sp>
        <p:nvSpPr>
          <p:cNvPr id="522" name="Google Shape;522;p24"/>
          <p:cNvSpPr txBox="1"/>
          <p:nvPr/>
        </p:nvSpPr>
        <p:spPr>
          <a:xfrm>
            <a:off x="8912225" y="3116263"/>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sp>
        <p:nvSpPr>
          <p:cNvPr id="523" name="Google Shape;523;p24"/>
          <p:cNvSpPr txBox="1"/>
          <p:nvPr/>
        </p:nvSpPr>
        <p:spPr>
          <a:xfrm>
            <a:off x="4572000" y="2133600"/>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cxnSp>
        <p:nvCxnSpPr>
          <p:cNvPr id="524" name="Google Shape;524;p24"/>
          <p:cNvCxnSpPr/>
          <p:nvPr/>
        </p:nvCxnSpPr>
        <p:spPr>
          <a:xfrm>
            <a:off x="6735763" y="33702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525" name="Google Shape;525;p24"/>
          <p:cNvCxnSpPr/>
          <p:nvPr/>
        </p:nvCxnSpPr>
        <p:spPr>
          <a:xfrm>
            <a:off x="5646738" y="3357563"/>
            <a:ext cx="0" cy="142875"/>
          </a:xfrm>
          <a:prstGeom prst="straightConnector1">
            <a:avLst/>
          </a:prstGeom>
          <a:noFill/>
          <a:ln cap="flat" cmpd="sng" w="28575">
            <a:solidFill>
              <a:schemeClr val="lt1"/>
            </a:solidFill>
            <a:prstDash val="solid"/>
            <a:round/>
            <a:headEnd len="med" w="med" type="none"/>
            <a:tailEnd len="med" w="med" type="none"/>
          </a:ln>
        </p:spPr>
      </p:cxnSp>
      <p:pic>
        <p:nvPicPr>
          <p:cNvPr id="526" name="Google Shape;526;p24"/>
          <p:cNvPicPr preferRelativeResize="0"/>
          <p:nvPr/>
        </p:nvPicPr>
        <p:blipFill rotWithShape="1">
          <a:blip r:embed="rId5">
            <a:alphaModFix/>
          </a:blip>
          <a:srcRect b="0" l="0" r="0" t="0"/>
          <a:stretch/>
        </p:blipFill>
        <p:spPr>
          <a:xfrm>
            <a:off x="2155825" y="3508375"/>
            <a:ext cx="341313" cy="254000"/>
          </a:xfrm>
          <a:prstGeom prst="rect">
            <a:avLst/>
          </a:prstGeom>
          <a:noFill/>
          <a:ln>
            <a:noFill/>
          </a:ln>
        </p:spPr>
      </p:pic>
      <p:pic>
        <p:nvPicPr>
          <p:cNvPr id="527" name="Google Shape;527;p24"/>
          <p:cNvPicPr preferRelativeResize="0"/>
          <p:nvPr/>
        </p:nvPicPr>
        <p:blipFill rotWithShape="1">
          <a:blip r:embed="rId6">
            <a:alphaModFix/>
          </a:blip>
          <a:srcRect b="0" l="0" r="0" t="0"/>
          <a:stretch/>
        </p:blipFill>
        <p:spPr>
          <a:xfrm>
            <a:off x="6588125" y="3536950"/>
            <a:ext cx="215900" cy="215900"/>
          </a:xfrm>
          <a:prstGeom prst="rect">
            <a:avLst/>
          </a:prstGeom>
          <a:noFill/>
          <a:ln>
            <a:noFill/>
          </a:ln>
        </p:spPr>
      </p:pic>
      <p:pic>
        <p:nvPicPr>
          <p:cNvPr id="528" name="Google Shape;528;p24"/>
          <p:cNvPicPr preferRelativeResize="0"/>
          <p:nvPr/>
        </p:nvPicPr>
        <p:blipFill rotWithShape="1">
          <a:blip r:embed="rId7">
            <a:alphaModFix/>
          </a:blip>
          <a:srcRect b="0" l="0" r="0" t="0"/>
          <a:stretch/>
        </p:blipFill>
        <p:spPr>
          <a:xfrm>
            <a:off x="5549900" y="3517900"/>
            <a:ext cx="214313" cy="508000"/>
          </a:xfrm>
          <a:prstGeom prst="rect">
            <a:avLst/>
          </a:prstGeom>
          <a:noFill/>
          <a:ln>
            <a:noFill/>
          </a:ln>
        </p:spPr>
      </p:pic>
      <p:cxnSp>
        <p:nvCxnSpPr>
          <p:cNvPr id="529" name="Google Shape;529;p24"/>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530" name="Google Shape;530;p24"/>
          <p:cNvSpPr txBox="1"/>
          <p:nvPr/>
        </p:nvSpPr>
        <p:spPr>
          <a:xfrm>
            <a:off x="4322763" y="2392363"/>
            <a:ext cx="43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531" name="Google Shape;531;p24"/>
          <p:cNvCxnSpPr/>
          <p:nvPr/>
        </p:nvCxnSpPr>
        <p:spPr>
          <a:xfrm>
            <a:off x="107950" y="4149725"/>
            <a:ext cx="8856663" cy="0"/>
          </a:xfrm>
          <a:prstGeom prst="straightConnector1">
            <a:avLst/>
          </a:prstGeom>
          <a:noFill/>
          <a:ln cap="flat" cmpd="sng" w="9525">
            <a:solidFill>
              <a:schemeClr val="dk1"/>
            </a:solidFill>
            <a:prstDash val="dash"/>
            <a:round/>
            <a:headEnd len="med" w="med" type="none"/>
            <a:tailEnd len="med" w="med" type="none"/>
          </a:ln>
        </p:spPr>
      </p:cxnSp>
      <p:cxnSp>
        <p:nvCxnSpPr>
          <p:cNvPr id="532" name="Google Shape;532;p24"/>
          <p:cNvCxnSpPr/>
          <p:nvPr/>
        </p:nvCxnSpPr>
        <p:spPr>
          <a:xfrm>
            <a:off x="115888" y="2708275"/>
            <a:ext cx="8920162" cy="0"/>
          </a:xfrm>
          <a:prstGeom prst="straightConnector1">
            <a:avLst/>
          </a:prstGeom>
          <a:noFill/>
          <a:ln cap="flat" cmpd="sng" w="9525">
            <a:solidFill>
              <a:schemeClr val="dk1"/>
            </a:solidFill>
            <a:prstDash val="dash"/>
            <a:round/>
            <a:headEnd len="med" w="med" type="none"/>
            <a:tailEnd len="med" w="med" type="none"/>
          </a:ln>
        </p:spPr>
      </p:cxnSp>
      <p:cxnSp>
        <p:nvCxnSpPr>
          <p:cNvPr id="533" name="Google Shape;533;p24"/>
          <p:cNvCxnSpPr/>
          <p:nvPr/>
        </p:nvCxnSpPr>
        <p:spPr>
          <a:xfrm>
            <a:off x="2411413"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534" name="Google Shape;534;p24"/>
          <p:cNvCxnSpPr/>
          <p:nvPr/>
        </p:nvCxnSpPr>
        <p:spPr>
          <a:xfrm>
            <a:off x="34956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535" name="Google Shape;535;p24"/>
          <p:cNvCxnSpPr/>
          <p:nvPr/>
        </p:nvCxnSpPr>
        <p:spPr>
          <a:xfrm>
            <a:off x="1328738" y="3367088"/>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536" name="Google Shape;536;p24"/>
          <p:cNvCxnSpPr/>
          <p:nvPr/>
        </p:nvCxnSpPr>
        <p:spPr>
          <a:xfrm>
            <a:off x="7821613" y="3360738"/>
            <a:ext cx="0" cy="142875"/>
          </a:xfrm>
          <a:prstGeom prst="straightConnector1">
            <a:avLst/>
          </a:prstGeom>
          <a:noFill/>
          <a:ln cap="flat" cmpd="sng" w="28575">
            <a:solidFill>
              <a:schemeClr val="lt1"/>
            </a:solidFill>
            <a:prstDash val="solid"/>
            <a:round/>
            <a:headEnd len="med" w="med" type="none"/>
            <a:tailEnd len="med" w="med" type="none"/>
          </a:ln>
        </p:spPr>
      </p:cxnSp>
      <p:sp>
        <p:nvSpPr>
          <p:cNvPr id="537" name="Google Shape;537;p24"/>
          <p:cNvSpPr txBox="1"/>
          <p:nvPr/>
        </p:nvSpPr>
        <p:spPr>
          <a:xfrm>
            <a:off x="4491038" y="3376613"/>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pic>
        <p:nvPicPr>
          <p:cNvPr id="538" name="Google Shape;538;p24"/>
          <p:cNvPicPr preferRelativeResize="0"/>
          <p:nvPr/>
        </p:nvPicPr>
        <p:blipFill rotWithShape="1">
          <a:blip r:embed="rId8">
            <a:alphaModFix/>
          </a:blip>
          <a:srcRect b="0" l="0" r="0" t="0"/>
          <a:stretch/>
        </p:blipFill>
        <p:spPr>
          <a:xfrm>
            <a:off x="3257550" y="2924175"/>
            <a:ext cx="322263" cy="454025"/>
          </a:xfrm>
          <a:prstGeom prst="rect">
            <a:avLst/>
          </a:prstGeom>
          <a:noFill/>
          <a:ln>
            <a:noFill/>
          </a:ln>
        </p:spPr>
      </p:pic>
      <p:pic>
        <p:nvPicPr>
          <p:cNvPr id="539" name="Google Shape;539;p24"/>
          <p:cNvPicPr preferRelativeResize="0"/>
          <p:nvPr/>
        </p:nvPicPr>
        <p:blipFill rotWithShape="1">
          <a:blip r:embed="rId9">
            <a:alphaModFix/>
          </a:blip>
          <a:srcRect b="0" l="0" r="0" t="0"/>
          <a:stretch/>
        </p:blipFill>
        <p:spPr>
          <a:xfrm>
            <a:off x="1055688" y="3487738"/>
            <a:ext cx="444500" cy="508000"/>
          </a:xfrm>
          <a:prstGeom prst="rect">
            <a:avLst/>
          </a:prstGeom>
          <a:noFill/>
          <a:ln>
            <a:noFill/>
          </a:ln>
        </p:spPr>
      </p:pic>
      <p:pic>
        <p:nvPicPr>
          <p:cNvPr id="540" name="Google Shape;540;p24"/>
          <p:cNvPicPr preferRelativeResize="0"/>
          <p:nvPr/>
        </p:nvPicPr>
        <p:blipFill rotWithShape="1">
          <a:blip r:embed="rId10">
            <a:alphaModFix/>
          </a:blip>
          <a:srcRect b="0" l="0" r="0" t="0"/>
          <a:stretch/>
        </p:blipFill>
        <p:spPr>
          <a:xfrm>
            <a:off x="7667625" y="2852738"/>
            <a:ext cx="312738" cy="508000"/>
          </a:xfrm>
          <a:prstGeom prst="rect">
            <a:avLst/>
          </a:prstGeom>
          <a:noFill/>
          <a:ln>
            <a:noFill/>
          </a:ln>
        </p:spPr>
      </p:pic>
      <p:pic>
        <p:nvPicPr>
          <p:cNvPr id="541" name="Google Shape;541;p24"/>
          <p:cNvPicPr preferRelativeResize="0"/>
          <p:nvPr/>
        </p:nvPicPr>
        <p:blipFill rotWithShape="1">
          <a:blip r:embed="rId11">
            <a:alphaModFix/>
          </a:blip>
          <a:srcRect b="0" l="0" r="0" t="0"/>
          <a:stretch/>
        </p:blipFill>
        <p:spPr>
          <a:xfrm>
            <a:off x="25400" y="3038475"/>
            <a:ext cx="471488" cy="274638"/>
          </a:xfrm>
          <a:prstGeom prst="rect">
            <a:avLst/>
          </a:prstGeom>
          <a:noFill/>
          <a:ln>
            <a:noFill/>
          </a:ln>
        </p:spPr>
      </p:pic>
      <p:sp>
        <p:nvSpPr>
          <p:cNvPr id="542" name="Google Shape;542;p24"/>
          <p:cNvSpPr txBox="1"/>
          <p:nvPr/>
        </p:nvSpPr>
        <p:spPr>
          <a:xfrm>
            <a:off x="4500563" y="4076700"/>
            <a:ext cx="50482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pic>
        <p:nvPicPr>
          <p:cNvPr id="543" name="Google Shape;543;p24"/>
          <p:cNvPicPr preferRelativeResize="0"/>
          <p:nvPr/>
        </p:nvPicPr>
        <p:blipFill rotWithShape="1">
          <a:blip r:embed="rId12">
            <a:alphaModFix/>
          </a:blip>
          <a:srcRect b="0" l="0" r="0" t="0"/>
          <a:stretch/>
        </p:blipFill>
        <p:spPr>
          <a:xfrm>
            <a:off x="8693150" y="3043238"/>
            <a:ext cx="354013" cy="274637"/>
          </a:xfrm>
          <a:prstGeom prst="rect">
            <a:avLst/>
          </a:prstGeom>
          <a:noFill/>
          <a:ln>
            <a:noFill/>
          </a:ln>
        </p:spPr>
      </p:pic>
      <p:cxnSp>
        <p:nvCxnSpPr>
          <p:cNvPr id="544" name="Google Shape;544;p24"/>
          <p:cNvCxnSpPr/>
          <p:nvPr/>
        </p:nvCxnSpPr>
        <p:spPr>
          <a:xfrm>
            <a:off x="250825" y="3357563"/>
            <a:ext cx="0" cy="142875"/>
          </a:xfrm>
          <a:prstGeom prst="straightConnector1">
            <a:avLst/>
          </a:prstGeom>
          <a:noFill/>
          <a:ln cap="flat" cmpd="sng" w="28575">
            <a:solidFill>
              <a:schemeClr val="dk1"/>
            </a:solidFill>
            <a:prstDash val="solid"/>
            <a:round/>
            <a:headEnd len="med" w="med" type="none"/>
            <a:tailEnd len="med" w="med" type="none"/>
          </a:ln>
        </p:spPr>
      </p:cxnSp>
      <p:cxnSp>
        <p:nvCxnSpPr>
          <p:cNvPr id="545" name="Google Shape;545;p24"/>
          <p:cNvCxnSpPr/>
          <p:nvPr/>
        </p:nvCxnSpPr>
        <p:spPr>
          <a:xfrm>
            <a:off x="88931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546" name="Google Shape;546;p24"/>
          <p:cNvCxnSpPr/>
          <p:nvPr/>
        </p:nvCxnSpPr>
        <p:spPr>
          <a:xfrm rot="10800000">
            <a:off x="4500563" y="4149725"/>
            <a:ext cx="144462" cy="0"/>
          </a:xfrm>
          <a:prstGeom prst="straightConnector1">
            <a:avLst/>
          </a:prstGeom>
          <a:noFill/>
          <a:ln cap="flat" cmpd="sng" w="28575">
            <a:solidFill>
              <a:schemeClr val="lt1"/>
            </a:solidFill>
            <a:prstDash val="solid"/>
            <a:round/>
            <a:headEnd len="med" w="med" type="none"/>
            <a:tailEnd len="med" w="med" type="none"/>
          </a:ln>
        </p:spPr>
      </p:cxnSp>
      <p:grpSp>
        <p:nvGrpSpPr>
          <p:cNvPr id="547" name="Google Shape;547;p24"/>
          <p:cNvGrpSpPr/>
          <p:nvPr/>
        </p:nvGrpSpPr>
        <p:grpSpPr>
          <a:xfrm>
            <a:off x="-828675" y="2708275"/>
            <a:ext cx="10802938" cy="1444625"/>
            <a:chOff x="-522" y="1706"/>
            <a:chExt cx="6805" cy="910"/>
          </a:xfrm>
        </p:grpSpPr>
        <p:sp>
          <p:nvSpPr>
            <p:cNvPr id="548" name="Google Shape;548;p24"/>
            <p:cNvSpPr/>
            <p:nvPr/>
          </p:nvSpPr>
          <p:spPr>
            <a:xfrm>
              <a:off x="-522"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49" name="Google Shape;549;p24"/>
            <p:cNvSpPr/>
            <p:nvPr/>
          </p:nvSpPr>
          <p:spPr>
            <a:xfrm rot="10800000">
              <a:off x="839" y="2160"/>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nvGrpSpPr>
            <p:cNvPr id="550" name="Google Shape;550;p24"/>
            <p:cNvGrpSpPr/>
            <p:nvPr/>
          </p:nvGrpSpPr>
          <p:grpSpPr>
            <a:xfrm>
              <a:off x="2205" y="1706"/>
              <a:ext cx="2724" cy="905"/>
              <a:chOff x="385" y="3067"/>
              <a:chExt cx="2724" cy="905"/>
            </a:xfrm>
          </p:grpSpPr>
          <p:sp>
            <p:nvSpPr>
              <p:cNvPr id="551" name="Google Shape;551;p24"/>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52" name="Google Shape;552;p24"/>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sp>
          <p:nvSpPr>
            <p:cNvPr id="553" name="Google Shape;553;p24"/>
            <p:cNvSpPr/>
            <p:nvPr/>
          </p:nvSpPr>
          <p:spPr>
            <a:xfrm>
              <a:off x="4921"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cxnSp>
        <p:nvCxnSpPr>
          <p:cNvPr id="554" name="Google Shape;554;p24"/>
          <p:cNvCxnSpPr/>
          <p:nvPr/>
        </p:nvCxnSpPr>
        <p:spPr>
          <a:xfrm>
            <a:off x="0" y="2882900"/>
            <a:ext cx="9324975" cy="0"/>
          </a:xfrm>
          <a:prstGeom prst="straightConnector1">
            <a:avLst/>
          </a:prstGeom>
          <a:noFill/>
          <a:ln cap="flat" cmpd="sng" w="28575">
            <a:solidFill>
              <a:srgbClr val="FF0000"/>
            </a:solidFill>
            <a:prstDash val="solid"/>
            <a:round/>
            <a:headEnd len="med" w="med" type="none"/>
            <a:tailEnd len="med" w="med" type="none"/>
          </a:ln>
        </p:spPr>
      </p:cxnSp>
      <p:sp>
        <p:nvSpPr>
          <p:cNvPr id="555" name="Google Shape;555;p24"/>
          <p:cNvSpPr/>
          <p:nvPr/>
        </p:nvSpPr>
        <p:spPr>
          <a:xfrm>
            <a:off x="4044950" y="28479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56" name="Google Shape;556;p24"/>
          <p:cNvSpPr/>
          <p:nvPr/>
        </p:nvSpPr>
        <p:spPr>
          <a:xfrm>
            <a:off x="5062538" y="28527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57" name="Google Shape;557;p24"/>
          <p:cNvSpPr/>
          <p:nvPr/>
        </p:nvSpPr>
        <p:spPr>
          <a:xfrm>
            <a:off x="722313" y="2847975"/>
            <a:ext cx="71437"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58" name="Google Shape;558;p24"/>
          <p:cNvSpPr/>
          <p:nvPr/>
        </p:nvSpPr>
        <p:spPr>
          <a:xfrm>
            <a:off x="8345488" y="28527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559" name="Google Shape;559;p24"/>
          <p:cNvCxnSpPr/>
          <p:nvPr/>
        </p:nvCxnSpPr>
        <p:spPr>
          <a:xfrm>
            <a:off x="5095875" y="2924175"/>
            <a:ext cx="0" cy="504825"/>
          </a:xfrm>
          <a:prstGeom prst="straightConnector1">
            <a:avLst/>
          </a:prstGeom>
          <a:noFill/>
          <a:ln cap="flat" cmpd="sng" w="9525">
            <a:solidFill>
              <a:schemeClr val="dk1"/>
            </a:solidFill>
            <a:prstDash val="dash"/>
            <a:round/>
            <a:headEnd len="med" w="med" type="none"/>
            <a:tailEnd len="med" w="med" type="none"/>
          </a:ln>
        </p:spPr>
      </p:cxnSp>
      <p:grpSp>
        <p:nvGrpSpPr>
          <p:cNvPr id="560" name="Google Shape;560;p24"/>
          <p:cNvGrpSpPr/>
          <p:nvPr/>
        </p:nvGrpSpPr>
        <p:grpSpPr>
          <a:xfrm>
            <a:off x="4754563" y="3524250"/>
            <a:ext cx="782637" cy="241300"/>
            <a:chOff x="3392" y="3385"/>
            <a:chExt cx="493" cy="152"/>
          </a:xfrm>
        </p:grpSpPr>
        <p:sp>
          <p:nvSpPr>
            <p:cNvPr id="561" name="Google Shape;561;p24"/>
            <p:cNvSpPr/>
            <p:nvPr/>
          </p:nvSpPr>
          <p:spPr>
            <a:xfrm>
              <a:off x="3392" y="3385"/>
              <a:ext cx="493" cy="152"/>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562" name="Google Shape;562;p24"/>
            <p:cNvPicPr preferRelativeResize="0"/>
            <p:nvPr/>
          </p:nvPicPr>
          <p:blipFill rotWithShape="1">
            <a:blip r:embed="rId13">
              <a:alphaModFix/>
            </a:blip>
            <a:srcRect b="0" l="0" r="0" t="0"/>
            <a:stretch/>
          </p:blipFill>
          <p:spPr>
            <a:xfrm>
              <a:off x="3408" y="3406"/>
              <a:ext cx="460" cy="130"/>
            </a:xfrm>
            <a:prstGeom prst="rect">
              <a:avLst/>
            </a:prstGeom>
            <a:noFill/>
            <a:ln>
              <a:noFill/>
            </a:ln>
          </p:spPr>
        </p:pic>
      </p:grpSp>
      <p:grpSp>
        <p:nvGrpSpPr>
          <p:cNvPr id="563" name="Google Shape;563;p24"/>
          <p:cNvGrpSpPr/>
          <p:nvPr/>
        </p:nvGrpSpPr>
        <p:grpSpPr>
          <a:xfrm>
            <a:off x="3543300" y="3505200"/>
            <a:ext cx="960438" cy="279400"/>
            <a:chOff x="2200" y="3430"/>
            <a:chExt cx="605" cy="176"/>
          </a:xfrm>
        </p:grpSpPr>
        <p:sp>
          <p:nvSpPr>
            <p:cNvPr id="564" name="Google Shape;564;p24"/>
            <p:cNvSpPr/>
            <p:nvPr/>
          </p:nvSpPr>
          <p:spPr>
            <a:xfrm>
              <a:off x="2200" y="3430"/>
              <a:ext cx="605"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565" name="Google Shape;565;p24"/>
            <p:cNvPicPr preferRelativeResize="0"/>
            <p:nvPr/>
          </p:nvPicPr>
          <p:blipFill rotWithShape="1">
            <a:blip r:embed="rId14">
              <a:alphaModFix/>
            </a:blip>
            <a:srcRect b="0" l="0" r="0" t="0"/>
            <a:stretch/>
          </p:blipFill>
          <p:spPr>
            <a:xfrm>
              <a:off x="2200" y="3475"/>
              <a:ext cx="602" cy="125"/>
            </a:xfrm>
            <a:prstGeom prst="rect">
              <a:avLst/>
            </a:prstGeom>
            <a:noFill/>
            <a:ln>
              <a:noFill/>
            </a:ln>
          </p:spPr>
        </p:pic>
      </p:grpSp>
      <p:cxnSp>
        <p:nvCxnSpPr>
          <p:cNvPr id="566" name="Google Shape;566;p24"/>
          <p:cNvCxnSpPr/>
          <p:nvPr/>
        </p:nvCxnSpPr>
        <p:spPr>
          <a:xfrm>
            <a:off x="4067175" y="2924175"/>
            <a:ext cx="0" cy="504825"/>
          </a:xfrm>
          <a:prstGeom prst="straightConnector1">
            <a:avLst/>
          </a:prstGeom>
          <a:noFill/>
          <a:ln cap="flat" cmpd="sng" w="9525">
            <a:solidFill>
              <a:schemeClr val="dk1"/>
            </a:solidFill>
            <a:prstDash val="dash"/>
            <a:round/>
            <a:headEnd len="med" w="med" type="none"/>
            <a:tailEnd len="med" w="med" type="none"/>
          </a:ln>
        </p:spPr>
      </p:cxnSp>
      <p:grpSp>
        <p:nvGrpSpPr>
          <p:cNvPr id="567" name="Google Shape;567;p24"/>
          <p:cNvGrpSpPr/>
          <p:nvPr/>
        </p:nvGrpSpPr>
        <p:grpSpPr>
          <a:xfrm>
            <a:off x="0" y="3525838"/>
            <a:ext cx="1177925" cy="298450"/>
            <a:chOff x="3136" y="3916"/>
            <a:chExt cx="742" cy="188"/>
          </a:xfrm>
        </p:grpSpPr>
        <p:pic>
          <p:nvPicPr>
            <p:cNvPr id="568" name="Google Shape;568;p24"/>
            <p:cNvPicPr preferRelativeResize="0"/>
            <p:nvPr/>
          </p:nvPicPr>
          <p:blipFill rotWithShape="1">
            <a:blip r:embed="rId15">
              <a:alphaModFix/>
            </a:blip>
            <a:srcRect b="0" l="0" r="0" t="0"/>
            <a:stretch/>
          </p:blipFill>
          <p:spPr>
            <a:xfrm>
              <a:off x="3152" y="3929"/>
              <a:ext cx="721" cy="166"/>
            </a:xfrm>
            <a:prstGeom prst="rect">
              <a:avLst/>
            </a:prstGeom>
            <a:noFill/>
            <a:ln>
              <a:noFill/>
            </a:ln>
          </p:spPr>
        </p:pic>
        <p:sp>
          <p:nvSpPr>
            <p:cNvPr id="569" name="Google Shape;569;p24"/>
            <p:cNvSpPr/>
            <p:nvPr/>
          </p:nvSpPr>
          <p:spPr>
            <a:xfrm>
              <a:off x="3136" y="3916"/>
              <a:ext cx="742" cy="188"/>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570" name="Google Shape;570;p24"/>
          <p:cNvGrpSpPr/>
          <p:nvPr/>
        </p:nvGrpSpPr>
        <p:grpSpPr>
          <a:xfrm>
            <a:off x="7650163" y="3525838"/>
            <a:ext cx="1392237" cy="292100"/>
            <a:chOff x="1401" y="3876"/>
            <a:chExt cx="877" cy="184"/>
          </a:xfrm>
        </p:grpSpPr>
        <p:sp>
          <p:nvSpPr>
            <p:cNvPr id="571" name="Google Shape;571;p24"/>
            <p:cNvSpPr/>
            <p:nvPr/>
          </p:nvSpPr>
          <p:spPr>
            <a:xfrm>
              <a:off x="1401" y="3876"/>
              <a:ext cx="877" cy="184"/>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572" name="Google Shape;572;p24"/>
            <p:cNvPicPr preferRelativeResize="0"/>
            <p:nvPr/>
          </p:nvPicPr>
          <p:blipFill rotWithShape="1">
            <a:blip r:embed="rId16">
              <a:alphaModFix/>
            </a:blip>
            <a:srcRect b="0" l="0" r="0" t="0"/>
            <a:stretch/>
          </p:blipFill>
          <p:spPr>
            <a:xfrm>
              <a:off x="1429" y="3884"/>
              <a:ext cx="805" cy="166"/>
            </a:xfrm>
            <a:prstGeom prst="rect">
              <a:avLst/>
            </a:prstGeom>
            <a:noFill/>
            <a:ln>
              <a:noFill/>
            </a:ln>
          </p:spPr>
        </p:pic>
      </p:grpSp>
      <p:cxnSp>
        <p:nvCxnSpPr>
          <p:cNvPr id="573" name="Google Shape;573;p24"/>
          <p:cNvCxnSpPr/>
          <p:nvPr/>
        </p:nvCxnSpPr>
        <p:spPr>
          <a:xfrm>
            <a:off x="752475" y="2924175"/>
            <a:ext cx="0" cy="504825"/>
          </a:xfrm>
          <a:prstGeom prst="straightConnector1">
            <a:avLst/>
          </a:prstGeom>
          <a:noFill/>
          <a:ln cap="flat" cmpd="sng" w="9525">
            <a:solidFill>
              <a:schemeClr val="dk1"/>
            </a:solidFill>
            <a:prstDash val="dash"/>
            <a:round/>
            <a:headEnd len="med" w="med" type="none"/>
            <a:tailEnd len="med" w="med" type="none"/>
          </a:ln>
        </p:spPr>
      </p:cxnSp>
      <p:cxnSp>
        <p:nvCxnSpPr>
          <p:cNvPr id="574" name="Google Shape;574;p24"/>
          <p:cNvCxnSpPr/>
          <p:nvPr/>
        </p:nvCxnSpPr>
        <p:spPr>
          <a:xfrm>
            <a:off x="8385175" y="2936875"/>
            <a:ext cx="0" cy="504825"/>
          </a:xfrm>
          <a:prstGeom prst="straightConnector1">
            <a:avLst/>
          </a:prstGeom>
          <a:noFill/>
          <a:ln cap="flat" cmpd="sng" w="9525">
            <a:solidFill>
              <a:schemeClr val="dk1"/>
            </a:solidFill>
            <a:prstDash val="dash"/>
            <a:round/>
            <a:headEnd len="med" w="med" type="none"/>
            <a:tailEnd len="med" w="med" type="none"/>
          </a:ln>
        </p:spPr>
      </p:cxnSp>
      <p:pic>
        <p:nvPicPr>
          <p:cNvPr id="575" name="Google Shape;575;p24"/>
          <p:cNvPicPr preferRelativeResize="0"/>
          <p:nvPr/>
        </p:nvPicPr>
        <p:blipFill rotWithShape="1">
          <a:blip r:embed="rId17">
            <a:alphaModFix/>
          </a:blip>
          <a:srcRect b="0" l="0" r="0" t="0"/>
          <a:stretch/>
        </p:blipFill>
        <p:spPr>
          <a:xfrm>
            <a:off x="468313" y="1125538"/>
            <a:ext cx="2447925" cy="692150"/>
          </a:xfrm>
          <a:prstGeom prst="rect">
            <a:avLst/>
          </a:prstGeom>
          <a:solidFill>
            <a:srgbClr val="CCFFCC"/>
          </a:solidFill>
          <a:ln>
            <a:noFill/>
          </a:ln>
        </p:spPr>
      </p:pic>
      <p:sp>
        <p:nvSpPr>
          <p:cNvPr id="576" name="Google Shape;576;p24"/>
          <p:cNvSpPr txBox="1"/>
          <p:nvPr/>
        </p:nvSpPr>
        <p:spPr>
          <a:xfrm>
            <a:off x="6948488" y="2205038"/>
            <a:ext cx="20875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Масштаб π:3</a:t>
            </a:r>
            <a:endParaRPr/>
          </a:p>
        </p:txBody>
      </p:sp>
    </p:spTree>
  </p:cSld>
  <p:clrMapOvr>
    <a:masterClrMapping/>
  </p:clrMapOvr>
  <p:transition spd="med">
    <p:fade thruBlk="1"/>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sp>
        <p:nvSpPr>
          <p:cNvPr id="581" name="Google Shape;581;p25"/>
          <p:cNvSpPr txBox="1"/>
          <p:nvPr/>
        </p:nvSpPr>
        <p:spPr>
          <a:xfrm>
            <a:off x="206375" y="655638"/>
            <a:ext cx="8469313" cy="707886"/>
          </a:xfrm>
          <a:prstGeom prst="rect">
            <a:avLst/>
          </a:prstGeom>
          <a:solidFill>
            <a:srgbClr val="CCFFCC">
              <a:alpha val="53725"/>
            </a:srgbClr>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Самостійно запишіть розв ’язки рівняння   </a:t>
            </a:r>
            <a:r>
              <a:rPr b="1" i="1" lang="ru-RU" sz="2000" u="sng">
                <a:solidFill>
                  <a:schemeClr val="dk1"/>
                </a:solidFill>
                <a:latin typeface="Times New Roman"/>
                <a:ea typeface="Times New Roman"/>
                <a:cs typeface="Times New Roman"/>
                <a:sym typeface="Times New Roman"/>
              </a:rPr>
              <a:t>cosx =a </a:t>
            </a:r>
            <a:r>
              <a:rPr lang="ru-RU" sz="2000">
                <a:solidFill>
                  <a:schemeClr val="dk1"/>
                </a:solidFill>
                <a:latin typeface="Times New Roman"/>
                <a:ea typeface="Times New Roman"/>
                <a:cs typeface="Times New Roman"/>
                <a:sym typeface="Times New Roman"/>
              </a:rPr>
              <a:t>   для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кожного випадку</a:t>
            </a:r>
            <a:endParaRPr sz="2000">
              <a:solidFill>
                <a:schemeClr val="dk1"/>
              </a:solidFill>
              <a:latin typeface="Times New Roman"/>
              <a:ea typeface="Times New Roman"/>
              <a:cs typeface="Times New Roman"/>
              <a:sym typeface="Times New Roman"/>
            </a:endParaRPr>
          </a:p>
        </p:txBody>
      </p:sp>
      <p:grpSp>
        <p:nvGrpSpPr>
          <p:cNvPr id="582" name="Google Shape;582;p25"/>
          <p:cNvGrpSpPr/>
          <p:nvPr/>
        </p:nvGrpSpPr>
        <p:grpSpPr>
          <a:xfrm>
            <a:off x="-828675" y="2708275"/>
            <a:ext cx="10802938" cy="1444625"/>
            <a:chOff x="-522" y="1706"/>
            <a:chExt cx="6805" cy="910"/>
          </a:xfrm>
        </p:grpSpPr>
        <p:sp>
          <p:nvSpPr>
            <p:cNvPr id="583" name="Google Shape;583;p25"/>
            <p:cNvSpPr/>
            <p:nvPr/>
          </p:nvSpPr>
          <p:spPr>
            <a:xfrm>
              <a:off x="-522"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84" name="Google Shape;584;p25"/>
            <p:cNvSpPr/>
            <p:nvPr/>
          </p:nvSpPr>
          <p:spPr>
            <a:xfrm rot="10800000">
              <a:off x="839" y="2160"/>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nvGrpSpPr>
            <p:cNvPr id="585" name="Google Shape;585;p25"/>
            <p:cNvGrpSpPr/>
            <p:nvPr/>
          </p:nvGrpSpPr>
          <p:grpSpPr>
            <a:xfrm>
              <a:off x="2205" y="1706"/>
              <a:ext cx="2724" cy="905"/>
              <a:chOff x="385" y="3067"/>
              <a:chExt cx="2724" cy="905"/>
            </a:xfrm>
          </p:grpSpPr>
          <p:sp>
            <p:nvSpPr>
              <p:cNvPr id="586" name="Google Shape;586;p25"/>
              <p:cNvSpPr/>
              <p:nvPr/>
            </p:nvSpPr>
            <p:spPr>
              <a:xfrm>
                <a:off x="385" y="3067"/>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87" name="Google Shape;587;p25"/>
              <p:cNvSpPr/>
              <p:nvPr/>
            </p:nvSpPr>
            <p:spPr>
              <a:xfrm rot="10800000">
                <a:off x="1747" y="351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sp>
          <p:nvSpPr>
            <p:cNvPr id="588" name="Google Shape;588;p25"/>
            <p:cNvSpPr/>
            <p:nvPr/>
          </p:nvSpPr>
          <p:spPr>
            <a:xfrm>
              <a:off x="4921" y="1706"/>
              <a:ext cx="1362" cy="456"/>
            </a:xfrm>
            <a:custGeom>
              <a:rect b="b" l="l" r="r" t="t"/>
              <a:pathLst>
                <a:path extrusionOk="0" h="456" w="1362">
                  <a:moveTo>
                    <a:pt x="0" y="453"/>
                  </a:moveTo>
                  <a:cubicBezTo>
                    <a:pt x="18" y="433"/>
                    <a:pt x="70" y="374"/>
                    <a:pt x="107" y="335"/>
                  </a:cubicBezTo>
                  <a:cubicBezTo>
                    <a:pt x="144" y="296"/>
                    <a:pt x="185" y="256"/>
                    <a:pt x="224" y="221"/>
                  </a:cubicBezTo>
                  <a:cubicBezTo>
                    <a:pt x="263" y="186"/>
                    <a:pt x="303" y="152"/>
                    <a:pt x="341" y="125"/>
                  </a:cubicBezTo>
                  <a:cubicBezTo>
                    <a:pt x="379" y="98"/>
                    <a:pt x="416" y="78"/>
                    <a:pt x="454" y="60"/>
                  </a:cubicBezTo>
                  <a:cubicBezTo>
                    <a:pt x="492" y="42"/>
                    <a:pt x="530" y="29"/>
                    <a:pt x="568" y="19"/>
                  </a:cubicBezTo>
                  <a:cubicBezTo>
                    <a:pt x="606" y="9"/>
                    <a:pt x="643" y="0"/>
                    <a:pt x="680" y="0"/>
                  </a:cubicBezTo>
                  <a:cubicBezTo>
                    <a:pt x="717" y="0"/>
                    <a:pt x="750" y="7"/>
                    <a:pt x="788" y="17"/>
                  </a:cubicBezTo>
                  <a:cubicBezTo>
                    <a:pt x="826" y="27"/>
                    <a:pt x="875" y="48"/>
                    <a:pt x="908" y="62"/>
                  </a:cubicBezTo>
                  <a:cubicBezTo>
                    <a:pt x="941" y="76"/>
                    <a:pt x="961" y="89"/>
                    <a:pt x="986" y="104"/>
                  </a:cubicBezTo>
                  <a:cubicBezTo>
                    <a:pt x="1011" y="119"/>
                    <a:pt x="1036" y="135"/>
                    <a:pt x="1061" y="155"/>
                  </a:cubicBezTo>
                  <a:cubicBezTo>
                    <a:pt x="1086" y="175"/>
                    <a:pt x="1105" y="194"/>
                    <a:pt x="1136" y="222"/>
                  </a:cubicBezTo>
                  <a:cubicBezTo>
                    <a:pt x="1167" y="250"/>
                    <a:pt x="1209" y="287"/>
                    <a:pt x="1247" y="326"/>
                  </a:cubicBezTo>
                  <a:cubicBezTo>
                    <a:pt x="1285" y="365"/>
                    <a:pt x="1338" y="429"/>
                    <a:pt x="1362" y="456"/>
                  </a:cubicBezTo>
                </a:path>
              </a:pathLst>
            </a:custGeom>
            <a:noFill/>
            <a:ln cap="flat" cmpd="sng" w="28575">
              <a:solidFill>
                <a:srgbClr val="0000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cxnSp>
        <p:nvCxnSpPr>
          <p:cNvPr id="589" name="Google Shape;589;p25"/>
          <p:cNvCxnSpPr/>
          <p:nvPr/>
        </p:nvCxnSpPr>
        <p:spPr>
          <a:xfrm>
            <a:off x="3851275" y="4868863"/>
            <a:ext cx="0" cy="0"/>
          </a:xfrm>
          <a:prstGeom prst="straightConnector1">
            <a:avLst/>
          </a:prstGeom>
          <a:noFill/>
          <a:ln cap="flat" cmpd="sng" w="28575">
            <a:solidFill>
              <a:schemeClr val="lt1"/>
            </a:solidFill>
            <a:prstDash val="solid"/>
            <a:round/>
            <a:headEnd len="med" w="med" type="none"/>
            <a:tailEnd len="med" w="med" type="none"/>
          </a:ln>
        </p:spPr>
      </p:cxnSp>
      <p:sp>
        <p:nvSpPr>
          <p:cNvPr id="590" name="Google Shape;590;p25"/>
          <p:cNvSpPr txBox="1"/>
          <p:nvPr/>
        </p:nvSpPr>
        <p:spPr>
          <a:xfrm>
            <a:off x="174625" y="206375"/>
            <a:ext cx="5932488" cy="400110"/>
          </a:xfrm>
          <a:prstGeom prst="rect">
            <a:avLst/>
          </a:prstGeom>
          <a:solidFill>
            <a:srgbClr val="FFFF99"/>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III</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випадок :   </a:t>
            </a:r>
            <a:r>
              <a:rPr b="1" i="1" lang="ru-RU" sz="2000">
                <a:solidFill>
                  <a:schemeClr val="dk1"/>
                </a:solidFill>
                <a:latin typeface="Times New Roman"/>
                <a:ea typeface="Times New Roman"/>
                <a:cs typeface="Times New Roman"/>
                <a:sym typeface="Times New Roman"/>
              </a:rPr>
              <a:t>a = </a:t>
            </a:r>
            <a:r>
              <a:rPr b="1" lang="ru-RU" sz="2000">
                <a:solidFill>
                  <a:schemeClr val="dk1"/>
                </a:solidFill>
                <a:latin typeface="Times New Roman"/>
                <a:ea typeface="Times New Roman"/>
                <a:cs typeface="Times New Roman"/>
                <a:sym typeface="Times New Roman"/>
              </a:rPr>
              <a:t>–1;  </a:t>
            </a:r>
            <a:r>
              <a:rPr b="1" i="1" lang="ru-RU" sz="2000">
                <a:solidFill>
                  <a:schemeClr val="dk1"/>
                </a:solidFill>
                <a:latin typeface="Times New Roman"/>
                <a:ea typeface="Times New Roman"/>
                <a:cs typeface="Times New Roman"/>
                <a:sym typeface="Times New Roman"/>
              </a:rPr>
              <a:t>a = </a:t>
            </a:r>
            <a:r>
              <a:rPr b="1" lang="ru-RU" sz="2000">
                <a:solidFill>
                  <a:schemeClr val="dk1"/>
                </a:solidFill>
                <a:latin typeface="Times New Roman"/>
                <a:ea typeface="Times New Roman"/>
                <a:cs typeface="Times New Roman"/>
                <a:sym typeface="Times New Roman"/>
              </a:rPr>
              <a:t>0  або  </a:t>
            </a:r>
            <a:r>
              <a:rPr b="1" i="1" lang="ru-RU" sz="2000">
                <a:solidFill>
                  <a:schemeClr val="dk1"/>
                </a:solidFill>
                <a:latin typeface="Times New Roman"/>
                <a:ea typeface="Times New Roman"/>
                <a:cs typeface="Times New Roman"/>
                <a:sym typeface="Times New Roman"/>
              </a:rPr>
              <a:t>a = </a:t>
            </a:r>
            <a:r>
              <a:rPr b="1" lang="ru-RU" sz="2000">
                <a:solidFill>
                  <a:schemeClr val="dk1"/>
                </a:solidFill>
                <a:latin typeface="Times New Roman"/>
                <a:ea typeface="Times New Roman"/>
                <a:cs typeface="Times New Roman"/>
                <a:sym typeface="Times New Roman"/>
              </a:rPr>
              <a:t>1.</a:t>
            </a:r>
            <a:endParaRPr b="1" sz="2000">
              <a:solidFill>
                <a:schemeClr val="dk1"/>
              </a:solidFill>
              <a:latin typeface="Times New Roman"/>
              <a:ea typeface="Times New Roman"/>
              <a:cs typeface="Times New Roman"/>
              <a:sym typeface="Times New Roman"/>
            </a:endParaRPr>
          </a:p>
        </p:txBody>
      </p:sp>
      <p:pic>
        <p:nvPicPr>
          <p:cNvPr id="591" name="Google Shape;591;p25"/>
          <p:cNvPicPr preferRelativeResize="0"/>
          <p:nvPr/>
        </p:nvPicPr>
        <p:blipFill rotWithShape="1">
          <a:blip r:embed="rId3">
            <a:alphaModFix/>
          </a:blip>
          <a:srcRect b="0" l="0" r="0" t="0"/>
          <a:stretch/>
        </p:blipFill>
        <p:spPr>
          <a:xfrm>
            <a:off x="473075" y="4662488"/>
            <a:ext cx="4051300" cy="465137"/>
          </a:xfrm>
          <a:prstGeom prst="rect">
            <a:avLst/>
          </a:prstGeom>
          <a:solidFill>
            <a:srgbClr val="FFCCFF"/>
          </a:solidFill>
          <a:ln>
            <a:noFill/>
          </a:ln>
        </p:spPr>
      </p:pic>
      <p:pic>
        <p:nvPicPr>
          <p:cNvPr id="592" name="Google Shape;592;p25"/>
          <p:cNvPicPr preferRelativeResize="0"/>
          <p:nvPr/>
        </p:nvPicPr>
        <p:blipFill rotWithShape="1">
          <a:blip r:embed="rId4">
            <a:alphaModFix/>
          </a:blip>
          <a:srcRect b="0" l="0" r="0" t="0"/>
          <a:stretch/>
        </p:blipFill>
        <p:spPr>
          <a:xfrm>
            <a:off x="468313" y="5116513"/>
            <a:ext cx="4371975" cy="873125"/>
          </a:xfrm>
          <a:prstGeom prst="rect">
            <a:avLst/>
          </a:prstGeom>
          <a:solidFill>
            <a:srgbClr val="FFCCFF"/>
          </a:solidFill>
          <a:ln>
            <a:noFill/>
          </a:ln>
        </p:spPr>
      </p:pic>
      <p:pic>
        <p:nvPicPr>
          <p:cNvPr id="593" name="Google Shape;593;p25"/>
          <p:cNvPicPr preferRelativeResize="0"/>
          <p:nvPr/>
        </p:nvPicPr>
        <p:blipFill rotWithShape="1">
          <a:blip r:embed="rId5">
            <a:alphaModFix/>
          </a:blip>
          <a:srcRect b="0" l="0" r="0" t="0"/>
          <a:stretch/>
        </p:blipFill>
        <p:spPr>
          <a:xfrm>
            <a:off x="381000" y="5951538"/>
            <a:ext cx="4779963" cy="466725"/>
          </a:xfrm>
          <a:prstGeom prst="rect">
            <a:avLst/>
          </a:prstGeom>
          <a:solidFill>
            <a:srgbClr val="FFCCFF"/>
          </a:solidFill>
          <a:ln>
            <a:noFill/>
          </a:ln>
        </p:spPr>
      </p:pic>
      <p:sp>
        <p:nvSpPr>
          <p:cNvPr id="594" name="Google Shape;594;p25"/>
          <p:cNvSpPr/>
          <p:nvPr/>
        </p:nvSpPr>
        <p:spPr>
          <a:xfrm>
            <a:off x="5508625" y="4797425"/>
            <a:ext cx="358775" cy="1584325"/>
          </a:xfrm>
          <a:prstGeom prst="rightBrace">
            <a:avLst>
              <a:gd fmla="val 36799"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595" name="Google Shape;595;p25"/>
          <p:cNvSpPr txBox="1"/>
          <p:nvPr/>
        </p:nvSpPr>
        <p:spPr>
          <a:xfrm>
            <a:off x="6046788" y="4745038"/>
            <a:ext cx="2454275" cy="1477328"/>
          </a:xfrm>
          <a:prstGeom prst="rect">
            <a:avLst/>
          </a:prstGeom>
          <a:solidFill>
            <a:srgbClr val="CCFF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Запам’ятайте ці частинні випадки    розв ’язків рівняння</a:t>
            </a:r>
            <a:endParaRPr/>
          </a:p>
          <a:p>
            <a:pPr indent="0" lvl="0" marL="0" marR="0" rtl="0" algn="ctr">
              <a:spcBef>
                <a:spcPts val="100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596" name="Google Shape;596;p25"/>
          <p:cNvCxnSpPr/>
          <p:nvPr/>
        </p:nvCxnSpPr>
        <p:spPr>
          <a:xfrm>
            <a:off x="107950" y="3429000"/>
            <a:ext cx="9001125" cy="0"/>
          </a:xfrm>
          <a:prstGeom prst="straightConnector1">
            <a:avLst/>
          </a:prstGeom>
          <a:noFill/>
          <a:ln cap="flat" cmpd="sng" w="19050">
            <a:solidFill>
              <a:schemeClr val="lt1"/>
            </a:solidFill>
            <a:prstDash val="solid"/>
            <a:round/>
            <a:headEnd len="med" w="med" type="none"/>
            <a:tailEnd len="med" w="med" type="triangle"/>
          </a:ln>
        </p:spPr>
      </p:cxnSp>
      <p:cxnSp>
        <p:nvCxnSpPr>
          <p:cNvPr id="597" name="Google Shape;597;p25"/>
          <p:cNvCxnSpPr/>
          <p:nvPr/>
        </p:nvCxnSpPr>
        <p:spPr>
          <a:xfrm rot="10800000">
            <a:off x="4572000" y="1196975"/>
            <a:ext cx="0" cy="3384550"/>
          </a:xfrm>
          <a:prstGeom prst="straightConnector1">
            <a:avLst/>
          </a:prstGeom>
          <a:noFill/>
          <a:ln cap="flat" cmpd="sng" w="19050">
            <a:solidFill>
              <a:schemeClr val="dk1"/>
            </a:solidFill>
            <a:prstDash val="solid"/>
            <a:round/>
            <a:headEnd len="med" w="med" type="none"/>
            <a:tailEnd len="med" w="med" type="triangle"/>
          </a:ln>
        </p:spPr>
      </p:cxnSp>
      <p:sp>
        <p:nvSpPr>
          <p:cNvPr id="598" name="Google Shape;598;p25"/>
          <p:cNvSpPr txBox="1"/>
          <p:nvPr/>
        </p:nvSpPr>
        <p:spPr>
          <a:xfrm>
            <a:off x="8893175" y="3357563"/>
            <a:ext cx="3603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sp>
        <p:nvSpPr>
          <p:cNvPr id="599" name="Google Shape;599;p25"/>
          <p:cNvSpPr txBox="1"/>
          <p:nvPr/>
        </p:nvSpPr>
        <p:spPr>
          <a:xfrm>
            <a:off x="4211638" y="1052513"/>
            <a:ext cx="3603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cxnSp>
        <p:nvCxnSpPr>
          <p:cNvPr id="600" name="Google Shape;600;p25"/>
          <p:cNvCxnSpPr/>
          <p:nvPr/>
        </p:nvCxnSpPr>
        <p:spPr>
          <a:xfrm>
            <a:off x="6735763" y="33702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601" name="Google Shape;601;p25"/>
          <p:cNvCxnSpPr/>
          <p:nvPr/>
        </p:nvCxnSpPr>
        <p:spPr>
          <a:xfrm>
            <a:off x="5646738" y="3357563"/>
            <a:ext cx="0" cy="142875"/>
          </a:xfrm>
          <a:prstGeom prst="straightConnector1">
            <a:avLst/>
          </a:prstGeom>
          <a:noFill/>
          <a:ln cap="flat" cmpd="sng" w="28575">
            <a:solidFill>
              <a:schemeClr val="lt1"/>
            </a:solidFill>
            <a:prstDash val="solid"/>
            <a:round/>
            <a:headEnd len="med" w="med" type="none"/>
            <a:tailEnd len="med" w="med" type="none"/>
          </a:ln>
        </p:spPr>
      </p:cxnSp>
      <p:pic>
        <p:nvPicPr>
          <p:cNvPr id="602" name="Google Shape;602;p25"/>
          <p:cNvPicPr preferRelativeResize="0"/>
          <p:nvPr/>
        </p:nvPicPr>
        <p:blipFill rotWithShape="1">
          <a:blip r:embed="rId6">
            <a:alphaModFix/>
          </a:blip>
          <a:srcRect b="0" l="0" r="0" t="0"/>
          <a:stretch/>
        </p:blipFill>
        <p:spPr>
          <a:xfrm>
            <a:off x="2155825" y="3141663"/>
            <a:ext cx="341313" cy="254000"/>
          </a:xfrm>
          <a:prstGeom prst="rect">
            <a:avLst/>
          </a:prstGeom>
          <a:noFill/>
          <a:ln>
            <a:noFill/>
          </a:ln>
        </p:spPr>
      </p:pic>
      <p:pic>
        <p:nvPicPr>
          <p:cNvPr id="603" name="Google Shape;603;p25"/>
          <p:cNvPicPr preferRelativeResize="0"/>
          <p:nvPr/>
        </p:nvPicPr>
        <p:blipFill rotWithShape="1">
          <a:blip r:embed="rId7">
            <a:alphaModFix/>
          </a:blip>
          <a:srcRect b="0" l="0" r="0" t="0"/>
          <a:stretch/>
        </p:blipFill>
        <p:spPr>
          <a:xfrm>
            <a:off x="6588125" y="3141663"/>
            <a:ext cx="215900" cy="215900"/>
          </a:xfrm>
          <a:prstGeom prst="rect">
            <a:avLst/>
          </a:prstGeom>
          <a:noFill/>
          <a:ln>
            <a:noFill/>
          </a:ln>
        </p:spPr>
      </p:pic>
      <p:pic>
        <p:nvPicPr>
          <p:cNvPr id="604" name="Google Shape;604;p25"/>
          <p:cNvPicPr preferRelativeResize="0"/>
          <p:nvPr/>
        </p:nvPicPr>
        <p:blipFill rotWithShape="1">
          <a:blip r:embed="rId8">
            <a:alphaModFix/>
          </a:blip>
          <a:srcRect b="0" l="0" r="0" t="0"/>
          <a:stretch/>
        </p:blipFill>
        <p:spPr>
          <a:xfrm>
            <a:off x="5521325" y="3532188"/>
            <a:ext cx="214313" cy="508000"/>
          </a:xfrm>
          <a:prstGeom prst="rect">
            <a:avLst/>
          </a:prstGeom>
          <a:noFill/>
          <a:ln>
            <a:noFill/>
          </a:ln>
        </p:spPr>
      </p:pic>
      <p:cxnSp>
        <p:nvCxnSpPr>
          <p:cNvPr id="605" name="Google Shape;605;p25"/>
          <p:cNvCxnSpPr/>
          <p:nvPr/>
        </p:nvCxnSpPr>
        <p:spPr>
          <a:xfrm flipH="1">
            <a:off x="4500563" y="2708275"/>
            <a:ext cx="152400" cy="3175"/>
          </a:xfrm>
          <a:prstGeom prst="straightConnector1">
            <a:avLst/>
          </a:prstGeom>
          <a:noFill/>
          <a:ln cap="flat" cmpd="sng" w="28575">
            <a:solidFill>
              <a:schemeClr val="lt1"/>
            </a:solidFill>
            <a:prstDash val="solid"/>
            <a:round/>
            <a:headEnd len="med" w="med" type="none"/>
            <a:tailEnd len="med" w="med" type="none"/>
          </a:ln>
        </p:spPr>
      </p:cxnSp>
      <p:sp>
        <p:nvSpPr>
          <p:cNvPr id="606" name="Google Shape;606;p25"/>
          <p:cNvSpPr txBox="1"/>
          <p:nvPr/>
        </p:nvSpPr>
        <p:spPr>
          <a:xfrm>
            <a:off x="4492625" y="2290763"/>
            <a:ext cx="43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607" name="Google Shape;607;p25"/>
          <p:cNvCxnSpPr/>
          <p:nvPr/>
        </p:nvCxnSpPr>
        <p:spPr>
          <a:xfrm>
            <a:off x="107950" y="4149725"/>
            <a:ext cx="8856663" cy="0"/>
          </a:xfrm>
          <a:prstGeom prst="straightConnector1">
            <a:avLst/>
          </a:prstGeom>
          <a:noFill/>
          <a:ln cap="flat" cmpd="sng" w="9525">
            <a:solidFill>
              <a:schemeClr val="lt1"/>
            </a:solidFill>
            <a:prstDash val="dash"/>
            <a:round/>
            <a:headEnd len="med" w="med" type="none"/>
            <a:tailEnd len="med" w="med" type="none"/>
          </a:ln>
        </p:spPr>
      </p:cxnSp>
      <p:cxnSp>
        <p:nvCxnSpPr>
          <p:cNvPr id="608" name="Google Shape;608;p25"/>
          <p:cNvCxnSpPr/>
          <p:nvPr/>
        </p:nvCxnSpPr>
        <p:spPr>
          <a:xfrm>
            <a:off x="115888" y="2708275"/>
            <a:ext cx="8920162" cy="0"/>
          </a:xfrm>
          <a:prstGeom prst="straightConnector1">
            <a:avLst/>
          </a:prstGeom>
          <a:noFill/>
          <a:ln cap="flat" cmpd="sng" w="9525">
            <a:solidFill>
              <a:schemeClr val="lt1"/>
            </a:solidFill>
            <a:prstDash val="dash"/>
            <a:round/>
            <a:headEnd len="med" w="med" type="none"/>
            <a:tailEnd len="med" w="med" type="none"/>
          </a:ln>
        </p:spPr>
      </p:cxnSp>
      <p:cxnSp>
        <p:nvCxnSpPr>
          <p:cNvPr id="609" name="Google Shape;609;p25"/>
          <p:cNvCxnSpPr/>
          <p:nvPr/>
        </p:nvCxnSpPr>
        <p:spPr>
          <a:xfrm>
            <a:off x="2411413"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610" name="Google Shape;610;p25"/>
          <p:cNvCxnSpPr/>
          <p:nvPr/>
        </p:nvCxnSpPr>
        <p:spPr>
          <a:xfrm>
            <a:off x="34956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611" name="Google Shape;611;p25"/>
          <p:cNvCxnSpPr/>
          <p:nvPr/>
        </p:nvCxnSpPr>
        <p:spPr>
          <a:xfrm>
            <a:off x="1328738" y="3367088"/>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612" name="Google Shape;612;p25"/>
          <p:cNvCxnSpPr/>
          <p:nvPr/>
        </p:nvCxnSpPr>
        <p:spPr>
          <a:xfrm>
            <a:off x="7821613" y="3360738"/>
            <a:ext cx="0" cy="142875"/>
          </a:xfrm>
          <a:prstGeom prst="straightConnector1">
            <a:avLst/>
          </a:prstGeom>
          <a:noFill/>
          <a:ln cap="flat" cmpd="sng" w="28575">
            <a:solidFill>
              <a:schemeClr val="lt1"/>
            </a:solidFill>
            <a:prstDash val="solid"/>
            <a:round/>
            <a:headEnd len="med" w="med" type="none"/>
            <a:tailEnd len="med" w="med" type="none"/>
          </a:ln>
        </p:spPr>
      </p:cxnSp>
      <p:sp>
        <p:nvSpPr>
          <p:cNvPr id="613" name="Google Shape;613;p25"/>
          <p:cNvSpPr txBox="1"/>
          <p:nvPr/>
        </p:nvSpPr>
        <p:spPr>
          <a:xfrm>
            <a:off x="4529138" y="3371850"/>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pic>
        <p:nvPicPr>
          <p:cNvPr id="614" name="Google Shape;614;p25"/>
          <p:cNvPicPr preferRelativeResize="0"/>
          <p:nvPr/>
        </p:nvPicPr>
        <p:blipFill rotWithShape="1">
          <a:blip r:embed="rId9">
            <a:alphaModFix/>
          </a:blip>
          <a:srcRect b="0" l="0" r="0" t="0"/>
          <a:stretch/>
        </p:blipFill>
        <p:spPr>
          <a:xfrm>
            <a:off x="3276600" y="2924175"/>
            <a:ext cx="322263" cy="454025"/>
          </a:xfrm>
          <a:prstGeom prst="rect">
            <a:avLst/>
          </a:prstGeom>
          <a:noFill/>
          <a:ln>
            <a:noFill/>
          </a:ln>
        </p:spPr>
      </p:pic>
      <p:pic>
        <p:nvPicPr>
          <p:cNvPr id="615" name="Google Shape;615;p25"/>
          <p:cNvPicPr preferRelativeResize="0"/>
          <p:nvPr/>
        </p:nvPicPr>
        <p:blipFill rotWithShape="1">
          <a:blip r:embed="rId10">
            <a:alphaModFix/>
          </a:blip>
          <a:srcRect b="0" l="0" r="0" t="0"/>
          <a:stretch/>
        </p:blipFill>
        <p:spPr>
          <a:xfrm>
            <a:off x="1042988" y="3500438"/>
            <a:ext cx="444500" cy="508000"/>
          </a:xfrm>
          <a:prstGeom prst="rect">
            <a:avLst/>
          </a:prstGeom>
          <a:noFill/>
          <a:ln>
            <a:noFill/>
          </a:ln>
        </p:spPr>
      </p:pic>
      <p:pic>
        <p:nvPicPr>
          <p:cNvPr id="616" name="Google Shape;616;p25"/>
          <p:cNvPicPr preferRelativeResize="0"/>
          <p:nvPr/>
        </p:nvPicPr>
        <p:blipFill rotWithShape="1">
          <a:blip r:embed="rId11">
            <a:alphaModFix/>
          </a:blip>
          <a:srcRect b="0" l="0" r="0" t="0"/>
          <a:stretch/>
        </p:blipFill>
        <p:spPr>
          <a:xfrm>
            <a:off x="7667625" y="2852738"/>
            <a:ext cx="312738" cy="508000"/>
          </a:xfrm>
          <a:prstGeom prst="rect">
            <a:avLst/>
          </a:prstGeom>
          <a:noFill/>
          <a:ln>
            <a:noFill/>
          </a:ln>
        </p:spPr>
      </p:pic>
      <p:pic>
        <p:nvPicPr>
          <p:cNvPr id="617" name="Google Shape;617;p25"/>
          <p:cNvPicPr preferRelativeResize="0"/>
          <p:nvPr/>
        </p:nvPicPr>
        <p:blipFill rotWithShape="1">
          <a:blip r:embed="rId12">
            <a:alphaModFix/>
          </a:blip>
          <a:srcRect b="0" l="0" r="0" t="0"/>
          <a:stretch/>
        </p:blipFill>
        <p:spPr>
          <a:xfrm>
            <a:off x="25400" y="3500438"/>
            <a:ext cx="471488" cy="274637"/>
          </a:xfrm>
          <a:prstGeom prst="rect">
            <a:avLst/>
          </a:prstGeom>
          <a:noFill/>
          <a:ln>
            <a:noFill/>
          </a:ln>
        </p:spPr>
      </p:pic>
      <p:sp>
        <p:nvSpPr>
          <p:cNvPr id="618" name="Google Shape;618;p25"/>
          <p:cNvSpPr txBox="1"/>
          <p:nvPr/>
        </p:nvSpPr>
        <p:spPr>
          <a:xfrm>
            <a:off x="4513263" y="4127500"/>
            <a:ext cx="6350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pic>
        <p:nvPicPr>
          <p:cNvPr id="619" name="Google Shape;619;p25"/>
          <p:cNvPicPr preferRelativeResize="0"/>
          <p:nvPr/>
        </p:nvPicPr>
        <p:blipFill rotWithShape="1">
          <a:blip r:embed="rId13">
            <a:alphaModFix/>
          </a:blip>
          <a:srcRect b="0" l="0" r="0" t="0"/>
          <a:stretch/>
        </p:blipFill>
        <p:spPr>
          <a:xfrm>
            <a:off x="8604250" y="3500438"/>
            <a:ext cx="354013" cy="274637"/>
          </a:xfrm>
          <a:prstGeom prst="rect">
            <a:avLst/>
          </a:prstGeom>
          <a:noFill/>
          <a:ln>
            <a:noFill/>
          </a:ln>
        </p:spPr>
      </p:pic>
      <p:cxnSp>
        <p:nvCxnSpPr>
          <p:cNvPr id="620" name="Google Shape;620;p25"/>
          <p:cNvCxnSpPr/>
          <p:nvPr/>
        </p:nvCxnSpPr>
        <p:spPr>
          <a:xfrm>
            <a:off x="25082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621" name="Google Shape;621;p25"/>
          <p:cNvCxnSpPr/>
          <p:nvPr/>
        </p:nvCxnSpPr>
        <p:spPr>
          <a:xfrm>
            <a:off x="8893175" y="3357563"/>
            <a:ext cx="0" cy="142875"/>
          </a:xfrm>
          <a:prstGeom prst="straightConnector1">
            <a:avLst/>
          </a:prstGeom>
          <a:noFill/>
          <a:ln cap="flat" cmpd="sng" w="28575">
            <a:solidFill>
              <a:schemeClr val="lt1"/>
            </a:solidFill>
            <a:prstDash val="solid"/>
            <a:round/>
            <a:headEnd len="med" w="med" type="none"/>
            <a:tailEnd len="med" w="med" type="none"/>
          </a:ln>
        </p:spPr>
      </p:cxnSp>
      <p:cxnSp>
        <p:nvCxnSpPr>
          <p:cNvPr id="622" name="Google Shape;622;p25"/>
          <p:cNvCxnSpPr/>
          <p:nvPr/>
        </p:nvCxnSpPr>
        <p:spPr>
          <a:xfrm rot="10800000">
            <a:off x="4500563" y="4149725"/>
            <a:ext cx="144462" cy="0"/>
          </a:xfrm>
          <a:prstGeom prst="straightConnector1">
            <a:avLst/>
          </a:prstGeom>
          <a:noFill/>
          <a:ln cap="flat" cmpd="sng" w="28575">
            <a:solidFill>
              <a:schemeClr val="lt1"/>
            </a:solidFill>
            <a:prstDash val="solid"/>
            <a:round/>
            <a:headEnd len="med" w="med" type="none"/>
            <a:tailEnd len="med" w="med" type="none"/>
          </a:ln>
        </p:spPr>
      </p:cxnSp>
      <p:cxnSp>
        <p:nvCxnSpPr>
          <p:cNvPr id="623" name="Google Shape;623;p25"/>
          <p:cNvCxnSpPr/>
          <p:nvPr/>
        </p:nvCxnSpPr>
        <p:spPr>
          <a:xfrm>
            <a:off x="0" y="2708275"/>
            <a:ext cx="9144000" cy="0"/>
          </a:xfrm>
          <a:prstGeom prst="straightConnector1">
            <a:avLst/>
          </a:prstGeom>
          <a:noFill/>
          <a:ln cap="flat" cmpd="sng" w="28575">
            <a:solidFill>
              <a:srgbClr val="FF0000"/>
            </a:solidFill>
            <a:prstDash val="solid"/>
            <a:round/>
            <a:headEnd len="med" w="med" type="none"/>
            <a:tailEnd len="med" w="med" type="none"/>
          </a:ln>
        </p:spPr>
      </p:cxnSp>
      <p:sp>
        <p:nvSpPr>
          <p:cNvPr id="624" name="Google Shape;624;p25"/>
          <p:cNvSpPr txBox="1"/>
          <p:nvPr/>
        </p:nvSpPr>
        <p:spPr>
          <a:xfrm>
            <a:off x="5138738" y="2276475"/>
            <a:ext cx="8731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chemeClr val="dk1"/>
                </a:solidFill>
                <a:latin typeface="Times New Roman"/>
                <a:ea typeface="Times New Roman"/>
                <a:cs typeface="Times New Roman"/>
                <a:sym typeface="Times New Roman"/>
              </a:rPr>
              <a:t>y =1</a:t>
            </a:r>
            <a:endParaRPr/>
          </a:p>
        </p:txBody>
      </p:sp>
      <p:sp>
        <p:nvSpPr>
          <p:cNvPr id="625" name="Google Shape;625;p25"/>
          <p:cNvSpPr/>
          <p:nvPr/>
        </p:nvSpPr>
        <p:spPr>
          <a:xfrm>
            <a:off x="215900" y="26701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26" name="Google Shape;626;p25"/>
          <p:cNvSpPr/>
          <p:nvPr/>
        </p:nvSpPr>
        <p:spPr>
          <a:xfrm>
            <a:off x="4537075" y="26749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27" name="Google Shape;627;p25"/>
          <p:cNvCxnSpPr/>
          <p:nvPr/>
        </p:nvCxnSpPr>
        <p:spPr>
          <a:xfrm flipH="1">
            <a:off x="249238" y="2747963"/>
            <a:ext cx="3175" cy="623887"/>
          </a:xfrm>
          <a:prstGeom prst="straightConnector1">
            <a:avLst/>
          </a:prstGeom>
          <a:noFill/>
          <a:ln cap="flat" cmpd="sng" w="9525">
            <a:solidFill>
              <a:schemeClr val="dk1"/>
            </a:solidFill>
            <a:prstDash val="dash"/>
            <a:round/>
            <a:headEnd len="med" w="med" type="none"/>
            <a:tailEnd len="med" w="med" type="none"/>
          </a:ln>
        </p:spPr>
      </p:cxnSp>
      <p:cxnSp>
        <p:nvCxnSpPr>
          <p:cNvPr id="628" name="Google Shape;628;p25"/>
          <p:cNvCxnSpPr/>
          <p:nvPr/>
        </p:nvCxnSpPr>
        <p:spPr>
          <a:xfrm>
            <a:off x="4572000" y="2752725"/>
            <a:ext cx="0" cy="611188"/>
          </a:xfrm>
          <a:prstGeom prst="straightConnector1">
            <a:avLst/>
          </a:prstGeom>
          <a:noFill/>
          <a:ln cap="flat" cmpd="sng" w="9525">
            <a:solidFill>
              <a:schemeClr val="lt1"/>
            </a:solidFill>
            <a:prstDash val="dash"/>
            <a:round/>
            <a:headEnd len="med" w="med" type="none"/>
            <a:tailEnd len="med" w="med" type="none"/>
          </a:ln>
        </p:spPr>
      </p:cxnSp>
      <p:cxnSp>
        <p:nvCxnSpPr>
          <p:cNvPr id="629" name="Google Shape;629;p25"/>
          <p:cNvCxnSpPr/>
          <p:nvPr/>
        </p:nvCxnSpPr>
        <p:spPr>
          <a:xfrm>
            <a:off x="76200" y="3432175"/>
            <a:ext cx="8955088" cy="0"/>
          </a:xfrm>
          <a:prstGeom prst="straightConnector1">
            <a:avLst/>
          </a:prstGeom>
          <a:noFill/>
          <a:ln cap="flat" cmpd="sng" w="28575">
            <a:solidFill>
              <a:srgbClr val="FF0000"/>
            </a:solidFill>
            <a:prstDash val="solid"/>
            <a:round/>
            <a:headEnd len="med" w="med" type="none"/>
            <a:tailEnd len="med" w="med" type="none"/>
          </a:ln>
        </p:spPr>
      </p:cxnSp>
      <p:sp>
        <p:nvSpPr>
          <p:cNvPr id="630" name="Google Shape;630;p25"/>
          <p:cNvSpPr txBox="1"/>
          <p:nvPr/>
        </p:nvSpPr>
        <p:spPr>
          <a:xfrm>
            <a:off x="3929063" y="3071813"/>
            <a:ext cx="13684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chemeClr val="dk1"/>
                </a:solidFill>
                <a:latin typeface="Times New Roman"/>
                <a:ea typeface="Times New Roman"/>
                <a:cs typeface="Times New Roman"/>
                <a:sym typeface="Times New Roman"/>
              </a:rPr>
              <a:t>y=0</a:t>
            </a:r>
            <a:endParaRPr/>
          </a:p>
        </p:txBody>
      </p:sp>
      <p:sp>
        <p:nvSpPr>
          <p:cNvPr id="631" name="Google Shape;631;p25"/>
          <p:cNvSpPr/>
          <p:nvPr/>
        </p:nvSpPr>
        <p:spPr>
          <a:xfrm>
            <a:off x="1301750" y="340042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32" name="Google Shape;632;p25"/>
          <p:cNvSpPr/>
          <p:nvPr/>
        </p:nvSpPr>
        <p:spPr>
          <a:xfrm>
            <a:off x="3463925" y="340042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33" name="Google Shape;633;p25"/>
          <p:cNvSpPr/>
          <p:nvPr/>
        </p:nvSpPr>
        <p:spPr>
          <a:xfrm>
            <a:off x="5622925" y="339248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34" name="Google Shape;634;p25"/>
          <p:cNvSpPr/>
          <p:nvPr/>
        </p:nvSpPr>
        <p:spPr>
          <a:xfrm>
            <a:off x="7781925" y="339248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35" name="Google Shape;635;p25"/>
          <p:cNvCxnSpPr/>
          <p:nvPr/>
        </p:nvCxnSpPr>
        <p:spPr>
          <a:xfrm>
            <a:off x="0" y="4149725"/>
            <a:ext cx="9144000" cy="0"/>
          </a:xfrm>
          <a:prstGeom prst="straightConnector1">
            <a:avLst/>
          </a:prstGeom>
          <a:noFill/>
          <a:ln cap="flat" cmpd="sng" w="28575">
            <a:solidFill>
              <a:srgbClr val="FF0000"/>
            </a:solidFill>
            <a:prstDash val="solid"/>
            <a:round/>
            <a:headEnd len="med" w="med" type="none"/>
            <a:tailEnd len="med" w="med" type="none"/>
          </a:ln>
        </p:spPr>
      </p:cxnSp>
      <p:sp>
        <p:nvSpPr>
          <p:cNvPr id="636" name="Google Shape;636;p25"/>
          <p:cNvSpPr/>
          <p:nvPr/>
        </p:nvSpPr>
        <p:spPr>
          <a:xfrm>
            <a:off x="2373313" y="4110038"/>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37" name="Google Shape;637;p25"/>
          <p:cNvSpPr/>
          <p:nvPr/>
        </p:nvSpPr>
        <p:spPr>
          <a:xfrm>
            <a:off x="6694488" y="4108450"/>
            <a:ext cx="71437"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38" name="Google Shape;638;p25"/>
          <p:cNvCxnSpPr/>
          <p:nvPr/>
        </p:nvCxnSpPr>
        <p:spPr>
          <a:xfrm flipH="1">
            <a:off x="2406650" y="3471863"/>
            <a:ext cx="3175" cy="623887"/>
          </a:xfrm>
          <a:prstGeom prst="straightConnector1">
            <a:avLst/>
          </a:prstGeom>
          <a:noFill/>
          <a:ln cap="flat" cmpd="sng" w="9525">
            <a:solidFill>
              <a:schemeClr val="dk1"/>
            </a:solidFill>
            <a:prstDash val="dash"/>
            <a:round/>
            <a:headEnd len="med" w="med" type="none"/>
            <a:tailEnd len="med" w="med" type="none"/>
          </a:ln>
        </p:spPr>
      </p:cxnSp>
      <p:cxnSp>
        <p:nvCxnSpPr>
          <p:cNvPr id="639" name="Google Shape;639;p25"/>
          <p:cNvCxnSpPr/>
          <p:nvPr/>
        </p:nvCxnSpPr>
        <p:spPr>
          <a:xfrm>
            <a:off x="6732588" y="3487738"/>
            <a:ext cx="0" cy="611187"/>
          </a:xfrm>
          <a:prstGeom prst="straightConnector1">
            <a:avLst/>
          </a:prstGeom>
          <a:noFill/>
          <a:ln cap="flat" cmpd="sng" w="9525">
            <a:solidFill>
              <a:schemeClr val="dk1"/>
            </a:solidFill>
            <a:prstDash val="dash"/>
            <a:round/>
            <a:headEnd len="med" w="med" type="none"/>
            <a:tailEnd len="med" w="med" type="none"/>
          </a:ln>
        </p:spPr>
      </p:cxnSp>
      <p:sp>
        <p:nvSpPr>
          <p:cNvPr id="640" name="Google Shape;640;p25"/>
          <p:cNvSpPr txBox="1"/>
          <p:nvPr/>
        </p:nvSpPr>
        <p:spPr>
          <a:xfrm>
            <a:off x="5091113" y="4065588"/>
            <a:ext cx="10969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chemeClr val="dk1"/>
                </a:solidFill>
                <a:latin typeface="Times New Roman"/>
                <a:ea typeface="Times New Roman"/>
                <a:cs typeface="Times New Roman"/>
                <a:sym typeface="Times New Roman"/>
              </a:rPr>
              <a:t>y = –1</a:t>
            </a:r>
            <a:endParaRPr/>
          </a:p>
        </p:txBody>
      </p:sp>
      <p:sp>
        <p:nvSpPr>
          <p:cNvPr id="641" name="Google Shape;641;p25"/>
          <p:cNvSpPr/>
          <p:nvPr/>
        </p:nvSpPr>
        <p:spPr>
          <a:xfrm>
            <a:off x="8864600" y="26701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42" name="Google Shape;642;p25"/>
          <p:cNvCxnSpPr/>
          <p:nvPr/>
        </p:nvCxnSpPr>
        <p:spPr>
          <a:xfrm flipH="1">
            <a:off x="8893175" y="2743200"/>
            <a:ext cx="3175" cy="623888"/>
          </a:xfrm>
          <a:prstGeom prst="straightConnector1">
            <a:avLst/>
          </a:prstGeom>
          <a:noFill/>
          <a:ln cap="flat" cmpd="sng" w="9525">
            <a:solidFill>
              <a:schemeClr val="dk1"/>
            </a:solidFill>
            <a:prstDash val="dash"/>
            <a:round/>
            <a:headEnd len="med" w="med" type="none"/>
            <a:tailEnd len="med" w="med" type="none"/>
          </a:ln>
        </p:spPr>
      </p:cxnSp>
      <p:sp>
        <p:nvSpPr>
          <p:cNvPr id="643" name="Google Shape;643;p25"/>
          <p:cNvSpPr/>
          <p:nvPr/>
        </p:nvSpPr>
        <p:spPr>
          <a:xfrm>
            <a:off x="6538913" y="5586413"/>
            <a:ext cx="1056700" cy="40011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1" lang="ru-RU" sz="2000">
                <a:solidFill>
                  <a:schemeClr val="dk1"/>
                </a:solidFill>
                <a:latin typeface="Times New Roman"/>
                <a:ea typeface="Times New Roman"/>
                <a:cs typeface="Times New Roman"/>
                <a:sym typeface="Times New Roman"/>
              </a:rPr>
              <a:t>cosx =a </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fade thruBlk="1"/>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grpSp>
        <p:nvGrpSpPr>
          <p:cNvPr id="648" name="Google Shape;648;p26"/>
          <p:cNvGrpSpPr/>
          <p:nvPr/>
        </p:nvGrpSpPr>
        <p:grpSpPr>
          <a:xfrm>
            <a:off x="3595688" y="627063"/>
            <a:ext cx="1930400" cy="5616575"/>
            <a:chOff x="2272" y="618"/>
            <a:chExt cx="1216" cy="3538"/>
          </a:xfrm>
        </p:grpSpPr>
        <p:sp>
          <p:nvSpPr>
            <p:cNvPr id="649" name="Google Shape;649;p26"/>
            <p:cNvSpPr/>
            <p:nvPr/>
          </p:nvSpPr>
          <p:spPr>
            <a:xfrm>
              <a:off x="2272" y="2387"/>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50" name="Google Shape;650;p26"/>
            <p:cNvSpPr/>
            <p:nvPr/>
          </p:nvSpPr>
          <p:spPr>
            <a:xfrm rot="10800000">
              <a:off x="2880" y="618"/>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651" name="Google Shape;651;p26"/>
          <p:cNvGrpSpPr/>
          <p:nvPr/>
        </p:nvGrpSpPr>
        <p:grpSpPr>
          <a:xfrm>
            <a:off x="7974013" y="587375"/>
            <a:ext cx="1930400" cy="5616575"/>
            <a:chOff x="2272" y="618"/>
            <a:chExt cx="1216" cy="3538"/>
          </a:xfrm>
        </p:grpSpPr>
        <p:sp>
          <p:nvSpPr>
            <p:cNvPr id="652" name="Google Shape;652;p26"/>
            <p:cNvSpPr/>
            <p:nvPr/>
          </p:nvSpPr>
          <p:spPr>
            <a:xfrm>
              <a:off x="2272" y="2387"/>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53" name="Google Shape;653;p26"/>
            <p:cNvSpPr/>
            <p:nvPr/>
          </p:nvSpPr>
          <p:spPr>
            <a:xfrm rot="10800000">
              <a:off x="2880" y="618"/>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654" name="Google Shape;654;p26"/>
          <p:cNvGrpSpPr/>
          <p:nvPr/>
        </p:nvGrpSpPr>
        <p:grpSpPr>
          <a:xfrm>
            <a:off x="-735013" y="633413"/>
            <a:ext cx="1930401" cy="5616575"/>
            <a:chOff x="2272" y="618"/>
            <a:chExt cx="1216" cy="3538"/>
          </a:xfrm>
        </p:grpSpPr>
        <p:sp>
          <p:nvSpPr>
            <p:cNvPr id="655" name="Google Shape;655;p26"/>
            <p:cNvSpPr/>
            <p:nvPr/>
          </p:nvSpPr>
          <p:spPr>
            <a:xfrm>
              <a:off x="2272" y="2387"/>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56" name="Google Shape;656;p26"/>
            <p:cNvSpPr/>
            <p:nvPr/>
          </p:nvSpPr>
          <p:spPr>
            <a:xfrm rot="10800000">
              <a:off x="2880" y="618"/>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cxnSp>
        <p:nvCxnSpPr>
          <p:cNvPr id="657" name="Google Shape;657;p26"/>
          <p:cNvCxnSpPr/>
          <p:nvPr/>
        </p:nvCxnSpPr>
        <p:spPr>
          <a:xfrm rot="10800000">
            <a:off x="3492500" y="549275"/>
            <a:ext cx="0" cy="5762625"/>
          </a:xfrm>
          <a:prstGeom prst="straightConnector1">
            <a:avLst/>
          </a:prstGeom>
          <a:noFill/>
          <a:ln cap="flat" cmpd="sng" w="9525">
            <a:solidFill>
              <a:schemeClr val="dk1"/>
            </a:solidFill>
            <a:prstDash val="dash"/>
            <a:round/>
            <a:headEnd len="med" w="med" type="none"/>
            <a:tailEnd len="med" w="med" type="none"/>
          </a:ln>
        </p:spPr>
      </p:cxnSp>
      <p:cxnSp>
        <p:nvCxnSpPr>
          <p:cNvPr id="658" name="Google Shape;658;p26"/>
          <p:cNvCxnSpPr/>
          <p:nvPr/>
        </p:nvCxnSpPr>
        <p:spPr>
          <a:xfrm flipH="1" rot="10800000">
            <a:off x="0" y="3429000"/>
            <a:ext cx="9026525" cy="1588"/>
          </a:xfrm>
          <a:prstGeom prst="straightConnector1">
            <a:avLst/>
          </a:prstGeom>
          <a:noFill/>
          <a:ln cap="flat" cmpd="sng" w="19050">
            <a:solidFill>
              <a:schemeClr val="dk1"/>
            </a:solidFill>
            <a:prstDash val="solid"/>
            <a:round/>
            <a:headEnd len="med" w="med" type="none"/>
            <a:tailEnd len="med" w="med" type="triangle"/>
          </a:ln>
        </p:spPr>
      </p:cxnSp>
      <p:cxnSp>
        <p:nvCxnSpPr>
          <p:cNvPr id="659" name="Google Shape;659;p26"/>
          <p:cNvCxnSpPr/>
          <p:nvPr/>
        </p:nvCxnSpPr>
        <p:spPr>
          <a:xfrm flipH="1" rot="10800000">
            <a:off x="4570413" y="549275"/>
            <a:ext cx="1587" cy="5605463"/>
          </a:xfrm>
          <a:prstGeom prst="straightConnector1">
            <a:avLst/>
          </a:prstGeom>
          <a:noFill/>
          <a:ln cap="flat" cmpd="sng" w="19050">
            <a:solidFill>
              <a:schemeClr val="dk1"/>
            </a:solidFill>
            <a:prstDash val="solid"/>
            <a:round/>
            <a:headEnd len="med" w="med" type="none"/>
            <a:tailEnd len="med" w="med" type="triangle"/>
          </a:ln>
        </p:spPr>
      </p:cxnSp>
      <p:sp>
        <p:nvSpPr>
          <p:cNvPr id="660" name="Google Shape;660;p26"/>
          <p:cNvSpPr txBox="1"/>
          <p:nvPr/>
        </p:nvSpPr>
        <p:spPr>
          <a:xfrm>
            <a:off x="4570413" y="3419475"/>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sp>
        <p:nvSpPr>
          <p:cNvPr id="661" name="Google Shape;661;p26"/>
          <p:cNvSpPr txBox="1"/>
          <p:nvPr/>
        </p:nvSpPr>
        <p:spPr>
          <a:xfrm>
            <a:off x="4211638" y="476250"/>
            <a:ext cx="3603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a:t>
            </a:r>
            <a:endParaRPr i="1" sz="2000">
              <a:solidFill>
                <a:schemeClr val="dk1"/>
              </a:solidFill>
              <a:latin typeface="Times New Roman"/>
              <a:ea typeface="Times New Roman"/>
              <a:cs typeface="Times New Roman"/>
              <a:sym typeface="Times New Roman"/>
            </a:endParaRPr>
          </a:p>
        </p:txBody>
      </p:sp>
      <p:pic>
        <p:nvPicPr>
          <p:cNvPr id="662" name="Google Shape;662;p26"/>
          <p:cNvPicPr preferRelativeResize="0"/>
          <p:nvPr/>
        </p:nvPicPr>
        <p:blipFill rotWithShape="1">
          <a:blip r:embed="rId3">
            <a:alphaModFix/>
          </a:blip>
          <a:srcRect b="0" l="0" r="0" t="0"/>
          <a:stretch/>
        </p:blipFill>
        <p:spPr>
          <a:xfrm>
            <a:off x="3492500" y="2787650"/>
            <a:ext cx="406400" cy="573088"/>
          </a:xfrm>
          <a:prstGeom prst="rect">
            <a:avLst/>
          </a:prstGeom>
          <a:noFill/>
          <a:ln>
            <a:noFill/>
          </a:ln>
        </p:spPr>
      </p:pic>
      <p:sp>
        <p:nvSpPr>
          <p:cNvPr id="663" name="Google Shape;663;p26"/>
          <p:cNvSpPr txBox="1"/>
          <p:nvPr/>
        </p:nvSpPr>
        <p:spPr>
          <a:xfrm>
            <a:off x="4211638" y="2493963"/>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664" name="Google Shape;664;p26"/>
          <p:cNvCxnSpPr/>
          <p:nvPr/>
        </p:nvCxnSpPr>
        <p:spPr>
          <a:xfrm rot="10800000">
            <a:off x="4500563" y="2709863"/>
            <a:ext cx="144462" cy="0"/>
          </a:xfrm>
          <a:prstGeom prst="straightConnector1">
            <a:avLst/>
          </a:prstGeom>
          <a:noFill/>
          <a:ln cap="flat" cmpd="sng" w="38100">
            <a:solidFill>
              <a:schemeClr val="lt1"/>
            </a:solidFill>
            <a:prstDash val="solid"/>
            <a:round/>
            <a:headEnd len="med" w="med" type="none"/>
            <a:tailEnd len="med" w="med" type="none"/>
          </a:ln>
        </p:spPr>
      </p:cxnSp>
      <p:cxnSp>
        <p:nvCxnSpPr>
          <p:cNvPr id="665" name="Google Shape;665;p26"/>
          <p:cNvCxnSpPr/>
          <p:nvPr/>
        </p:nvCxnSpPr>
        <p:spPr>
          <a:xfrm rot="10800000">
            <a:off x="5651500" y="549275"/>
            <a:ext cx="0" cy="5762625"/>
          </a:xfrm>
          <a:prstGeom prst="straightConnector1">
            <a:avLst/>
          </a:prstGeom>
          <a:noFill/>
          <a:ln cap="flat" cmpd="sng" w="9525">
            <a:solidFill>
              <a:schemeClr val="dk1"/>
            </a:solidFill>
            <a:prstDash val="dash"/>
            <a:round/>
            <a:headEnd len="med" w="med" type="none"/>
            <a:tailEnd len="med" w="med" type="none"/>
          </a:ln>
        </p:spPr>
      </p:cxnSp>
      <p:pic>
        <p:nvPicPr>
          <p:cNvPr id="666" name="Google Shape;666;p26"/>
          <p:cNvPicPr preferRelativeResize="0"/>
          <p:nvPr/>
        </p:nvPicPr>
        <p:blipFill rotWithShape="1">
          <a:blip r:embed="rId4">
            <a:alphaModFix/>
          </a:blip>
          <a:srcRect b="0" l="0" r="0" t="0"/>
          <a:stretch/>
        </p:blipFill>
        <p:spPr>
          <a:xfrm>
            <a:off x="5724525" y="2782888"/>
            <a:ext cx="242888" cy="576262"/>
          </a:xfrm>
          <a:prstGeom prst="rect">
            <a:avLst/>
          </a:prstGeom>
          <a:noFill/>
          <a:ln>
            <a:noFill/>
          </a:ln>
        </p:spPr>
      </p:pic>
      <p:sp>
        <p:nvSpPr>
          <p:cNvPr id="667" name="Google Shape;667;p26"/>
          <p:cNvSpPr txBox="1"/>
          <p:nvPr/>
        </p:nvSpPr>
        <p:spPr>
          <a:xfrm>
            <a:off x="8710613" y="2998788"/>
            <a:ext cx="43338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cxnSp>
        <p:nvCxnSpPr>
          <p:cNvPr id="668" name="Google Shape;668;p26"/>
          <p:cNvCxnSpPr/>
          <p:nvPr/>
        </p:nvCxnSpPr>
        <p:spPr>
          <a:xfrm rot="10800000">
            <a:off x="4500563" y="4149725"/>
            <a:ext cx="144462" cy="0"/>
          </a:xfrm>
          <a:prstGeom prst="straightConnector1">
            <a:avLst/>
          </a:prstGeom>
          <a:noFill/>
          <a:ln cap="flat" cmpd="sng" w="38100">
            <a:solidFill>
              <a:schemeClr val="lt1"/>
            </a:solidFill>
            <a:prstDash val="solid"/>
            <a:round/>
            <a:headEnd len="med" w="med" type="none"/>
            <a:tailEnd len="med" w="med" type="none"/>
          </a:ln>
        </p:spPr>
      </p:cxnSp>
      <p:sp>
        <p:nvSpPr>
          <p:cNvPr id="669" name="Google Shape;669;p26"/>
          <p:cNvSpPr txBox="1"/>
          <p:nvPr/>
        </p:nvSpPr>
        <p:spPr>
          <a:xfrm>
            <a:off x="4643438" y="3933825"/>
            <a:ext cx="5048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670" name="Google Shape;670;p26"/>
          <p:cNvCxnSpPr/>
          <p:nvPr/>
        </p:nvCxnSpPr>
        <p:spPr>
          <a:xfrm flipH="1" rot="10800000">
            <a:off x="5119688" y="2724150"/>
            <a:ext cx="4762" cy="696913"/>
          </a:xfrm>
          <a:prstGeom prst="straightConnector1">
            <a:avLst/>
          </a:prstGeom>
          <a:noFill/>
          <a:ln cap="flat" cmpd="sng" w="9525">
            <a:solidFill>
              <a:schemeClr val="dk1"/>
            </a:solidFill>
            <a:prstDash val="dash"/>
            <a:round/>
            <a:headEnd len="med" w="med" type="none"/>
            <a:tailEnd len="med" w="med" type="none"/>
          </a:ln>
        </p:spPr>
      </p:cxnSp>
      <p:sp>
        <p:nvSpPr>
          <p:cNvPr id="671" name="Google Shape;671;p26"/>
          <p:cNvSpPr/>
          <p:nvPr/>
        </p:nvSpPr>
        <p:spPr>
          <a:xfrm>
            <a:off x="5070475" y="2663825"/>
            <a:ext cx="90488" cy="9048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72" name="Google Shape;672;p26"/>
          <p:cNvCxnSpPr/>
          <p:nvPr/>
        </p:nvCxnSpPr>
        <p:spPr>
          <a:xfrm>
            <a:off x="4643438" y="2709863"/>
            <a:ext cx="433387" cy="0"/>
          </a:xfrm>
          <a:prstGeom prst="straightConnector1">
            <a:avLst/>
          </a:prstGeom>
          <a:noFill/>
          <a:ln cap="flat" cmpd="sng" w="9525">
            <a:solidFill>
              <a:schemeClr val="dk1"/>
            </a:solidFill>
            <a:prstDash val="dash"/>
            <a:round/>
            <a:headEnd len="med" w="med" type="none"/>
            <a:tailEnd len="med" w="med" type="none"/>
          </a:ln>
        </p:spPr>
      </p:cxnSp>
      <p:sp>
        <p:nvSpPr>
          <p:cNvPr id="673" name="Google Shape;673;p26"/>
          <p:cNvSpPr/>
          <p:nvPr/>
        </p:nvSpPr>
        <p:spPr>
          <a:xfrm>
            <a:off x="4522788" y="3373438"/>
            <a:ext cx="90487" cy="9048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74" name="Google Shape;674;p26"/>
          <p:cNvCxnSpPr/>
          <p:nvPr/>
        </p:nvCxnSpPr>
        <p:spPr>
          <a:xfrm rot="10800000">
            <a:off x="5118100" y="3343275"/>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675" name="Google Shape;675;p26"/>
          <p:cNvCxnSpPr/>
          <p:nvPr/>
        </p:nvCxnSpPr>
        <p:spPr>
          <a:xfrm rot="10800000">
            <a:off x="4032250" y="3349625"/>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676" name="Google Shape;676;p26"/>
          <p:cNvCxnSpPr/>
          <p:nvPr/>
        </p:nvCxnSpPr>
        <p:spPr>
          <a:xfrm flipH="1" rot="10800000">
            <a:off x="4027488" y="3419475"/>
            <a:ext cx="4762" cy="696913"/>
          </a:xfrm>
          <a:prstGeom prst="straightConnector1">
            <a:avLst/>
          </a:prstGeom>
          <a:noFill/>
          <a:ln cap="flat" cmpd="sng" w="9525">
            <a:solidFill>
              <a:schemeClr val="dk1"/>
            </a:solidFill>
            <a:prstDash val="dash"/>
            <a:round/>
            <a:headEnd len="med" w="med" type="none"/>
            <a:tailEnd len="med" w="med" type="none"/>
          </a:ln>
        </p:spPr>
      </p:cxnSp>
      <p:sp>
        <p:nvSpPr>
          <p:cNvPr id="677" name="Google Shape;677;p26"/>
          <p:cNvSpPr/>
          <p:nvPr/>
        </p:nvSpPr>
        <p:spPr>
          <a:xfrm>
            <a:off x="3979863" y="4097338"/>
            <a:ext cx="90487" cy="9048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678" name="Google Shape;678;p26"/>
          <p:cNvCxnSpPr/>
          <p:nvPr/>
        </p:nvCxnSpPr>
        <p:spPr>
          <a:xfrm>
            <a:off x="4081463" y="4144963"/>
            <a:ext cx="433387" cy="0"/>
          </a:xfrm>
          <a:prstGeom prst="straightConnector1">
            <a:avLst/>
          </a:prstGeom>
          <a:noFill/>
          <a:ln cap="flat" cmpd="sng" w="9525">
            <a:solidFill>
              <a:schemeClr val="dk1"/>
            </a:solidFill>
            <a:prstDash val="dash"/>
            <a:round/>
            <a:headEnd len="med" w="med" type="none"/>
            <a:tailEnd len="med" w="med" type="none"/>
          </a:ln>
        </p:spPr>
      </p:cxnSp>
      <p:pic>
        <p:nvPicPr>
          <p:cNvPr id="679" name="Google Shape;679;p26"/>
          <p:cNvPicPr preferRelativeResize="0"/>
          <p:nvPr/>
        </p:nvPicPr>
        <p:blipFill rotWithShape="1">
          <a:blip r:embed="rId5">
            <a:alphaModFix/>
          </a:blip>
          <a:srcRect b="0" l="0" r="0" t="0"/>
          <a:stretch/>
        </p:blipFill>
        <p:spPr>
          <a:xfrm>
            <a:off x="1331913" y="2854325"/>
            <a:ext cx="398462" cy="457200"/>
          </a:xfrm>
          <a:prstGeom prst="rect">
            <a:avLst/>
          </a:prstGeom>
          <a:noFill/>
          <a:ln>
            <a:noFill/>
          </a:ln>
        </p:spPr>
      </p:pic>
      <p:pic>
        <p:nvPicPr>
          <p:cNvPr id="680" name="Google Shape;680;p26"/>
          <p:cNvPicPr preferRelativeResize="0"/>
          <p:nvPr/>
        </p:nvPicPr>
        <p:blipFill rotWithShape="1">
          <a:blip r:embed="rId6">
            <a:alphaModFix/>
          </a:blip>
          <a:srcRect b="0" l="0" r="0" t="0"/>
          <a:stretch/>
        </p:blipFill>
        <p:spPr>
          <a:xfrm>
            <a:off x="6732588" y="3502025"/>
            <a:ext cx="227012" cy="279400"/>
          </a:xfrm>
          <a:prstGeom prst="rect">
            <a:avLst/>
          </a:prstGeom>
          <a:noFill/>
          <a:ln>
            <a:noFill/>
          </a:ln>
        </p:spPr>
      </p:pic>
      <p:pic>
        <p:nvPicPr>
          <p:cNvPr id="681" name="Google Shape;681;p26"/>
          <p:cNvPicPr preferRelativeResize="0"/>
          <p:nvPr/>
        </p:nvPicPr>
        <p:blipFill rotWithShape="1">
          <a:blip r:embed="rId7">
            <a:alphaModFix/>
          </a:blip>
          <a:srcRect b="0" l="0" r="0" t="0"/>
          <a:stretch/>
        </p:blipFill>
        <p:spPr>
          <a:xfrm>
            <a:off x="7854950" y="2844800"/>
            <a:ext cx="292100" cy="476250"/>
          </a:xfrm>
          <a:prstGeom prst="rect">
            <a:avLst/>
          </a:prstGeom>
          <a:noFill/>
          <a:ln>
            <a:noFill/>
          </a:ln>
        </p:spPr>
      </p:pic>
      <p:cxnSp>
        <p:nvCxnSpPr>
          <p:cNvPr id="682" name="Google Shape;682;p26"/>
          <p:cNvCxnSpPr/>
          <p:nvPr/>
        </p:nvCxnSpPr>
        <p:spPr>
          <a:xfrm rot="10800000">
            <a:off x="7812088" y="477838"/>
            <a:ext cx="0" cy="5834062"/>
          </a:xfrm>
          <a:prstGeom prst="straightConnector1">
            <a:avLst/>
          </a:prstGeom>
          <a:noFill/>
          <a:ln cap="flat" cmpd="sng" w="9525">
            <a:solidFill>
              <a:schemeClr val="dk1"/>
            </a:solidFill>
            <a:prstDash val="dash"/>
            <a:round/>
            <a:headEnd len="med" w="med" type="none"/>
            <a:tailEnd len="med" w="med" type="none"/>
          </a:ln>
        </p:spPr>
      </p:cxnSp>
      <p:cxnSp>
        <p:nvCxnSpPr>
          <p:cNvPr id="683" name="Google Shape;683;p26"/>
          <p:cNvCxnSpPr/>
          <p:nvPr/>
        </p:nvCxnSpPr>
        <p:spPr>
          <a:xfrm rot="10800000">
            <a:off x="1331913" y="549275"/>
            <a:ext cx="0" cy="5762625"/>
          </a:xfrm>
          <a:prstGeom prst="straightConnector1">
            <a:avLst/>
          </a:prstGeom>
          <a:noFill/>
          <a:ln cap="flat" cmpd="sng" w="9525">
            <a:solidFill>
              <a:schemeClr val="dk1"/>
            </a:solidFill>
            <a:prstDash val="dash"/>
            <a:round/>
            <a:headEnd len="med" w="med" type="none"/>
            <a:tailEnd len="med" w="med" type="none"/>
          </a:ln>
        </p:spPr>
      </p:cxnSp>
      <p:pic>
        <p:nvPicPr>
          <p:cNvPr id="684" name="Google Shape;684;p26"/>
          <p:cNvPicPr preferRelativeResize="0"/>
          <p:nvPr/>
        </p:nvPicPr>
        <p:blipFill rotWithShape="1">
          <a:blip r:embed="rId8">
            <a:alphaModFix/>
          </a:blip>
          <a:srcRect b="0" l="0" r="0" t="0"/>
          <a:stretch/>
        </p:blipFill>
        <p:spPr>
          <a:xfrm>
            <a:off x="2339975" y="3502025"/>
            <a:ext cx="433388" cy="268288"/>
          </a:xfrm>
          <a:prstGeom prst="rect">
            <a:avLst/>
          </a:prstGeom>
          <a:noFill/>
          <a:ln>
            <a:noFill/>
          </a:ln>
        </p:spPr>
      </p:pic>
      <p:cxnSp>
        <p:nvCxnSpPr>
          <p:cNvPr id="685" name="Google Shape;685;p26"/>
          <p:cNvCxnSpPr/>
          <p:nvPr/>
        </p:nvCxnSpPr>
        <p:spPr>
          <a:xfrm rot="10800000">
            <a:off x="6732588" y="3352800"/>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686" name="Google Shape;686;p26"/>
          <p:cNvCxnSpPr/>
          <p:nvPr/>
        </p:nvCxnSpPr>
        <p:spPr>
          <a:xfrm rot="10800000">
            <a:off x="2416175" y="3348038"/>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687" name="Google Shape;687;p26"/>
          <p:cNvCxnSpPr/>
          <p:nvPr/>
        </p:nvCxnSpPr>
        <p:spPr>
          <a:xfrm rot="10800000">
            <a:off x="250825" y="3357563"/>
            <a:ext cx="0" cy="142875"/>
          </a:xfrm>
          <a:prstGeom prst="straightConnector1">
            <a:avLst/>
          </a:prstGeom>
          <a:noFill/>
          <a:ln cap="flat" cmpd="sng" w="38100">
            <a:solidFill>
              <a:schemeClr val="lt1"/>
            </a:solidFill>
            <a:prstDash val="solid"/>
            <a:round/>
            <a:headEnd len="med" w="med" type="none"/>
            <a:tailEnd len="med" w="med" type="none"/>
          </a:ln>
        </p:spPr>
      </p:cxnSp>
      <p:pic>
        <p:nvPicPr>
          <p:cNvPr id="688" name="Google Shape;688;p26"/>
          <p:cNvPicPr preferRelativeResize="0"/>
          <p:nvPr/>
        </p:nvPicPr>
        <p:blipFill rotWithShape="1">
          <a:blip r:embed="rId9">
            <a:alphaModFix/>
          </a:blip>
          <a:srcRect b="0" l="0" r="0" t="0"/>
          <a:stretch/>
        </p:blipFill>
        <p:spPr>
          <a:xfrm>
            <a:off x="-38100" y="3043238"/>
            <a:ext cx="433388" cy="252412"/>
          </a:xfrm>
          <a:prstGeom prst="rect">
            <a:avLst/>
          </a:prstGeom>
          <a:noFill/>
          <a:ln>
            <a:noFill/>
          </a:ln>
        </p:spPr>
      </p:pic>
      <p:grpSp>
        <p:nvGrpSpPr>
          <p:cNvPr id="689" name="Google Shape;689;p26"/>
          <p:cNvGrpSpPr/>
          <p:nvPr/>
        </p:nvGrpSpPr>
        <p:grpSpPr>
          <a:xfrm>
            <a:off x="1450975" y="622300"/>
            <a:ext cx="1930400" cy="5616575"/>
            <a:chOff x="2272" y="618"/>
            <a:chExt cx="1216" cy="3538"/>
          </a:xfrm>
        </p:grpSpPr>
        <p:sp>
          <p:nvSpPr>
            <p:cNvPr id="690" name="Google Shape;690;p26"/>
            <p:cNvSpPr/>
            <p:nvPr/>
          </p:nvSpPr>
          <p:spPr>
            <a:xfrm>
              <a:off x="2272" y="2387"/>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91" name="Google Shape;691;p26"/>
            <p:cNvSpPr/>
            <p:nvPr/>
          </p:nvSpPr>
          <p:spPr>
            <a:xfrm rot="10800000">
              <a:off x="2880" y="618"/>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grpSp>
        <p:nvGrpSpPr>
          <p:cNvPr id="692" name="Google Shape;692;p26"/>
          <p:cNvGrpSpPr/>
          <p:nvPr/>
        </p:nvGrpSpPr>
        <p:grpSpPr>
          <a:xfrm>
            <a:off x="5762625" y="622300"/>
            <a:ext cx="1930400" cy="5616575"/>
            <a:chOff x="2272" y="618"/>
            <a:chExt cx="1216" cy="3538"/>
          </a:xfrm>
        </p:grpSpPr>
        <p:sp>
          <p:nvSpPr>
            <p:cNvPr id="693" name="Google Shape;693;p26"/>
            <p:cNvSpPr/>
            <p:nvPr/>
          </p:nvSpPr>
          <p:spPr>
            <a:xfrm>
              <a:off x="2272" y="2387"/>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694" name="Google Shape;694;p26"/>
            <p:cNvSpPr/>
            <p:nvPr/>
          </p:nvSpPr>
          <p:spPr>
            <a:xfrm rot="10800000">
              <a:off x="2880" y="618"/>
              <a:ext cx="608" cy="1769"/>
            </a:xfrm>
            <a:custGeom>
              <a:rect b="b" l="l" r="r" t="t"/>
              <a:pathLst>
                <a:path extrusionOk="0" h="1769" w="635">
                  <a:moveTo>
                    <a:pt x="635" y="0"/>
                  </a:moveTo>
                  <a:cubicBezTo>
                    <a:pt x="499" y="136"/>
                    <a:pt x="363" y="272"/>
                    <a:pt x="272" y="453"/>
                  </a:cubicBezTo>
                  <a:cubicBezTo>
                    <a:pt x="181" y="634"/>
                    <a:pt x="136" y="869"/>
                    <a:pt x="91" y="1088"/>
                  </a:cubicBezTo>
                  <a:cubicBezTo>
                    <a:pt x="46" y="1307"/>
                    <a:pt x="23" y="1538"/>
                    <a:pt x="0" y="1769"/>
                  </a:cubicBezTo>
                </a:path>
              </a:pathLst>
            </a:custGeom>
            <a:no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grpSp>
      <p:pic>
        <p:nvPicPr>
          <p:cNvPr id="695" name="Google Shape;695;p26"/>
          <p:cNvPicPr preferRelativeResize="0"/>
          <p:nvPr/>
        </p:nvPicPr>
        <p:blipFill rotWithShape="1">
          <a:blip r:embed="rId10">
            <a:alphaModFix/>
          </a:blip>
          <a:srcRect b="0" l="0" r="0" t="0"/>
          <a:stretch/>
        </p:blipFill>
        <p:spPr>
          <a:xfrm>
            <a:off x="5003800" y="3502025"/>
            <a:ext cx="242888" cy="576263"/>
          </a:xfrm>
          <a:prstGeom prst="rect">
            <a:avLst/>
          </a:prstGeom>
          <a:noFill/>
          <a:ln>
            <a:noFill/>
          </a:ln>
        </p:spPr>
      </p:pic>
      <p:pic>
        <p:nvPicPr>
          <p:cNvPr id="696" name="Google Shape;696;p26"/>
          <p:cNvPicPr preferRelativeResize="0"/>
          <p:nvPr/>
        </p:nvPicPr>
        <p:blipFill rotWithShape="1">
          <a:blip r:embed="rId11">
            <a:alphaModFix/>
          </a:blip>
          <a:srcRect b="0" l="0" r="0" t="0"/>
          <a:stretch/>
        </p:blipFill>
        <p:spPr>
          <a:xfrm>
            <a:off x="3840163" y="2782888"/>
            <a:ext cx="411162" cy="576262"/>
          </a:xfrm>
          <a:prstGeom prst="rect">
            <a:avLst/>
          </a:prstGeom>
          <a:noFill/>
          <a:ln>
            <a:noFill/>
          </a:ln>
        </p:spPr>
      </p:pic>
      <p:cxnSp>
        <p:nvCxnSpPr>
          <p:cNvPr id="697" name="Google Shape;697;p26"/>
          <p:cNvCxnSpPr/>
          <p:nvPr/>
        </p:nvCxnSpPr>
        <p:spPr>
          <a:xfrm rot="10800000">
            <a:off x="8894763" y="3359150"/>
            <a:ext cx="0" cy="142875"/>
          </a:xfrm>
          <a:prstGeom prst="straightConnector1">
            <a:avLst/>
          </a:prstGeom>
          <a:noFill/>
          <a:ln cap="flat" cmpd="sng" w="38100">
            <a:solidFill>
              <a:schemeClr val="lt1"/>
            </a:solidFill>
            <a:prstDash val="solid"/>
            <a:round/>
            <a:headEnd len="med" w="med" type="none"/>
            <a:tailEnd len="med" w="med" type="none"/>
          </a:ln>
        </p:spPr>
      </p:cxnSp>
      <p:pic>
        <p:nvPicPr>
          <p:cNvPr id="698" name="Google Shape;698;p26"/>
          <p:cNvPicPr preferRelativeResize="0"/>
          <p:nvPr/>
        </p:nvPicPr>
        <p:blipFill rotWithShape="1">
          <a:blip r:embed="rId12">
            <a:alphaModFix/>
          </a:blip>
          <a:srcRect b="0" l="0" r="0" t="0"/>
          <a:stretch/>
        </p:blipFill>
        <p:spPr>
          <a:xfrm>
            <a:off x="8818563" y="3575050"/>
            <a:ext cx="325437" cy="252413"/>
          </a:xfrm>
          <a:prstGeom prst="rect">
            <a:avLst/>
          </a:prstGeom>
          <a:noFill/>
          <a:ln>
            <a:noFill/>
          </a:ln>
        </p:spPr>
      </p:pic>
      <p:sp>
        <p:nvSpPr>
          <p:cNvPr id="699" name="Google Shape;699;p26"/>
          <p:cNvSpPr/>
          <p:nvPr/>
        </p:nvSpPr>
        <p:spPr>
          <a:xfrm>
            <a:off x="684213" y="0"/>
            <a:ext cx="7200900" cy="400110"/>
          </a:xfrm>
          <a:prstGeom prst="rect">
            <a:avLst/>
          </a:prstGeom>
          <a:solidFill>
            <a:srgbClr val="CCFFC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Розв ’язки  рівняння  </a:t>
            </a:r>
            <a:r>
              <a:rPr b="1" i="1" lang="ru-RU" sz="2000">
                <a:solidFill>
                  <a:srgbClr val="0000CC"/>
                </a:solidFill>
                <a:latin typeface="Times New Roman"/>
                <a:ea typeface="Times New Roman"/>
                <a:cs typeface="Times New Roman"/>
                <a:sym typeface="Times New Roman"/>
              </a:rPr>
              <a:t>tgx = a</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дослідіть самостійно :</a:t>
            </a:r>
            <a:endParaRPr/>
          </a:p>
        </p:txBody>
      </p:sp>
      <p:cxnSp>
        <p:nvCxnSpPr>
          <p:cNvPr id="700" name="Google Shape;700;p26"/>
          <p:cNvCxnSpPr/>
          <p:nvPr/>
        </p:nvCxnSpPr>
        <p:spPr>
          <a:xfrm>
            <a:off x="-73025" y="1587500"/>
            <a:ext cx="9144000" cy="0"/>
          </a:xfrm>
          <a:prstGeom prst="straightConnector1">
            <a:avLst/>
          </a:prstGeom>
          <a:noFill/>
          <a:ln cap="flat" cmpd="sng" w="28575">
            <a:solidFill>
              <a:srgbClr val="FF0000"/>
            </a:solidFill>
            <a:prstDash val="solid"/>
            <a:round/>
            <a:headEnd len="med" w="med" type="none"/>
            <a:tailEnd len="med" w="med" type="none"/>
          </a:ln>
        </p:spPr>
      </p:cxnSp>
      <p:sp>
        <p:nvSpPr>
          <p:cNvPr id="701" name="Google Shape;701;p26"/>
          <p:cNvSpPr txBox="1"/>
          <p:nvPr/>
        </p:nvSpPr>
        <p:spPr>
          <a:xfrm>
            <a:off x="4211638" y="1485900"/>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0000CC"/>
                </a:solidFill>
                <a:latin typeface="Times New Roman"/>
                <a:ea typeface="Times New Roman"/>
                <a:cs typeface="Times New Roman"/>
                <a:sym typeface="Times New Roman"/>
              </a:rPr>
              <a:t>a</a:t>
            </a:r>
            <a:endParaRPr b="1" i="1" sz="2000">
              <a:solidFill>
                <a:srgbClr val="0000CC"/>
              </a:solidFill>
              <a:latin typeface="Times New Roman"/>
              <a:ea typeface="Times New Roman"/>
              <a:cs typeface="Times New Roman"/>
              <a:sym typeface="Times New Roman"/>
            </a:endParaRPr>
          </a:p>
        </p:txBody>
      </p:sp>
      <p:sp>
        <p:nvSpPr>
          <p:cNvPr id="702" name="Google Shape;702;p26"/>
          <p:cNvSpPr/>
          <p:nvPr/>
        </p:nvSpPr>
        <p:spPr>
          <a:xfrm>
            <a:off x="1047750" y="1560513"/>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03" name="Google Shape;703;p26"/>
          <p:cNvSpPr/>
          <p:nvPr/>
        </p:nvSpPr>
        <p:spPr>
          <a:xfrm>
            <a:off x="3228975" y="1560513"/>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04" name="Google Shape;704;p26"/>
          <p:cNvSpPr/>
          <p:nvPr/>
        </p:nvSpPr>
        <p:spPr>
          <a:xfrm>
            <a:off x="5378450" y="15573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05" name="Google Shape;705;p26"/>
          <p:cNvSpPr/>
          <p:nvPr/>
        </p:nvSpPr>
        <p:spPr>
          <a:xfrm>
            <a:off x="7537450" y="15573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706" name="Google Shape;706;p26"/>
          <p:cNvCxnSpPr/>
          <p:nvPr/>
        </p:nvCxnSpPr>
        <p:spPr>
          <a:xfrm>
            <a:off x="5414963" y="1628775"/>
            <a:ext cx="0" cy="1800225"/>
          </a:xfrm>
          <a:prstGeom prst="straightConnector1">
            <a:avLst/>
          </a:prstGeom>
          <a:noFill/>
          <a:ln cap="flat" cmpd="sng" w="9525">
            <a:solidFill>
              <a:schemeClr val="dk1"/>
            </a:solidFill>
            <a:prstDash val="dash"/>
            <a:round/>
            <a:headEnd len="med" w="med" type="none"/>
            <a:tailEnd len="med" w="med" type="none"/>
          </a:ln>
        </p:spPr>
      </p:cxnSp>
      <p:cxnSp>
        <p:nvCxnSpPr>
          <p:cNvPr id="707" name="Google Shape;707;p26"/>
          <p:cNvCxnSpPr/>
          <p:nvPr/>
        </p:nvCxnSpPr>
        <p:spPr>
          <a:xfrm>
            <a:off x="1096963" y="1628775"/>
            <a:ext cx="0" cy="1800225"/>
          </a:xfrm>
          <a:prstGeom prst="straightConnector1">
            <a:avLst/>
          </a:prstGeom>
          <a:noFill/>
          <a:ln cap="flat" cmpd="sng" w="9525">
            <a:solidFill>
              <a:schemeClr val="dk1"/>
            </a:solidFill>
            <a:prstDash val="dash"/>
            <a:round/>
            <a:headEnd len="med" w="med" type="none"/>
            <a:tailEnd len="med" w="med" type="none"/>
          </a:ln>
        </p:spPr>
      </p:cxnSp>
      <p:cxnSp>
        <p:nvCxnSpPr>
          <p:cNvPr id="708" name="Google Shape;708;p26"/>
          <p:cNvCxnSpPr/>
          <p:nvPr/>
        </p:nvCxnSpPr>
        <p:spPr>
          <a:xfrm>
            <a:off x="3268663" y="1616075"/>
            <a:ext cx="0" cy="1800225"/>
          </a:xfrm>
          <a:prstGeom prst="straightConnector1">
            <a:avLst/>
          </a:prstGeom>
          <a:noFill/>
          <a:ln cap="flat" cmpd="sng" w="9525">
            <a:solidFill>
              <a:schemeClr val="dk1"/>
            </a:solidFill>
            <a:prstDash val="dash"/>
            <a:round/>
            <a:headEnd len="med" w="med" type="none"/>
            <a:tailEnd len="med" w="med" type="none"/>
          </a:ln>
        </p:spPr>
      </p:cxnSp>
      <p:cxnSp>
        <p:nvCxnSpPr>
          <p:cNvPr id="709" name="Google Shape;709;p26"/>
          <p:cNvCxnSpPr/>
          <p:nvPr/>
        </p:nvCxnSpPr>
        <p:spPr>
          <a:xfrm>
            <a:off x="7573963" y="1628775"/>
            <a:ext cx="0" cy="1800225"/>
          </a:xfrm>
          <a:prstGeom prst="straightConnector1">
            <a:avLst/>
          </a:prstGeom>
          <a:noFill/>
          <a:ln cap="flat" cmpd="sng" w="9525">
            <a:solidFill>
              <a:schemeClr val="dk1"/>
            </a:solidFill>
            <a:prstDash val="dash"/>
            <a:round/>
            <a:headEnd len="med" w="med" type="none"/>
            <a:tailEnd len="med" w="med" type="none"/>
          </a:ln>
        </p:spPr>
      </p:cxnSp>
      <p:grpSp>
        <p:nvGrpSpPr>
          <p:cNvPr id="710" name="Google Shape;710;p26"/>
          <p:cNvGrpSpPr/>
          <p:nvPr/>
        </p:nvGrpSpPr>
        <p:grpSpPr>
          <a:xfrm>
            <a:off x="468313" y="3500438"/>
            <a:ext cx="1074737" cy="301625"/>
            <a:chOff x="273" y="2336"/>
            <a:chExt cx="677" cy="190"/>
          </a:xfrm>
        </p:grpSpPr>
        <p:sp>
          <p:nvSpPr>
            <p:cNvPr id="711" name="Google Shape;711;p26"/>
            <p:cNvSpPr/>
            <p:nvPr/>
          </p:nvSpPr>
          <p:spPr>
            <a:xfrm>
              <a:off x="273" y="2341"/>
              <a:ext cx="677"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12" name="Google Shape;712;p26"/>
            <p:cNvPicPr preferRelativeResize="0"/>
            <p:nvPr/>
          </p:nvPicPr>
          <p:blipFill rotWithShape="1">
            <a:blip r:embed="rId13">
              <a:alphaModFix/>
            </a:blip>
            <a:srcRect b="0" l="0" r="0" t="0"/>
            <a:stretch/>
          </p:blipFill>
          <p:spPr>
            <a:xfrm>
              <a:off x="279" y="2336"/>
              <a:ext cx="649" cy="190"/>
            </a:xfrm>
            <a:prstGeom prst="rect">
              <a:avLst/>
            </a:prstGeom>
            <a:noFill/>
            <a:ln>
              <a:noFill/>
            </a:ln>
          </p:spPr>
        </p:pic>
      </p:grpSp>
      <p:grpSp>
        <p:nvGrpSpPr>
          <p:cNvPr id="713" name="Google Shape;713;p26"/>
          <p:cNvGrpSpPr/>
          <p:nvPr/>
        </p:nvGrpSpPr>
        <p:grpSpPr>
          <a:xfrm>
            <a:off x="5219700" y="3525838"/>
            <a:ext cx="782638" cy="268287"/>
            <a:chOff x="3392" y="3385"/>
            <a:chExt cx="493" cy="169"/>
          </a:xfrm>
        </p:grpSpPr>
        <p:sp>
          <p:nvSpPr>
            <p:cNvPr id="714" name="Google Shape;714;p26"/>
            <p:cNvSpPr/>
            <p:nvPr/>
          </p:nvSpPr>
          <p:spPr>
            <a:xfrm>
              <a:off x="3392" y="3385"/>
              <a:ext cx="493" cy="152"/>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15" name="Google Shape;715;p26"/>
            <p:cNvPicPr preferRelativeResize="0"/>
            <p:nvPr/>
          </p:nvPicPr>
          <p:blipFill rotWithShape="1">
            <a:blip r:embed="rId14">
              <a:alphaModFix/>
            </a:blip>
            <a:srcRect b="0" l="0" r="0" t="0"/>
            <a:stretch/>
          </p:blipFill>
          <p:spPr>
            <a:xfrm>
              <a:off x="3444" y="3388"/>
              <a:ext cx="387" cy="166"/>
            </a:xfrm>
            <a:prstGeom prst="rect">
              <a:avLst/>
            </a:prstGeom>
            <a:noFill/>
            <a:ln>
              <a:noFill/>
            </a:ln>
          </p:spPr>
        </p:pic>
      </p:grpSp>
      <p:grpSp>
        <p:nvGrpSpPr>
          <p:cNvPr id="716" name="Google Shape;716;p26"/>
          <p:cNvGrpSpPr/>
          <p:nvPr/>
        </p:nvGrpSpPr>
        <p:grpSpPr>
          <a:xfrm>
            <a:off x="2771775" y="3508375"/>
            <a:ext cx="1074738" cy="279400"/>
            <a:chOff x="273" y="2341"/>
            <a:chExt cx="677" cy="176"/>
          </a:xfrm>
        </p:grpSpPr>
        <p:sp>
          <p:nvSpPr>
            <p:cNvPr id="717" name="Google Shape;717;p26"/>
            <p:cNvSpPr/>
            <p:nvPr/>
          </p:nvSpPr>
          <p:spPr>
            <a:xfrm>
              <a:off x="273" y="2341"/>
              <a:ext cx="677"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18" name="Google Shape;718;p26"/>
            <p:cNvPicPr preferRelativeResize="0"/>
            <p:nvPr/>
          </p:nvPicPr>
          <p:blipFill rotWithShape="1">
            <a:blip r:embed="rId15">
              <a:alphaModFix/>
            </a:blip>
            <a:srcRect b="0" l="0" r="0" t="0"/>
            <a:stretch/>
          </p:blipFill>
          <p:spPr>
            <a:xfrm>
              <a:off x="315" y="2347"/>
              <a:ext cx="576" cy="167"/>
            </a:xfrm>
            <a:prstGeom prst="rect">
              <a:avLst/>
            </a:prstGeom>
            <a:noFill/>
            <a:ln>
              <a:noFill/>
            </a:ln>
          </p:spPr>
        </p:pic>
      </p:grpSp>
      <p:grpSp>
        <p:nvGrpSpPr>
          <p:cNvPr id="719" name="Google Shape;719;p26"/>
          <p:cNvGrpSpPr/>
          <p:nvPr/>
        </p:nvGrpSpPr>
        <p:grpSpPr>
          <a:xfrm>
            <a:off x="7019925" y="3508375"/>
            <a:ext cx="1074738" cy="279400"/>
            <a:chOff x="273" y="2341"/>
            <a:chExt cx="677" cy="176"/>
          </a:xfrm>
        </p:grpSpPr>
        <p:sp>
          <p:nvSpPr>
            <p:cNvPr id="720" name="Google Shape;720;p26"/>
            <p:cNvSpPr/>
            <p:nvPr/>
          </p:nvSpPr>
          <p:spPr>
            <a:xfrm>
              <a:off x="273" y="2341"/>
              <a:ext cx="677"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21" name="Google Shape;721;p26"/>
            <p:cNvPicPr preferRelativeResize="0"/>
            <p:nvPr/>
          </p:nvPicPr>
          <p:blipFill rotWithShape="1">
            <a:blip r:embed="rId16">
              <a:alphaModFix/>
            </a:blip>
            <a:srcRect b="0" l="0" r="0" t="0"/>
            <a:stretch/>
          </p:blipFill>
          <p:spPr>
            <a:xfrm>
              <a:off x="310" y="2347"/>
              <a:ext cx="587" cy="167"/>
            </a:xfrm>
            <a:prstGeom prst="rect">
              <a:avLst/>
            </a:prstGeom>
            <a:noFill/>
            <a:ln>
              <a:noFill/>
            </a:ln>
          </p:spPr>
        </p:pic>
      </p:grpSp>
      <p:grpSp>
        <p:nvGrpSpPr>
          <p:cNvPr id="722" name="Google Shape;722;p26"/>
          <p:cNvGrpSpPr/>
          <p:nvPr/>
        </p:nvGrpSpPr>
        <p:grpSpPr>
          <a:xfrm>
            <a:off x="1576388" y="6084888"/>
            <a:ext cx="4133850" cy="531812"/>
            <a:chOff x="1000" y="1873"/>
            <a:chExt cx="3938" cy="546"/>
          </a:xfrm>
        </p:grpSpPr>
        <p:sp>
          <p:nvSpPr>
            <p:cNvPr id="723" name="Google Shape;723;p26"/>
            <p:cNvSpPr/>
            <p:nvPr/>
          </p:nvSpPr>
          <p:spPr>
            <a:xfrm>
              <a:off x="1000" y="1873"/>
              <a:ext cx="3704" cy="499"/>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24" name="Google Shape;724;p26"/>
            <p:cNvPicPr preferRelativeResize="0"/>
            <p:nvPr/>
          </p:nvPicPr>
          <p:blipFill rotWithShape="1">
            <a:blip r:embed="rId17">
              <a:alphaModFix/>
            </a:blip>
            <a:srcRect b="0" l="0" r="0" t="0"/>
            <a:stretch/>
          </p:blipFill>
          <p:spPr>
            <a:xfrm>
              <a:off x="1076" y="1929"/>
              <a:ext cx="3862" cy="490"/>
            </a:xfrm>
            <a:prstGeom prst="rect">
              <a:avLst/>
            </a:prstGeom>
            <a:noFill/>
            <a:ln>
              <a:noFill/>
            </a:ln>
          </p:spPr>
        </p:pic>
      </p:grpSp>
    </p:spTree>
  </p:cSld>
  <p:clrMapOvr>
    <a:masterClrMapping/>
  </p:clrMapOvr>
  <p:transition spd="med">
    <p:fade thruBlk="1"/>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8" name="Shape 728"/>
        <p:cNvGrpSpPr/>
        <p:nvPr/>
      </p:nvGrpSpPr>
      <p:grpSpPr>
        <a:xfrm>
          <a:off x="0" y="0"/>
          <a:ext cx="0" cy="0"/>
          <a:chOff x="0" y="0"/>
          <a:chExt cx="0" cy="0"/>
        </a:xfrm>
      </p:grpSpPr>
      <p:pic>
        <p:nvPicPr>
          <p:cNvPr id="729" name="Google Shape;729;p27"/>
          <p:cNvPicPr preferRelativeResize="0"/>
          <p:nvPr/>
        </p:nvPicPr>
        <p:blipFill rotWithShape="1">
          <a:blip r:embed="rId3">
            <a:alphaModFix/>
          </a:blip>
          <a:srcRect b="0" l="0" r="0" t="0"/>
          <a:stretch/>
        </p:blipFill>
        <p:spPr>
          <a:xfrm>
            <a:off x="4670425" y="615950"/>
            <a:ext cx="1962150" cy="5648325"/>
          </a:xfrm>
          <a:prstGeom prst="rect">
            <a:avLst/>
          </a:prstGeom>
          <a:noFill/>
          <a:ln>
            <a:noFill/>
          </a:ln>
        </p:spPr>
      </p:pic>
      <p:pic>
        <p:nvPicPr>
          <p:cNvPr id="730" name="Google Shape;730;p27"/>
          <p:cNvPicPr preferRelativeResize="0"/>
          <p:nvPr/>
        </p:nvPicPr>
        <p:blipFill rotWithShape="1">
          <a:blip r:embed="rId3">
            <a:alphaModFix/>
          </a:blip>
          <a:srcRect b="0" l="0" r="0" t="0"/>
          <a:stretch/>
        </p:blipFill>
        <p:spPr>
          <a:xfrm>
            <a:off x="342900" y="615950"/>
            <a:ext cx="1962150" cy="5648325"/>
          </a:xfrm>
          <a:prstGeom prst="rect">
            <a:avLst/>
          </a:prstGeom>
          <a:noFill/>
          <a:ln>
            <a:noFill/>
          </a:ln>
        </p:spPr>
      </p:pic>
      <p:pic>
        <p:nvPicPr>
          <p:cNvPr id="731" name="Google Shape;731;p27"/>
          <p:cNvPicPr preferRelativeResize="0"/>
          <p:nvPr/>
        </p:nvPicPr>
        <p:blipFill rotWithShape="1">
          <a:blip r:embed="rId3">
            <a:alphaModFix/>
          </a:blip>
          <a:srcRect b="0" l="0" r="0" t="0"/>
          <a:stretch/>
        </p:blipFill>
        <p:spPr>
          <a:xfrm>
            <a:off x="2517775" y="622300"/>
            <a:ext cx="1962150" cy="5648325"/>
          </a:xfrm>
          <a:prstGeom prst="rect">
            <a:avLst/>
          </a:prstGeom>
          <a:noFill/>
          <a:ln>
            <a:noFill/>
          </a:ln>
        </p:spPr>
      </p:pic>
      <p:pic>
        <p:nvPicPr>
          <p:cNvPr id="732" name="Google Shape;732;p27"/>
          <p:cNvPicPr preferRelativeResize="0"/>
          <p:nvPr/>
        </p:nvPicPr>
        <p:blipFill rotWithShape="1">
          <a:blip r:embed="rId3">
            <a:alphaModFix/>
          </a:blip>
          <a:srcRect b="0" l="0" r="0" t="0"/>
          <a:stretch/>
        </p:blipFill>
        <p:spPr>
          <a:xfrm>
            <a:off x="6875463" y="620713"/>
            <a:ext cx="1962150" cy="5648325"/>
          </a:xfrm>
          <a:prstGeom prst="rect">
            <a:avLst/>
          </a:prstGeom>
          <a:noFill/>
          <a:ln>
            <a:noFill/>
          </a:ln>
        </p:spPr>
      </p:pic>
      <p:cxnSp>
        <p:nvCxnSpPr>
          <p:cNvPr id="733" name="Google Shape;733;p27"/>
          <p:cNvCxnSpPr/>
          <p:nvPr/>
        </p:nvCxnSpPr>
        <p:spPr>
          <a:xfrm>
            <a:off x="6350" y="3429000"/>
            <a:ext cx="9020175" cy="12700"/>
          </a:xfrm>
          <a:prstGeom prst="straightConnector1">
            <a:avLst/>
          </a:prstGeom>
          <a:noFill/>
          <a:ln cap="flat" cmpd="sng" w="19050">
            <a:solidFill>
              <a:schemeClr val="dk1"/>
            </a:solidFill>
            <a:prstDash val="solid"/>
            <a:round/>
            <a:headEnd len="med" w="med" type="none"/>
            <a:tailEnd len="med" w="med" type="triangle"/>
          </a:ln>
        </p:spPr>
      </p:cxnSp>
      <p:cxnSp>
        <p:nvCxnSpPr>
          <p:cNvPr id="734" name="Google Shape;734;p27"/>
          <p:cNvCxnSpPr/>
          <p:nvPr/>
        </p:nvCxnSpPr>
        <p:spPr>
          <a:xfrm flipH="1" rot="10800000">
            <a:off x="4570413" y="635000"/>
            <a:ext cx="1587" cy="5532438"/>
          </a:xfrm>
          <a:prstGeom prst="straightConnector1">
            <a:avLst/>
          </a:prstGeom>
          <a:noFill/>
          <a:ln cap="flat" cmpd="sng" w="19050">
            <a:solidFill>
              <a:schemeClr val="dk1"/>
            </a:solidFill>
            <a:prstDash val="solid"/>
            <a:round/>
            <a:headEnd len="med" w="med" type="none"/>
            <a:tailEnd len="med" w="med" type="triangle"/>
          </a:ln>
        </p:spPr>
      </p:cxnSp>
      <p:sp>
        <p:nvSpPr>
          <p:cNvPr id="735" name="Google Shape;735;p27"/>
          <p:cNvSpPr txBox="1"/>
          <p:nvPr/>
        </p:nvSpPr>
        <p:spPr>
          <a:xfrm>
            <a:off x="4221163" y="3411538"/>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0</a:t>
            </a:r>
            <a:endParaRPr sz="2000">
              <a:solidFill>
                <a:schemeClr val="dk1"/>
              </a:solidFill>
              <a:latin typeface="Times New Roman"/>
              <a:ea typeface="Times New Roman"/>
              <a:cs typeface="Times New Roman"/>
              <a:sym typeface="Times New Roman"/>
            </a:endParaRPr>
          </a:p>
        </p:txBody>
      </p:sp>
      <p:sp>
        <p:nvSpPr>
          <p:cNvPr id="736" name="Google Shape;736;p27"/>
          <p:cNvSpPr txBox="1"/>
          <p:nvPr/>
        </p:nvSpPr>
        <p:spPr>
          <a:xfrm>
            <a:off x="4211638" y="549275"/>
            <a:ext cx="360362"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y	</a:t>
            </a:r>
            <a:endParaRPr i="1" sz="2000">
              <a:solidFill>
                <a:schemeClr val="dk1"/>
              </a:solidFill>
              <a:latin typeface="Times New Roman"/>
              <a:ea typeface="Times New Roman"/>
              <a:cs typeface="Times New Roman"/>
              <a:sym typeface="Times New Roman"/>
            </a:endParaRPr>
          </a:p>
        </p:txBody>
      </p:sp>
      <p:pic>
        <p:nvPicPr>
          <p:cNvPr id="737" name="Google Shape;737;p27"/>
          <p:cNvPicPr preferRelativeResize="0"/>
          <p:nvPr/>
        </p:nvPicPr>
        <p:blipFill rotWithShape="1">
          <a:blip r:embed="rId4">
            <a:alphaModFix/>
          </a:blip>
          <a:srcRect b="0" l="0" r="0" t="0"/>
          <a:stretch/>
        </p:blipFill>
        <p:spPr>
          <a:xfrm>
            <a:off x="3322638" y="2860675"/>
            <a:ext cx="406400" cy="573088"/>
          </a:xfrm>
          <a:prstGeom prst="rect">
            <a:avLst/>
          </a:prstGeom>
          <a:noFill/>
          <a:ln>
            <a:noFill/>
          </a:ln>
        </p:spPr>
      </p:pic>
      <p:sp>
        <p:nvSpPr>
          <p:cNvPr id="738" name="Google Shape;738;p27"/>
          <p:cNvSpPr txBox="1"/>
          <p:nvPr/>
        </p:nvSpPr>
        <p:spPr>
          <a:xfrm>
            <a:off x="4211638" y="2506663"/>
            <a:ext cx="2873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739" name="Google Shape;739;p27"/>
          <p:cNvCxnSpPr/>
          <p:nvPr/>
        </p:nvCxnSpPr>
        <p:spPr>
          <a:xfrm rot="10800000">
            <a:off x="4500563" y="2722563"/>
            <a:ext cx="144462" cy="0"/>
          </a:xfrm>
          <a:prstGeom prst="straightConnector1">
            <a:avLst/>
          </a:prstGeom>
          <a:noFill/>
          <a:ln cap="flat" cmpd="sng" w="38100">
            <a:solidFill>
              <a:schemeClr val="lt1"/>
            </a:solidFill>
            <a:prstDash val="solid"/>
            <a:round/>
            <a:headEnd len="med" w="med" type="none"/>
            <a:tailEnd len="med" w="med" type="none"/>
          </a:ln>
        </p:spPr>
      </p:cxnSp>
      <p:pic>
        <p:nvPicPr>
          <p:cNvPr id="740" name="Google Shape;740;p27"/>
          <p:cNvPicPr preferRelativeResize="0"/>
          <p:nvPr/>
        </p:nvPicPr>
        <p:blipFill rotWithShape="1">
          <a:blip r:embed="rId5">
            <a:alphaModFix/>
          </a:blip>
          <a:srcRect b="0" l="0" r="0" t="0"/>
          <a:stretch/>
        </p:blipFill>
        <p:spPr>
          <a:xfrm>
            <a:off x="5634038" y="2800350"/>
            <a:ext cx="242887" cy="576263"/>
          </a:xfrm>
          <a:prstGeom prst="rect">
            <a:avLst/>
          </a:prstGeom>
          <a:noFill/>
          <a:ln>
            <a:noFill/>
          </a:ln>
        </p:spPr>
      </p:pic>
      <p:sp>
        <p:nvSpPr>
          <p:cNvPr id="741" name="Google Shape;741;p27"/>
          <p:cNvSpPr txBox="1"/>
          <p:nvPr/>
        </p:nvSpPr>
        <p:spPr>
          <a:xfrm>
            <a:off x="8875713" y="3070225"/>
            <a:ext cx="43338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ru-RU" sz="2000">
                <a:solidFill>
                  <a:schemeClr val="dk1"/>
                </a:solidFill>
                <a:latin typeface="Times New Roman"/>
                <a:ea typeface="Times New Roman"/>
                <a:cs typeface="Times New Roman"/>
                <a:sym typeface="Times New Roman"/>
              </a:rPr>
              <a:t>x</a:t>
            </a:r>
            <a:endParaRPr i="1" sz="2000">
              <a:solidFill>
                <a:schemeClr val="dk1"/>
              </a:solidFill>
              <a:latin typeface="Times New Roman"/>
              <a:ea typeface="Times New Roman"/>
              <a:cs typeface="Times New Roman"/>
              <a:sym typeface="Times New Roman"/>
            </a:endParaRPr>
          </a:p>
        </p:txBody>
      </p:sp>
      <p:cxnSp>
        <p:nvCxnSpPr>
          <p:cNvPr id="742" name="Google Shape;742;p27"/>
          <p:cNvCxnSpPr/>
          <p:nvPr/>
        </p:nvCxnSpPr>
        <p:spPr>
          <a:xfrm rot="10800000">
            <a:off x="4500563" y="4162425"/>
            <a:ext cx="144462" cy="0"/>
          </a:xfrm>
          <a:prstGeom prst="straightConnector1">
            <a:avLst/>
          </a:prstGeom>
          <a:noFill/>
          <a:ln cap="flat" cmpd="sng" w="38100">
            <a:solidFill>
              <a:schemeClr val="lt1"/>
            </a:solidFill>
            <a:prstDash val="solid"/>
            <a:round/>
            <a:headEnd len="med" w="med" type="none"/>
            <a:tailEnd len="med" w="med" type="none"/>
          </a:ln>
        </p:spPr>
      </p:cxnSp>
      <p:sp>
        <p:nvSpPr>
          <p:cNvPr id="743" name="Google Shape;743;p27"/>
          <p:cNvSpPr txBox="1"/>
          <p:nvPr/>
        </p:nvSpPr>
        <p:spPr>
          <a:xfrm>
            <a:off x="4211638" y="4090988"/>
            <a:ext cx="5048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a:t>
            </a:r>
            <a:r>
              <a:rPr lang="ru-RU" sz="2000">
                <a:solidFill>
                  <a:schemeClr val="dk1"/>
                </a:solidFill>
                <a:latin typeface="Times New Roman"/>
                <a:ea typeface="Times New Roman"/>
                <a:cs typeface="Times New Roman"/>
                <a:sym typeface="Times New Roman"/>
              </a:rPr>
              <a:t>1</a:t>
            </a:r>
            <a:endParaRPr sz="2000">
              <a:solidFill>
                <a:schemeClr val="dk1"/>
              </a:solidFill>
              <a:latin typeface="Times New Roman"/>
              <a:ea typeface="Times New Roman"/>
              <a:cs typeface="Times New Roman"/>
              <a:sym typeface="Times New Roman"/>
            </a:endParaRPr>
          </a:p>
        </p:txBody>
      </p:sp>
      <p:cxnSp>
        <p:nvCxnSpPr>
          <p:cNvPr id="744" name="Google Shape;744;p27"/>
          <p:cNvCxnSpPr/>
          <p:nvPr/>
        </p:nvCxnSpPr>
        <p:spPr>
          <a:xfrm rot="10800000">
            <a:off x="5122863" y="3360738"/>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45" name="Google Shape;745;p27"/>
          <p:cNvCxnSpPr/>
          <p:nvPr/>
        </p:nvCxnSpPr>
        <p:spPr>
          <a:xfrm rot="10800000">
            <a:off x="3494088" y="3367088"/>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46" name="Google Shape;746;p27"/>
          <p:cNvCxnSpPr/>
          <p:nvPr/>
        </p:nvCxnSpPr>
        <p:spPr>
          <a:xfrm flipH="1" rot="10800000">
            <a:off x="6189663" y="3451225"/>
            <a:ext cx="4762" cy="696913"/>
          </a:xfrm>
          <a:prstGeom prst="straightConnector1">
            <a:avLst/>
          </a:prstGeom>
          <a:noFill/>
          <a:ln cap="flat" cmpd="sng" w="9525">
            <a:solidFill>
              <a:schemeClr val="dk1"/>
            </a:solidFill>
            <a:prstDash val="dash"/>
            <a:round/>
            <a:headEnd len="med" w="med" type="none"/>
            <a:tailEnd len="med" w="med" type="none"/>
          </a:ln>
        </p:spPr>
      </p:cxnSp>
      <p:cxnSp>
        <p:nvCxnSpPr>
          <p:cNvPr id="747" name="Google Shape;747;p27"/>
          <p:cNvCxnSpPr/>
          <p:nvPr/>
        </p:nvCxnSpPr>
        <p:spPr>
          <a:xfrm>
            <a:off x="4614863" y="4157663"/>
            <a:ext cx="1570037" cy="4762"/>
          </a:xfrm>
          <a:prstGeom prst="straightConnector1">
            <a:avLst/>
          </a:prstGeom>
          <a:noFill/>
          <a:ln cap="flat" cmpd="sng" w="9525">
            <a:solidFill>
              <a:schemeClr val="dk1"/>
            </a:solidFill>
            <a:prstDash val="dash"/>
            <a:round/>
            <a:headEnd len="med" w="med" type="none"/>
            <a:tailEnd len="med" w="med" type="none"/>
          </a:ln>
        </p:spPr>
      </p:cxnSp>
      <p:pic>
        <p:nvPicPr>
          <p:cNvPr id="748" name="Google Shape;748;p27"/>
          <p:cNvPicPr preferRelativeResize="0"/>
          <p:nvPr/>
        </p:nvPicPr>
        <p:blipFill rotWithShape="1">
          <a:blip r:embed="rId6">
            <a:alphaModFix/>
          </a:blip>
          <a:srcRect b="0" l="0" r="0" t="0"/>
          <a:stretch/>
        </p:blipFill>
        <p:spPr>
          <a:xfrm>
            <a:off x="1166813" y="2960688"/>
            <a:ext cx="398462" cy="457200"/>
          </a:xfrm>
          <a:prstGeom prst="rect">
            <a:avLst/>
          </a:prstGeom>
          <a:noFill/>
          <a:ln>
            <a:noFill/>
          </a:ln>
        </p:spPr>
      </p:pic>
      <p:pic>
        <p:nvPicPr>
          <p:cNvPr id="749" name="Google Shape;749;p27"/>
          <p:cNvPicPr preferRelativeResize="0"/>
          <p:nvPr/>
        </p:nvPicPr>
        <p:blipFill rotWithShape="1">
          <a:blip r:embed="rId7">
            <a:alphaModFix/>
          </a:blip>
          <a:srcRect b="0" l="0" r="0" t="0"/>
          <a:stretch/>
        </p:blipFill>
        <p:spPr>
          <a:xfrm>
            <a:off x="6588125" y="3068638"/>
            <a:ext cx="227013" cy="279400"/>
          </a:xfrm>
          <a:prstGeom prst="rect">
            <a:avLst/>
          </a:prstGeom>
          <a:noFill/>
          <a:ln>
            <a:noFill/>
          </a:ln>
        </p:spPr>
      </p:pic>
      <p:pic>
        <p:nvPicPr>
          <p:cNvPr id="750" name="Google Shape;750;p27"/>
          <p:cNvPicPr preferRelativeResize="0"/>
          <p:nvPr/>
        </p:nvPicPr>
        <p:blipFill rotWithShape="1">
          <a:blip r:embed="rId8">
            <a:alphaModFix/>
          </a:blip>
          <a:srcRect b="0" l="0" r="0" t="0"/>
          <a:stretch/>
        </p:blipFill>
        <p:spPr>
          <a:xfrm>
            <a:off x="7854950" y="2857500"/>
            <a:ext cx="292100" cy="476250"/>
          </a:xfrm>
          <a:prstGeom prst="rect">
            <a:avLst/>
          </a:prstGeom>
          <a:noFill/>
          <a:ln>
            <a:noFill/>
          </a:ln>
        </p:spPr>
      </p:pic>
      <p:pic>
        <p:nvPicPr>
          <p:cNvPr id="751" name="Google Shape;751;p27"/>
          <p:cNvPicPr preferRelativeResize="0"/>
          <p:nvPr/>
        </p:nvPicPr>
        <p:blipFill rotWithShape="1">
          <a:blip r:embed="rId9">
            <a:alphaModFix/>
          </a:blip>
          <a:srcRect b="0" l="0" r="0" t="0"/>
          <a:stretch/>
        </p:blipFill>
        <p:spPr>
          <a:xfrm>
            <a:off x="2073275" y="3108325"/>
            <a:ext cx="433388" cy="268288"/>
          </a:xfrm>
          <a:prstGeom prst="rect">
            <a:avLst/>
          </a:prstGeom>
          <a:noFill/>
          <a:ln>
            <a:noFill/>
          </a:ln>
        </p:spPr>
      </p:pic>
      <p:cxnSp>
        <p:nvCxnSpPr>
          <p:cNvPr id="752" name="Google Shape;752;p27"/>
          <p:cNvCxnSpPr/>
          <p:nvPr/>
        </p:nvCxnSpPr>
        <p:spPr>
          <a:xfrm rot="10800000">
            <a:off x="6732588" y="3365500"/>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53" name="Google Shape;753;p27"/>
          <p:cNvCxnSpPr/>
          <p:nvPr/>
        </p:nvCxnSpPr>
        <p:spPr>
          <a:xfrm rot="10800000">
            <a:off x="2416175" y="3360738"/>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54" name="Google Shape;754;p27"/>
          <p:cNvCxnSpPr/>
          <p:nvPr/>
        </p:nvCxnSpPr>
        <p:spPr>
          <a:xfrm rot="10800000">
            <a:off x="250825" y="3336925"/>
            <a:ext cx="0" cy="142875"/>
          </a:xfrm>
          <a:prstGeom prst="straightConnector1">
            <a:avLst/>
          </a:prstGeom>
          <a:noFill/>
          <a:ln cap="flat" cmpd="sng" w="38100">
            <a:solidFill>
              <a:schemeClr val="lt1"/>
            </a:solidFill>
            <a:prstDash val="solid"/>
            <a:round/>
            <a:headEnd len="med" w="med" type="none"/>
            <a:tailEnd len="med" w="med" type="none"/>
          </a:ln>
        </p:spPr>
      </p:cxnSp>
      <p:pic>
        <p:nvPicPr>
          <p:cNvPr id="755" name="Google Shape;755;p27"/>
          <p:cNvPicPr preferRelativeResize="0"/>
          <p:nvPr/>
        </p:nvPicPr>
        <p:blipFill rotWithShape="1">
          <a:blip r:embed="rId10">
            <a:alphaModFix/>
          </a:blip>
          <a:srcRect b="0" l="0" r="0" t="0"/>
          <a:stretch/>
        </p:blipFill>
        <p:spPr>
          <a:xfrm>
            <a:off x="39688" y="3057525"/>
            <a:ext cx="433387" cy="252413"/>
          </a:xfrm>
          <a:prstGeom prst="rect">
            <a:avLst/>
          </a:prstGeom>
          <a:noFill/>
          <a:ln>
            <a:noFill/>
          </a:ln>
        </p:spPr>
      </p:pic>
      <p:cxnSp>
        <p:nvCxnSpPr>
          <p:cNvPr id="756" name="Google Shape;756;p27"/>
          <p:cNvCxnSpPr/>
          <p:nvPr/>
        </p:nvCxnSpPr>
        <p:spPr>
          <a:xfrm>
            <a:off x="4643438" y="2722563"/>
            <a:ext cx="433387" cy="0"/>
          </a:xfrm>
          <a:prstGeom prst="straightConnector1">
            <a:avLst/>
          </a:prstGeom>
          <a:noFill/>
          <a:ln cap="flat" cmpd="sng" w="9525">
            <a:solidFill>
              <a:schemeClr val="dk1"/>
            </a:solidFill>
            <a:prstDash val="dash"/>
            <a:round/>
            <a:headEnd len="med" w="med" type="none"/>
            <a:tailEnd len="med" w="med" type="none"/>
          </a:ln>
        </p:spPr>
      </p:cxnSp>
      <p:pic>
        <p:nvPicPr>
          <p:cNvPr id="757" name="Google Shape;757;p27"/>
          <p:cNvPicPr preferRelativeResize="0"/>
          <p:nvPr/>
        </p:nvPicPr>
        <p:blipFill rotWithShape="1">
          <a:blip r:embed="rId11">
            <a:alphaModFix/>
          </a:blip>
          <a:srcRect b="0" l="0" r="0" t="0"/>
          <a:stretch/>
        </p:blipFill>
        <p:spPr>
          <a:xfrm>
            <a:off x="5003800" y="2814638"/>
            <a:ext cx="242888" cy="576262"/>
          </a:xfrm>
          <a:prstGeom prst="rect">
            <a:avLst/>
          </a:prstGeom>
          <a:noFill/>
          <a:ln>
            <a:noFill/>
          </a:ln>
        </p:spPr>
      </p:pic>
      <p:cxnSp>
        <p:nvCxnSpPr>
          <p:cNvPr id="758" name="Google Shape;758;p27"/>
          <p:cNvCxnSpPr/>
          <p:nvPr/>
        </p:nvCxnSpPr>
        <p:spPr>
          <a:xfrm rot="10800000">
            <a:off x="2413000" y="635000"/>
            <a:ext cx="0" cy="5689600"/>
          </a:xfrm>
          <a:prstGeom prst="straightConnector1">
            <a:avLst/>
          </a:prstGeom>
          <a:noFill/>
          <a:ln cap="flat" cmpd="sng" w="9525">
            <a:solidFill>
              <a:schemeClr val="dk1"/>
            </a:solidFill>
            <a:prstDash val="dash"/>
            <a:round/>
            <a:headEnd len="med" w="med" type="none"/>
            <a:tailEnd len="med" w="med" type="none"/>
          </a:ln>
        </p:spPr>
      </p:cxnSp>
      <p:cxnSp>
        <p:nvCxnSpPr>
          <p:cNvPr id="759" name="Google Shape;759;p27"/>
          <p:cNvCxnSpPr/>
          <p:nvPr/>
        </p:nvCxnSpPr>
        <p:spPr>
          <a:xfrm rot="10800000">
            <a:off x="6732588" y="635000"/>
            <a:ext cx="0" cy="5689600"/>
          </a:xfrm>
          <a:prstGeom prst="straightConnector1">
            <a:avLst/>
          </a:prstGeom>
          <a:noFill/>
          <a:ln cap="flat" cmpd="sng" w="9525">
            <a:solidFill>
              <a:schemeClr val="dk1"/>
            </a:solidFill>
            <a:prstDash val="dash"/>
            <a:round/>
            <a:headEnd len="med" w="med" type="none"/>
            <a:tailEnd len="med" w="med" type="none"/>
          </a:ln>
        </p:spPr>
      </p:cxnSp>
      <p:cxnSp>
        <p:nvCxnSpPr>
          <p:cNvPr id="760" name="Google Shape;760;p27"/>
          <p:cNvCxnSpPr/>
          <p:nvPr/>
        </p:nvCxnSpPr>
        <p:spPr>
          <a:xfrm rot="10800000">
            <a:off x="252413" y="635000"/>
            <a:ext cx="0" cy="5689600"/>
          </a:xfrm>
          <a:prstGeom prst="straightConnector1">
            <a:avLst/>
          </a:prstGeom>
          <a:noFill/>
          <a:ln cap="flat" cmpd="sng" w="9525">
            <a:solidFill>
              <a:schemeClr val="dk1"/>
            </a:solidFill>
            <a:prstDash val="dash"/>
            <a:round/>
            <a:headEnd len="med" w="med" type="none"/>
            <a:tailEnd len="med" w="med" type="none"/>
          </a:ln>
        </p:spPr>
      </p:cxnSp>
      <p:cxnSp>
        <p:nvCxnSpPr>
          <p:cNvPr id="761" name="Google Shape;761;p27"/>
          <p:cNvCxnSpPr/>
          <p:nvPr/>
        </p:nvCxnSpPr>
        <p:spPr>
          <a:xfrm rot="10800000">
            <a:off x="8893175" y="779463"/>
            <a:ext cx="0" cy="5545137"/>
          </a:xfrm>
          <a:prstGeom prst="straightConnector1">
            <a:avLst/>
          </a:prstGeom>
          <a:noFill/>
          <a:ln cap="flat" cmpd="sng" w="9525">
            <a:solidFill>
              <a:schemeClr val="dk1"/>
            </a:solidFill>
            <a:prstDash val="dash"/>
            <a:round/>
            <a:headEnd len="med" w="med" type="none"/>
            <a:tailEnd len="med" w="med" type="none"/>
          </a:ln>
        </p:spPr>
      </p:cxnSp>
      <p:pic>
        <p:nvPicPr>
          <p:cNvPr id="762" name="Google Shape;762;p27"/>
          <p:cNvPicPr preferRelativeResize="0"/>
          <p:nvPr/>
        </p:nvPicPr>
        <p:blipFill rotWithShape="1">
          <a:blip r:embed="rId12">
            <a:alphaModFix/>
          </a:blip>
          <a:srcRect b="0" l="0" r="0" t="0"/>
          <a:stretch/>
        </p:blipFill>
        <p:spPr>
          <a:xfrm>
            <a:off x="8532813" y="3514725"/>
            <a:ext cx="325437" cy="252413"/>
          </a:xfrm>
          <a:prstGeom prst="rect">
            <a:avLst/>
          </a:prstGeom>
          <a:noFill/>
          <a:ln>
            <a:noFill/>
          </a:ln>
        </p:spPr>
      </p:pic>
      <p:cxnSp>
        <p:nvCxnSpPr>
          <p:cNvPr id="763" name="Google Shape;763;p27"/>
          <p:cNvCxnSpPr/>
          <p:nvPr/>
        </p:nvCxnSpPr>
        <p:spPr>
          <a:xfrm rot="10800000">
            <a:off x="5651500" y="3365500"/>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64" name="Google Shape;764;p27"/>
          <p:cNvCxnSpPr/>
          <p:nvPr/>
        </p:nvCxnSpPr>
        <p:spPr>
          <a:xfrm rot="10800000">
            <a:off x="7816850" y="3365500"/>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65" name="Google Shape;765;p27"/>
          <p:cNvCxnSpPr/>
          <p:nvPr/>
        </p:nvCxnSpPr>
        <p:spPr>
          <a:xfrm rot="10800000">
            <a:off x="1322388" y="3355975"/>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66" name="Google Shape;766;p27"/>
          <p:cNvCxnSpPr/>
          <p:nvPr/>
        </p:nvCxnSpPr>
        <p:spPr>
          <a:xfrm rot="10800000">
            <a:off x="8890000" y="3357563"/>
            <a:ext cx="0" cy="142875"/>
          </a:xfrm>
          <a:prstGeom prst="straightConnector1">
            <a:avLst/>
          </a:prstGeom>
          <a:noFill/>
          <a:ln cap="flat" cmpd="sng" w="38100">
            <a:solidFill>
              <a:schemeClr val="lt1"/>
            </a:solidFill>
            <a:prstDash val="solid"/>
            <a:round/>
            <a:headEnd len="med" w="med" type="none"/>
            <a:tailEnd len="med" w="med" type="none"/>
          </a:ln>
        </p:spPr>
      </p:cxnSp>
      <p:sp>
        <p:nvSpPr>
          <p:cNvPr id="767" name="Google Shape;767;p27"/>
          <p:cNvSpPr/>
          <p:nvPr/>
        </p:nvSpPr>
        <p:spPr>
          <a:xfrm>
            <a:off x="6149975" y="4106863"/>
            <a:ext cx="90488" cy="9048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68" name="Google Shape;768;p27"/>
          <p:cNvPicPr preferRelativeResize="0"/>
          <p:nvPr/>
        </p:nvPicPr>
        <p:blipFill rotWithShape="1">
          <a:blip r:embed="rId13">
            <a:alphaModFix/>
          </a:blip>
          <a:srcRect b="0" l="0" r="0" t="0"/>
          <a:stretch/>
        </p:blipFill>
        <p:spPr>
          <a:xfrm>
            <a:off x="6059488" y="2803525"/>
            <a:ext cx="350837" cy="573088"/>
          </a:xfrm>
          <a:prstGeom prst="rect">
            <a:avLst/>
          </a:prstGeom>
          <a:noFill/>
          <a:ln>
            <a:noFill/>
          </a:ln>
        </p:spPr>
      </p:pic>
      <p:cxnSp>
        <p:nvCxnSpPr>
          <p:cNvPr id="769" name="Google Shape;769;p27"/>
          <p:cNvCxnSpPr/>
          <p:nvPr/>
        </p:nvCxnSpPr>
        <p:spPr>
          <a:xfrm rot="10800000">
            <a:off x="6191250" y="3362325"/>
            <a:ext cx="0" cy="142875"/>
          </a:xfrm>
          <a:prstGeom prst="straightConnector1">
            <a:avLst/>
          </a:prstGeom>
          <a:noFill/>
          <a:ln cap="flat" cmpd="sng" w="38100">
            <a:solidFill>
              <a:schemeClr val="lt1"/>
            </a:solidFill>
            <a:prstDash val="solid"/>
            <a:round/>
            <a:headEnd len="med" w="med" type="none"/>
            <a:tailEnd len="med" w="med" type="none"/>
          </a:ln>
        </p:spPr>
      </p:cxnSp>
      <p:cxnSp>
        <p:nvCxnSpPr>
          <p:cNvPr id="770" name="Google Shape;770;p27"/>
          <p:cNvCxnSpPr/>
          <p:nvPr/>
        </p:nvCxnSpPr>
        <p:spPr>
          <a:xfrm flipH="1" rot="10800000">
            <a:off x="5114925" y="2733675"/>
            <a:ext cx="4763" cy="696913"/>
          </a:xfrm>
          <a:prstGeom prst="straightConnector1">
            <a:avLst/>
          </a:prstGeom>
          <a:noFill/>
          <a:ln cap="flat" cmpd="sng" w="9525">
            <a:solidFill>
              <a:schemeClr val="dk1"/>
            </a:solidFill>
            <a:prstDash val="dash"/>
            <a:round/>
            <a:headEnd len="med" w="med" type="none"/>
            <a:tailEnd len="med" w="med" type="none"/>
          </a:ln>
        </p:spPr>
      </p:cxnSp>
      <p:sp>
        <p:nvSpPr>
          <p:cNvPr id="771" name="Google Shape;771;p27"/>
          <p:cNvSpPr/>
          <p:nvPr/>
        </p:nvSpPr>
        <p:spPr>
          <a:xfrm>
            <a:off x="5067300" y="2670175"/>
            <a:ext cx="90488" cy="9048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72" name="Google Shape;772;p27"/>
          <p:cNvSpPr/>
          <p:nvPr/>
        </p:nvSpPr>
        <p:spPr>
          <a:xfrm>
            <a:off x="5603875" y="3386138"/>
            <a:ext cx="90488" cy="9048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73" name="Google Shape;773;p27"/>
          <p:cNvSpPr/>
          <p:nvPr/>
        </p:nvSpPr>
        <p:spPr>
          <a:xfrm>
            <a:off x="900113" y="115888"/>
            <a:ext cx="6000297" cy="400110"/>
          </a:xfrm>
          <a:prstGeom prst="rect">
            <a:avLst/>
          </a:prstGeom>
          <a:solidFill>
            <a:srgbClr val="CCFFC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Розв ’язки  рівняння   </a:t>
            </a:r>
            <a:r>
              <a:rPr b="1" i="1" lang="ru-RU" sz="2000">
                <a:solidFill>
                  <a:srgbClr val="0000CC"/>
                </a:solidFill>
                <a:latin typeface="Times New Roman"/>
                <a:ea typeface="Times New Roman"/>
                <a:cs typeface="Times New Roman"/>
                <a:sym typeface="Times New Roman"/>
              </a:rPr>
              <a:t>сtgx = a </a:t>
            </a:r>
            <a:r>
              <a:rPr lang="ru-RU" sz="2000">
                <a:solidFill>
                  <a:srgbClr val="0000CC"/>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дослідіть самостійно :</a:t>
            </a:r>
            <a:endParaRPr/>
          </a:p>
        </p:txBody>
      </p:sp>
      <p:cxnSp>
        <p:nvCxnSpPr>
          <p:cNvPr id="774" name="Google Shape;774;p27"/>
          <p:cNvCxnSpPr/>
          <p:nvPr/>
        </p:nvCxnSpPr>
        <p:spPr>
          <a:xfrm>
            <a:off x="-73025" y="1587500"/>
            <a:ext cx="9144000" cy="0"/>
          </a:xfrm>
          <a:prstGeom prst="straightConnector1">
            <a:avLst/>
          </a:prstGeom>
          <a:noFill/>
          <a:ln cap="flat" cmpd="sng" w="28575">
            <a:solidFill>
              <a:srgbClr val="FF0000"/>
            </a:solidFill>
            <a:prstDash val="solid"/>
            <a:round/>
            <a:headEnd len="med" w="med" type="none"/>
            <a:tailEnd len="med" w="med" type="none"/>
          </a:ln>
        </p:spPr>
      </p:cxnSp>
      <p:sp>
        <p:nvSpPr>
          <p:cNvPr id="775" name="Google Shape;775;p27"/>
          <p:cNvSpPr txBox="1"/>
          <p:nvPr/>
        </p:nvSpPr>
        <p:spPr>
          <a:xfrm>
            <a:off x="4211638" y="1485900"/>
            <a:ext cx="28892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2000">
                <a:solidFill>
                  <a:srgbClr val="0000CC"/>
                </a:solidFill>
                <a:latin typeface="Times New Roman"/>
                <a:ea typeface="Times New Roman"/>
                <a:cs typeface="Times New Roman"/>
                <a:sym typeface="Times New Roman"/>
              </a:rPr>
              <a:t>a</a:t>
            </a:r>
            <a:endParaRPr b="1" i="1" sz="2000">
              <a:solidFill>
                <a:srgbClr val="0000CC"/>
              </a:solidFill>
              <a:latin typeface="Times New Roman"/>
              <a:ea typeface="Times New Roman"/>
              <a:cs typeface="Times New Roman"/>
              <a:sym typeface="Times New Roman"/>
            </a:endParaRPr>
          </a:p>
        </p:txBody>
      </p:sp>
      <p:sp>
        <p:nvSpPr>
          <p:cNvPr id="776" name="Google Shape;776;p27"/>
          <p:cNvSpPr/>
          <p:nvPr/>
        </p:nvSpPr>
        <p:spPr>
          <a:xfrm>
            <a:off x="446088" y="1560513"/>
            <a:ext cx="71437"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77" name="Google Shape;777;p27"/>
          <p:cNvSpPr/>
          <p:nvPr/>
        </p:nvSpPr>
        <p:spPr>
          <a:xfrm>
            <a:off x="2613025" y="1552575"/>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78" name="Google Shape;778;p27"/>
          <p:cNvSpPr/>
          <p:nvPr/>
        </p:nvSpPr>
        <p:spPr>
          <a:xfrm>
            <a:off x="4772025" y="1557338"/>
            <a:ext cx="71438" cy="71437"/>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79" name="Google Shape;779;p27"/>
          <p:cNvSpPr/>
          <p:nvPr/>
        </p:nvSpPr>
        <p:spPr>
          <a:xfrm>
            <a:off x="6937375" y="1562100"/>
            <a:ext cx="71438" cy="71438"/>
          </a:xfrm>
          <a:prstGeom prst="ellipse">
            <a:avLst/>
          </a:prstGeom>
          <a:solidFill>
            <a:srgbClr val="FF0000"/>
          </a:solidFill>
          <a:ln cap="flat" cmpd="sng" w="952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cxnSp>
        <p:nvCxnSpPr>
          <p:cNvPr id="780" name="Google Shape;780;p27"/>
          <p:cNvCxnSpPr/>
          <p:nvPr/>
        </p:nvCxnSpPr>
        <p:spPr>
          <a:xfrm>
            <a:off x="4800600" y="1628775"/>
            <a:ext cx="0" cy="1800225"/>
          </a:xfrm>
          <a:prstGeom prst="straightConnector1">
            <a:avLst/>
          </a:prstGeom>
          <a:noFill/>
          <a:ln cap="flat" cmpd="sng" w="9525">
            <a:solidFill>
              <a:schemeClr val="dk1"/>
            </a:solidFill>
            <a:prstDash val="dash"/>
            <a:round/>
            <a:headEnd len="med" w="med" type="none"/>
            <a:tailEnd len="med" w="med" type="none"/>
          </a:ln>
        </p:spPr>
      </p:cxnSp>
      <p:grpSp>
        <p:nvGrpSpPr>
          <p:cNvPr id="781" name="Google Shape;781;p27"/>
          <p:cNvGrpSpPr/>
          <p:nvPr/>
        </p:nvGrpSpPr>
        <p:grpSpPr>
          <a:xfrm>
            <a:off x="4630738" y="3538538"/>
            <a:ext cx="782637" cy="268287"/>
            <a:chOff x="3392" y="3385"/>
            <a:chExt cx="493" cy="169"/>
          </a:xfrm>
        </p:grpSpPr>
        <p:sp>
          <p:nvSpPr>
            <p:cNvPr id="782" name="Google Shape;782;p27"/>
            <p:cNvSpPr/>
            <p:nvPr/>
          </p:nvSpPr>
          <p:spPr>
            <a:xfrm>
              <a:off x="3392" y="3385"/>
              <a:ext cx="493" cy="152"/>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83" name="Google Shape;783;p27"/>
            <p:cNvPicPr preferRelativeResize="0"/>
            <p:nvPr/>
          </p:nvPicPr>
          <p:blipFill rotWithShape="1">
            <a:blip r:embed="rId14">
              <a:alphaModFix/>
            </a:blip>
            <a:srcRect b="0" l="0" r="0" t="0"/>
            <a:stretch/>
          </p:blipFill>
          <p:spPr>
            <a:xfrm>
              <a:off x="3418" y="3388"/>
              <a:ext cx="440" cy="166"/>
            </a:xfrm>
            <a:prstGeom prst="rect">
              <a:avLst/>
            </a:prstGeom>
            <a:noFill/>
            <a:ln>
              <a:noFill/>
            </a:ln>
          </p:spPr>
        </p:pic>
      </p:grpSp>
      <p:cxnSp>
        <p:nvCxnSpPr>
          <p:cNvPr id="784" name="Google Shape;784;p27"/>
          <p:cNvCxnSpPr/>
          <p:nvPr/>
        </p:nvCxnSpPr>
        <p:spPr>
          <a:xfrm>
            <a:off x="474663" y="1635125"/>
            <a:ext cx="0" cy="1800225"/>
          </a:xfrm>
          <a:prstGeom prst="straightConnector1">
            <a:avLst/>
          </a:prstGeom>
          <a:noFill/>
          <a:ln cap="flat" cmpd="sng" w="9525">
            <a:solidFill>
              <a:schemeClr val="dk1"/>
            </a:solidFill>
            <a:prstDash val="dash"/>
            <a:round/>
            <a:headEnd len="med" w="med" type="none"/>
            <a:tailEnd len="med" w="med" type="none"/>
          </a:ln>
        </p:spPr>
      </p:cxnSp>
      <p:cxnSp>
        <p:nvCxnSpPr>
          <p:cNvPr id="785" name="Google Shape;785;p27"/>
          <p:cNvCxnSpPr/>
          <p:nvPr/>
        </p:nvCxnSpPr>
        <p:spPr>
          <a:xfrm>
            <a:off x="2651125" y="1635125"/>
            <a:ext cx="0" cy="1800225"/>
          </a:xfrm>
          <a:prstGeom prst="straightConnector1">
            <a:avLst/>
          </a:prstGeom>
          <a:noFill/>
          <a:ln cap="flat" cmpd="sng" w="9525">
            <a:solidFill>
              <a:schemeClr val="dk1"/>
            </a:solidFill>
            <a:prstDash val="dash"/>
            <a:round/>
            <a:headEnd len="med" w="med" type="none"/>
            <a:tailEnd len="med" w="med" type="none"/>
          </a:ln>
        </p:spPr>
      </p:cxnSp>
      <p:cxnSp>
        <p:nvCxnSpPr>
          <p:cNvPr id="786" name="Google Shape;786;p27"/>
          <p:cNvCxnSpPr/>
          <p:nvPr/>
        </p:nvCxnSpPr>
        <p:spPr>
          <a:xfrm>
            <a:off x="6959600" y="1631950"/>
            <a:ext cx="0" cy="1800225"/>
          </a:xfrm>
          <a:prstGeom prst="straightConnector1">
            <a:avLst/>
          </a:prstGeom>
          <a:noFill/>
          <a:ln cap="flat" cmpd="sng" w="9525">
            <a:solidFill>
              <a:schemeClr val="dk1"/>
            </a:solidFill>
            <a:prstDash val="dash"/>
            <a:round/>
            <a:headEnd len="med" w="med" type="none"/>
            <a:tailEnd len="med" w="med" type="none"/>
          </a:ln>
        </p:spPr>
      </p:cxnSp>
      <p:grpSp>
        <p:nvGrpSpPr>
          <p:cNvPr id="787" name="Google Shape;787;p27"/>
          <p:cNvGrpSpPr/>
          <p:nvPr/>
        </p:nvGrpSpPr>
        <p:grpSpPr>
          <a:xfrm>
            <a:off x="55563" y="3500438"/>
            <a:ext cx="1112837" cy="301625"/>
            <a:chOff x="253" y="2336"/>
            <a:chExt cx="701" cy="190"/>
          </a:xfrm>
        </p:grpSpPr>
        <p:sp>
          <p:nvSpPr>
            <p:cNvPr id="788" name="Google Shape;788;p27"/>
            <p:cNvSpPr/>
            <p:nvPr/>
          </p:nvSpPr>
          <p:spPr>
            <a:xfrm>
              <a:off x="273" y="2341"/>
              <a:ext cx="677"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89" name="Google Shape;789;p27"/>
            <p:cNvPicPr preferRelativeResize="0"/>
            <p:nvPr/>
          </p:nvPicPr>
          <p:blipFill rotWithShape="1">
            <a:blip r:embed="rId15">
              <a:alphaModFix/>
            </a:blip>
            <a:srcRect b="0" l="0" r="0" t="0"/>
            <a:stretch/>
          </p:blipFill>
          <p:spPr>
            <a:xfrm>
              <a:off x="253" y="2336"/>
              <a:ext cx="701" cy="190"/>
            </a:xfrm>
            <a:prstGeom prst="rect">
              <a:avLst/>
            </a:prstGeom>
            <a:noFill/>
            <a:ln>
              <a:noFill/>
            </a:ln>
          </p:spPr>
        </p:pic>
      </p:grpSp>
      <p:grpSp>
        <p:nvGrpSpPr>
          <p:cNvPr id="790" name="Google Shape;790;p27"/>
          <p:cNvGrpSpPr/>
          <p:nvPr/>
        </p:nvGrpSpPr>
        <p:grpSpPr>
          <a:xfrm>
            <a:off x="2365375" y="3521075"/>
            <a:ext cx="1074738" cy="279400"/>
            <a:chOff x="273" y="2341"/>
            <a:chExt cx="677" cy="176"/>
          </a:xfrm>
        </p:grpSpPr>
        <p:sp>
          <p:nvSpPr>
            <p:cNvPr id="791" name="Google Shape;791;p27"/>
            <p:cNvSpPr/>
            <p:nvPr/>
          </p:nvSpPr>
          <p:spPr>
            <a:xfrm>
              <a:off x="273" y="2341"/>
              <a:ext cx="677"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92" name="Google Shape;792;p27"/>
            <p:cNvPicPr preferRelativeResize="0"/>
            <p:nvPr/>
          </p:nvPicPr>
          <p:blipFill rotWithShape="1">
            <a:blip r:embed="rId16">
              <a:alphaModFix/>
            </a:blip>
            <a:srcRect b="0" l="0" r="0" t="0"/>
            <a:stretch/>
          </p:blipFill>
          <p:spPr>
            <a:xfrm>
              <a:off x="284" y="2347"/>
              <a:ext cx="639" cy="167"/>
            </a:xfrm>
            <a:prstGeom prst="rect">
              <a:avLst/>
            </a:prstGeom>
            <a:noFill/>
            <a:ln>
              <a:noFill/>
            </a:ln>
          </p:spPr>
        </p:pic>
      </p:grpSp>
      <p:grpSp>
        <p:nvGrpSpPr>
          <p:cNvPr id="793" name="Google Shape;793;p27"/>
          <p:cNvGrpSpPr/>
          <p:nvPr/>
        </p:nvGrpSpPr>
        <p:grpSpPr>
          <a:xfrm>
            <a:off x="6684963" y="3522663"/>
            <a:ext cx="1074737" cy="279400"/>
            <a:chOff x="273" y="2341"/>
            <a:chExt cx="677" cy="176"/>
          </a:xfrm>
        </p:grpSpPr>
        <p:sp>
          <p:nvSpPr>
            <p:cNvPr id="794" name="Google Shape;794;p27"/>
            <p:cNvSpPr/>
            <p:nvPr/>
          </p:nvSpPr>
          <p:spPr>
            <a:xfrm>
              <a:off x="273" y="2341"/>
              <a:ext cx="677" cy="176"/>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95" name="Google Shape;795;p27"/>
            <p:cNvPicPr preferRelativeResize="0"/>
            <p:nvPr/>
          </p:nvPicPr>
          <p:blipFill rotWithShape="1">
            <a:blip r:embed="rId17">
              <a:alphaModFix/>
            </a:blip>
            <a:srcRect b="0" l="0" r="0" t="0"/>
            <a:stretch/>
          </p:blipFill>
          <p:spPr>
            <a:xfrm>
              <a:off x="284" y="2347"/>
              <a:ext cx="640" cy="167"/>
            </a:xfrm>
            <a:prstGeom prst="rect">
              <a:avLst/>
            </a:prstGeom>
            <a:noFill/>
            <a:ln>
              <a:noFill/>
            </a:ln>
          </p:spPr>
        </p:pic>
      </p:grpSp>
      <p:grpSp>
        <p:nvGrpSpPr>
          <p:cNvPr id="796" name="Google Shape;796;p27"/>
          <p:cNvGrpSpPr/>
          <p:nvPr/>
        </p:nvGrpSpPr>
        <p:grpSpPr>
          <a:xfrm>
            <a:off x="468313" y="6164263"/>
            <a:ext cx="6643687" cy="549275"/>
            <a:chOff x="1933" y="977"/>
            <a:chExt cx="4760" cy="564"/>
          </a:xfrm>
        </p:grpSpPr>
        <p:sp>
          <p:nvSpPr>
            <p:cNvPr id="797" name="Google Shape;797;p27"/>
            <p:cNvSpPr/>
            <p:nvPr/>
          </p:nvSpPr>
          <p:spPr>
            <a:xfrm>
              <a:off x="1933" y="977"/>
              <a:ext cx="4649" cy="499"/>
            </a:xfrm>
            <a:prstGeom prst="rect">
              <a:avLst/>
            </a:prstGeom>
            <a:solidFill>
              <a:srgbClr val="FF0000">
                <a:alpha val="29803"/>
              </a:srgbClr>
            </a:solidFill>
            <a:ln cap="rnd" cmpd="sng" w="9525">
              <a:solidFill>
                <a:schemeClr val="lt1"/>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798" name="Google Shape;798;p27"/>
            <p:cNvPicPr preferRelativeResize="0"/>
            <p:nvPr/>
          </p:nvPicPr>
          <p:blipFill rotWithShape="1">
            <a:blip r:embed="rId18">
              <a:alphaModFix/>
            </a:blip>
            <a:srcRect b="0" l="0" r="0" t="0"/>
            <a:stretch/>
          </p:blipFill>
          <p:spPr>
            <a:xfrm>
              <a:off x="2604" y="977"/>
              <a:ext cx="4089" cy="564"/>
            </a:xfrm>
            <a:prstGeom prst="rect">
              <a:avLst/>
            </a:prstGeom>
            <a:noFill/>
            <a:ln>
              <a:noFill/>
            </a:ln>
          </p:spPr>
        </p:pic>
      </p:grpSp>
    </p:spTree>
  </p:cSld>
  <p:clrMapOvr>
    <a:masterClrMapping/>
  </p:clrMapOvr>
  <p:transition spd="med">
    <p:fade thruBlk="1"/>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2" name="Shape 802"/>
        <p:cNvGrpSpPr/>
        <p:nvPr/>
      </p:nvGrpSpPr>
      <p:grpSpPr>
        <a:xfrm>
          <a:off x="0" y="0"/>
          <a:ext cx="0" cy="0"/>
          <a:chOff x="0" y="0"/>
          <a:chExt cx="0" cy="0"/>
        </a:xfrm>
      </p:grpSpPr>
      <p:sp>
        <p:nvSpPr>
          <p:cNvPr id="803" name="Google Shape;803;p28"/>
          <p:cNvSpPr txBox="1"/>
          <p:nvPr/>
        </p:nvSpPr>
        <p:spPr>
          <a:xfrm>
            <a:off x="479425" y="271463"/>
            <a:ext cx="8283575" cy="2092881"/>
          </a:xfrm>
          <a:prstGeom prst="rect">
            <a:avLst/>
          </a:prstGeom>
          <a:solidFill>
            <a:srgbClr val="CDFBFD"/>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a:t>
            </a:r>
            <a:r>
              <a:rPr i="1" lang="ru-RU" sz="2000">
                <a:solidFill>
                  <a:schemeClr val="dk1"/>
                </a:solidFill>
                <a:latin typeface="Times New Roman"/>
                <a:ea typeface="Times New Roman"/>
                <a:cs typeface="Times New Roman"/>
                <a:sym typeface="Times New Roman"/>
              </a:rPr>
              <a:t>Розв’язання будь-яких тригонометричних рівнянь зводиться  до розв’язання найпростіших тригонометричних рівнянь, які ми розглянули вище. Для цього застосовуються відомі Вам тотожні перетворення, різні тригонометричні формули, різні способи розв’язування алгебраїчних рівнянь, формули скороченого множення и т.п.</a:t>
            </a:r>
            <a:endParaRPr/>
          </a:p>
          <a:p>
            <a:pPr indent="0" lvl="0" marL="0" marR="0" rtl="0" algn="just">
              <a:spcBef>
                <a:spcPts val="1000"/>
              </a:spcBef>
              <a:spcAft>
                <a:spcPts val="0"/>
              </a:spcAft>
              <a:buNone/>
            </a:pPr>
            <a:r>
              <a:rPr i="1" lang="ru-RU" sz="2000">
                <a:solidFill>
                  <a:schemeClr val="dk1"/>
                </a:solidFill>
                <a:latin typeface="Times New Roman"/>
                <a:ea typeface="Times New Roman"/>
                <a:cs typeface="Times New Roman"/>
                <a:sym typeface="Times New Roman"/>
              </a:rPr>
              <a:t>       Отже, </a:t>
            </a:r>
            <a:r>
              <a:rPr b="1" i="1" lang="ru-RU" sz="2000">
                <a:solidFill>
                  <a:schemeClr val="dk1"/>
                </a:solidFill>
                <a:latin typeface="Times New Roman"/>
                <a:ea typeface="Times New Roman"/>
                <a:cs typeface="Times New Roman"/>
                <a:sym typeface="Times New Roman"/>
              </a:rPr>
              <a:t>запам’ятайте :</a:t>
            </a:r>
            <a:endParaRPr/>
          </a:p>
        </p:txBody>
      </p:sp>
      <p:pic>
        <p:nvPicPr>
          <p:cNvPr id="804" name="Google Shape;804;p28"/>
          <p:cNvPicPr preferRelativeResize="0"/>
          <p:nvPr/>
        </p:nvPicPr>
        <p:blipFill rotWithShape="1">
          <a:blip r:embed="rId3">
            <a:alphaModFix/>
          </a:blip>
          <a:srcRect b="0" l="0" r="0" t="0"/>
          <a:stretch/>
        </p:blipFill>
        <p:spPr>
          <a:xfrm>
            <a:off x="395288" y="3284538"/>
            <a:ext cx="6799262" cy="649287"/>
          </a:xfrm>
          <a:prstGeom prst="rect">
            <a:avLst/>
          </a:prstGeom>
          <a:solidFill>
            <a:srgbClr val="FFFFCC"/>
          </a:solidFill>
          <a:ln cap="flat" cmpd="sng" w="38100">
            <a:solidFill>
              <a:srgbClr val="FF0000"/>
            </a:solidFill>
            <a:prstDash val="solid"/>
            <a:miter lim="800000"/>
            <a:headEnd len="sm" w="sm" type="none"/>
            <a:tailEnd len="sm" w="sm" type="none"/>
          </a:ln>
        </p:spPr>
      </p:pic>
      <p:pic>
        <p:nvPicPr>
          <p:cNvPr id="805" name="Google Shape;805;p28"/>
          <p:cNvPicPr preferRelativeResize="0"/>
          <p:nvPr/>
        </p:nvPicPr>
        <p:blipFill rotWithShape="1">
          <a:blip r:embed="rId4">
            <a:alphaModFix/>
          </a:blip>
          <a:srcRect b="0" l="0" r="0" t="0"/>
          <a:stretch/>
        </p:blipFill>
        <p:spPr>
          <a:xfrm>
            <a:off x="395288" y="4149725"/>
            <a:ext cx="6769100" cy="574675"/>
          </a:xfrm>
          <a:prstGeom prst="rect">
            <a:avLst/>
          </a:prstGeom>
          <a:solidFill>
            <a:srgbClr val="FFFFCC"/>
          </a:solidFill>
          <a:ln cap="flat" cmpd="sng" w="38100">
            <a:solidFill>
              <a:srgbClr val="FF0000"/>
            </a:solidFill>
            <a:prstDash val="solid"/>
            <a:miter lim="800000"/>
            <a:headEnd len="sm" w="sm" type="none"/>
            <a:tailEnd len="sm" w="sm" type="none"/>
          </a:ln>
        </p:spPr>
      </p:pic>
      <p:pic>
        <p:nvPicPr>
          <p:cNvPr id="806" name="Google Shape;806;p28"/>
          <p:cNvPicPr preferRelativeResize="0"/>
          <p:nvPr/>
        </p:nvPicPr>
        <p:blipFill rotWithShape="1">
          <a:blip r:embed="rId5">
            <a:alphaModFix/>
          </a:blip>
          <a:srcRect b="0" l="0" r="0" t="0"/>
          <a:stretch/>
        </p:blipFill>
        <p:spPr>
          <a:xfrm>
            <a:off x="7451725" y="5300663"/>
            <a:ext cx="1095375" cy="520700"/>
          </a:xfrm>
          <a:prstGeom prst="rect">
            <a:avLst/>
          </a:prstGeom>
          <a:solidFill>
            <a:srgbClr val="FFFFCC"/>
          </a:solidFill>
          <a:ln>
            <a:noFill/>
          </a:ln>
        </p:spPr>
      </p:pic>
      <p:pic>
        <p:nvPicPr>
          <p:cNvPr id="807" name="Google Shape;807;p28"/>
          <p:cNvPicPr preferRelativeResize="0"/>
          <p:nvPr/>
        </p:nvPicPr>
        <p:blipFill rotWithShape="1">
          <a:blip r:embed="rId6">
            <a:alphaModFix/>
          </a:blip>
          <a:srcRect b="0" l="0" r="0" t="0"/>
          <a:stretch/>
        </p:blipFill>
        <p:spPr>
          <a:xfrm>
            <a:off x="395288" y="4868863"/>
            <a:ext cx="6643687" cy="635000"/>
          </a:xfrm>
          <a:prstGeom prst="rect">
            <a:avLst/>
          </a:prstGeom>
          <a:solidFill>
            <a:srgbClr val="FFFFCC"/>
          </a:solidFill>
          <a:ln cap="flat" cmpd="sng" w="38100">
            <a:solidFill>
              <a:srgbClr val="FF0000"/>
            </a:solidFill>
            <a:prstDash val="solid"/>
            <a:miter lim="800000"/>
            <a:headEnd len="sm" w="sm" type="none"/>
            <a:tailEnd len="sm" w="sm" type="none"/>
          </a:ln>
        </p:spPr>
      </p:pic>
      <p:pic>
        <p:nvPicPr>
          <p:cNvPr id="808" name="Google Shape;808;p28"/>
          <p:cNvPicPr preferRelativeResize="0"/>
          <p:nvPr/>
        </p:nvPicPr>
        <p:blipFill rotWithShape="1">
          <a:blip r:embed="rId7">
            <a:alphaModFix/>
          </a:blip>
          <a:srcRect b="0" l="0" r="0" t="0"/>
          <a:stretch/>
        </p:blipFill>
        <p:spPr>
          <a:xfrm>
            <a:off x="395288" y="5661025"/>
            <a:ext cx="6624637" cy="609600"/>
          </a:xfrm>
          <a:prstGeom prst="rect">
            <a:avLst/>
          </a:prstGeom>
          <a:solidFill>
            <a:srgbClr val="FFFFCC"/>
          </a:solidFill>
          <a:ln cap="flat" cmpd="sng" w="38100">
            <a:solidFill>
              <a:srgbClr val="FF0000"/>
            </a:solidFill>
            <a:prstDash val="solid"/>
            <a:miter lim="800000"/>
            <a:headEnd len="sm" w="sm" type="none"/>
            <a:tailEnd len="sm" w="sm" type="none"/>
          </a:ln>
        </p:spPr>
      </p:pic>
      <p:sp>
        <p:nvSpPr>
          <p:cNvPr id="809" name="Google Shape;809;p28"/>
          <p:cNvSpPr/>
          <p:nvPr/>
        </p:nvSpPr>
        <p:spPr>
          <a:xfrm>
            <a:off x="0" y="1974850"/>
            <a:ext cx="184731" cy="40011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810" name="Google Shape;810;p28"/>
          <p:cNvSpPr/>
          <p:nvPr/>
        </p:nvSpPr>
        <p:spPr>
          <a:xfrm>
            <a:off x="0" y="3340100"/>
            <a:ext cx="377026" cy="70788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811" name="Google Shape;811;p28"/>
          <p:cNvSpPr/>
          <p:nvPr/>
        </p:nvSpPr>
        <p:spPr>
          <a:xfrm>
            <a:off x="0" y="4640263"/>
            <a:ext cx="312906" cy="40011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p:txBody>
      </p:sp>
      <p:sp>
        <p:nvSpPr>
          <p:cNvPr id="812" name="Google Shape;812;p28"/>
          <p:cNvSpPr txBox="1"/>
          <p:nvPr/>
        </p:nvSpPr>
        <p:spPr>
          <a:xfrm>
            <a:off x="7235825" y="3860800"/>
            <a:ext cx="1692275" cy="400110"/>
          </a:xfrm>
          <a:prstGeom prst="rect">
            <a:avLst/>
          </a:prstGeom>
          <a:solidFill>
            <a:srgbClr val="FFFFCC"/>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  </a:t>
            </a:r>
            <a:r>
              <a:rPr b="1" i="1" lang="ru-RU" sz="2000">
                <a:solidFill>
                  <a:schemeClr val="dk1"/>
                </a:solidFill>
                <a:latin typeface="Times New Roman"/>
                <a:ea typeface="Times New Roman"/>
                <a:cs typeface="Times New Roman"/>
                <a:sym typeface="Times New Roman"/>
              </a:rPr>
              <a:t>a</a:t>
            </a:r>
            <a:r>
              <a:rPr b="1" lang="ru-RU" sz="2000">
                <a:solidFill>
                  <a:schemeClr val="dk1"/>
                </a:solidFill>
                <a:latin typeface="Times New Roman"/>
                <a:ea typeface="Times New Roman"/>
                <a:cs typeface="Times New Roman"/>
                <a:sym typeface="Times New Roman"/>
              </a:rPr>
              <a:t>∈[–1;1]</a:t>
            </a:r>
            <a:endParaRPr/>
          </a:p>
        </p:txBody>
      </p:sp>
    </p:spTree>
  </p:cSld>
  <p:clrMapOvr>
    <a:masterClrMapping/>
  </p:clrMapOvr>
  <p:transition spd="med">
    <p:fade thruBlk="1"/>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6" name="Shape 816"/>
        <p:cNvGrpSpPr/>
        <p:nvPr/>
      </p:nvGrpSpPr>
      <p:grpSpPr>
        <a:xfrm>
          <a:off x="0" y="0"/>
          <a:ext cx="0" cy="0"/>
          <a:chOff x="0" y="0"/>
          <a:chExt cx="0" cy="0"/>
        </a:xfrm>
      </p:grpSpPr>
      <p:sp>
        <p:nvSpPr>
          <p:cNvPr id="817" name="Google Shape;817;p29"/>
          <p:cNvSpPr txBox="1"/>
          <p:nvPr>
            <p:ph type="title"/>
          </p:nvPr>
        </p:nvSpPr>
        <p:spPr>
          <a:xfrm>
            <a:off x="214313" y="214313"/>
            <a:ext cx="8929687" cy="642937"/>
          </a:xfrm>
          <a:prstGeom prst="rect">
            <a:avLst/>
          </a:prstGeom>
          <a:solidFill>
            <a:srgbClr val="FFFFCC"/>
          </a:solidFill>
          <a:ln cap="flat" cmpd="sng" w="9525">
            <a:solidFill>
              <a:srgbClr val="5C852F"/>
            </a:solidFill>
            <a:prstDash val="solid"/>
            <a:round/>
            <a:headEnd len="sm" w="sm" type="none"/>
            <a:tailEnd len="sm" w="sm" type="none"/>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300"/>
              <a:buFont typeface="Times New Roman"/>
              <a:buNone/>
            </a:pPr>
            <a:r>
              <a:rPr b="1" lang="ru-RU" sz="2300">
                <a:solidFill>
                  <a:schemeClr val="dk1"/>
                </a:solidFill>
                <a:latin typeface="Times New Roman"/>
                <a:ea typeface="Times New Roman"/>
                <a:cs typeface="Times New Roman"/>
                <a:sym typeface="Times New Roman"/>
              </a:rPr>
              <a:t>Формули коренів найпростіших тригонометричних рівнянь</a:t>
            </a:r>
            <a:endParaRPr b="1" sz="2300">
              <a:solidFill>
                <a:schemeClr val="dk1"/>
              </a:solidFill>
              <a:latin typeface="Times New Roman"/>
              <a:ea typeface="Times New Roman"/>
              <a:cs typeface="Times New Roman"/>
              <a:sym typeface="Times New Roman"/>
            </a:endParaRPr>
          </a:p>
        </p:txBody>
      </p:sp>
      <p:sp>
        <p:nvSpPr>
          <p:cNvPr id="818" name="Google Shape;818;p29"/>
          <p:cNvSpPr txBox="1"/>
          <p:nvPr>
            <p:ph idx="1" type="body"/>
          </p:nvPr>
        </p:nvSpPr>
        <p:spPr>
          <a:xfrm flipH="1" rot="10800000">
            <a:off x="285750" y="6429375"/>
            <a:ext cx="8572500" cy="142875"/>
          </a:xfrm>
          <a:prstGeom prst="rect">
            <a:avLst/>
          </a:prstGeom>
          <a:noFill/>
          <a:ln>
            <a:noFill/>
          </a:ln>
        </p:spPr>
        <p:txBody>
          <a:bodyPr anchorCtr="0" anchor="t" bIns="45700" lIns="91425" spcFirstLastPara="1" rIns="91425" wrap="square" tIns="45700">
            <a:normAutofit fontScale="25000" lnSpcReduction="20000"/>
          </a:bodyPr>
          <a:lstStyle/>
          <a:p>
            <a:pPr indent="-384047" lvl="0" marL="420624" rtl="0" algn="l">
              <a:spcBef>
                <a:spcPts val="0"/>
              </a:spcBef>
              <a:spcAft>
                <a:spcPts val="0"/>
              </a:spcAft>
              <a:buSzPct val="80000"/>
              <a:buFont typeface="Arial"/>
              <a:buNone/>
            </a:pPr>
            <a:r>
              <a:t/>
            </a:r>
            <a:endParaRPr sz="2300">
              <a:solidFill>
                <a:schemeClr val="dk1"/>
              </a:solidFill>
              <a:latin typeface="Times New Roman"/>
              <a:ea typeface="Times New Roman"/>
              <a:cs typeface="Times New Roman"/>
              <a:sym typeface="Times New Roman"/>
            </a:endParaRPr>
          </a:p>
        </p:txBody>
      </p:sp>
      <p:sp>
        <p:nvSpPr>
          <p:cNvPr id="819" name="Google Shape;819;p29"/>
          <p:cNvSpPr txBox="1"/>
          <p:nvPr/>
        </p:nvSpPr>
        <p:spPr>
          <a:xfrm>
            <a:off x="107950" y="1052513"/>
            <a:ext cx="2746375" cy="446276"/>
          </a:xfrm>
          <a:prstGeom prst="rect">
            <a:avLst/>
          </a:prstGeom>
          <a:solidFill>
            <a:srgbClr val="CCFFCC"/>
          </a:solidFill>
          <a:ln cap="flat" cmpd="sng" w="9525">
            <a:solidFill>
              <a:srgbClr val="FFF6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1.  cost =</a:t>
            </a:r>
            <a:r>
              <a:rPr b="1" i="1" lang="ru-RU" sz="2300">
                <a:solidFill>
                  <a:schemeClr val="dk1"/>
                </a:solidFill>
                <a:latin typeface="Times New Roman"/>
                <a:ea typeface="Times New Roman"/>
                <a:cs typeface="Times New Roman"/>
                <a:sym typeface="Times New Roman"/>
              </a:rPr>
              <a:t> а</a:t>
            </a:r>
            <a:r>
              <a:rPr b="1" lang="ru-RU" sz="2300">
                <a:solidFill>
                  <a:schemeClr val="dk1"/>
                </a:solidFill>
                <a:latin typeface="Times New Roman"/>
                <a:ea typeface="Times New Roman"/>
                <a:cs typeface="Times New Roman"/>
                <a:sym typeface="Times New Roman"/>
              </a:rPr>
              <a:t>, </a:t>
            </a:r>
            <a:r>
              <a:rPr lang="ru-RU" sz="2300">
                <a:solidFill>
                  <a:schemeClr val="dk1"/>
                </a:solidFill>
                <a:latin typeface="Times New Roman"/>
                <a:ea typeface="Times New Roman"/>
                <a:cs typeface="Times New Roman"/>
                <a:sym typeface="Times New Roman"/>
              </a:rPr>
              <a:t>де |</a:t>
            </a:r>
            <a:r>
              <a:rPr b="1" i="1" lang="ru-RU" sz="2300">
                <a:solidFill>
                  <a:schemeClr val="dk1"/>
                </a:solidFill>
                <a:latin typeface="Times New Roman"/>
                <a:ea typeface="Times New Roman"/>
                <a:cs typeface="Times New Roman"/>
                <a:sym typeface="Times New Roman"/>
              </a:rPr>
              <a:t>а|≤</a:t>
            </a:r>
            <a:r>
              <a:rPr lang="ru-RU" sz="2300">
                <a:solidFill>
                  <a:schemeClr val="dk1"/>
                </a:solidFill>
                <a:latin typeface="Times New Roman"/>
                <a:ea typeface="Times New Roman"/>
                <a:cs typeface="Times New Roman"/>
                <a:sym typeface="Times New Roman"/>
              </a:rPr>
              <a:t> 1</a:t>
            </a:r>
            <a:endParaRPr/>
          </a:p>
        </p:txBody>
      </p:sp>
      <p:sp>
        <p:nvSpPr>
          <p:cNvPr id="820" name="Google Shape;820;p29"/>
          <p:cNvSpPr/>
          <p:nvPr/>
        </p:nvSpPr>
        <p:spPr>
          <a:xfrm>
            <a:off x="0" y="0"/>
            <a:ext cx="184731" cy="4462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sp>
        <p:nvSpPr>
          <p:cNvPr id="821" name="Google Shape;821;p29"/>
          <p:cNvSpPr/>
          <p:nvPr/>
        </p:nvSpPr>
        <p:spPr>
          <a:xfrm>
            <a:off x="0" y="0"/>
            <a:ext cx="184731" cy="4462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grpSp>
        <p:nvGrpSpPr>
          <p:cNvPr id="822" name="Google Shape;822;p29"/>
          <p:cNvGrpSpPr/>
          <p:nvPr/>
        </p:nvGrpSpPr>
        <p:grpSpPr>
          <a:xfrm>
            <a:off x="107504" y="1628800"/>
            <a:ext cx="2809875" cy="777825"/>
            <a:chOff x="394366" y="1571612"/>
            <a:chExt cx="2558356" cy="642942"/>
          </a:xfrm>
        </p:grpSpPr>
        <p:pic>
          <p:nvPicPr>
            <p:cNvPr id="823" name="Google Shape;823;p29"/>
            <p:cNvPicPr preferRelativeResize="0"/>
            <p:nvPr/>
          </p:nvPicPr>
          <p:blipFill rotWithShape="1">
            <a:blip r:embed="rId3">
              <a:alphaModFix/>
            </a:blip>
            <a:srcRect b="0" l="0" r="0" t="0"/>
            <a:stretch/>
          </p:blipFill>
          <p:spPr>
            <a:xfrm>
              <a:off x="571472" y="1643050"/>
              <a:ext cx="2228850" cy="276225"/>
            </a:xfrm>
            <a:prstGeom prst="rect">
              <a:avLst/>
            </a:prstGeom>
            <a:noFill/>
            <a:ln>
              <a:noFill/>
            </a:ln>
          </p:spPr>
        </p:pic>
        <p:pic>
          <p:nvPicPr>
            <p:cNvPr id="824" name="Google Shape;824;p29"/>
            <p:cNvPicPr preferRelativeResize="0"/>
            <p:nvPr/>
          </p:nvPicPr>
          <p:blipFill rotWithShape="1">
            <a:blip r:embed="rId4">
              <a:alphaModFix/>
            </a:blip>
            <a:srcRect b="0" l="0" r="0" t="0"/>
            <a:stretch/>
          </p:blipFill>
          <p:spPr>
            <a:xfrm>
              <a:off x="571472" y="1928802"/>
              <a:ext cx="2381250" cy="276225"/>
            </a:xfrm>
            <a:prstGeom prst="rect">
              <a:avLst/>
            </a:prstGeom>
            <a:noFill/>
            <a:ln>
              <a:noFill/>
            </a:ln>
          </p:spPr>
        </p:pic>
        <p:sp>
          <p:nvSpPr>
            <p:cNvPr id="825" name="Google Shape;825;p29"/>
            <p:cNvSpPr/>
            <p:nvPr/>
          </p:nvSpPr>
          <p:spPr>
            <a:xfrm>
              <a:off x="394366" y="1571612"/>
              <a:ext cx="248543" cy="642942"/>
            </a:xfrm>
            <a:prstGeom prst="leftBracket">
              <a:avLst>
                <a:gd fmla="val 8333" name="adj"/>
              </a:avLst>
            </a:prstGeom>
            <a:solidFill>
              <a:srgbClr val="FFFFCC"/>
            </a:solidFill>
            <a:ln cap="flat"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grpSp>
      <p:sp>
        <p:nvSpPr>
          <p:cNvPr id="826" name="Google Shape;826;p29"/>
          <p:cNvSpPr txBox="1"/>
          <p:nvPr/>
        </p:nvSpPr>
        <p:spPr>
          <a:xfrm>
            <a:off x="1285875" y="2286000"/>
            <a:ext cx="614271"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300">
                <a:solidFill>
                  <a:schemeClr val="dk1"/>
                </a:solidFill>
                <a:latin typeface="Times New Roman"/>
                <a:ea typeface="Times New Roman"/>
                <a:cs typeface="Times New Roman"/>
                <a:sym typeface="Times New Roman"/>
              </a:rPr>
              <a:t>або</a:t>
            </a:r>
            <a:endParaRPr/>
          </a:p>
        </p:txBody>
      </p:sp>
      <p:sp>
        <p:nvSpPr>
          <p:cNvPr id="827" name="Google Shape;827;p29"/>
          <p:cNvSpPr/>
          <p:nvPr/>
        </p:nvSpPr>
        <p:spPr>
          <a:xfrm>
            <a:off x="0" y="0"/>
            <a:ext cx="184731" cy="4462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pic>
        <p:nvPicPr>
          <p:cNvPr id="828" name="Google Shape;828;p29"/>
          <p:cNvPicPr preferRelativeResize="0"/>
          <p:nvPr/>
        </p:nvPicPr>
        <p:blipFill rotWithShape="1">
          <a:blip r:embed="rId5">
            <a:alphaModFix/>
          </a:blip>
          <a:srcRect b="0" l="0" r="0" t="0"/>
          <a:stretch/>
        </p:blipFill>
        <p:spPr>
          <a:xfrm>
            <a:off x="107950" y="2636838"/>
            <a:ext cx="2767013" cy="425450"/>
          </a:xfrm>
          <a:prstGeom prst="rect">
            <a:avLst/>
          </a:prstGeom>
          <a:solidFill>
            <a:srgbClr val="FFFFCC"/>
          </a:solidFill>
          <a:ln cap="flat" cmpd="sng" w="9525">
            <a:solidFill>
              <a:srgbClr val="FFF600"/>
            </a:solidFill>
            <a:prstDash val="solid"/>
            <a:round/>
            <a:headEnd len="sm" w="sm" type="none"/>
            <a:tailEnd len="sm" w="sm" type="none"/>
          </a:ln>
        </p:spPr>
      </p:pic>
      <p:sp>
        <p:nvSpPr>
          <p:cNvPr id="829" name="Google Shape;829;p29"/>
          <p:cNvSpPr txBox="1"/>
          <p:nvPr/>
        </p:nvSpPr>
        <p:spPr>
          <a:xfrm>
            <a:off x="130175" y="3286125"/>
            <a:ext cx="2754313" cy="446276"/>
          </a:xfrm>
          <a:prstGeom prst="rect">
            <a:avLst/>
          </a:prstGeom>
          <a:solidFill>
            <a:schemeClr val="accent2"/>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Частинні випадки</a:t>
            </a:r>
            <a:endParaRPr b="1" sz="2300">
              <a:solidFill>
                <a:schemeClr val="dk1"/>
              </a:solidFill>
              <a:latin typeface="Times New Roman"/>
              <a:ea typeface="Times New Roman"/>
              <a:cs typeface="Times New Roman"/>
              <a:sym typeface="Times New Roman"/>
            </a:endParaRPr>
          </a:p>
        </p:txBody>
      </p:sp>
      <p:sp>
        <p:nvSpPr>
          <p:cNvPr id="830" name="Google Shape;830;p29"/>
          <p:cNvSpPr txBox="1"/>
          <p:nvPr/>
        </p:nvSpPr>
        <p:spPr>
          <a:xfrm>
            <a:off x="107950" y="3789363"/>
            <a:ext cx="2217274" cy="800219"/>
          </a:xfrm>
          <a:prstGeom prst="rect">
            <a:avLst/>
          </a:prstGeom>
          <a:solidFill>
            <a:srgbClr val="BFFDF6"/>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1)      </a:t>
            </a:r>
            <a:r>
              <a:rPr b="1" lang="ru-RU" sz="2300" u="sng">
                <a:solidFill>
                  <a:schemeClr val="dk1"/>
                </a:solidFill>
                <a:latin typeface="Times New Roman"/>
                <a:ea typeface="Times New Roman"/>
                <a:cs typeface="Times New Roman"/>
                <a:sym typeface="Times New Roman"/>
              </a:rPr>
              <a:t>cost=0</a:t>
            </a:r>
            <a:endParaRPr/>
          </a:p>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t = π/2+πn‚  nєZ</a:t>
            </a:r>
            <a:endParaRPr b="1" sz="2300">
              <a:solidFill>
                <a:schemeClr val="dk1"/>
              </a:solidFill>
              <a:latin typeface="Times New Roman"/>
              <a:ea typeface="Times New Roman"/>
              <a:cs typeface="Times New Roman"/>
              <a:sym typeface="Times New Roman"/>
            </a:endParaRPr>
          </a:p>
        </p:txBody>
      </p:sp>
      <p:sp>
        <p:nvSpPr>
          <p:cNvPr id="831" name="Google Shape;831;p29"/>
          <p:cNvSpPr txBox="1"/>
          <p:nvPr/>
        </p:nvSpPr>
        <p:spPr>
          <a:xfrm>
            <a:off x="755650" y="4581525"/>
            <a:ext cx="2194832" cy="800219"/>
          </a:xfrm>
          <a:prstGeom prst="rect">
            <a:avLst/>
          </a:prstGeom>
          <a:solidFill>
            <a:srgbClr val="BFFDF6"/>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2)       </a:t>
            </a:r>
            <a:r>
              <a:rPr b="1" lang="ru-RU" sz="2300" u="sng">
                <a:solidFill>
                  <a:schemeClr val="dk1"/>
                </a:solidFill>
                <a:latin typeface="Times New Roman"/>
                <a:ea typeface="Times New Roman"/>
                <a:cs typeface="Times New Roman"/>
                <a:sym typeface="Times New Roman"/>
              </a:rPr>
              <a:t>cost=1</a:t>
            </a:r>
            <a:endParaRPr/>
          </a:p>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t = 0+2πn‚  nєZ </a:t>
            </a:r>
            <a:endParaRPr b="1" sz="2300">
              <a:solidFill>
                <a:schemeClr val="dk1"/>
              </a:solidFill>
              <a:latin typeface="Times New Roman"/>
              <a:ea typeface="Times New Roman"/>
              <a:cs typeface="Times New Roman"/>
              <a:sym typeface="Times New Roman"/>
            </a:endParaRPr>
          </a:p>
        </p:txBody>
      </p:sp>
      <p:sp>
        <p:nvSpPr>
          <p:cNvPr id="832" name="Google Shape;832;p29"/>
          <p:cNvSpPr txBox="1"/>
          <p:nvPr/>
        </p:nvSpPr>
        <p:spPr>
          <a:xfrm>
            <a:off x="179388" y="5373688"/>
            <a:ext cx="2135521" cy="800219"/>
          </a:xfrm>
          <a:prstGeom prst="rect">
            <a:avLst/>
          </a:prstGeom>
          <a:solidFill>
            <a:srgbClr val="BFFDF6"/>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3)      </a:t>
            </a:r>
            <a:r>
              <a:rPr b="1" lang="ru-RU" sz="2300" u="sng">
                <a:solidFill>
                  <a:schemeClr val="dk1"/>
                </a:solidFill>
                <a:latin typeface="Times New Roman"/>
                <a:ea typeface="Times New Roman"/>
                <a:cs typeface="Times New Roman"/>
                <a:sym typeface="Times New Roman"/>
              </a:rPr>
              <a:t>cost = -1</a:t>
            </a:r>
            <a:endParaRPr b="1" sz="23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t = π+2πn‚  nєZ</a:t>
            </a:r>
            <a:endParaRPr b="1" sz="2300">
              <a:solidFill>
                <a:schemeClr val="dk1"/>
              </a:solidFill>
              <a:latin typeface="Times New Roman"/>
              <a:ea typeface="Times New Roman"/>
              <a:cs typeface="Times New Roman"/>
              <a:sym typeface="Times New Roman"/>
            </a:endParaRPr>
          </a:p>
        </p:txBody>
      </p:sp>
      <p:sp>
        <p:nvSpPr>
          <p:cNvPr id="833" name="Google Shape;833;p29"/>
          <p:cNvSpPr txBox="1"/>
          <p:nvPr/>
        </p:nvSpPr>
        <p:spPr>
          <a:xfrm>
            <a:off x="3059113" y="1000125"/>
            <a:ext cx="3025775" cy="446276"/>
          </a:xfrm>
          <a:prstGeom prst="rect">
            <a:avLst/>
          </a:prstGeom>
          <a:solidFill>
            <a:srgbClr val="CCFFCC"/>
          </a:solidFill>
          <a:ln cap="flat" cmpd="sng" w="9525">
            <a:solidFill>
              <a:srgbClr val="2298BF"/>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2.  sint =</a:t>
            </a:r>
            <a:r>
              <a:rPr b="1" i="1" lang="ru-RU" sz="2300">
                <a:solidFill>
                  <a:schemeClr val="dk1"/>
                </a:solidFill>
                <a:latin typeface="Times New Roman"/>
                <a:ea typeface="Times New Roman"/>
                <a:cs typeface="Times New Roman"/>
                <a:sym typeface="Times New Roman"/>
              </a:rPr>
              <a:t> а, </a:t>
            </a:r>
            <a:r>
              <a:rPr lang="ru-RU" sz="2300">
                <a:solidFill>
                  <a:schemeClr val="dk1"/>
                </a:solidFill>
                <a:latin typeface="Times New Roman"/>
                <a:ea typeface="Times New Roman"/>
                <a:cs typeface="Times New Roman"/>
                <a:sym typeface="Times New Roman"/>
              </a:rPr>
              <a:t>де </a:t>
            </a:r>
            <a:r>
              <a:rPr b="1" i="1" lang="ru-RU" sz="2300">
                <a:solidFill>
                  <a:schemeClr val="dk1"/>
                </a:solidFill>
                <a:latin typeface="Times New Roman"/>
                <a:ea typeface="Times New Roman"/>
                <a:cs typeface="Times New Roman"/>
                <a:sym typeface="Times New Roman"/>
              </a:rPr>
              <a:t> |а| ≤ </a:t>
            </a:r>
            <a:r>
              <a:rPr b="1" lang="ru-RU" sz="2300">
                <a:solidFill>
                  <a:schemeClr val="dk1"/>
                </a:solidFill>
                <a:latin typeface="Times New Roman"/>
                <a:ea typeface="Times New Roman"/>
                <a:cs typeface="Times New Roman"/>
                <a:sym typeface="Times New Roman"/>
              </a:rPr>
              <a:t>1</a:t>
            </a:r>
            <a:endParaRPr/>
          </a:p>
        </p:txBody>
      </p:sp>
      <p:sp>
        <p:nvSpPr>
          <p:cNvPr id="834" name="Google Shape;834;p29"/>
          <p:cNvSpPr/>
          <p:nvPr/>
        </p:nvSpPr>
        <p:spPr>
          <a:xfrm>
            <a:off x="0" y="0"/>
            <a:ext cx="184731" cy="4462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sp>
        <p:nvSpPr>
          <p:cNvPr id="835" name="Google Shape;835;p29"/>
          <p:cNvSpPr/>
          <p:nvPr/>
        </p:nvSpPr>
        <p:spPr>
          <a:xfrm>
            <a:off x="0" y="0"/>
            <a:ext cx="184731" cy="4462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grpSp>
        <p:nvGrpSpPr>
          <p:cNvPr id="836" name="Google Shape;836;p29"/>
          <p:cNvGrpSpPr/>
          <p:nvPr/>
        </p:nvGrpSpPr>
        <p:grpSpPr>
          <a:xfrm>
            <a:off x="3059832" y="1643062"/>
            <a:ext cx="2869481" cy="705817"/>
            <a:chOff x="5286380" y="1571612"/>
            <a:chExt cx="2714626" cy="571504"/>
          </a:xfrm>
        </p:grpSpPr>
        <p:pic>
          <p:nvPicPr>
            <p:cNvPr id="837" name="Google Shape;837;p29"/>
            <p:cNvPicPr preferRelativeResize="0"/>
            <p:nvPr/>
          </p:nvPicPr>
          <p:blipFill rotWithShape="1">
            <a:blip r:embed="rId6">
              <a:alphaModFix/>
            </a:blip>
            <a:srcRect b="0" l="0" r="0" t="0"/>
            <a:stretch/>
          </p:blipFill>
          <p:spPr>
            <a:xfrm>
              <a:off x="5429256" y="1571612"/>
              <a:ext cx="2209800" cy="276225"/>
            </a:xfrm>
            <a:prstGeom prst="rect">
              <a:avLst/>
            </a:prstGeom>
            <a:noFill/>
            <a:ln>
              <a:noFill/>
            </a:ln>
          </p:spPr>
        </p:pic>
        <p:pic>
          <p:nvPicPr>
            <p:cNvPr id="838" name="Google Shape;838;p29"/>
            <p:cNvPicPr preferRelativeResize="0"/>
            <p:nvPr/>
          </p:nvPicPr>
          <p:blipFill rotWithShape="1">
            <a:blip r:embed="rId7">
              <a:alphaModFix/>
            </a:blip>
            <a:srcRect b="0" l="0" r="0" t="0"/>
            <a:stretch/>
          </p:blipFill>
          <p:spPr>
            <a:xfrm>
              <a:off x="5429256" y="1857364"/>
              <a:ext cx="2571750" cy="276225"/>
            </a:xfrm>
            <a:prstGeom prst="rect">
              <a:avLst/>
            </a:prstGeom>
            <a:noFill/>
            <a:ln>
              <a:noFill/>
            </a:ln>
          </p:spPr>
        </p:pic>
        <p:sp>
          <p:nvSpPr>
            <p:cNvPr id="839" name="Google Shape;839;p29"/>
            <p:cNvSpPr/>
            <p:nvPr/>
          </p:nvSpPr>
          <p:spPr>
            <a:xfrm>
              <a:off x="5286380" y="1571612"/>
              <a:ext cx="142875" cy="571504"/>
            </a:xfrm>
            <a:prstGeom prst="leftBracket">
              <a:avLst>
                <a:gd fmla="val 8333" name="adj"/>
              </a:avLst>
            </a:prstGeom>
            <a:solidFill>
              <a:srgbClr val="FFFFCC"/>
            </a:solidFill>
            <a:ln cap="flat"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grpSp>
      <p:sp>
        <p:nvSpPr>
          <p:cNvPr id="840" name="Google Shape;840;p29"/>
          <p:cNvSpPr txBox="1"/>
          <p:nvPr/>
        </p:nvSpPr>
        <p:spPr>
          <a:xfrm>
            <a:off x="4214813" y="2286000"/>
            <a:ext cx="614271"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300">
                <a:solidFill>
                  <a:schemeClr val="dk1"/>
                </a:solidFill>
                <a:latin typeface="Times New Roman"/>
                <a:ea typeface="Times New Roman"/>
                <a:cs typeface="Times New Roman"/>
                <a:sym typeface="Times New Roman"/>
              </a:rPr>
              <a:t>або</a:t>
            </a:r>
            <a:endParaRPr/>
          </a:p>
        </p:txBody>
      </p:sp>
      <p:sp>
        <p:nvSpPr>
          <p:cNvPr id="841" name="Google Shape;841;p29"/>
          <p:cNvSpPr/>
          <p:nvPr/>
        </p:nvSpPr>
        <p:spPr>
          <a:xfrm>
            <a:off x="0" y="0"/>
            <a:ext cx="184731" cy="4462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pic>
        <p:nvPicPr>
          <p:cNvPr id="842" name="Google Shape;842;p29"/>
          <p:cNvPicPr preferRelativeResize="0"/>
          <p:nvPr/>
        </p:nvPicPr>
        <p:blipFill rotWithShape="1">
          <a:blip r:embed="rId8">
            <a:alphaModFix/>
          </a:blip>
          <a:srcRect b="0" l="0" r="0" t="0"/>
          <a:stretch/>
        </p:blipFill>
        <p:spPr>
          <a:xfrm>
            <a:off x="3000375" y="2643188"/>
            <a:ext cx="3581400" cy="498475"/>
          </a:xfrm>
          <a:prstGeom prst="rect">
            <a:avLst/>
          </a:prstGeom>
          <a:solidFill>
            <a:srgbClr val="FFFFCC"/>
          </a:solidFill>
          <a:ln cap="flat" cmpd="sng" w="9525">
            <a:solidFill>
              <a:srgbClr val="2298BF"/>
            </a:solidFill>
            <a:prstDash val="solid"/>
            <a:round/>
            <a:headEnd len="sm" w="sm" type="none"/>
            <a:tailEnd len="sm" w="sm" type="none"/>
          </a:ln>
        </p:spPr>
      </p:pic>
      <p:sp>
        <p:nvSpPr>
          <p:cNvPr id="843" name="Google Shape;843;p29"/>
          <p:cNvSpPr txBox="1"/>
          <p:nvPr/>
        </p:nvSpPr>
        <p:spPr>
          <a:xfrm>
            <a:off x="3014663" y="3286125"/>
            <a:ext cx="3070225" cy="446276"/>
          </a:xfrm>
          <a:prstGeom prst="rect">
            <a:avLst/>
          </a:prstGeom>
          <a:solidFill>
            <a:srgbClr val="34349E"/>
          </a:solidFill>
          <a:ln cap="flat" cmpd="sng" w="9525">
            <a:solidFill>
              <a:srgbClr val="B1B5BA"/>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Частинні випадки</a:t>
            </a:r>
            <a:endParaRPr b="1" sz="2300">
              <a:solidFill>
                <a:schemeClr val="dk1"/>
              </a:solidFill>
              <a:latin typeface="Times New Roman"/>
              <a:ea typeface="Times New Roman"/>
              <a:cs typeface="Times New Roman"/>
              <a:sym typeface="Times New Roman"/>
            </a:endParaRPr>
          </a:p>
        </p:txBody>
      </p:sp>
      <p:sp>
        <p:nvSpPr>
          <p:cNvPr id="844" name="Google Shape;844;p29"/>
          <p:cNvSpPr txBox="1"/>
          <p:nvPr/>
        </p:nvSpPr>
        <p:spPr>
          <a:xfrm>
            <a:off x="3132138" y="3749675"/>
            <a:ext cx="1889125" cy="1154162"/>
          </a:xfrm>
          <a:prstGeom prst="rect">
            <a:avLst/>
          </a:prstGeom>
          <a:solidFill>
            <a:srgbClr val="FFCCFF"/>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1)   </a:t>
            </a:r>
            <a:r>
              <a:rPr b="1" lang="ru-RU" sz="2300" u="sng">
                <a:solidFill>
                  <a:schemeClr val="dk1"/>
                </a:solidFill>
                <a:latin typeface="Times New Roman"/>
                <a:ea typeface="Times New Roman"/>
                <a:cs typeface="Times New Roman"/>
                <a:sym typeface="Times New Roman"/>
              </a:rPr>
              <a:t>sint=0</a:t>
            </a:r>
            <a:endParaRPr/>
          </a:p>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t = 0+πk‚ kЄZ</a:t>
            </a:r>
            <a:endParaRPr b="1" sz="2300">
              <a:solidFill>
                <a:schemeClr val="dk1"/>
              </a:solidFill>
              <a:latin typeface="Times New Roman"/>
              <a:ea typeface="Times New Roman"/>
              <a:cs typeface="Times New Roman"/>
              <a:sym typeface="Times New Roman"/>
            </a:endParaRPr>
          </a:p>
        </p:txBody>
      </p:sp>
      <p:sp>
        <p:nvSpPr>
          <p:cNvPr id="845" name="Google Shape;845;p29"/>
          <p:cNvSpPr txBox="1"/>
          <p:nvPr/>
        </p:nvSpPr>
        <p:spPr>
          <a:xfrm>
            <a:off x="3851275" y="4541838"/>
            <a:ext cx="2363146" cy="800219"/>
          </a:xfrm>
          <a:prstGeom prst="rect">
            <a:avLst/>
          </a:prstGeom>
          <a:solidFill>
            <a:srgbClr val="FFCCFF"/>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2)    </a:t>
            </a:r>
            <a:r>
              <a:rPr b="1" lang="ru-RU" sz="2300" u="sng">
                <a:solidFill>
                  <a:schemeClr val="dk1"/>
                </a:solidFill>
                <a:latin typeface="Times New Roman"/>
                <a:ea typeface="Times New Roman"/>
                <a:cs typeface="Times New Roman"/>
                <a:sym typeface="Times New Roman"/>
              </a:rPr>
              <a:t>sint=1</a:t>
            </a:r>
            <a:endParaRPr/>
          </a:p>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t = π/2+2πk‚ kЄZ</a:t>
            </a:r>
            <a:endParaRPr b="1" sz="2300">
              <a:solidFill>
                <a:schemeClr val="dk1"/>
              </a:solidFill>
              <a:latin typeface="Times New Roman"/>
              <a:ea typeface="Times New Roman"/>
              <a:cs typeface="Times New Roman"/>
              <a:sym typeface="Times New Roman"/>
            </a:endParaRPr>
          </a:p>
        </p:txBody>
      </p:sp>
      <p:sp>
        <p:nvSpPr>
          <p:cNvPr id="846" name="Google Shape;846;p29"/>
          <p:cNvSpPr txBox="1"/>
          <p:nvPr/>
        </p:nvSpPr>
        <p:spPr>
          <a:xfrm>
            <a:off x="3132138" y="5334000"/>
            <a:ext cx="2534668" cy="800219"/>
          </a:xfrm>
          <a:prstGeom prst="rect">
            <a:avLst/>
          </a:prstGeom>
          <a:solidFill>
            <a:srgbClr val="FFCCFF"/>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3)    </a:t>
            </a:r>
            <a:r>
              <a:rPr b="1" lang="ru-RU" sz="2300" u="sng">
                <a:solidFill>
                  <a:schemeClr val="dk1"/>
                </a:solidFill>
                <a:latin typeface="Times New Roman"/>
                <a:ea typeface="Times New Roman"/>
                <a:cs typeface="Times New Roman"/>
                <a:sym typeface="Times New Roman"/>
              </a:rPr>
              <a:t>sint = - 1</a:t>
            </a:r>
            <a:endParaRPr/>
          </a:p>
          <a:p>
            <a:pPr indent="0" lvl="0" marL="0" marR="0" rtl="0" algn="ctr">
              <a:spcBef>
                <a:spcPts val="0"/>
              </a:spcBef>
              <a:spcAft>
                <a:spcPts val="0"/>
              </a:spcAft>
              <a:buNone/>
            </a:pPr>
            <a:r>
              <a:rPr b="1" lang="ru-RU" sz="2300">
                <a:solidFill>
                  <a:schemeClr val="dk1"/>
                </a:solidFill>
                <a:latin typeface="Times New Roman"/>
                <a:ea typeface="Times New Roman"/>
                <a:cs typeface="Times New Roman"/>
                <a:sym typeface="Times New Roman"/>
              </a:rPr>
              <a:t>t = - π/2+2πk‚ kЄZ</a:t>
            </a:r>
            <a:endParaRPr b="1" sz="2300">
              <a:solidFill>
                <a:schemeClr val="dk1"/>
              </a:solidFill>
              <a:latin typeface="Times New Roman"/>
              <a:ea typeface="Times New Roman"/>
              <a:cs typeface="Times New Roman"/>
              <a:sym typeface="Times New Roman"/>
            </a:endParaRPr>
          </a:p>
        </p:txBody>
      </p:sp>
      <p:cxnSp>
        <p:nvCxnSpPr>
          <p:cNvPr id="847" name="Google Shape;847;p29"/>
          <p:cNvCxnSpPr/>
          <p:nvPr/>
        </p:nvCxnSpPr>
        <p:spPr>
          <a:xfrm rot="5400000">
            <a:off x="215107" y="3642519"/>
            <a:ext cx="5429250" cy="1587"/>
          </a:xfrm>
          <a:prstGeom prst="straightConnector1">
            <a:avLst/>
          </a:prstGeom>
          <a:noFill/>
          <a:ln cap="flat" cmpd="sng" w="19050">
            <a:solidFill>
              <a:schemeClr val="lt1"/>
            </a:solidFill>
            <a:prstDash val="solid"/>
            <a:round/>
            <a:headEnd len="sm" w="sm" type="none"/>
            <a:tailEnd len="sm" w="sm" type="none"/>
          </a:ln>
        </p:spPr>
      </p:cxnSp>
      <p:cxnSp>
        <p:nvCxnSpPr>
          <p:cNvPr id="848" name="Google Shape;848;p29"/>
          <p:cNvCxnSpPr/>
          <p:nvPr/>
        </p:nvCxnSpPr>
        <p:spPr>
          <a:xfrm rot="5400000">
            <a:off x="3442494" y="3621881"/>
            <a:ext cx="5429250" cy="1588"/>
          </a:xfrm>
          <a:prstGeom prst="straightConnector1">
            <a:avLst/>
          </a:prstGeom>
          <a:noFill/>
          <a:ln cap="flat" cmpd="sng" w="19050">
            <a:solidFill>
              <a:schemeClr val="lt1"/>
            </a:solidFill>
            <a:prstDash val="solid"/>
            <a:round/>
            <a:headEnd len="sm" w="sm" type="none"/>
            <a:tailEnd len="sm" w="sm" type="none"/>
          </a:ln>
        </p:spPr>
      </p:cxnSp>
      <p:sp>
        <p:nvSpPr>
          <p:cNvPr id="849" name="Google Shape;849;p29"/>
          <p:cNvSpPr txBox="1"/>
          <p:nvPr/>
        </p:nvSpPr>
        <p:spPr>
          <a:xfrm>
            <a:off x="6732588" y="1268413"/>
            <a:ext cx="2143536" cy="446276"/>
          </a:xfrm>
          <a:prstGeom prst="rect">
            <a:avLst/>
          </a:prstGeom>
          <a:solidFill>
            <a:srgbClr val="CCFFCC"/>
          </a:solidFill>
          <a:ln cap="flat" cmpd="sng" w="9525">
            <a:solidFill>
              <a:srgbClr val="57667B"/>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3.  tgt =</a:t>
            </a:r>
            <a:r>
              <a:rPr b="1" i="1" lang="ru-RU" sz="2300">
                <a:solidFill>
                  <a:schemeClr val="dk1"/>
                </a:solidFill>
                <a:latin typeface="Times New Roman"/>
                <a:ea typeface="Times New Roman"/>
                <a:cs typeface="Times New Roman"/>
                <a:sym typeface="Times New Roman"/>
              </a:rPr>
              <a:t> а,  а</a:t>
            </a:r>
            <a:r>
              <a:rPr b="1" lang="ru-RU" sz="2300">
                <a:solidFill>
                  <a:schemeClr val="dk1"/>
                </a:solidFill>
                <a:latin typeface="Times New Roman"/>
                <a:ea typeface="Times New Roman"/>
                <a:cs typeface="Times New Roman"/>
                <a:sym typeface="Times New Roman"/>
              </a:rPr>
              <a:t>єR</a:t>
            </a:r>
            <a:r>
              <a:rPr b="1" i="1" lang="ru-RU" sz="2300">
                <a:solidFill>
                  <a:schemeClr val="dk1"/>
                </a:solidFill>
                <a:latin typeface="Times New Roman"/>
                <a:ea typeface="Times New Roman"/>
                <a:cs typeface="Times New Roman"/>
                <a:sym typeface="Times New Roman"/>
              </a:rPr>
              <a:t> </a:t>
            </a:r>
            <a:endParaRPr b="1" sz="2300">
              <a:solidFill>
                <a:schemeClr val="dk1"/>
              </a:solidFill>
              <a:latin typeface="Times New Roman"/>
              <a:ea typeface="Times New Roman"/>
              <a:cs typeface="Times New Roman"/>
              <a:sym typeface="Times New Roman"/>
            </a:endParaRPr>
          </a:p>
        </p:txBody>
      </p:sp>
      <p:sp>
        <p:nvSpPr>
          <p:cNvPr id="850" name="Google Shape;850;p29"/>
          <p:cNvSpPr/>
          <p:nvPr/>
        </p:nvSpPr>
        <p:spPr>
          <a:xfrm>
            <a:off x="6340475" y="1989138"/>
            <a:ext cx="2629246" cy="446276"/>
          </a:xfrm>
          <a:prstGeom prst="rect">
            <a:avLst/>
          </a:prstGeom>
          <a:solidFill>
            <a:srgbClr val="FFFFCC"/>
          </a:solidFill>
          <a:ln cap="flat" cmpd="sng" w="9525">
            <a:solidFill>
              <a:srgbClr val="57667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ru-RU" sz="2300">
                <a:solidFill>
                  <a:schemeClr val="dk1"/>
                </a:solidFill>
                <a:latin typeface="Times New Roman"/>
                <a:ea typeface="Times New Roman"/>
                <a:cs typeface="Times New Roman"/>
                <a:sym typeface="Times New Roman"/>
              </a:rPr>
              <a:t>t = arctg</a:t>
            </a:r>
            <a:r>
              <a:rPr b="1" i="1" lang="ru-RU" sz="2300">
                <a:solidFill>
                  <a:schemeClr val="dk1"/>
                </a:solidFill>
                <a:latin typeface="Times New Roman"/>
                <a:ea typeface="Times New Roman"/>
                <a:cs typeface="Times New Roman"/>
                <a:sym typeface="Times New Roman"/>
              </a:rPr>
              <a:t> а + </a:t>
            </a:r>
            <a:r>
              <a:rPr lang="ru-RU" sz="2300">
                <a:solidFill>
                  <a:schemeClr val="dk1"/>
                </a:solidFill>
                <a:latin typeface="Times New Roman"/>
                <a:ea typeface="Times New Roman"/>
                <a:cs typeface="Times New Roman"/>
                <a:sym typeface="Times New Roman"/>
              </a:rPr>
              <a:t>πk‚ kєZ</a:t>
            </a:r>
            <a:endParaRPr sz="2300">
              <a:solidFill>
                <a:schemeClr val="dk1"/>
              </a:solidFill>
              <a:latin typeface="Times New Roman"/>
              <a:ea typeface="Times New Roman"/>
              <a:cs typeface="Times New Roman"/>
              <a:sym typeface="Times New Roman"/>
            </a:endParaRPr>
          </a:p>
        </p:txBody>
      </p:sp>
      <p:sp>
        <p:nvSpPr>
          <p:cNvPr id="851" name="Google Shape;851;p29"/>
          <p:cNvSpPr/>
          <p:nvPr/>
        </p:nvSpPr>
        <p:spPr>
          <a:xfrm>
            <a:off x="6516688" y="3644900"/>
            <a:ext cx="2428875" cy="446276"/>
          </a:xfrm>
          <a:prstGeom prst="rect">
            <a:avLst/>
          </a:prstGeom>
          <a:solidFill>
            <a:srgbClr val="CCFFCC"/>
          </a:solidFill>
          <a:ln cap="flat" cmpd="sng" w="9525">
            <a:solidFill>
              <a:srgbClr val="57667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4.   ctgt = </a:t>
            </a:r>
            <a:r>
              <a:rPr b="1" i="1" lang="ru-RU" sz="2300">
                <a:solidFill>
                  <a:schemeClr val="dk1"/>
                </a:solidFill>
                <a:latin typeface="Times New Roman"/>
                <a:ea typeface="Times New Roman"/>
                <a:cs typeface="Times New Roman"/>
                <a:sym typeface="Times New Roman"/>
              </a:rPr>
              <a:t>а,  а</a:t>
            </a:r>
            <a:r>
              <a:rPr b="1" lang="ru-RU" sz="2300">
                <a:solidFill>
                  <a:schemeClr val="dk1"/>
                </a:solidFill>
                <a:latin typeface="Times New Roman"/>
                <a:ea typeface="Times New Roman"/>
                <a:cs typeface="Times New Roman"/>
                <a:sym typeface="Times New Roman"/>
              </a:rPr>
              <a:t>єR</a:t>
            </a:r>
            <a:endParaRPr b="1" sz="2300">
              <a:solidFill>
                <a:schemeClr val="dk1"/>
              </a:solidFill>
              <a:latin typeface="Times New Roman"/>
              <a:ea typeface="Times New Roman"/>
              <a:cs typeface="Times New Roman"/>
              <a:sym typeface="Times New Roman"/>
            </a:endParaRPr>
          </a:p>
        </p:txBody>
      </p:sp>
      <p:sp>
        <p:nvSpPr>
          <p:cNvPr id="852" name="Google Shape;852;p29"/>
          <p:cNvSpPr/>
          <p:nvPr/>
        </p:nvSpPr>
        <p:spPr>
          <a:xfrm>
            <a:off x="6205538" y="4365625"/>
            <a:ext cx="2759089" cy="446276"/>
          </a:xfrm>
          <a:prstGeom prst="rect">
            <a:avLst/>
          </a:prstGeom>
          <a:solidFill>
            <a:srgbClr val="FFFFCC"/>
          </a:solidFill>
          <a:ln cap="flat" cmpd="sng" w="9525">
            <a:solidFill>
              <a:srgbClr val="57667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ru-RU" sz="2300">
                <a:solidFill>
                  <a:schemeClr val="dk1"/>
                </a:solidFill>
                <a:latin typeface="Times New Roman"/>
                <a:ea typeface="Times New Roman"/>
                <a:cs typeface="Times New Roman"/>
                <a:sym typeface="Times New Roman"/>
              </a:rPr>
              <a:t>t = arcctg</a:t>
            </a:r>
            <a:r>
              <a:rPr b="1" i="1" lang="ru-RU" sz="2300">
                <a:solidFill>
                  <a:schemeClr val="dk1"/>
                </a:solidFill>
                <a:latin typeface="Times New Roman"/>
                <a:ea typeface="Times New Roman"/>
                <a:cs typeface="Times New Roman"/>
                <a:sym typeface="Times New Roman"/>
              </a:rPr>
              <a:t> а </a:t>
            </a:r>
            <a:r>
              <a:rPr lang="ru-RU" sz="2300">
                <a:solidFill>
                  <a:schemeClr val="dk1"/>
                </a:solidFill>
                <a:latin typeface="Times New Roman"/>
                <a:ea typeface="Times New Roman"/>
                <a:cs typeface="Times New Roman"/>
                <a:sym typeface="Times New Roman"/>
              </a:rPr>
              <a:t>+ πk‚ kєZ</a:t>
            </a:r>
            <a:endParaRPr sz="2300">
              <a:solidFill>
                <a:schemeClr val="dk1"/>
              </a:solidFill>
              <a:latin typeface="Times New Roman"/>
              <a:ea typeface="Times New Roman"/>
              <a:cs typeface="Times New Roman"/>
              <a:sym typeface="Times New Roman"/>
            </a:endParaRPr>
          </a:p>
        </p:txBody>
      </p:sp>
      <p:cxnSp>
        <p:nvCxnSpPr>
          <p:cNvPr id="853" name="Google Shape;853;p29"/>
          <p:cNvCxnSpPr/>
          <p:nvPr/>
        </p:nvCxnSpPr>
        <p:spPr>
          <a:xfrm>
            <a:off x="6357938" y="3286125"/>
            <a:ext cx="2428875" cy="1588"/>
          </a:xfrm>
          <a:prstGeom prst="straightConnector1">
            <a:avLst/>
          </a:prstGeom>
          <a:noFill/>
          <a:ln cap="flat" cmpd="sng" w="19050">
            <a:solidFill>
              <a:schemeClr val="lt1"/>
            </a:solidFill>
            <a:prstDash val="solid"/>
            <a:round/>
            <a:headEnd len="sm" w="sm" type="none"/>
            <a:tailEnd len="sm" w="sm" type="none"/>
          </a:ln>
        </p:spPr>
      </p:cxnSp>
      <p:sp>
        <p:nvSpPr>
          <p:cNvPr id="854" name="Google Shape;854;p29"/>
          <p:cNvSpPr/>
          <p:nvPr/>
        </p:nvSpPr>
        <p:spPr>
          <a:xfrm>
            <a:off x="179388" y="1628775"/>
            <a:ext cx="282450" cy="44627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t</a:t>
            </a:r>
            <a:endParaRPr sz="2300">
              <a:solidFill>
                <a:schemeClr val="dk1"/>
              </a:solidFill>
              <a:latin typeface="Times New Roman"/>
              <a:ea typeface="Times New Roman"/>
              <a:cs typeface="Times New Roman"/>
              <a:sym typeface="Times New Roman"/>
            </a:endParaRPr>
          </a:p>
        </p:txBody>
      </p:sp>
      <p:sp>
        <p:nvSpPr>
          <p:cNvPr id="855" name="Google Shape;855;p29"/>
          <p:cNvSpPr/>
          <p:nvPr/>
        </p:nvSpPr>
        <p:spPr>
          <a:xfrm>
            <a:off x="250825" y="1989138"/>
            <a:ext cx="282450" cy="44627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300">
                <a:solidFill>
                  <a:schemeClr val="dk1"/>
                </a:solidFill>
                <a:latin typeface="Times New Roman"/>
                <a:ea typeface="Times New Roman"/>
                <a:cs typeface="Times New Roman"/>
                <a:sym typeface="Times New Roman"/>
              </a:rPr>
              <a:t>t</a:t>
            </a:r>
            <a:endParaRPr sz="2300">
              <a:solidFill>
                <a:schemeClr val="dk1"/>
              </a:solidFill>
              <a:latin typeface="Times New Roman"/>
              <a:ea typeface="Times New Roman"/>
              <a:cs typeface="Times New Roman"/>
              <a:sym typeface="Times New Roman"/>
            </a:endParaRPr>
          </a:p>
        </p:txBody>
      </p:sp>
    </p:spTree>
  </p:cSld>
  <p:clrMapOvr>
    <a:masterClrMapping/>
  </p:clrMapOvr>
  <p:transition spd="med">
    <p:fade thruBlk="1"/>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9" name="Shape 859"/>
        <p:cNvGrpSpPr/>
        <p:nvPr/>
      </p:nvGrpSpPr>
      <p:grpSpPr>
        <a:xfrm>
          <a:off x="0" y="0"/>
          <a:ext cx="0" cy="0"/>
          <a:chOff x="0" y="0"/>
          <a:chExt cx="0" cy="0"/>
        </a:xfrm>
      </p:grpSpPr>
      <p:sp>
        <p:nvSpPr>
          <p:cNvPr id="860" name="Google Shape;860;p30"/>
          <p:cNvSpPr/>
          <p:nvPr/>
        </p:nvSpPr>
        <p:spPr>
          <a:xfrm>
            <a:off x="2268538" y="3284538"/>
            <a:ext cx="5000625" cy="3286125"/>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61" name="Google Shape;861;p30"/>
          <p:cNvSpPr/>
          <p:nvPr/>
        </p:nvSpPr>
        <p:spPr>
          <a:xfrm>
            <a:off x="323850" y="0"/>
            <a:ext cx="4392613" cy="3209925"/>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Clr>
                <a:srgbClr val="000000"/>
              </a:buClr>
              <a:buFont typeface="Arial"/>
              <a:buNone/>
            </a:pPr>
            <a:r>
              <a:t/>
            </a:r>
            <a:endParaRPr sz="1800">
              <a:solidFill>
                <a:schemeClr val="lt1"/>
              </a:solidFill>
              <a:latin typeface="Arial"/>
              <a:ea typeface="Arial"/>
              <a:cs typeface="Arial"/>
              <a:sym typeface="Arial"/>
            </a:endParaRPr>
          </a:p>
        </p:txBody>
      </p:sp>
      <p:sp>
        <p:nvSpPr>
          <p:cNvPr id="862" name="Google Shape;862;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63" name="Google Shape;863;p30"/>
          <p:cNvPicPr preferRelativeResize="0"/>
          <p:nvPr/>
        </p:nvPicPr>
        <p:blipFill rotWithShape="1">
          <a:blip r:embed="rId3">
            <a:alphaModFix/>
          </a:blip>
          <a:srcRect b="0" l="0" r="0" t="0"/>
          <a:stretch/>
        </p:blipFill>
        <p:spPr>
          <a:xfrm>
            <a:off x="1187450" y="115888"/>
            <a:ext cx="2590800" cy="828675"/>
          </a:xfrm>
          <a:prstGeom prst="rect">
            <a:avLst/>
          </a:prstGeom>
          <a:noFill/>
          <a:ln>
            <a:noFill/>
          </a:ln>
        </p:spPr>
      </p:pic>
      <p:sp>
        <p:nvSpPr>
          <p:cNvPr id="864" name="Google Shape;864;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65" name="Google Shape;865;p30"/>
          <p:cNvPicPr preferRelativeResize="0"/>
          <p:nvPr/>
        </p:nvPicPr>
        <p:blipFill rotWithShape="1">
          <a:blip r:embed="rId4">
            <a:alphaModFix/>
          </a:blip>
          <a:srcRect b="0" l="0" r="0" t="0"/>
          <a:stretch/>
        </p:blipFill>
        <p:spPr>
          <a:xfrm>
            <a:off x="1763713" y="765175"/>
            <a:ext cx="1590675" cy="828675"/>
          </a:xfrm>
          <a:prstGeom prst="rect">
            <a:avLst/>
          </a:prstGeom>
          <a:noFill/>
          <a:ln>
            <a:noFill/>
          </a:ln>
        </p:spPr>
      </p:pic>
      <p:sp>
        <p:nvSpPr>
          <p:cNvPr id="866" name="Google Shape;866;p30"/>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67" name="Google Shape;867;p30"/>
          <p:cNvPicPr preferRelativeResize="0"/>
          <p:nvPr/>
        </p:nvPicPr>
        <p:blipFill rotWithShape="1">
          <a:blip r:embed="rId5">
            <a:alphaModFix/>
          </a:blip>
          <a:srcRect b="0" l="0" r="0" t="0"/>
          <a:stretch/>
        </p:blipFill>
        <p:spPr>
          <a:xfrm>
            <a:off x="755650" y="1628775"/>
            <a:ext cx="3781425" cy="742950"/>
          </a:xfrm>
          <a:prstGeom prst="rect">
            <a:avLst/>
          </a:prstGeom>
          <a:noFill/>
          <a:ln>
            <a:noFill/>
          </a:ln>
        </p:spPr>
      </p:pic>
      <p:sp>
        <p:nvSpPr>
          <p:cNvPr id="868" name="Google Shape;868;p30"/>
          <p:cNvSpPr/>
          <p:nvPr/>
        </p:nvSpPr>
        <p:spPr>
          <a:xfrm>
            <a:off x="0" y="120015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69" name="Google Shape;869;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70" name="Google Shape;870;p30"/>
          <p:cNvPicPr preferRelativeResize="0"/>
          <p:nvPr/>
        </p:nvPicPr>
        <p:blipFill rotWithShape="1">
          <a:blip r:embed="rId6">
            <a:alphaModFix/>
          </a:blip>
          <a:srcRect b="0" l="0" r="0" t="0"/>
          <a:stretch/>
        </p:blipFill>
        <p:spPr>
          <a:xfrm>
            <a:off x="1258888" y="2349500"/>
            <a:ext cx="2819400" cy="685800"/>
          </a:xfrm>
          <a:prstGeom prst="rect">
            <a:avLst/>
          </a:prstGeom>
          <a:solidFill>
            <a:srgbClr val="FDDFF5"/>
          </a:solidFill>
          <a:ln>
            <a:noFill/>
          </a:ln>
        </p:spPr>
      </p:pic>
      <p:sp>
        <p:nvSpPr>
          <p:cNvPr id="871" name="Google Shape;871;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72" name="Google Shape;872;p30"/>
          <p:cNvPicPr preferRelativeResize="0"/>
          <p:nvPr/>
        </p:nvPicPr>
        <p:blipFill rotWithShape="1">
          <a:blip r:embed="rId7">
            <a:alphaModFix/>
          </a:blip>
          <a:srcRect b="0" l="0" r="0" t="0"/>
          <a:stretch/>
        </p:blipFill>
        <p:spPr>
          <a:xfrm>
            <a:off x="3419475" y="3284538"/>
            <a:ext cx="2609850" cy="942975"/>
          </a:xfrm>
          <a:prstGeom prst="rect">
            <a:avLst/>
          </a:prstGeom>
          <a:noFill/>
          <a:ln>
            <a:noFill/>
          </a:ln>
        </p:spPr>
      </p:pic>
      <p:sp>
        <p:nvSpPr>
          <p:cNvPr id="873" name="Google Shape;873;p30"/>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74" name="Google Shape;874;p30"/>
          <p:cNvPicPr preferRelativeResize="0"/>
          <p:nvPr/>
        </p:nvPicPr>
        <p:blipFill rotWithShape="1">
          <a:blip r:embed="rId8">
            <a:alphaModFix/>
          </a:blip>
          <a:srcRect b="0" l="0" r="0" t="0"/>
          <a:stretch/>
        </p:blipFill>
        <p:spPr>
          <a:xfrm>
            <a:off x="2411413" y="4149725"/>
            <a:ext cx="4867275" cy="819150"/>
          </a:xfrm>
          <a:prstGeom prst="rect">
            <a:avLst/>
          </a:prstGeom>
          <a:noFill/>
          <a:ln>
            <a:noFill/>
          </a:ln>
        </p:spPr>
      </p:pic>
      <p:sp>
        <p:nvSpPr>
          <p:cNvPr id="875" name="Google Shape;875;p30"/>
          <p:cNvSpPr/>
          <p:nvPr/>
        </p:nvSpPr>
        <p:spPr>
          <a:xfrm>
            <a:off x="0" y="127635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76" name="Google Shape;876;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77" name="Google Shape;877;p30"/>
          <p:cNvPicPr preferRelativeResize="0"/>
          <p:nvPr/>
        </p:nvPicPr>
        <p:blipFill rotWithShape="1">
          <a:blip r:embed="rId9">
            <a:alphaModFix/>
          </a:blip>
          <a:srcRect b="0" l="0" r="0" t="0"/>
          <a:stretch/>
        </p:blipFill>
        <p:spPr>
          <a:xfrm>
            <a:off x="2771775" y="4941888"/>
            <a:ext cx="3686175" cy="676275"/>
          </a:xfrm>
          <a:prstGeom prst="rect">
            <a:avLst/>
          </a:prstGeom>
          <a:noFill/>
          <a:ln>
            <a:noFill/>
          </a:ln>
        </p:spPr>
      </p:pic>
      <p:sp>
        <p:nvSpPr>
          <p:cNvPr id="878" name="Google Shape;878;p30"/>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79" name="Google Shape;879;p30"/>
          <p:cNvPicPr preferRelativeResize="0"/>
          <p:nvPr/>
        </p:nvPicPr>
        <p:blipFill rotWithShape="1">
          <a:blip r:embed="rId10">
            <a:alphaModFix/>
          </a:blip>
          <a:srcRect b="0" l="0" r="0" t="0"/>
          <a:stretch/>
        </p:blipFill>
        <p:spPr>
          <a:xfrm>
            <a:off x="3132138" y="5589588"/>
            <a:ext cx="3495675" cy="676275"/>
          </a:xfrm>
          <a:prstGeom prst="rect">
            <a:avLst/>
          </a:prstGeom>
          <a:solidFill>
            <a:srgbClr val="FDDFF5"/>
          </a:solidFill>
          <a:ln>
            <a:noFill/>
          </a:ln>
        </p:spPr>
      </p:pic>
      <p:sp>
        <p:nvSpPr>
          <p:cNvPr id="880" name="Google Shape;880;p30"/>
          <p:cNvSpPr/>
          <p:nvPr/>
        </p:nvSpPr>
        <p:spPr>
          <a:xfrm>
            <a:off x="0" y="47625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1" name="Google Shape;881;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2" name="Google Shape;882;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3" name="Google Shape;883;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4" name="Google Shape;884;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5" name="Google Shape;885;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6" name="Google Shape;886;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7" name="Google Shape;887;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8" name="Google Shape;888;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89" name="Google Shape;889;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90" name="Google Shape;890;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91" name="Google Shape;891;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92" name="Google Shape;892;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893" name="Google Shape;893;p30"/>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grpSp>
        <p:nvGrpSpPr>
          <p:cNvPr id="894" name="Google Shape;894;p30"/>
          <p:cNvGrpSpPr/>
          <p:nvPr/>
        </p:nvGrpSpPr>
        <p:grpSpPr>
          <a:xfrm>
            <a:off x="4895850" y="549275"/>
            <a:ext cx="4248150" cy="576263"/>
            <a:chOff x="1711" y="2160"/>
            <a:chExt cx="3061" cy="499"/>
          </a:xfrm>
        </p:grpSpPr>
        <p:sp>
          <p:nvSpPr>
            <p:cNvPr id="895" name="Google Shape;895;p30"/>
            <p:cNvSpPr/>
            <p:nvPr/>
          </p:nvSpPr>
          <p:spPr>
            <a:xfrm>
              <a:off x="1711" y="2160"/>
              <a:ext cx="3061" cy="499"/>
            </a:xfrm>
            <a:prstGeom prst="rect">
              <a:avLst/>
            </a:prstGeom>
            <a:solidFill>
              <a:srgbClr val="CCFFCC"/>
            </a:solidFill>
            <a:ln cap="rnd" cmpd="sng" w="15875">
              <a:solidFill>
                <a:srgbClr val="FF0000"/>
              </a:solidFill>
              <a:prstDash val="dot"/>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896" name="Google Shape;896;p30"/>
            <p:cNvPicPr preferRelativeResize="0"/>
            <p:nvPr/>
          </p:nvPicPr>
          <p:blipFill rotWithShape="1">
            <a:blip r:embed="rId11">
              <a:alphaModFix/>
            </a:blip>
            <a:srcRect b="0" l="0" r="0" t="0"/>
            <a:stretch/>
          </p:blipFill>
          <p:spPr>
            <a:xfrm>
              <a:off x="1801" y="2205"/>
              <a:ext cx="2812" cy="360"/>
            </a:xfrm>
            <a:prstGeom prst="rect">
              <a:avLst/>
            </a:prstGeom>
            <a:noFill/>
            <a:ln>
              <a:noFill/>
            </a:ln>
          </p:spPr>
        </p:pic>
      </p:grpSp>
      <p:pic>
        <p:nvPicPr>
          <p:cNvPr id="897" name="Google Shape;897;p30"/>
          <p:cNvPicPr preferRelativeResize="0"/>
          <p:nvPr/>
        </p:nvPicPr>
        <p:blipFill rotWithShape="1">
          <a:blip r:embed="rId12">
            <a:alphaModFix/>
          </a:blip>
          <a:srcRect b="0" l="0" r="0" t="0"/>
          <a:stretch/>
        </p:blipFill>
        <p:spPr>
          <a:xfrm>
            <a:off x="6011863" y="0"/>
            <a:ext cx="1728787" cy="488950"/>
          </a:xfrm>
          <a:prstGeom prst="rect">
            <a:avLst/>
          </a:prstGeom>
          <a:solidFill>
            <a:srgbClr val="CCFFCC"/>
          </a:solidFill>
          <a:ln>
            <a:noFill/>
          </a:ln>
        </p:spPr>
      </p:pic>
      <p:pic>
        <p:nvPicPr>
          <p:cNvPr id="898" name="Google Shape;898;p30"/>
          <p:cNvPicPr preferRelativeResize="0"/>
          <p:nvPr/>
        </p:nvPicPr>
        <p:blipFill rotWithShape="1">
          <a:blip r:embed="rId13">
            <a:alphaModFix/>
          </a:blip>
          <a:srcRect b="0" l="0" r="0" t="0"/>
          <a:stretch/>
        </p:blipFill>
        <p:spPr>
          <a:xfrm>
            <a:off x="6300788" y="2060575"/>
            <a:ext cx="1871662" cy="541338"/>
          </a:xfrm>
          <a:prstGeom prst="rect">
            <a:avLst/>
          </a:prstGeom>
          <a:solidFill>
            <a:srgbClr val="CCFFCC"/>
          </a:solidFill>
          <a:ln>
            <a:noFill/>
          </a:ln>
        </p:spPr>
      </p:pic>
      <p:pic>
        <p:nvPicPr>
          <p:cNvPr id="899" name="Google Shape;899;p30"/>
          <p:cNvPicPr preferRelativeResize="0"/>
          <p:nvPr/>
        </p:nvPicPr>
        <p:blipFill rotWithShape="1">
          <a:blip r:embed="rId14">
            <a:alphaModFix/>
          </a:blip>
          <a:srcRect b="0" l="0" r="0" t="0"/>
          <a:stretch/>
        </p:blipFill>
        <p:spPr>
          <a:xfrm>
            <a:off x="4933950" y="2708275"/>
            <a:ext cx="4210050" cy="552450"/>
          </a:xfrm>
          <a:prstGeom prst="rect">
            <a:avLst/>
          </a:prstGeom>
          <a:solidFill>
            <a:srgbClr val="CCFFCC"/>
          </a:solidFill>
          <a:ln cap="flat" cmpd="sng" w="12700">
            <a:solidFill>
              <a:srgbClr val="FF0000"/>
            </a:solidFill>
            <a:prstDash val="dot"/>
            <a:miter lim="800000"/>
            <a:headEnd len="sm" w="sm" type="none"/>
            <a:tailEnd len="sm" w="sm" type="none"/>
          </a:ln>
        </p:spPr>
      </p:pic>
    </p:spTree>
  </p:cSld>
  <p:clrMapOvr>
    <a:masterClrMapping/>
  </p:clrMapOvr>
  <p:transition spd="med">
    <p:fade thruBlk="1"/>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3" name="Shape 903"/>
        <p:cNvGrpSpPr/>
        <p:nvPr/>
      </p:nvGrpSpPr>
      <p:grpSpPr>
        <a:xfrm>
          <a:off x="0" y="0"/>
          <a:ext cx="0" cy="0"/>
          <a:chOff x="0" y="0"/>
          <a:chExt cx="0" cy="0"/>
        </a:xfrm>
      </p:grpSpPr>
      <p:sp>
        <p:nvSpPr>
          <p:cNvPr id="904" name="Google Shape;904;p31"/>
          <p:cNvSpPr/>
          <p:nvPr/>
        </p:nvSpPr>
        <p:spPr>
          <a:xfrm>
            <a:off x="539750" y="2492375"/>
            <a:ext cx="3960813" cy="3571875"/>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05" name="Google Shape;905;p31"/>
          <p:cNvSpPr/>
          <p:nvPr/>
        </p:nvSpPr>
        <p:spPr>
          <a:xfrm>
            <a:off x="250825" y="0"/>
            <a:ext cx="4681538" cy="2214563"/>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06" name="Google Shape;906;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07" name="Google Shape;907;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08" name="Google Shape;908;p31"/>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09" name="Google Shape;909;p31"/>
          <p:cNvSpPr/>
          <p:nvPr/>
        </p:nvSpPr>
        <p:spPr>
          <a:xfrm>
            <a:off x="0" y="120015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0" name="Google Shape;910;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1" name="Google Shape;911;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2" name="Google Shape;912;p31"/>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3" name="Google Shape;913;p31"/>
          <p:cNvSpPr/>
          <p:nvPr/>
        </p:nvSpPr>
        <p:spPr>
          <a:xfrm>
            <a:off x="0" y="127635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4" name="Google Shape;914;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5" name="Google Shape;915;p31"/>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6" name="Google Shape;916;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7" name="Google Shape;917;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18" name="Google Shape;918;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19" name="Google Shape;919;p31"/>
          <p:cNvPicPr preferRelativeResize="0"/>
          <p:nvPr/>
        </p:nvPicPr>
        <p:blipFill rotWithShape="1">
          <a:blip r:embed="rId3">
            <a:alphaModFix/>
          </a:blip>
          <a:srcRect b="0" l="0" r="0" t="0"/>
          <a:stretch/>
        </p:blipFill>
        <p:spPr>
          <a:xfrm>
            <a:off x="827088" y="188913"/>
            <a:ext cx="2219325" cy="466725"/>
          </a:xfrm>
          <a:prstGeom prst="rect">
            <a:avLst/>
          </a:prstGeom>
          <a:noFill/>
          <a:ln>
            <a:noFill/>
          </a:ln>
        </p:spPr>
      </p:pic>
      <p:sp>
        <p:nvSpPr>
          <p:cNvPr id="920" name="Google Shape;920;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21" name="Google Shape;921;p31"/>
          <p:cNvPicPr preferRelativeResize="0"/>
          <p:nvPr/>
        </p:nvPicPr>
        <p:blipFill rotWithShape="1">
          <a:blip r:embed="rId4">
            <a:alphaModFix/>
          </a:blip>
          <a:srcRect b="0" l="0" r="0" t="0"/>
          <a:stretch/>
        </p:blipFill>
        <p:spPr>
          <a:xfrm>
            <a:off x="827088" y="692150"/>
            <a:ext cx="4048125" cy="466725"/>
          </a:xfrm>
          <a:prstGeom prst="rect">
            <a:avLst/>
          </a:prstGeom>
          <a:noFill/>
          <a:ln>
            <a:noFill/>
          </a:ln>
        </p:spPr>
      </p:pic>
      <p:sp>
        <p:nvSpPr>
          <p:cNvPr id="922" name="Google Shape;922;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23" name="Google Shape;923;p31"/>
          <p:cNvPicPr preferRelativeResize="0"/>
          <p:nvPr/>
        </p:nvPicPr>
        <p:blipFill rotWithShape="1">
          <a:blip r:embed="rId5">
            <a:alphaModFix/>
          </a:blip>
          <a:srcRect b="0" l="0" r="0" t="0"/>
          <a:stretch/>
        </p:blipFill>
        <p:spPr>
          <a:xfrm>
            <a:off x="1187450" y="1196975"/>
            <a:ext cx="2543175" cy="752475"/>
          </a:xfrm>
          <a:prstGeom prst="rect">
            <a:avLst/>
          </a:prstGeom>
          <a:solidFill>
            <a:srgbClr val="FDDFF5"/>
          </a:solidFill>
          <a:ln>
            <a:noFill/>
          </a:ln>
        </p:spPr>
      </p:pic>
      <p:sp>
        <p:nvSpPr>
          <p:cNvPr id="924" name="Google Shape;924;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25" name="Google Shape;925;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26" name="Google Shape;926;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27" name="Google Shape;927;p31"/>
          <p:cNvPicPr preferRelativeResize="0"/>
          <p:nvPr/>
        </p:nvPicPr>
        <p:blipFill rotWithShape="1">
          <a:blip r:embed="rId6">
            <a:alphaModFix/>
          </a:blip>
          <a:srcRect b="0" l="0" r="0" t="0"/>
          <a:stretch/>
        </p:blipFill>
        <p:spPr>
          <a:xfrm>
            <a:off x="1116013" y="2708275"/>
            <a:ext cx="3124200" cy="476250"/>
          </a:xfrm>
          <a:prstGeom prst="rect">
            <a:avLst/>
          </a:prstGeom>
          <a:noFill/>
          <a:ln>
            <a:noFill/>
          </a:ln>
        </p:spPr>
      </p:pic>
      <p:sp>
        <p:nvSpPr>
          <p:cNvPr id="928" name="Google Shape;928;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29" name="Google Shape;929;p31"/>
          <p:cNvPicPr preferRelativeResize="0"/>
          <p:nvPr/>
        </p:nvPicPr>
        <p:blipFill rotWithShape="1">
          <a:blip r:embed="rId7">
            <a:alphaModFix/>
          </a:blip>
          <a:srcRect b="0" l="0" r="0" t="0"/>
          <a:stretch/>
        </p:blipFill>
        <p:spPr>
          <a:xfrm>
            <a:off x="1547813" y="3141663"/>
            <a:ext cx="2619375" cy="476250"/>
          </a:xfrm>
          <a:prstGeom prst="rect">
            <a:avLst/>
          </a:prstGeom>
          <a:noFill/>
          <a:ln>
            <a:noFill/>
          </a:ln>
        </p:spPr>
      </p:pic>
      <p:sp>
        <p:nvSpPr>
          <p:cNvPr id="930" name="Google Shape;930;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31" name="Google Shape;931;p31"/>
          <p:cNvPicPr preferRelativeResize="0"/>
          <p:nvPr/>
        </p:nvPicPr>
        <p:blipFill rotWithShape="1">
          <a:blip r:embed="rId8">
            <a:alphaModFix/>
          </a:blip>
          <a:srcRect b="0" l="0" r="0" t="0"/>
          <a:stretch/>
        </p:blipFill>
        <p:spPr>
          <a:xfrm>
            <a:off x="1835150" y="3573463"/>
            <a:ext cx="1771650" cy="476250"/>
          </a:xfrm>
          <a:prstGeom prst="rect">
            <a:avLst/>
          </a:prstGeom>
          <a:noFill/>
          <a:ln>
            <a:noFill/>
          </a:ln>
        </p:spPr>
      </p:pic>
      <p:sp>
        <p:nvSpPr>
          <p:cNvPr id="932" name="Google Shape;932;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33" name="Google Shape;933;p31"/>
          <p:cNvPicPr preferRelativeResize="0"/>
          <p:nvPr/>
        </p:nvPicPr>
        <p:blipFill rotWithShape="1">
          <a:blip r:embed="rId9">
            <a:alphaModFix/>
          </a:blip>
          <a:srcRect b="0" l="0" r="0" t="0"/>
          <a:stretch/>
        </p:blipFill>
        <p:spPr>
          <a:xfrm>
            <a:off x="2051050" y="4076700"/>
            <a:ext cx="1495425" cy="476250"/>
          </a:xfrm>
          <a:prstGeom prst="rect">
            <a:avLst/>
          </a:prstGeom>
          <a:noFill/>
          <a:ln>
            <a:noFill/>
          </a:ln>
        </p:spPr>
      </p:pic>
      <p:sp>
        <p:nvSpPr>
          <p:cNvPr id="934" name="Google Shape;934;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35" name="Google Shape;935;p31"/>
          <p:cNvPicPr preferRelativeResize="0"/>
          <p:nvPr/>
        </p:nvPicPr>
        <p:blipFill rotWithShape="1">
          <a:blip r:embed="rId10">
            <a:alphaModFix/>
          </a:blip>
          <a:srcRect b="0" l="0" r="0" t="0"/>
          <a:stretch/>
        </p:blipFill>
        <p:spPr>
          <a:xfrm>
            <a:off x="1619250" y="4581525"/>
            <a:ext cx="2295525" cy="342900"/>
          </a:xfrm>
          <a:prstGeom prst="rect">
            <a:avLst/>
          </a:prstGeom>
          <a:solidFill>
            <a:srgbClr val="CCFFCC"/>
          </a:solidFill>
          <a:ln>
            <a:noFill/>
          </a:ln>
        </p:spPr>
      </p:pic>
      <p:sp>
        <p:nvSpPr>
          <p:cNvPr id="936" name="Google Shape;936;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37" name="Google Shape;937;p31"/>
          <p:cNvPicPr preferRelativeResize="0"/>
          <p:nvPr/>
        </p:nvPicPr>
        <p:blipFill rotWithShape="1">
          <a:blip r:embed="rId11">
            <a:alphaModFix/>
          </a:blip>
          <a:srcRect b="0" l="0" r="0" t="0"/>
          <a:stretch/>
        </p:blipFill>
        <p:spPr>
          <a:xfrm>
            <a:off x="1042988" y="4941888"/>
            <a:ext cx="2847975" cy="771525"/>
          </a:xfrm>
          <a:prstGeom prst="rect">
            <a:avLst/>
          </a:prstGeom>
          <a:solidFill>
            <a:srgbClr val="FDDFF5"/>
          </a:solidFill>
          <a:ln>
            <a:noFill/>
          </a:ln>
        </p:spPr>
      </p:pic>
      <p:pic>
        <p:nvPicPr>
          <p:cNvPr id="938" name="Google Shape;938;p31"/>
          <p:cNvPicPr preferRelativeResize="0"/>
          <p:nvPr/>
        </p:nvPicPr>
        <p:blipFill rotWithShape="1">
          <a:blip r:embed="rId12">
            <a:alphaModFix/>
          </a:blip>
          <a:srcRect b="0" l="0" r="0" t="0"/>
          <a:stretch/>
        </p:blipFill>
        <p:spPr>
          <a:xfrm>
            <a:off x="4538663" y="3284538"/>
            <a:ext cx="4605337" cy="903287"/>
          </a:xfrm>
          <a:prstGeom prst="rect">
            <a:avLst/>
          </a:prstGeom>
          <a:solidFill>
            <a:srgbClr val="CCFFCC"/>
          </a:solidFill>
          <a:ln cap="flat" cmpd="sng" w="25400">
            <a:solidFill>
              <a:srgbClr val="FF0000"/>
            </a:solidFill>
            <a:prstDash val="dash"/>
            <a:miter lim="800000"/>
            <a:headEnd len="sm" w="sm" type="none"/>
            <a:tailEnd len="sm" w="sm" type="none"/>
          </a:ln>
        </p:spPr>
      </p:pic>
      <p:sp>
        <p:nvSpPr>
          <p:cNvPr id="939" name="Google Shape;939;p31"/>
          <p:cNvSpPr/>
          <p:nvPr/>
        </p:nvSpPr>
        <p:spPr>
          <a:xfrm>
            <a:off x="6372225" y="333375"/>
            <a:ext cx="1717675" cy="646113"/>
          </a:xfrm>
          <a:prstGeom prst="rect">
            <a:avLst/>
          </a:prstGeom>
          <a:solidFill>
            <a:srgbClr val="CCFFC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1" lang="ru-RU" sz="3600">
                <a:solidFill>
                  <a:srgbClr val="0000FF"/>
                </a:solidFill>
                <a:latin typeface="Arial"/>
                <a:ea typeface="Arial"/>
                <a:cs typeface="Arial"/>
                <a:sym typeface="Arial"/>
              </a:rPr>
              <a:t>ctg t = a</a:t>
            </a:r>
            <a:endParaRPr sz="3600">
              <a:solidFill>
                <a:schemeClr val="lt1"/>
              </a:solidFill>
              <a:latin typeface="Arial"/>
              <a:ea typeface="Arial"/>
              <a:cs typeface="Arial"/>
              <a:sym typeface="Arial"/>
            </a:endParaRPr>
          </a:p>
        </p:txBody>
      </p:sp>
      <p:grpSp>
        <p:nvGrpSpPr>
          <p:cNvPr id="940" name="Google Shape;940;p31"/>
          <p:cNvGrpSpPr/>
          <p:nvPr/>
        </p:nvGrpSpPr>
        <p:grpSpPr>
          <a:xfrm>
            <a:off x="4967288" y="1125538"/>
            <a:ext cx="4176712" cy="719137"/>
            <a:chOff x="748" y="3475"/>
            <a:chExt cx="2631" cy="453"/>
          </a:xfrm>
        </p:grpSpPr>
        <p:sp>
          <p:nvSpPr>
            <p:cNvPr id="941" name="Google Shape;941;p31"/>
            <p:cNvSpPr/>
            <p:nvPr/>
          </p:nvSpPr>
          <p:spPr>
            <a:xfrm>
              <a:off x="748" y="3475"/>
              <a:ext cx="2631" cy="453"/>
            </a:xfrm>
            <a:prstGeom prst="rect">
              <a:avLst/>
            </a:prstGeom>
            <a:solidFill>
              <a:srgbClr val="CCFFCC"/>
            </a:solidFill>
            <a:ln cap="flat" cmpd="sng" w="952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42" name="Google Shape;942;p31"/>
            <p:cNvPicPr preferRelativeResize="0"/>
            <p:nvPr/>
          </p:nvPicPr>
          <p:blipFill rotWithShape="1">
            <a:blip r:embed="rId13">
              <a:alphaModFix/>
            </a:blip>
            <a:srcRect b="0" l="0" r="0" t="0"/>
            <a:stretch/>
          </p:blipFill>
          <p:spPr>
            <a:xfrm>
              <a:off x="793" y="3520"/>
              <a:ext cx="2549" cy="346"/>
            </a:xfrm>
            <a:prstGeom prst="rect">
              <a:avLst/>
            </a:prstGeom>
            <a:noFill/>
            <a:ln>
              <a:noFill/>
            </a:ln>
          </p:spPr>
        </p:pic>
      </p:grpSp>
    </p:spTree>
  </p:cSld>
  <p:clrMapOvr>
    <a:masterClrMapping/>
  </p:clrMapOvr>
  <p:transition spd="med">
    <p:fade thruBlk="1"/>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6" name="Shape 946"/>
        <p:cNvGrpSpPr/>
        <p:nvPr/>
      </p:nvGrpSpPr>
      <p:grpSpPr>
        <a:xfrm>
          <a:off x="0" y="0"/>
          <a:ext cx="0" cy="0"/>
          <a:chOff x="0" y="0"/>
          <a:chExt cx="0" cy="0"/>
        </a:xfrm>
      </p:grpSpPr>
      <p:sp>
        <p:nvSpPr>
          <p:cNvPr id="947" name="Google Shape;947;p32"/>
          <p:cNvSpPr/>
          <p:nvPr/>
        </p:nvSpPr>
        <p:spPr>
          <a:xfrm>
            <a:off x="5214938" y="4643438"/>
            <a:ext cx="3095625" cy="1762125"/>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48" name="Google Shape;948;p32"/>
          <p:cNvSpPr/>
          <p:nvPr/>
        </p:nvSpPr>
        <p:spPr>
          <a:xfrm>
            <a:off x="4643438" y="285750"/>
            <a:ext cx="4171950" cy="4219575"/>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49" name="Google Shape;949;p32"/>
          <p:cNvSpPr/>
          <p:nvPr/>
        </p:nvSpPr>
        <p:spPr>
          <a:xfrm>
            <a:off x="357188" y="3857625"/>
            <a:ext cx="3786187" cy="2852738"/>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50" name="Google Shape;950;p32"/>
          <p:cNvSpPr/>
          <p:nvPr/>
        </p:nvSpPr>
        <p:spPr>
          <a:xfrm>
            <a:off x="285750" y="0"/>
            <a:ext cx="4143375" cy="3643313"/>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51" name="Google Shape;951;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52" name="Google Shape;952;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53" name="Google Shape;953;p32"/>
          <p:cNvPicPr preferRelativeResize="0"/>
          <p:nvPr/>
        </p:nvPicPr>
        <p:blipFill rotWithShape="1">
          <a:blip r:embed="rId3">
            <a:alphaModFix/>
          </a:blip>
          <a:srcRect b="0" l="0" r="0" t="0"/>
          <a:stretch/>
        </p:blipFill>
        <p:spPr>
          <a:xfrm>
            <a:off x="785813" y="0"/>
            <a:ext cx="2790825" cy="942975"/>
          </a:xfrm>
          <a:prstGeom prst="rect">
            <a:avLst/>
          </a:prstGeom>
          <a:noFill/>
          <a:ln>
            <a:noFill/>
          </a:ln>
        </p:spPr>
      </p:pic>
      <p:sp>
        <p:nvSpPr>
          <p:cNvPr id="954" name="Google Shape;954;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55" name="Google Shape;955;p32"/>
          <p:cNvPicPr preferRelativeResize="0"/>
          <p:nvPr/>
        </p:nvPicPr>
        <p:blipFill rotWithShape="1">
          <a:blip r:embed="rId4">
            <a:alphaModFix/>
          </a:blip>
          <a:srcRect b="0" l="0" r="0" t="0"/>
          <a:stretch/>
        </p:blipFill>
        <p:spPr>
          <a:xfrm>
            <a:off x="1285875" y="928688"/>
            <a:ext cx="1704975" cy="942975"/>
          </a:xfrm>
          <a:prstGeom prst="rect">
            <a:avLst/>
          </a:prstGeom>
          <a:noFill/>
          <a:ln>
            <a:noFill/>
          </a:ln>
        </p:spPr>
      </p:pic>
      <p:sp>
        <p:nvSpPr>
          <p:cNvPr id="956" name="Google Shape;956;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57" name="Google Shape;957;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58" name="Google Shape;958;p32"/>
          <p:cNvPicPr preferRelativeResize="0"/>
          <p:nvPr/>
        </p:nvPicPr>
        <p:blipFill rotWithShape="1">
          <a:blip r:embed="rId5">
            <a:alphaModFix/>
          </a:blip>
          <a:srcRect b="0" l="0" r="0" t="0"/>
          <a:stretch/>
        </p:blipFill>
        <p:spPr>
          <a:xfrm>
            <a:off x="357188" y="1857375"/>
            <a:ext cx="3981450" cy="819150"/>
          </a:xfrm>
          <a:prstGeom prst="rect">
            <a:avLst/>
          </a:prstGeom>
          <a:noFill/>
          <a:ln>
            <a:noFill/>
          </a:ln>
        </p:spPr>
      </p:pic>
      <p:sp>
        <p:nvSpPr>
          <p:cNvPr id="959" name="Google Shape;959;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60" name="Google Shape;960;p32"/>
          <p:cNvPicPr preferRelativeResize="0"/>
          <p:nvPr/>
        </p:nvPicPr>
        <p:blipFill rotWithShape="1">
          <a:blip r:embed="rId6">
            <a:alphaModFix/>
          </a:blip>
          <a:srcRect b="0" l="0" r="0" t="0"/>
          <a:stretch/>
        </p:blipFill>
        <p:spPr>
          <a:xfrm>
            <a:off x="857250" y="2857500"/>
            <a:ext cx="2819400" cy="685800"/>
          </a:xfrm>
          <a:prstGeom prst="rect">
            <a:avLst/>
          </a:prstGeom>
          <a:solidFill>
            <a:srgbClr val="FFCCFF"/>
          </a:solidFill>
          <a:ln>
            <a:noFill/>
          </a:ln>
        </p:spPr>
      </p:pic>
      <p:sp>
        <p:nvSpPr>
          <p:cNvPr id="961" name="Google Shape;961;p32"/>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62" name="Google Shape;962;p32"/>
          <p:cNvPicPr preferRelativeResize="0"/>
          <p:nvPr/>
        </p:nvPicPr>
        <p:blipFill rotWithShape="1">
          <a:blip r:embed="rId7">
            <a:alphaModFix/>
          </a:blip>
          <a:srcRect b="0" l="0" r="0" t="0"/>
          <a:stretch/>
        </p:blipFill>
        <p:spPr>
          <a:xfrm>
            <a:off x="5214938" y="500063"/>
            <a:ext cx="2609850" cy="466725"/>
          </a:xfrm>
          <a:prstGeom prst="rect">
            <a:avLst/>
          </a:prstGeom>
          <a:noFill/>
          <a:ln>
            <a:noFill/>
          </a:ln>
        </p:spPr>
      </p:pic>
      <p:sp>
        <p:nvSpPr>
          <p:cNvPr id="963" name="Google Shape;963;p32"/>
          <p:cNvSpPr/>
          <p:nvPr/>
        </p:nvSpPr>
        <p:spPr>
          <a:xfrm>
            <a:off x="0" y="923925"/>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64" name="Google Shape;964;p32"/>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65" name="Google Shape;965;p32"/>
          <p:cNvSpPr/>
          <p:nvPr/>
        </p:nvSpPr>
        <p:spPr>
          <a:xfrm>
            <a:off x="0" y="923925"/>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66" name="Google Shape;966;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67" name="Google Shape;967;p32"/>
          <p:cNvPicPr preferRelativeResize="0"/>
          <p:nvPr/>
        </p:nvPicPr>
        <p:blipFill rotWithShape="1">
          <a:blip r:embed="rId8">
            <a:alphaModFix/>
          </a:blip>
          <a:srcRect b="0" l="0" r="0" t="0"/>
          <a:stretch/>
        </p:blipFill>
        <p:spPr>
          <a:xfrm>
            <a:off x="5929313" y="1071563"/>
            <a:ext cx="1628775" cy="466725"/>
          </a:xfrm>
          <a:prstGeom prst="rect">
            <a:avLst/>
          </a:prstGeom>
          <a:noFill/>
          <a:ln>
            <a:noFill/>
          </a:ln>
        </p:spPr>
      </p:pic>
      <p:sp>
        <p:nvSpPr>
          <p:cNvPr id="968" name="Google Shape;968;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69" name="Google Shape;969;p32"/>
          <p:cNvPicPr preferRelativeResize="0"/>
          <p:nvPr/>
        </p:nvPicPr>
        <p:blipFill rotWithShape="1">
          <a:blip r:embed="rId9">
            <a:alphaModFix/>
          </a:blip>
          <a:srcRect b="0" l="0" r="0" t="0"/>
          <a:stretch/>
        </p:blipFill>
        <p:spPr>
          <a:xfrm>
            <a:off x="6000750" y="1643063"/>
            <a:ext cx="1447800" cy="809625"/>
          </a:xfrm>
          <a:prstGeom prst="rect">
            <a:avLst/>
          </a:prstGeom>
          <a:noFill/>
          <a:ln>
            <a:noFill/>
          </a:ln>
        </p:spPr>
      </p:pic>
      <p:sp>
        <p:nvSpPr>
          <p:cNvPr id="970" name="Google Shape;970;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71" name="Google Shape;971;p32"/>
          <p:cNvPicPr preferRelativeResize="0"/>
          <p:nvPr/>
        </p:nvPicPr>
        <p:blipFill rotWithShape="1">
          <a:blip r:embed="rId10">
            <a:alphaModFix/>
          </a:blip>
          <a:srcRect b="0" l="0" r="0" t="0"/>
          <a:stretch/>
        </p:blipFill>
        <p:spPr>
          <a:xfrm>
            <a:off x="6143625" y="2571750"/>
            <a:ext cx="1285875" cy="466725"/>
          </a:xfrm>
          <a:prstGeom prst="rect">
            <a:avLst/>
          </a:prstGeom>
          <a:noFill/>
          <a:ln>
            <a:noFill/>
          </a:ln>
        </p:spPr>
      </p:pic>
      <p:sp>
        <p:nvSpPr>
          <p:cNvPr id="972" name="Google Shape;972;p32"/>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73" name="Google Shape;973;p32"/>
          <p:cNvPicPr preferRelativeResize="0"/>
          <p:nvPr/>
        </p:nvPicPr>
        <p:blipFill rotWithShape="1">
          <a:blip r:embed="rId11">
            <a:alphaModFix/>
          </a:blip>
          <a:srcRect b="0" l="0" r="0" t="0"/>
          <a:stretch/>
        </p:blipFill>
        <p:spPr>
          <a:xfrm>
            <a:off x="5286375" y="3143250"/>
            <a:ext cx="3381375" cy="466725"/>
          </a:xfrm>
          <a:prstGeom prst="rect">
            <a:avLst/>
          </a:prstGeom>
          <a:noFill/>
          <a:ln>
            <a:noFill/>
          </a:ln>
        </p:spPr>
      </p:pic>
      <p:sp>
        <p:nvSpPr>
          <p:cNvPr id="974" name="Google Shape;974;p32"/>
          <p:cNvSpPr/>
          <p:nvPr/>
        </p:nvSpPr>
        <p:spPr>
          <a:xfrm>
            <a:off x="0" y="923925"/>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75" name="Google Shape;975;p32"/>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76" name="Google Shape;976;p32"/>
          <p:cNvPicPr preferRelativeResize="0"/>
          <p:nvPr/>
        </p:nvPicPr>
        <p:blipFill rotWithShape="1">
          <a:blip r:embed="rId12">
            <a:alphaModFix/>
          </a:blip>
          <a:srcRect b="0" l="0" r="0" t="0"/>
          <a:stretch/>
        </p:blipFill>
        <p:spPr>
          <a:xfrm>
            <a:off x="5572125" y="3714750"/>
            <a:ext cx="2362200" cy="685800"/>
          </a:xfrm>
          <a:prstGeom prst="rect">
            <a:avLst/>
          </a:prstGeom>
          <a:solidFill>
            <a:srgbClr val="FFCCFF"/>
          </a:solidFill>
          <a:ln>
            <a:noFill/>
          </a:ln>
        </p:spPr>
      </p:pic>
      <p:sp>
        <p:nvSpPr>
          <p:cNvPr id="977" name="Google Shape;977;p32"/>
          <p:cNvSpPr/>
          <p:nvPr/>
        </p:nvSpPr>
        <p:spPr>
          <a:xfrm>
            <a:off x="0" y="114300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78" name="Google Shape;978;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79" name="Google Shape;979;p32"/>
          <p:cNvPicPr preferRelativeResize="0"/>
          <p:nvPr/>
        </p:nvPicPr>
        <p:blipFill rotWithShape="1">
          <a:blip r:embed="rId13">
            <a:alphaModFix/>
          </a:blip>
          <a:srcRect b="0" l="0" r="0" t="0"/>
          <a:stretch/>
        </p:blipFill>
        <p:spPr>
          <a:xfrm>
            <a:off x="500063" y="4071938"/>
            <a:ext cx="2533650" cy="409575"/>
          </a:xfrm>
          <a:prstGeom prst="rect">
            <a:avLst/>
          </a:prstGeom>
          <a:noFill/>
          <a:ln>
            <a:noFill/>
          </a:ln>
        </p:spPr>
      </p:pic>
      <p:sp>
        <p:nvSpPr>
          <p:cNvPr id="980" name="Google Shape;980;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81" name="Google Shape;981;p32"/>
          <p:cNvPicPr preferRelativeResize="0"/>
          <p:nvPr/>
        </p:nvPicPr>
        <p:blipFill rotWithShape="1">
          <a:blip r:embed="rId14">
            <a:alphaModFix/>
          </a:blip>
          <a:srcRect b="0" l="0" r="0" t="0"/>
          <a:stretch/>
        </p:blipFill>
        <p:spPr>
          <a:xfrm>
            <a:off x="857250" y="4500563"/>
            <a:ext cx="1971675" cy="409575"/>
          </a:xfrm>
          <a:prstGeom prst="rect">
            <a:avLst/>
          </a:prstGeom>
          <a:noFill/>
          <a:ln>
            <a:noFill/>
          </a:ln>
        </p:spPr>
      </p:pic>
      <p:sp>
        <p:nvSpPr>
          <p:cNvPr id="982" name="Google Shape;982;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83" name="Google Shape;983;p32"/>
          <p:cNvPicPr preferRelativeResize="0"/>
          <p:nvPr/>
        </p:nvPicPr>
        <p:blipFill rotWithShape="1">
          <a:blip r:embed="rId15">
            <a:alphaModFix/>
          </a:blip>
          <a:srcRect b="0" l="0" r="0" t="0"/>
          <a:stretch/>
        </p:blipFill>
        <p:spPr>
          <a:xfrm>
            <a:off x="1214438" y="4929188"/>
            <a:ext cx="1447800" cy="409575"/>
          </a:xfrm>
          <a:prstGeom prst="rect">
            <a:avLst/>
          </a:prstGeom>
          <a:noFill/>
          <a:ln>
            <a:noFill/>
          </a:ln>
        </p:spPr>
      </p:pic>
      <p:sp>
        <p:nvSpPr>
          <p:cNvPr id="984" name="Google Shape;984;p32"/>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85" name="Google Shape;985;p32"/>
          <p:cNvPicPr preferRelativeResize="0"/>
          <p:nvPr/>
        </p:nvPicPr>
        <p:blipFill rotWithShape="1">
          <a:blip r:embed="rId16">
            <a:alphaModFix/>
          </a:blip>
          <a:srcRect b="0" l="0" r="0" t="0"/>
          <a:stretch/>
        </p:blipFill>
        <p:spPr>
          <a:xfrm>
            <a:off x="428625" y="5572125"/>
            <a:ext cx="3476625" cy="409575"/>
          </a:xfrm>
          <a:prstGeom prst="rect">
            <a:avLst/>
          </a:prstGeom>
          <a:solidFill>
            <a:srgbClr val="FFCCFF"/>
          </a:solidFill>
          <a:ln>
            <a:noFill/>
          </a:ln>
        </p:spPr>
      </p:pic>
      <p:sp>
        <p:nvSpPr>
          <p:cNvPr id="986" name="Google Shape;986;p32"/>
          <p:cNvSpPr/>
          <p:nvPr/>
        </p:nvSpPr>
        <p:spPr>
          <a:xfrm>
            <a:off x="0" y="866775"/>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87" name="Google Shape;987;p32"/>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88" name="Google Shape;988;p32"/>
          <p:cNvPicPr preferRelativeResize="0"/>
          <p:nvPr/>
        </p:nvPicPr>
        <p:blipFill rotWithShape="1">
          <a:blip r:embed="rId17">
            <a:alphaModFix/>
          </a:blip>
          <a:srcRect b="0" l="0" r="0" t="0"/>
          <a:stretch/>
        </p:blipFill>
        <p:spPr>
          <a:xfrm>
            <a:off x="5357813" y="4857750"/>
            <a:ext cx="2705100" cy="476250"/>
          </a:xfrm>
          <a:prstGeom prst="rect">
            <a:avLst/>
          </a:prstGeom>
          <a:noFill/>
          <a:ln>
            <a:noFill/>
          </a:ln>
        </p:spPr>
      </p:pic>
      <p:sp>
        <p:nvSpPr>
          <p:cNvPr id="989" name="Google Shape;989;p32"/>
          <p:cNvSpPr/>
          <p:nvPr/>
        </p:nvSpPr>
        <p:spPr>
          <a:xfrm>
            <a:off x="0" y="93345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90" name="Google Shape;990;p32"/>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91" name="Google Shape;991;p32"/>
          <p:cNvPicPr preferRelativeResize="0"/>
          <p:nvPr/>
        </p:nvPicPr>
        <p:blipFill rotWithShape="1">
          <a:blip r:embed="rId18">
            <a:alphaModFix/>
          </a:blip>
          <a:srcRect b="0" l="0" r="0" t="0"/>
          <a:stretch/>
        </p:blipFill>
        <p:spPr>
          <a:xfrm>
            <a:off x="6572250" y="5572125"/>
            <a:ext cx="790575" cy="476250"/>
          </a:xfrm>
          <a:prstGeom prst="rect">
            <a:avLst/>
          </a:prstGeom>
          <a:solidFill>
            <a:srgbClr val="FFCCFF"/>
          </a:solidFill>
          <a:ln>
            <a:noFill/>
          </a:ln>
        </p:spPr>
      </p:pic>
    </p:spTree>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5" name="Shape 995"/>
        <p:cNvGrpSpPr/>
        <p:nvPr/>
      </p:nvGrpSpPr>
      <p:grpSpPr>
        <a:xfrm>
          <a:off x="0" y="0"/>
          <a:ext cx="0" cy="0"/>
          <a:chOff x="0" y="0"/>
          <a:chExt cx="0" cy="0"/>
        </a:xfrm>
      </p:grpSpPr>
      <p:sp>
        <p:nvSpPr>
          <p:cNvPr id="996" name="Google Shape;996;p33"/>
          <p:cNvSpPr/>
          <p:nvPr/>
        </p:nvSpPr>
        <p:spPr>
          <a:xfrm>
            <a:off x="2000250" y="142875"/>
            <a:ext cx="5143500" cy="5000625"/>
          </a:xfrm>
          <a:prstGeom prst="rect">
            <a:avLst/>
          </a:prstGeom>
          <a:solidFill>
            <a:srgbClr val="FFFFCC"/>
          </a:solidFill>
          <a:ln cap="flat" cmpd="sng" w="9525">
            <a:solidFill>
              <a:srgbClr val="C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997" name="Google Shape;997;p33"/>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998" name="Google Shape;998;p33"/>
          <p:cNvPicPr preferRelativeResize="0"/>
          <p:nvPr/>
        </p:nvPicPr>
        <p:blipFill rotWithShape="1">
          <a:blip r:embed="rId3">
            <a:alphaModFix/>
          </a:blip>
          <a:srcRect b="0" l="0" r="0" t="0"/>
          <a:stretch/>
        </p:blipFill>
        <p:spPr>
          <a:xfrm>
            <a:off x="2339975" y="188913"/>
            <a:ext cx="3476625" cy="942975"/>
          </a:xfrm>
          <a:prstGeom prst="rect">
            <a:avLst/>
          </a:prstGeom>
          <a:noFill/>
          <a:ln>
            <a:noFill/>
          </a:ln>
        </p:spPr>
      </p:pic>
      <p:sp>
        <p:nvSpPr>
          <p:cNvPr id="999" name="Google Shape;999;p33"/>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000" name="Google Shape;1000;p33"/>
          <p:cNvPicPr preferRelativeResize="0"/>
          <p:nvPr/>
        </p:nvPicPr>
        <p:blipFill rotWithShape="1">
          <a:blip r:embed="rId4">
            <a:alphaModFix/>
          </a:blip>
          <a:srcRect b="0" l="0" r="0" t="0"/>
          <a:stretch/>
        </p:blipFill>
        <p:spPr>
          <a:xfrm>
            <a:off x="2571750" y="1143000"/>
            <a:ext cx="2552700" cy="942975"/>
          </a:xfrm>
          <a:prstGeom prst="rect">
            <a:avLst/>
          </a:prstGeom>
          <a:noFill/>
          <a:ln>
            <a:noFill/>
          </a:ln>
        </p:spPr>
      </p:pic>
      <p:sp>
        <p:nvSpPr>
          <p:cNvPr id="1001" name="Google Shape;1001;p33"/>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002" name="Google Shape;1002;p33"/>
          <p:cNvSpPr/>
          <p:nvPr/>
        </p:nvSpPr>
        <p:spPr>
          <a:xfrm>
            <a:off x="0" y="127635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003" name="Google Shape;1003;p33"/>
          <p:cNvSpPr/>
          <p:nvPr/>
        </p:nvSpPr>
        <p:spPr>
          <a:xfrm>
            <a:off x="0" y="0"/>
            <a:ext cx="91440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004" name="Google Shape;1004;p33"/>
          <p:cNvPicPr preferRelativeResize="0"/>
          <p:nvPr/>
        </p:nvPicPr>
        <p:blipFill rotWithShape="1">
          <a:blip r:embed="rId5">
            <a:alphaModFix/>
          </a:blip>
          <a:srcRect b="0" l="0" r="0" t="0"/>
          <a:stretch/>
        </p:blipFill>
        <p:spPr>
          <a:xfrm>
            <a:off x="2143125" y="2071688"/>
            <a:ext cx="4686300" cy="819150"/>
          </a:xfrm>
          <a:prstGeom prst="rect">
            <a:avLst/>
          </a:prstGeom>
          <a:noFill/>
          <a:ln>
            <a:noFill/>
          </a:ln>
        </p:spPr>
      </p:pic>
      <p:sp>
        <p:nvSpPr>
          <p:cNvPr id="1005" name="Google Shape;1005;p33"/>
          <p:cNvSpPr/>
          <p:nvPr/>
        </p:nvSpPr>
        <p:spPr>
          <a:xfrm>
            <a:off x="0" y="127635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006" name="Google Shape;1006;p33"/>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007" name="Google Shape;1007;p33"/>
          <p:cNvPicPr preferRelativeResize="0"/>
          <p:nvPr/>
        </p:nvPicPr>
        <p:blipFill rotWithShape="1">
          <a:blip r:embed="rId6">
            <a:alphaModFix/>
          </a:blip>
          <a:srcRect b="0" l="0" r="0" t="0"/>
          <a:stretch/>
        </p:blipFill>
        <p:spPr>
          <a:xfrm>
            <a:off x="2928938" y="3000375"/>
            <a:ext cx="3076575" cy="666750"/>
          </a:xfrm>
          <a:prstGeom prst="rect">
            <a:avLst/>
          </a:prstGeom>
          <a:noFill/>
          <a:ln>
            <a:noFill/>
          </a:ln>
        </p:spPr>
      </p:pic>
      <p:sp>
        <p:nvSpPr>
          <p:cNvPr id="1008" name="Google Shape;1008;p33"/>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009" name="Google Shape;1009;p33"/>
          <p:cNvPicPr preferRelativeResize="0"/>
          <p:nvPr/>
        </p:nvPicPr>
        <p:blipFill rotWithShape="1">
          <a:blip r:embed="rId7">
            <a:alphaModFix/>
          </a:blip>
          <a:srcRect b="0" l="0" r="0" t="0"/>
          <a:stretch/>
        </p:blipFill>
        <p:spPr>
          <a:xfrm>
            <a:off x="2928938" y="3929063"/>
            <a:ext cx="2819400" cy="742950"/>
          </a:xfrm>
          <a:prstGeom prst="rect">
            <a:avLst/>
          </a:prstGeom>
          <a:solidFill>
            <a:srgbClr val="FFCCFF"/>
          </a:solidFill>
          <a:ln>
            <a:noFill/>
          </a:ln>
        </p:spPr>
      </p:pic>
    </p:spTree>
  </p:cSld>
  <p:clrMapOvr>
    <a:masterClrMapping/>
  </p:clrMapOvr>
  <p:transition spd="med">
    <p:fade thruBlk="1"/>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3" name="Shape 1013"/>
        <p:cNvGrpSpPr/>
        <p:nvPr/>
      </p:nvGrpSpPr>
      <p:grpSpPr>
        <a:xfrm>
          <a:off x="0" y="0"/>
          <a:ext cx="0" cy="0"/>
          <a:chOff x="0" y="0"/>
          <a:chExt cx="0" cy="0"/>
        </a:xfrm>
      </p:grpSpPr>
      <p:sp>
        <p:nvSpPr>
          <p:cNvPr id="1014" name="Google Shape;1014;p34"/>
          <p:cNvSpPr txBox="1"/>
          <p:nvPr/>
        </p:nvSpPr>
        <p:spPr>
          <a:xfrm>
            <a:off x="457200" y="274638"/>
            <a:ext cx="8258204" cy="1143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Times New Roman"/>
              <a:buNone/>
            </a:pPr>
            <a:r>
              <a:rPr b="0" i="0" lang="ru-RU" sz="3200" u="none" cap="none" strike="noStrike">
                <a:solidFill>
                  <a:schemeClr val="dk1"/>
                </a:solidFill>
                <a:latin typeface="Times New Roman"/>
                <a:ea typeface="Times New Roman"/>
                <a:cs typeface="Times New Roman"/>
                <a:sym typeface="Times New Roman"/>
              </a:rPr>
              <a:t>Алгоритм розв’язування найпростішого тригонометричного рівняння </a:t>
            </a:r>
            <a:endParaRPr b="0" i="0" sz="3200" u="none" cap="none" strike="noStrike">
              <a:solidFill>
                <a:schemeClr val="dk1"/>
              </a:solidFill>
              <a:latin typeface="Times New Roman"/>
              <a:ea typeface="Times New Roman"/>
              <a:cs typeface="Times New Roman"/>
              <a:sym typeface="Times New Roman"/>
            </a:endParaRPr>
          </a:p>
        </p:txBody>
      </p:sp>
      <p:sp>
        <p:nvSpPr>
          <p:cNvPr id="1015" name="Google Shape;1015;p34"/>
          <p:cNvSpPr txBox="1"/>
          <p:nvPr/>
        </p:nvSpPr>
        <p:spPr>
          <a:xfrm>
            <a:off x="457200" y="1600200"/>
            <a:ext cx="8258204" cy="4873752"/>
          </a:xfrm>
          <a:prstGeom prst="rect">
            <a:avLst/>
          </a:prstGeom>
          <a:noFill/>
          <a:ln>
            <a:noFill/>
          </a:ln>
        </p:spPr>
        <p:txBody>
          <a:bodyPr anchorCtr="0" anchor="t" bIns="45700" lIns="91425" spcFirstLastPara="1" rIns="91425" wrap="square" tIns="45700">
            <a:noAutofit/>
          </a:bodyPr>
          <a:lstStyle/>
          <a:p>
            <a:pPr indent="-384047" lvl="0" marL="420624" marR="0" rtl="0" algn="l">
              <a:lnSpc>
                <a:spcPct val="100000"/>
              </a:lnSpc>
              <a:spcBef>
                <a:spcPts val="0"/>
              </a:spcBef>
              <a:spcAft>
                <a:spcPts val="0"/>
              </a:spcAft>
              <a:buClr>
                <a:schemeClr val="accent1"/>
              </a:buClr>
              <a:buSzPts val="2560"/>
              <a:buFont typeface="Noto Sans Symbols"/>
              <a:buChar char="⦿"/>
            </a:pPr>
            <a:r>
              <a:rPr b="0" i="0" lang="ru-RU" sz="3200" u="none" cap="none" strike="noStrike">
                <a:solidFill>
                  <a:schemeClr val="dk1"/>
                </a:solidFill>
                <a:latin typeface="Times New Roman"/>
                <a:ea typeface="Times New Roman"/>
                <a:cs typeface="Times New Roman"/>
                <a:sym typeface="Times New Roman"/>
              </a:rPr>
              <a:t>Визначити тип рівняння. (</a:t>
            </a:r>
            <a:r>
              <a:rPr b="0" i="1" lang="ru-RU" sz="3200" u="none" cap="none" strike="noStrike">
                <a:solidFill>
                  <a:schemeClr val="dk1"/>
                </a:solidFill>
                <a:latin typeface="Times New Roman"/>
                <a:ea typeface="Times New Roman"/>
                <a:cs typeface="Times New Roman"/>
                <a:sym typeface="Times New Roman"/>
              </a:rPr>
              <a:t>cosx = а, sinx = а, </a:t>
            </a:r>
            <a:r>
              <a:rPr b="1" i="1" lang="ru-RU" sz="3200" u="none" cap="none" strike="noStrike">
                <a:solidFill>
                  <a:schemeClr val="dk1"/>
                </a:solidFill>
                <a:latin typeface="Times New Roman"/>
                <a:ea typeface="Times New Roman"/>
                <a:cs typeface="Times New Roman"/>
                <a:sym typeface="Times New Roman"/>
              </a:rPr>
              <a:t> </a:t>
            </a:r>
            <a:endParaRPr/>
          </a:p>
          <a:p>
            <a:pPr indent="-384047" lvl="0" marL="420624" marR="0" rtl="0" algn="l">
              <a:lnSpc>
                <a:spcPct val="100000"/>
              </a:lnSpc>
              <a:spcBef>
                <a:spcPts val="640"/>
              </a:spcBef>
              <a:spcAft>
                <a:spcPts val="0"/>
              </a:spcAft>
              <a:buClr>
                <a:schemeClr val="accent1"/>
              </a:buClr>
              <a:buSzPts val="2560"/>
              <a:buFont typeface="Noto Sans Symbols"/>
              <a:buNone/>
            </a:pPr>
            <a:r>
              <a:rPr b="1" i="1" lang="ru-RU" sz="3200" u="none" cap="none" strike="noStrike">
                <a:solidFill>
                  <a:schemeClr val="dk1"/>
                </a:solidFill>
                <a:latin typeface="Times New Roman"/>
                <a:ea typeface="Times New Roman"/>
                <a:cs typeface="Times New Roman"/>
                <a:sym typeface="Times New Roman"/>
              </a:rPr>
              <a:t>    </a:t>
            </a:r>
            <a:r>
              <a:rPr b="0" i="1" lang="ru-RU" sz="3200" u="none" cap="none" strike="noStrike">
                <a:solidFill>
                  <a:schemeClr val="dk1"/>
                </a:solidFill>
                <a:latin typeface="Times New Roman"/>
                <a:ea typeface="Times New Roman"/>
                <a:cs typeface="Times New Roman"/>
                <a:sym typeface="Times New Roman"/>
              </a:rPr>
              <a:t>tgx = а чи ctgx = а</a:t>
            </a:r>
            <a:r>
              <a:rPr b="0" i="0" lang="ru-RU" sz="3200" u="none" cap="none" strike="noStrike">
                <a:solidFill>
                  <a:schemeClr val="dk1"/>
                </a:solidFill>
                <a:latin typeface="Times New Roman"/>
                <a:ea typeface="Times New Roman"/>
                <a:cs typeface="Times New Roman"/>
                <a:sym typeface="Times New Roman"/>
              </a:rPr>
              <a:t>).</a:t>
            </a:r>
            <a:endParaRPr/>
          </a:p>
          <a:p>
            <a:pPr indent="-384047" lvl="0" marL="420624" marR="0" rtl="0" algn="l">
              <a:lnSpc>
                <a:spcPct val="100000"/>
              </a:lnSpc>
              <a:spcBef>
                <a:spcPts val="640"/>
              </a:spcBef>
              <a:spcAft>
                <a:spcPts val="0"/>
              </a:spcAft>
              <a:buClr>
                <a:schemeClr val="accent1"/>
              </a:buClr>
              <a:buSzPts val="2560"/>
              <a:buFont typeface="Noto Sans Symbols"/>
              <a:buChar char="⦿"/>
            </a:pPr>
            <a:r>
              <a:rPr b="0" i="0" lang="ru-RU" sz="3200" u="none" cap="none" strike="noStrike">
                <a:solidFill>
                  <a:schemeClr val="dk1"/>
                </a:solidFill>
                <a:latin typeface="Times New Roman"/>
                <a:ea typeface="Times New Roman"/>
                <a:cs typeface="Times New Roman"/>
                <a:sym typeface="Times New Roman"/>
              </a:rPr>
              <a:t>Якщо це один із двох перших типів, то з’ясувати загальний чи окремий випадок.</a:t>
            </a:r>
            <a:endParaRPr b="0" i="0" sz="3200" u="none" cap="none" strike="noStrike">
              <a:solidFill>
                <a:schemeClr val="dk1"/>
              </a:solidFill>
              <a:latin typeface="Times New Roman"/>
              <a:ea typeface="Times New Roman"/>
              <a:cs typeface="Times New Roman"/>
              <a:sym typeface="Times New Roman"/>
            </a:endParaRPr>
          </a:p>
          <a:p>
            <a:pPr indent="-384047" lvl="0" marL="420624" marR="0" rtl="0" algn="l">
              <a:lnSpc>
                <a:spcPct val="100000"/>
              </a:lnSpc>
              <a:spcBef>
                <a:spcPts val="640"/>
              </a:spcBef>
              <a:spcAft>
                <a:spcPts val="0"/>
              </a:spcAft>
              <a:buClr>
                <a:schemeClr val="accent1"/>
              </a:buClr>
              <a:buSzPts val="2560"/>
              <a:buFont typeface="Noto Sans Symbols"/>
              <a:buChar char="⦿"/>
            </a:pPr>
            <a:r>
              <a:rPr b="0" i="0" lang="ru-RU" sz="3200" u="none" cap="none" strike="noStrike">
                <a:solidFill>
                  <a:schemeClr val="dk1"/>
                </a:solidFill>
                <a:latin typeface="Times New Roman"/>
                <a:ea typeface="Times New Roman"/>
                <a:cs typeface="Times New Roman"/>
                <a:sym typeface="Times New Roman"/>
              </a:rPr>
              <a:t>Застосувати відповідну формулу</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spd="med">
    <p:fade thruBlk="1"/>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9" name="Shape 1019"/>
        <p:cNvGrpSpPr/>
        <p:nvPr/>
      </p:nvGrpSpPr>
      <p:grpSpPr>
        <a:xfrm>
          <a:off x="0" y="0"/>
          <a:ext cx="0" cy="0"/>
          <a:chOff x="0" y="0"/>
          <a:chExt cx="0" cy="0"/>
        </a:xfrm>
      </p:grpSpPr>
      <p:sp>
        <p:nvSpPr>
          <p:cNvPr id="1020" name="Google Shape;1020;p3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800"/>
              <a:buFont typeface="Libre Franklin"/>
              <a:buNone/>
            </a:pPr>
            <a:r>
              <a:rPr b="1" lang="ru-RU" sz="2800">
                <a:solidFill>
                  <a:schemeClr val="dk1"/>
                </a:solidFill>
              </a:rPr>
              <a:t>1.Найпростіше тригонометричне рівняння        </a:t>
            </a:r>
            <a:r>
              <a:rPr b="1" i="1" lang="ru-RU" sz="2800">
                <a:solidFill>
                  <a:schemeClr val="dk1"/>
                </a:solidFill>
              </a:rPr>
              <a:t>cosx = а.</a:t>
            </a:r>
            <a:endParaRPr sz="2800">
              <a:solidFill>
                <a:schemeClr val="dk1"/>
              </a:solidFill>
            </a:endParaRPr>
          </a:p>
        </p:txBody>
      </p:sp>
      <p:pic>
        <p:nvPicPr>
          <p:cNvPr id="1021" name="Google Shape;1021;p35"/>
          <p:cNvPicPr preferRelativeResize="0"/>
          <p:nvPr>
            <p:ph idx="1" type="body"/>
          </p:nvPr>
        </p:nvPicPr>
        <p:blipFill rotWithShape="1">
          <a:blip r:embed="rId3">
            <a:alphaModFix/>
          </a:blip>
          <a:srcRect b="0" l="0" r="0" t="0"/>
          <a:stretch/>
        </p:blipFill>
        <p:spPr>
          <a:xfrm>
            <a:off x="1928794" y="1285860"/>
            <a:ext cx="6143668" cy="5572140"/>
          </a:xfrm>
          <a:prstGeom prst="rect">
            <a:avLst/>
          </a:prstGeom>
          <a:noFill/>
          <a:ln>
            <a:noFill/>
          </a:ln>
        </p:spPr>
      </p:pic>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0"/>
                                        </p:tgtEl>
                                        <p:attrNameLst>
                                          <p:attrName>style.visibility</p:attrName>
                                        </p:attrNameLst>
                                      </p:cBhvr>
                                      <p:to>
                                        <p:strVal val="visible"/>
                                      </p:to>
                                    </p:set>
                                    <p:animEffect filter="fade" transition="in">
                                      <p:cBhvr>
                                        <p:cTn dur="1000"/>
                                        <p:tgtEl>
                                          <p:spTgt spid="102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1"/>
                                        </p:tgtEl>
                                        <p:attrNameLst>
                                          <p:attrName>style.visibility</p:attrName>
                                        </p:attrNameLst>
                                      </p:cBhvr>
                                      <p:to>
                                        <p:strVal val="visible"/>
                                      </p:to>
                                    </p:set>
                                    <p:animEffect filter="fade" transition="in">
                                      <p:cBhvr>
                                        <p:cTn dur="800"/>
                                        <p:tgtEl>
                                          <p:spTgt spid="10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5" name="Shape 1025"/>
        <p:cNvGrpSpPr/>
        <p:nvPr/>
      </p:nvGrpSpPr>
      <p:grpSpPr>
        <a:xfrm>
          <a:off x="0" y="0"/>
          <a:ext cx="0" cy="0"/>
          <a:chOff x="0" y="0"/>
          <a:chExt cx="0" cy="0"/>
        </a:xfrm>
      </p:grpSpPr>
      <p:sp>
        <p:nvSpPr>
          <p:cNvPr id="1026" name="Google Shape;1026;p3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800"/>
              <a:buFont typeface="Libre Franklin"/>
              <a:buNone/>
            </a:pPr>
            <a:r>
              <a:rPr b="1" lang="ru-RU" sz="2800">
                <a:solidFill>
                  <a:schemeClr val="dk1"/>
                </a:solidFill>
              </a:rPr>
              <a:t>2. Найпростіше тригонометричне  рівняння sin </a:t>
            </a:r>
            <a:r>
              <a:rPr b="1" i="1" lang="ru-RU" sz="2800">
                <a:solidFill>
                  <a:schemeClr val="dk1"/>
                </a:solidFill>
              </a:rPr>
              <a:t>x = a.</a:t>
            </a:r>
            <a:endParaRPr sz="2800">
              <a:solidFill>
                <a:schemeClr val="dk1"/>
              </a:solidFill>
            </a:endParaRPr>
          </a:p>
        </p:txBody>
      </p:sp>
      <p:pic>
        <p:nvPicPr>
          <p:cNvPr id="1027" name="Google Shape;1027;p36"/>
          <p:cNvPicPr preferRelativeResize="0"/>
          <p:nvPr>
            <p:ph idx="1" type="body"/>
          </p:nvPr>
        </p:nvPicPr>
        <p:blipFill rotWithShape="1">
          <a:blip r:embed="rId3">
            <a:alphaModFix/>
          </a:blip>
          <a:srcRect b="0" l="0" r="0" t="0"/>
          <a:stretch/>
        </p:blipFill>
        <p:spPr>
          <a:xfrm>
            <a:off x="1714480" y="1357298"/>
            <a:ext cx="6301978" cy="5500702"/>
          </a:xfrm>
          <a:prstGeom prst="rect">
            <a:avLst/>
          </a:prstGeom>
          <a:noFill/>
          <a:ln>
            <a:noFill/>
          </a:ln>
        </p:spPr>
      </p:pic>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6"/>
                                        </p:tgtEl>
                                        <p:attrNameLst>
                                          <p:attrName>style.visibility</p:attrName>
                                        </p:attrNameLst>
                                      </p:cBhvr>
                                      <p:to>
                                        <p:strVal val="visible"/>
                                      </p:to>
                                    </p:set>
                                    <p:animEffect filter="fade" transition="in">
                                      <p:cBhvr>
                                        <p:cTn dur="1000"/>
                                        <p:tgtEl>
                                          <p:spTgt spid="10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7"/>
                                        </p:tgtEl>
                                        <p:attrNameLst>
                                          <p:attrName>style.visibility</p:attrName>
                                        </p:attrNameLst>
                                      </p:cBhvr>
                                      <p:to>
                                        <p:strVal val="visible"/>
                                      </p:to>
                                    </p:set>
                                    <p:animEffect filter="fade" transition="in">
                                      <p:cBhvr>
                                        <p:cTn dur="800"/>
                                        <p:tgtEl>
                                          <p:spTgt spid="10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1" name="Shape 1031"/>
        <p:cNvGrpSpPr/>
        <p:nvPr/>
      </p:nvGrpSpPr>
      <p:grpSpPr>
        <a:xfrm>
          <a:off x="0" y="0"/>
          <a:ext cx="0" cy="0"/>
          <a:chOff x="0" y="0"/>
          <a:chExt cx="0" cy="0"/>
        </a:xfrm>
      </p:grpSpPr>
      <p:sp>
        <p:nvSpPr>
          <p:cNvPr id="1032" name="Google Shape;1032;p37"/>
          <p:cNvSpPr txBox="1"/>
          <p:nvPr>
            <p:ph type="title"/>
          </p:nvPr>
        </p:nvSpPr>
        <p:spPr>
          <a:xfrm>
            <a:off x="0" y="0"/>
            <a:ext cx="7467600" cy="1143000"/>
          </a:xfrm>
          <a:prstGeom prst="rect">
            <a:avLst/>
          </a:prstGeom>
          <a:noFill/>
          <a:ln>
            <a:noFill/>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400"/>
              <a:buFont typeface="Libre Franklin"/>
              <a:buNone/>
            </a:pPr>
            <a:r>
              <a:rPr b="1" lang="ru-RU" sz="2400">
                <a:solidFill>
                  <a:schemeClr val="dk1"/>
                </a:solidFill>
              </a:rPr>
              <a:t>3. найпростіші тригонометричні рівняння </a:t>
            </a:r>
            <a:endParaRPr sz="2400">
              <a:solidFill>
                <a:schemeClr val="dk1"/>
              </a:solidFill>
            </a:endParaRPr>
          </a:p>
        </p:txBody>
      </p:sp>
      <p:sp>
        <p:nvSpPr>
          <p:cNvPr id="1033" name="Google Shape;1033;p37"/>
          <p:cNvSpPr/>
          <p:nvPr/>
        </p:nvSpPr>
        <p:spPr>
          <a:xfrm>
            <a:off x="2071670" y="785794"/>
            <a:ext cx="3143272"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400">
                <a:solidFill>
                  <a:schemeClr val="dk1"/>
                </a:solidFill>
                <a:latin typeface="Arial"/>
                <a:ea typeface="Arial"/>
                <a:cs typeface="Arial"/>
                <a:sym typeface="Arial"/>
              </a:rPr>
              <a:t>   </a:t>
            </a:r>
            <a:r>
              <a:rPr b="1" i="1" lang="ru-RU" sz="2400">
                <a:solidFill>
                  <a:schemeClr val="dk1"/>
                </a:solidFill>
                <a:latin typeface="Arial"/>
                <a:ea typeface="Arial"/>
                <a:cs typeface="Arial"/>
                <a:sym typeface="Arial"/>
              </a:rPr>
              <a:t>tg x = a</a:t>
            </a:r>
            <a:r>
              <a:rPr b="1" lang="ru-RU" sz="2400">
                <a:solidFill>
                  <a:schemeClr val="dk1"/>
                </a:solidFill>
                <a:latin typeface="Arial"/>
                <a:ea typeface="Arial"/>
                <a:cs typeface="Arial"/>
                <a:sym typeface="Arial"/>
              </a:rPr>
              <a:t> , ctg </a:t>
            </a:r>
            <a:r>
              <a:rPr b="1" i="1" lang="ru-RU" sz="2400">
                <a:solidFill>
                  <a:schemeClr val="dk1"/>
                </a:solidFill>
                <a:latin typeface="Arial"/>
                <a:ea typeface="Arial"/>
                <a:cs typeface="Arial"/>
                <a:sym typeface="Arial"/>
              </a:rPr>
              <a:t>x = a</a:t>
            </a:r>
            <a:endParaRPr sz="2400">
              <a:solidFill>
                <a:schemeClr val="dk1"/>
              </a:solidFill>
              <a:latin typeface="Arial"/>
              <a:ea typeface="Arial"/>
              <a:cs typeface="Arial"/>
              <a:sym typeface="Arial"/>
            </a:endParaRPr>
          </a:p>
        </p:txBody>
      </p:sp>
      <p:pic>
        <p:nvPicPr>
          <p:cNvPr id="1034" name="Google Shape;1034;p37"/>
          <p:cNvPicPr preferRelativeResize="0"/>
          <p:nvPr>
            <p:ph idx="1" type="body"/>
          </p:nvPr>
        </p:nvPicPr>
        <p:blipFill rotWithShape="1">
          <a:blip r:embed="rId3">
            <a:alphaModFix/>
          </a:blip>
          <a:srcRect b="0" l="0" r="0" t="0"/>
          <a:stretch/>
        </p:blipFill>
        <p:spPr>
          <a:xfrm>
            <a:off x="1071538" y="1285860"/>
            <a:ext cx="6143668" cy="5572140"/>
          </a:xfrm>
          <a:prstGeom prst="rect">
            <a:avLst/>
          </a:prstGeom>
          <a:noFill/>
          <a:ln>
            <a:noFill/>
          </a:ln>
        </p:spPr>
      </p:pic>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2"/>
                                        </p:tgtEl>
                                        <p:attrNameLst>
                                          <p:attrName>style.visibility</p:attrName>
                                        </p:attrNameLst>
                                      </p:cBhvr>
                                      <p:to>
                                        <p:strVal val="visible"/>
                                      </p:to>
                                    </p:set>
                                    <p:animEffect filter="fade" transition="in">
                                      <p:cBhvr>
                                        <p:cTn dur="1000"/>
                                        <p:tgtEl>
                                          <p:spTgt spid="10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4"/>
                                        </p:tgtEl>
                                        <p:attrNameLst>
                                          <p:attrName>style.visibility</p:attrName>
                                        </p:attrNameLst>
                                      </p:cBhvr>
                                      <p:to>
                                        <p:strVal val="visible"/>
                                      </p:to>
                                    </p:set>
                                    <p:animEffect filter="fade" transition="in">
                                      <p:cBhvr>
                                        <p:cTn dur="800"/>
                                        <p:tgtEl>
                                          <p:spTgt spid="10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9" name="Shape 1039"/>
        <p:cNvGrpSpPr/>
        <p:nvPr/>
      </p:nvGrpSpPr>
      <p:grpSpPr>
        <a:xfrm>
          <a:off x="0" y="0"/>
          <a:ext cx="0" cy="0"/>
          <a:chOff x="0" y="0"/>
          <a:chExt cx="0" cy="0"/>
        </a:xfrm>
      </p:grpSpPr>
      <p:sp>
        <p:nvSpPr>
          <p:cNvPr id="1040" name="Google Shape;1040;p38"/>
          <p:cNvSpPr/>
          <p:nvPr/>
        </p:nvSpPr>
        <p:spPr>
          <a:xfrm>
            <a:off x="357158" y="1214422"/>
            <a:ext cx="4572000" cy="48320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800">
                <a:solidFill>
                  <a:schemeClr val="dk1"/>
                </a:solidFill>
                <a:latin typeface="Arial"/>
                <a:ea typeface="Arial"/>
                <a:cs typeface="Arial"/>
                <a:sym typeface="Arial"/>
              </a:rPr>
              <a:t>А)</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endParaRPr b="1" sz="2800">
              <a:solidFill>
                <a:schemeClr val="dk1"/>
              </a:solidFill>
              <a:latin typeface="Arial"/>
              <a:ea typeface="Arial"/>
              <a:cs typeface="Arial"/>
              <a:sym typeface="Arial"/>
            </a:endParaRPr>
          </a:p>
          <a:p>
            <a:pPr indent="0" lvl="0" marL="0" marR="0" rtl="0" algn="l">
              <a:spcBef>
                <a:spcPts val="0"/>
              </a:spcBef>
              <a:spcAft>
                <a:spcPts val="0"/>
              </a:spcAft>
              <a:buNone/>
            </a:pPr>
            <a:r>
              <a:rPr b="1" lang="ru-RU" sz="2800">
                <a:solidFill>
                  <a:schemeClr val="dk1"/>
                </a:solidFill>
                <a:latin typeface="Arial"/>
                <a:ea typeface="Arial"/>
                <a:cs typeface="Arial"/>
                <a:sym typeface="Arial"/>
              </a:rPr>
              <a:t>B)</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endParaRPr b="1" sz="2800">
              <a:solidFill>
                <a:schemeClr val="dk1"/>
              </a:solidFill>
              <a:latin typeface="Arial"/>
              <a:ea typeface="Arial"/>
              <a:cs typeface="Arial"/>
              <a:sym typeface="Arial"/>
            </a:endParaRPr>
          </a:p>
          <a:p>
            <a:pPr indent="0" lvl="0" marL="0" marR="0" rtl="0" algn="l">
              <a:spcBef>
                <a:spcPts val="0"/>
              </a:spcBef>
              <a:spcAft>
                <a:spcPts val="0"/>
              </a:spcAft>
              <a:buNone/>
            </a:pPr>
            <a:r>
              <a:rPr b="1" lang="ru-RU" sz="2800">
                <a:solidFill>
                  <a:schemeClr val="dk1"/>
                </a:solidFill>
                <a:latin typeface="Arial"/>
                <a:ea typeface="Arial"/>
                <a:cs typeface="Arial"/>
                <a:sym typeface="Arial"/>
              </a:rPr>
              <a:t>C)</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r>
              <a:rPr b="1" lang="ru-RU" sz="2800">
                <a:solidFill>
                  <a:schemeClr val="dk1"/>
                </a:solidFill>
                <a:latin typeface="Arial"/>
                <a:ea typeface="Arial"/>
                <a:cs typeface="Arial"/>
                <a:sym typeface="Arial"/>
              </a:rPr>
              <a:t>D)</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r>
              <a:rPr b="1" lang="ru-RU" sz="2800">
                <a:solidFill>
                  <a:schemeClr val="dk1"/>
                </a:solidFill>
                <a:latin typeface="Arial"/>
                <a:ea typeface="Arial"/>
                <a:cs typeface="Arial"/>
                <a:sym typeface="Arial"/>
              </a:rPr>
              <a:t>E)</a:t>
            </a:r>
            <a:endParaRPr b="1" sz="2800">
              <a:solidFill>
                <a:schemeClr val="dk1"/>
              </a:solidFill>
              <a:latin typeface="Arial"/>
              <a:ea typeface="Arial"/>
              <a:cs typeface="Arial"/>
              <a:sym typeface="Arial"/>
            </a:endParaRPr>
          </a:p>
        </p:txBody>
      </p:sp>
      <p:sp>
        <p:nvSpPr>
          <p:cNvPr id="1041" name="Google Shape;1041;p38"/>
          <p:cNvSpPr/>
          <p:nvPr/>
        </p:nvSpPr>
        <p:spPr>
          <a:xfrm>
            <a:off x="2000232" y="214290"/>
            <a:ext cx="6220870" cy="5847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3200">
                <a:solidFill>
                  <a:schemeClr val="dk1"/>
                </a:solidFill>
                <a:latin typeface="Times New Roman"/>
                <a:ea typeface="Times New Roman"/>
                <a:cs typeface="Times New Roman"/>
                <a:sym typeface="Times New Roman"/>
              </a:rPr>
              <a:t>Розв’яжіть вправ на повторення</a:t>
            </a:r>
            <a:endParaRPr b="1" sz="3200">
              <a:solidFill>
                <a:schemeClr val="dk1"/>
              </a:solidFill>
              <a:latin typeface="Times New Roman"/>
              <a:ea typeface="Times New Roman"/>
              <a:cs typeface="Times New Roman"/>
              <a:sym typeface="Times New Roman"/>
            </a:endParaRPr>
          </a:p>
        </p:txBody>
      </p:sp>
      <p:pic>
        <p:nvPicPr>
          <p:cNvPr id="1042" name="Google Shape;1042;p38"/>
          <p:cNvPicPr preferRelativeResize="0"/>
          <p:nvPr/>
        </p:nvPicPr>
        <p:blipFill rotWithShape="1">
          <a:blip r:embed="rId3">
            <a:alphaModFix/>
          </a:blip>
          <a:srcRect b="0" l="0" r="0" t="0"/>
          <a:stretch/>
        </p:blipFill>
        <p:spPr>
          <a:xfrm>
            <a:off x="928662" y="1142984"/>
            <a:ext cx="2686050" cy="785812"/>
          </a:xfrm>
          <a:prstGeom prst="rect">
            <a:avLst/>
          </a:prstGeom>
          <a:noFill/>
          <a:ln>
            <a:noFill/>
          </a:ln>
        </p:spPr>
      </p:pic>
      <p:pic>
        <p:nvPicPr>
          <p:cNvPr id="1043" name="Google Shape;1043;p38"/>
          <p:cNvPicPr preferRelativeResize="0"/>
          <p:nvPr/>
        </p:nvPicPr>
        <p:blipFill rotWithShape="1">
          <a:blip r:embed="rId4">
            <a:alphaModFix/>
          </a:blip>
          <a:srcRect b="0" l="0" r="0" t="0"/>
          <a:stretch/>
        </p:blipFill>
        <p:spPr>
          <a:xfrm>
            <a:off x="857224" y="2285992"/>
            <a:ext cx="3767138" cy="857250"/>
          </a:xfrm>
          <a:prstGeom prst="rect">
            <a:avLst/>
          </a:prstGeom>
          <a:noFill/>
          <a:ln>
            <a:noFill/>
          </a:ln>
        </p:spPr>
      </p:pic>
      <p:pic>
        <p:nvPicPr>
          <p:cNvPr id="1044" name="Google Shape;1044;p38"/>
          <p:cNvPicPr preferRelativeResize="0"/>
          <p:nvPr/>
        </p:nvPicPr>
        <p:blipFill rotWithShape="1">
          <a:blip r:embed="rId5">
            <a:alphaModFix/>
          </a:blip>
          <a:srcRect b="0" l="0" r="0" t="0"/>
          <a:stretch/>
        </p:blipFill>
        <p:spPr>
          <a:xfrm>
            <a:off x="1192213" y="3643313"/>
            <a:ext cx="2330450" cy="719137"/>
          </a:xfrm>
          <a:prstGeom prst="rect">
            <a:avLst/>
          </a:prstGeom>
          <a:noFill/>
          <a:ln>
            <a:noFill/>
          </a:ln>
        </p:spPr>
      </p:pic>
      <p:pic>
        <p:nvPicPr>
          <p:cNvPr id="1045" name="Google Shape;1045;p38"/>
          <p:cNvPicPr preferRelativeResize="0"/>
          <p:nvPr/>
        </p:nvPicPr>
        <p:blipFill rotWithShape="1">
          <a:blip r:embed="rId6">
            <a:alphaModFix/>
          </a:blip>
          <a:srcRect b="0" l="0" r="0" t="0"/>
          <a:stretch/>
        </p:blipFill>
        <p:spPr>
          <a:xfrm>
            <a:off x="1314450" y="4572000"/>
            <a:ext cx="2084388" cy="719138"/>
          </a:xfrm>
          <a:prstGeom prst="rect">
            <a:avLst/>
          </a:prstGeom>
          <a:noFill/>
          <a:ln>
            <a:noFill/>
          </a:ln>
        </p:spPr>
      </p:pic>
      <p:pic>
        <p:nvPicPr>
          <p:cNvPr id="1046" name="Google Shape;1046;p38"/>
          <p:cNvPicPr preferRelativeResize="0"/>
          <p:nvPr/>
        </p:nvPicPr>
        <p:blipFill rotWithShape="1">
          <a:blip r:embed="rId7">
            <a:alphaModFix/>
          </a:blip>
          <a:srcRect b="0" l="0" r="0" t="0"/>
          <a:stretch/>
        </p:blipFill>
        <p:spPr>
          <a:xfrm>
            <a:off x="1071538" y="5500702"/>
            <a:ext cx="2247900" cy="719138"/>
          </a:xfrm>
          <a:prstGeom prst="rect">
            <a:avLst/>
          </a:prstGeom>
          <a:noFill/>
          <a:ln>
            <a:noFill/>
          </a:ln>
        </p:spPr>
      </p:pic>
    </p:spTree>
  </p:cSld>
  <p:clrMapOvr>
    <a:masterClrMapping/>
  </p:clrMapOvr>
  <p:transition spd="med">
    <p:fade thruBlk="1"/>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1" name="Shape 1051"/>
        <p:cNvGrpSpPr/>
        <p:nvPr/>
      </p:nvGrpSpPr>
      <p:grpSpPr>
        <a:xfrm>
          <a:off x="0" y="0"/>
          <a:ext cx="0" cy="0"/>
          <a:chOff x="0" y="0"/>
          <a:chExt cx="0" cy="0"/>
        </a:xfrm>
      </p:grpSpPr>
      <p:sp>
        <p:nvSpPr>
          <p:cNvPr id="1052" name="Google Shape;1052;p39"/>
          <p:cNvSpPr/>
          <p:nvPr/>
        </p:nvSpPr>
        <p:spPr>
          <a:xfrm>
            <a:off x="357151" y="1214425"/>
            <a:ext cx="4149900" cy="4215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800">
                <a:solidFill>
                  <a:schemeClr val="dk1"/>
                </a:solidFill>
                <a:latin typeface="Arial"/>
                <a:ea typeface="Arial"/>
                <a:cs typeface="Arial"/>
                <a:sym typeface="Arial"/>
              </a:rPr>
              <a:t>А)</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endParaRPr b="1" sz="2800">
              <a:solidFill>
                <a:schemeClr val="dk1"/>
              </a:solidFill>
              <a:latin typeface="Arial"/>
              <a:ea typeface="Arial"/>
              <a:cs typeface="Arial"/>
              <a:sym typeface="Arial"/>
            </a:endParaRPr>
          </a:p>
          <a:p>
            <a:pPr indent="0" lvl="0" marL="0" marR="0" rtl="0" algn="l">
              <a:spcBef>
                <a:spcPts val="0"/>
              </a:spcBef>
              <a:spcAft>
                <a:spcPts val="0"/>
              </a:spcAft>
              <a:buNone/>
            </a:pPr>
            <a:r>
              <a:rPr b="1" lang="ru-RU" sz="2800">
                <a:solidFill>
                  <a:schemeClr val="dk1"/>
                </a:solidFill>
                <a:latin typeface="Arial"/>
                <a:ea typeface="Arial"/>
                <a:cs typeface="Arial"/>
                <a:sym typeface="Arial"/>
              </a:rPr>
              <a:t>B)</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endParaRPr b="1" sz="2800">
              <a:solidFill>
                <a:schemeClr val="dk1"/>
              </a:solidFill>
              <a:latin typeface="Arial"/>
              <a:ea typeface="Arial"/>
              <a:cs typeface="Arial"/>
              <a:sym typeface="Arial"/>
            </a:endParaRPr>
          </a:p>
          <a:p>
            <a:pPr indent="0" lvl="0" marL="0" marR="0" rtl="0" algn="l">
              <a:spcBef>
                <a:spcPts val="0"/>
              </a:spcBef>
              <a:spcAft>
                <a:spcPts val="0"/>
              </a:spcAft>
              <a:buNone/>
            </a:pPr>
            <a:r>
              <a:rPr b="1" lang="ru-RU" sz="2800">
                <a:solidFill>
                  <a:schemeClr val="dk1"/>
                </a:solidFill>
                <a:latin typeface="Arial"/>
                <a:ea typeface="Arial"/>
                <a:cs typeface="Arial"/>
                <a:sym typeface="Arial"/>
              </a:rPr>
              <a:t>C)</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r>
              <a:rPr b="1" lang="ru-RU" sz="2800">
                <a:solidFill>
                  <a:schemeClr val="dk1"/>
                </a:solidFill>
                <a:latin typeface="Arial"/>
                <a:ea typeface="Arial"/>
                <a:cs typeface="Arial"/>
                <a:sym typeface="Arial"/>
              </a:rPr>
              <a:t>D)</a:t>
            </a:r>
            <a:br>
              <a:rPr b="1" lang="ru-RU" sz="2800">
                <a:solidFill>
                  <a:schemeClr val="dk1"/>
                </a:solidFill>
                <a:latin typeface="Arial"/>
                <a:ea typeface="Arial"/>
                <a:cs typeface="Arial"/>
                <a:sym typeface="Arial"/>
              </a:rPr>
            </a:br>
            <a:br>
              <a:rPr b="1" lang="ru-RU" sz="2800">
                <a:solidFill>
                  <a:schemeClr val="dk1"/>
                </a:solidFill>
                <a:latin typeface="Arial"/>
                <a:ea typeface="Arial"/>
                <a:cs typeface="Arial"/>
                <a:sym typeface="Arial"/>
              </a:rPr>
            </a:br>
            <a:r>
              <a:rPr b="1" lang="ru-RU" sz="2800">
                <a:solidFill>
                  <a:schemeClr val="dk1"/>
                </a:solidFill>
                <a:latin typeface="Arial"/>
                <a:ea typeface="Arial"/>
                <a:cs typeface="Arial"/>
                <a:sym typeface="Arial"/>
              </a:rPr>
              <a:t>E)</a:t>
            </a:r>
            <a:endParaRPr b="1" sz="2800">
              <a:solidFill>
                <a:schemeClr val="dk1"/>
              </a:solidFill>
              <a:latin typeface="Arial"/>
              <a:ea typeface="Arial"/>
              <a:cs typeface="Arial"/>
              <a:sym typeface="Arial"/>
            </a:endParaRPr>
          </a:p>
        </p:txBody>
      </p:sp>
      <p:pic>
        <p:nvPicPr>
          <p:cNvPr id="1053" name="Google Shape;1053;p39"/>
          <p:cNvPicPr preferRelativeResize="0"/>
          <p:nvPr/>
        </p:nvPicPr>
        <p:blipFill rotWithShape="1">
          <a:blip r:embed="rId3">
            <a:alphaModFix/>
          </a:blip>
          <a:srcRect b="0" l="0" r="0" t="0"/>
          <a:stretch/>
        </p:blipFill>
        <p:spPr>
          <a:xfrm>
            <a:off x="1071563" y="1214438"/>
            <a:ext cx="7011987" cy="785812"/>
          </a:xfrm>
          <a:prstGeom prst="rect">
            <a:avLst/>
          </a:prstGeom>
          <a:noFill/>
          <a:ln>
            <a:noFill/>
          </a:ln>
        </p:spPr>
      </p:pic>
      <p:pic>
        <p:nvPicPr>
          <p:cNvPr id="1054" name="Google Shape;1054;p39"/>
          <p:cNvPicPr preferRelativeResize="0"/>
          <p:nvPr/>
        </p:nvPicPr>
        <p:blipFill rotWithShape="1">
          <a:blip r:embed="rId4">
            <a:alphaModFix/>
          </a:blip>
          <a:srcRect b="0" l="0" r="0" t="0"/>
          <a:stretch/>
        </p:blipFill>
        <p:spPr>
          <a:xfrm>
            <a:off x="857224" y="2285992"/>
            <a:ext cx="7532052" cy="857256"/>
          </a:xfrm>
          <a:prstGeom prst="rect">
            <a:avLst/>
          </a:prstGeom>
          <a:noFill/>
          <a:ln>
            <a:noFill/>
          </a:ln>
        </p:spPr>
      </p:pic>
      <p:pic>
        <p:nvPicPr>
          <p:cNvPr id="1055" name="Google Shape;1055;p39"/>
          <p:cNvPicPr preferRelativeResize="0"/>
          <p:nvPr/>
        </p:nvPicPr>
        <p:blipFill rotWithShape="1">
          <a:blip r:embed="rId5">
            <a:alphaModFix/>
          </a:blip>
          <a:srcRect b="0" l="0" r="0" t="0"/>
          <a:stretch/>
        </p:blipFill>
        <p:spPr>
          <a:xfrm>
            <a:off x="857224" y="3643314"/>
            <a:ext cx="3000396" cy="719137"/>
          </a:xfrm>
          <a:prstGeom prst="rect">
            <a:avLst/>
          </a:prstGeom>
          <a:noFill/>
          <a:ln>
            <a:noFill/>
          </a:ln>
        </p:spPr>
      </p:pic>
      <p:pic>
        <p:nvPicPr>
          <p:cNvPr id="1056" name="Google Shape;1056;p39"/>
          <p:cNvPicPr preferRelativeResize="0"/>
          <p:nvPr/>
        </p:nvPicPr>
        <p:blipFill rotWithShape="1">
          <a:blip r:embed="rId6">
            <a:alphaModFix/>
          </a:blip>
          <a:srcRect b="0" l="0" r="0" t="0"/>
          <a:stretch/>
        </p:blipFill>
        <p:spPr>
          <a:xfrm>
            <a:off x="928662" y="4572008"/>
            <a:ext cx="2857520" cy="719138"/>
          </a:xfrm>
          <a:prstGeom prst="rect">
            <a:avLst/>
          </a:prstGeom>
          <a:noFill/>
          <a:ln>
            <a:noFill/>
          </a:ln>
        </p:spPr>
      </p:pic>
      <p:pic>
        <p:nvPicPr>
          <p:cNvPr id="1057" name="Google Shape;1057;p39"/>
          <p:cNvPicPr preferRelativeResize="0"/>
          <p:nvPr/>
        </p:nvPicPr>
        <p:blipFill rotWithShape="1">
          <a:blip r:embed="rId7">
            <a:alphaModFix/>
          </a:blip>
          <a:srcRect b="0" l="0" r="0" t="0"/>
          <a:stretch/>
        </p:blipFill>
        <p:spPr>
          <a:xfrm>
            <a:off x="857224" y="5429264"/>
            <a:ext cx="4302125" cy="719137"/>
          </a:xfrm>
          <a:prstGeom prst="rect">
            <a:avLst/>
          </a:prstGeom>
          <a:noFill/>
          <a:ln>
            <a:noFill/>
          </a:ln>
        </p:spPr>
      </p:pic>
      <p:sp>
        <p:nvSpPr>
          <p:cNvPr id="1058" name="Google Shape;1058;p39"/>
          <p:cNvSpPr/>
          <p:nvPr/>
        </p:nvSpPr>
        <p:spPr>
          <a:xfrm>
            <a:off x="1352101" y="41050"/>
            <a:ext cx="7532100" cy="923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ru-RU" sz="5400">
                <a:solidFill>
                  <a:srgbClr val="FEFEFE"/>
                </a:solidFill>
              </a:rPr>
              <a:t>Перевіряємо</a:t>
            </a:r>
            <a:endParaRPr b="1" sz="5400" cap="none">
              <a:solidFill>
                <a:srgbClr val="FEFEFE"/>
              </a:solidFill>
              <a:latin typeface="Arial"/>
              <a:ea typeface="Arial"/>
              <a:cs typeface="Arial"/>
              <a:sym typeface="Arial"/>
            </a:endParaRPr>
          </a:p>
        </p:txBody>
      </p:sp>
    </p:spTree>
  </p:cSld>
  <p:clrMapOvr>
    <a:masterClrMapping/>
  </p:clrMapOvr>
  <p:transition spd="med">
    <p:fade thruBlk="1"/>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2" name="Shape 1062"/>
        <p:cNvGrpSpPr/>
        <p:nvPr/>
      </p:nvGrpSpPr>
      <p:grpSpPr>
        <a:xfrm>
          <a:off x="0" y="0"/>
          <a:ext cx="0" cy="0"/>
          <a:chOff x="0" y="0"/>
          <a:chExt cx="0" cy="0"/>
        </a:xfrm>
      </p:grpSpPr>
      <p:sp>
        <p:nvSpPr>
          <p:cNvPr id="1063" name="Google Shape;1063;p40"/>
          <p:cNvSpPr txBox="1"/>
          <p:nvPr>
            <p:ph type="title"/>
          </p:nvPr>
        </p:nvSpPr>
        <p:spPr>
          <a:xfrm>
            <a:off x="642910" y="714356"/>
            <a:ext cx="7467600" cy="1143000"/>
          </a:xfrm>
          <a:prstGeom prst="rect">
            <a:avLst/>
          </a:prstGeom>
          <a:noFill/>
          <a:ln>
            <a:noFill/>
          </a:ln>
        </p:spPr>
        <p:txBody>
          <a:bodyPr anchorCtr="0" anchor="ctr" bIns="45700" lIns="45700" spcFirstLastPara="1" rIns="45700" wrap="square" tIns="45700">
            <a:normAutofit fontScale="90000"/>
          </a:bodyPr>
          <a:lstStyle/>
          <a:p>
            <a:pPr indent="0" lvl="0" marL="0" rtl="0" algn="l">
              <a:spcBef>
                <a:spcPts val="0"/>
              </a:spcBef>
              <a:spcAft>
                <a:spcPts val="0"/>
              </a:spcAft>
              <a:buClr>
                <a:schemeClr val="dk1"/>
              </a:buClr>
              <a:buSzPct val="100000"/>
              <a:buFont typeface="Quattrocento Sans"/>
              <a:buNone/>
            </a:pPr>
            <a:br>
              <a:rPr lang="ru-RU" sz="2800">
                <a:solidFill>
                  <a:schemeClr val="dk1"/>
                </a:solidFill>
                <a:latin typeface="Quattrocento Sans"/>
                <a:ea typeface="Quattrocento Sans"/>
                <a:cs typeface="Quattrocento Sans"/>
                <a:sym typeface="Quattrocento Sans"/>
              </a:rPr>
            </a:br>
            <a:br>
              <a:rPr lang="ru-RU" sz="2800">
                <a:solidFill>
                  <a:schemeClr val="dk1"/>
                </a:solidFill>
                <a:latin typeface="Quattrocento Sans"/>
                <a:ea typeface="Quattrocento Sans"/>
                <a:cs typeface="Quattrocento Sans"/>
                <a:sym typeface="Quattrocento Sans"/>
              </a:rPr>
            </a:br>
            <a:r>
              <a:rPr lang="ru-RU" sz="2800">
                <a:solidFill>
                  <a:schemeClr val="dk1"/>
                </a:solidFill>
                <a:latin typeface="Quattrocento Sans"/>
                <a:ea typeface="Quattrocento Sans"/>
                <a:cs typeface="Quattrocento Sans"/>
                <a:sym typeface="Quattrocento Sans"/>
              </a:rPr>
              <a:t>1. </a:t>
            </a:r>
            <a:r>
              <a:rPr b="1" lang="ru-RU" sz="2800">
                <a:solidFill>
                  <a:schemeClr val="dk1"/>
                </a:solidFill>
                <a:latin typeface="Quattrocento Sans"/>
                <a:ea typeface="Quattrocento Sans"/>
                <a:cs typeface="Quattrocento Sans"/>
                <a:sym typeface="Quattrocento Sans"/>
              </a:rPr>
              <a:t>Яка функція називається оборотною?</a:t>
            </a:r>
            <a:br>
              <a:rPr b="1" lang="ru-RU">
                <a:solidFill>
                  <a:schemeClr val="dk1"/>
                </a:solidFill>
                <a:latin typeface="Quattrocento Sans"/>
                <a:ea typeface="Quattrocento Sans"/>
                <a:cs typeface="Quattrocento Sans"/>
                <a:sym typeface="Quattrocento Sans"/>
              </a:rPr>
            </a:br>
            <a:endParaRPr b="1">
              <a:solidFill>
                <a:schemeClr val="dk1"/>
              </a:solidFill>
              <a:latin typeface="Quattrocento Sans"/>
              <a:ea typeface="Quattrocento Sans"/>
              <a:cs typeface="Quattrocento Sans"/>
              <a:sym typeface="Quattrocento Sans"/>
            </a:endParaRPr>
          </a:p>
        </p:txBody>
      </p:sp>
      <p:sp>
        <p:nvSpPr>
          <p:cNvPr id="1064" name="Google Shape;1064;p40"/>
          <p:cNvSpPr txBox="1"/>
          <p:nvPr>
            <p:ph idx="1" type="body"/>
          </p:nvPr>
        </p:nvSpPr>
        <p:spPr>
          <a:xfrm>
            <a:off x="485059" y="2643255"/>
            <a:ext cx="7467600" cy="1257300"/>
          </a:xfrm>
          <a:prstGeom prst="rect">
            <a:avLst/>
          </a:prstGeom>
          <a:noFill/>
          <a:ln>
            <a:noFill/>
          </a:ln>
        </p:spPr>
        <p:txBody>
          <a:bodyPr anchorCtr="0" anchor="t" bIns="45700" lIns="91425" spcFirstLastPara="1" rIns="91425" wrap="square" tIns="45700">
            <a:normAutofit lnSpcReduction="20000"/>
          </a:bodyPr>
          <a:lstStyle/>
          <a:p>
            <a:pPr indent="-384047" lvl="0" marL="420624" rtl="0" algn="l">
              <a:spcBef>
                <a:spcPts val="0"/>
              </a:spcBef>
              <a:spcAft>
                <a:spcPts val="0"/>
              </a:spcAft>
              <a:buSzPts val="2400"/>
              <a:buNone/>
            </a:pPr>
            <a:r>
              <a:rPr i="1" lang="ru-RU">
                <a:solidFill>
                  <a:schemeClr val="dk1"/>
                </a:solidFill>
                <a:latin typeface="Times New Roman"/>
                <a:ea typeface="Times New Roman"/>
                <a:cs typeface="Times New Roman"/>
                <a:sym typeface="Times New Roman"/>
              </a:rPr>
              <a:t>    Функція f називається оборотною на деякому проміжку якщо на цьому проміжку до неї існує обернена </a:t>
            </a:r>
            <a:endParaRPr i="1">
              <a:solidFill>
                <a:schemeClr val="dk1"/>
              </a:solidFill>
              <a:latin typeface="Times New Roman"/>
              <a:ea typeface="Times New Roman"/>
              <a:cs typeface="Times New Roman"/>
              <a:sym typeface="Times New Roman"/>
            </a:endParaRPr>
          </a:p>
        </p:txBody>
      </p:sp>
      <p:sp>
        <p:nvSpPr>
          <p:cNvPr id="1065" name="Google Shape;1065;p40"/>
          <p:cNvSpPr/>
          <p:nvPr/>
        </p:nvSpPr>
        <p:spPr>
          <a:xfrm>
            <a:off x="2411760" y="2654"/>
            <a:ext cx="3332451" cy="92333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lang="ru-RU" sz="5400" cap="none">
                <a:solidFill>
                  <a:schemeClr val="lt1"/>
                </a:solidFill>
                <a:latin typeface="Arial"/>
                <a:ea typeface="Arial"/>
                <a:cs typeface="Arial"/>
                <a:sym typeface="Arial"/>
              </a:rPr>
              <a:t>Повторіть</a:t>
            </a:r>
            <a:endParaRPr b="0" sz="5400" cap="none">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63"/>
                                        </p:tgtEl>
                                        <p:attrNameLst>
                                          <p:attrName>style.visibility</p:attrName>
                                        </p:attrNameLst>
                                      </p:cBhvr>
                                      <p:to>
                                        <p:strVal val="visible"/>
                                      </p:to>
                                    </p:set>
                                    <p:anim calcmode="lin" valueType="num">
                                      <p:cBhvr additive="base">
                                        <p:cTn dur="500"/>
                                        <p:tgtEl>
                                          <p:spTgt spid="106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64">
                                            <p:txEl>
                                              <p:pRg end="0" st="0"/>
                                            </p:txEl>
                                          </p:spTgt>
                                        </p:tgtEl>
                                        <p:attrNameLst>
                                          <p:attrName>style.visibility</p:attrName>
                                        </p:attrNameLst>
                                      </p:cBhvr>
                                      <p:to>
                                        <p:strVal val="visible"/>
                                      </p:to>
                                    </p:set>
                                    <p:anim calcmode="lin" valueType="num">
                                      <p:cBhvr additive="base">
                                        <p:cTn dur="500"/>
                                        <p:tgtEl>
                                          <p:spTgt spid="106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9" name="Shape 1069"/>
        <p:cNvGrpSpPr/>
        <p:nvPr/>
      </p:nvGrpSpPr>
      <p:grpSpPr>
        <a:xfrm>
          <a:off x="0" y="0"/>
          <a:ext cx="0" cy="0"/>
          <a:chOff x="0" y="0"/>
          <a:chExt cx="0" cy="0"/>
        </a:xfrm>
      </p:grpSpPr>
      <p:sp>
        <p:nvSpPr>
          <p:cNvPr id="1070" name="Google Shape;1070;p41"/>
          <p:cNvSpPr txBox="1"/>
          <p:nvPr>
            <p:ph type="title"/>
          </p:nvPr>
        </p:nvSpPr>
        <p:spPr>
          <a:xfrm>
            <a:off x="500034" y="928670"/>
            <a:ext cx="7467600" cy="1143000"/>
          </a:xfrm>
          <a:prstGeom prst="rect">
            <a:avLst/>
          </a:prstGeom>
          <a:noFill/>
          <a:ln>
            <a:noFill/>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400"/>
              <a:buFont typeface="Quattrocento Sans"/>
              <a:buNone/>
            </a:pPr>
            <a:r>
              <a:rPr b="1" lang="ru-RU" sz="2400">
                <a:solidFill>
                  <a:schemeClr val="dk1"/>
                </a:solidFill>
                <a:latin typeface="Quattrocento Sans"/>
                <a:ea typeface="Quattrocento Sans"/>
                <a:cs typeface="Quattrocento Sans"/>
                <a:sym typeface="Quattrocento Sans"/>
              </a:rPr>
              <a:t>2. Необхідна умова оборотності функції.</a:t>
            </a:r>
            <a:br>
              <a:rPr b="1" lang="ru-RU" sz="2400">
                <a:solidFill>
                  <a:schemeClr val="dk1"/>
                </a:solidFill>
                <a:latin typeface="Quattrocento Sans"/>
                <a:ea typeface="Quattrocento Sans"/>
                <a:cs typeface="Quattrocento Sans"/>
                <a:sym typeface="Quattrocento Sans"/>
              </a:rPr>
            </a:br>
            <a:endParaRPr b="1" sz="2400">
              <a:solidFill>
                <a:schemeClr val="dk1"/>
              </a:solidFill>
              <a:latin typeface="Quattrocento Sans"/>
              <a:ea typeface="Quattrocento Sans"/>
              <a:cs typeface="Quattrocento Sans"/>
              <a:sym typeface="Quattrocento Sans"/>
            </a:endParaRPr>
          </a:p>
        </p:txBody>
      </p:sp>
      <p:sp>
        <p:nvSpPr>
          <p:cNvPr id="1071" name="Google Shape;1071;p41"/>
          <p:cNvSpPr txBox="1"/>
          <p:nvPr>
            <p:ph idx="1" type="body"/>
          </p:nvPr>
        </p:nvSpPr>
        <p:spPr>
          <a:xfrm>
            <a:off x="571472" y="2357430"/>
            <a:ext cx="7467600" cy="2686056"/>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00"/>
              <a:buNone/>
            </a:pPr>
            <a:r>
              <a:rPr i="1" lang="ru-RU">
                <a:solidFill>
                  <a:schemeClr val="dk1"/>
                </a:solidFill>
                <a:latin typeface="Times New Roman"/>
                <a:ea typeface="Times New Roman"/>
                <a:cs typeface="Times New Roman"/>
                <a:sym typeface="Times New Roman"/>
              </a:rPr>
              <a:t>    Для того щоб функція була оборотною, необхідно щоб вона кожне своє значення приймала лише раз на області  визначення. </a:t>
            </a:r>
            <a:endParaRPr i="1">
              <a:solidFill>
                <a:schemeClr val="dk1"/>
              </a:solidFill>
              <a:latin typeface="Times New Roman"/>
              <a:ea typeface="Times New Roman"/>
              <a:cs typeface="Times New Roman"/>
              <a:sym typeface="Times New Roman"/>
            </a:endParaRPr>
          </a:p>
        </p:txBody>
      </p:sp>
      <p:sp>
        <p:nvSpPr>
          <p:cNvPr id="1072" name="Google Shape;1072;p41"/>
          <p:cNvSpPr/>
          <p:nvPr/>
        </p:nvSpPr>
        <p:spPr>
          <a:xfrm>
            <a:off x="3687763" y="273578"/>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70"/>
                                        </p:tgtEl>
                                        <p:attrNameLst>
                                          <p:attrName>style.visibility</p:attrName>
                                        </p:attrNameLst>
                                      </p:cBhvr>
                                      <p:to>
                                        <p:strVal val="visible"/>
                                      </p:to>
                                    </p:set>
                                    <p:anim calcmode="lin" valueType="num">
                                      <p:cBhvr additive="base">
                                        <p:cTn dur="500"/>
                                        <p:tgtEl>
                                          <p:spTgt spid="107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71">
                                            <p:txEl>
                                              <p:pRg end="0" st="0"/>
                                            </p:txEl>
                                          </p:spTgt>
                                        </p:tgtEl>
                                        <p:attrNameLst>
                                          <p:attrName>style.visibility</p:attrName>
                                        </p:attrNameLst>
                                      </p:cBhvr>
                                      <p:to>
                                        <p:strVal val="visible"/>
                                      </p:to>
                                    </p:set>
                                    <p:anim calcmode="lin" valueType="num">
                                      <p:cBhvr additive="base">
                                        <p:cTn dur="500"/>
                                        <p:tgtEl>
                                          <p:spTgt spid="107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6" name="Shape 1076"/>
        <p:cNvGrpSpPr/>
        <p:nvPr/>
      </p:nvGrpSpPr>
      <p:grpSpPr>
        <a:xfrm>
          <a:off x="0" y="0"/>
          <a:ext cx="0" cy="0"/>
          <a:chOff x="0" y="0"/>
          <a:chExt cx="0" cy="0"/>
        </a:xfrm>
      </p:grpSpPr>
      <p:sp>
        <p:nvSpPr>
          <p:cNvPr id="1077" name="Google Shape;1077;p42"/>
          <p:cNvSpPr txBox="1"/>
          <p:nvPr>
            <p:ph type="title"/>
          </p:nvPr>
        </p:nvSpPr>
        <p:spPr>
          <a:xfrm>
            <a:off x="500034" y="428604"/>
            <a:ext cx="7467600" cy="1143000"/>
          </a:xfrm>
          <a:prstGeom prst="rect">
            <a:avLst/>
          </a:prstGeom>
          <a:noFill/>
          <a:ln>
            <a:noFill/>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400"/>
              <a:buFont typeface="Quattrocento Sans"/>
              <a:buNone/>
            </a:pPr>
            <a:r>
              <a:rPr b="1" lang="ru-RU" sz="2400">
                <a:solidFill>
                  <a:schemeClr val="dk1"/>
                </a:solidFill>
                <a:latin typeface="Quattrocento Sans"/>
                <a:ea typeface="Quattrocento Sans"/>
                <a:cs typeface="Quattrocento Sans"/>
                <a:sym typeface="Quattrocento Sans"/>
              </a:rPr>
              <a:t>3. Достатня умова оборотності функції.</a:t>
            </a:r>
            <a:br>
              <a:rPr b="1" lang="ru-RU" sz="2400">
                <a:solidFill>
                  <a:schemeClr val="dk1"/>
                </a:solidFill>
                <a:latin typeface="Quattrocento Sans"/>
                <a:ea typeface="Quattrocento Sans"/>
                <a:cs typeface="Quattrocento Sans"/>
                <a:sym typeface="Quattrocento Sans"/>
              </a:rPr>
            </a:br>
            <a:endParaRPr b="1" sz="2400">
              <a:solidFill>
                <a:schemeClr val="dk1"/>
              </a:solidFill>
              <a:latin typeface="Quattrocento Sans"/>
              <a:ea typeface="Quattrocento Sans"/>
              <a:cs typeface="Quattrocento Sans"/>
              <a:sym typeface="Quattrocento Sans"/>
            </a:endParaRPr>
          </a:p>
        </p:txBody>
      </p:sp>
      <p:sp>
        <p:nvSpPr>
          <p:cNvPr id="1078" name="Google Shape;1078;p4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00"/>
              <a:buNone/>
            </a:pPr>
            <a:r>
              <a:rPr lang="ru-RU">
                <a:solidFill>
                  <a:schemeClr val="dk1"/>
                </a:solidFill>
                <a:latin typeface="Times New Roman"/>
                <a:ea typeface="Times New Roman"/>
                <a:cs typeface="Times New Roman"/>
                <a:sym typeface="Times New Roman"/>
              </a:rPr>
              <a:t>    </a:t>
            </a:r>
            <a:r>
              <a:rPr i="1" lang="ru-RU">
                <a:solidFill>
                  <a:schemeClr val="dk1"/>
                </a:solidFill>
                <a:latin typeface="Times New Roman"/>
                <a:ea typeface="Times New Roman"/>
                <a:cs typeface="Times New Roman"/>
                <a:sym typeface="Times New Roman"/>
              </a:rPr>
              <a:t>Для того, щоб функція була оборотною, достатньо щоб вона була монотонною </a:t>
            </a:r>
            <a:endParaRPr/>
          </a:p>
          <a:p>
            <a:pPr indent="-384047" lvl="0" marL="420624" rtl="0" algn="l">
              <a:spcBef>
                <a:spcPts val="600"/>
              </a:spcBef>
              <a:spcAft>
                <a:spcPts val="0"/>
              </a:spcAft>
              <a:buSzPts val="2400"/>
              <a:buNone/>
            </a:pPr>
            <a:r>
              <a:rPr i="1" lang="ru-RU">
                <a:solidFill>
                  <a:schemeClr val="dk1"/>
                </a:solidFill>
                <a:latin typeface="Times New Roman"/>
                <a:ea typeface="Times New Roman"/>
                <a:cs typeface="Times New Roman"/>
                <a:sym typeface="Times New Roman"/>
              </a:rPr>
              <a:t>   (зростаюча або спадна )</a:t>
            </a:r>
            <a:endParaRPr i="1">
              <a:solidFill>
                <a:schemeClr val="dk1"/>
              </a:solidFill>
              <a:latin typeface="Times New Roman"/>
              <a:ea typeface="Times New Roman"/>
              <a:cs typeface="Times New Roman"/>
              <a:sym typeface="Times New Roman"/>
            </a:endParaRPr>
          </a:p>
        </p:txBody>
      </p:sp>
      <p:sp>
        <p:nvSpPr>
          <p:cNvPr id="1079" name="Google Shape;1079;p42"/>
          <p:cNvSpPr/>
          <p:nvPr/>
        </p:nvSpPr>
        <p:spPr>
          <a:xfrm>
            <a:off x="3851920" y="72822"/>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77"/>
                                        </p:tgtEl>
                                        <p:attrNameLst>
                                          <p:attrName>style.visibility</p:attrName>
                                        </p:attrNameLst>
                                      </p:cBhvr>
                                      <p:to>
                                        <p:strVal val="visible"/>
                                      </p:to>
                                    </p:set>
                                    <p:anim calcmode="lin" valueType="num">
                                      <p:cBhvr additive="base">
                                        <p:cTn dur="500"/>
                                        <p:tgtEl>
                                          <p:spTgt spid="107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78">
                                            <p:txEl>
                                              <p:pRg end="0" st="0"/>
                                            </p:txEl>
                                          </p:spTgt>
                                        </p:tgtEl>
                                        <p:attrNameLst>
                                          <p:attrName>style.visibility</p:attrName>
                                        </p:attrNameLst>
                                      </p:cBhvr>
                                      <p:to>
                                        <p:strVal val="visible"/>
                                      </p:to>
                                    </p:set>
                                    <p:anim calcmode="lin" valueType="num">
                                      <p:cBhvr additive="base">
                                        <p:cTn dur="500"/>
                                        <p:tgtEl>
                                          <p:spTgt spid="107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78">
                                            <p:txEl>
                                              <p:pRg end="1" st="1"/>
                                            </p:txEl>
                                          </p:spTgt>
                                        </p:tgtEl>
                                        <p:attrNameLst>
                                          <p:attrName>style.visibility</p:attrName>
                                        </p:attrNameLst>
                                      </p:cBhvr>
                                      <p:to>
                                        <p:strVal val="visible"/>
                                      </p:to>
                                    </p:set>
                                    <p:anim calcmode="lin" valueType="num">
                                      <p:cBhvr additive="base">
                                        <p:cTn dur="500"/>
                                        <p:tgtEl>
                                          <p:spTgt spid="107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3" name="Shape 1083"/>
        <p:cNvGrpSpPr/>
        <p:nvPr/>
      </p:nvGrpSpPr>
      <p:grpSpPr>
        <a:xfrm>
          <a:off x="0" y="0"/>
          <a:ext cx="0" cy="0"/>
          <a:chOff x="0" y="0"/>
          <a:chExt cx="0" cy="0"/>
        </a:xfrm>
      </p:grpSpPr>
      <p:sp>
        <p:nvSpPr>
          <p:cNvPr id="1084" name="Google Shape;1084;p43"/>
          <p:cNvSpPr txBox="1"/>
          <p:nvPr>
            <p:ph type="title"/>
          </p:nvPr>
        </p:nvSpPr>
        <p:spPr>
          <a:xfrm>
            <a:off x="500034" y="857232"/>
            <a:ext cx="7643866" cy="1143000"/>
          </a:xfrm>
          <a:prstGeom prst="rect">
            <a:avLst/>
          </a:prstGeom>
          <a:noFill/>
          <a:ln>
            <a:noFill/>
          </a:ln>
        </p:spPr>
        <p:txBody>
          <a:bodyPr anchorCtr="0" anchor="ctr" bIns="45700" lIns="45700" spcFirstLastPara="1" rIns="45700" wrap="square" tIns="45700">
            <a:noAutofit/>
          </a:bodyPr>
          <a:lstStyle/>
          <a:p>
            <a:pPr indent="0" lvl="0" marL="0" rtl="0" algn="l">
              <a:spcBef>
                <a:spcPts val="0"/>
              </a:spcBef>
              <a:spcAft>
                <a:spcPts val="0"/>
              </a:spcAft>
              <a:buClr>
                <a:schemeClr val="dk1"/>
              </a:buClr>
              <a:buSzPts val="2800"/>
              <a:buFont typeface="Quattrocento Sans"/>
              <a:buNone/>
            </a:pPr>
            <a:r>
              <a:rPr b="1" lang="ru-RU" sz="2800">
                <a:solidFill>
                  <a:schemeClr val="dk1"/>
                </a:solidFill>
                <a:latin typeface="Quattrocento Sans"/>
                <a:ea typeface="Quattrocento Sans"/>
                <a:cs typeface="Quattrocento Sans"/>
                <a:sym typeface="Quattrocento Sans"/>
              </a:rPr>
              <a:t>4.Чи задовольняють умови оборотності тригонометричні функції для довільних значень змінної </a:t>
            </a:r>
            <a:r>
              <a:rPr b="1" i="1" lang="ru-RU" sz="2800">
                <a:solidFill>
                  <a:schemeClr val="dk1"/>
                </a:solidFill>
                <a:latin typeface="Quattrocento Sans"/>
                <a:ea typeface="Quattrocento Sans"/>
                <a:cs typeface="Quattrocento Sans"/>
                <a:sym typeface="Quattrocento Sans"/>
              </a:rPr>
              <a:t>x  </a:t>
            </a:r>
            <a:r>
              <a:rPr b="1" lang="ru-RU" sz="2800">
                <a:solidFill>
                  <a:schemeClr val="dk1"/>
                </a:solidFill>
                <a:latin typeface="Quattrocento Sans"/>
                <a:ea typeface="Quattrocento Sans"/>
                <a:cs typeface="Quattrocento Sans"/>
                <a:sym typeface="Quattrocento Sans"/>
              </a:rPr>
              <a:t>?</a:t>
            </a:r>
            <a:endParaRPr b="1" sz="2800">
              <a:solidFill>
                <a:schemeClr val="dk1"/>
              </a:solidFill>
              <a:latin typeface="Quattrocento Sans"/>
              <a:ea typeface="Quattrocento Sans"/>
              <a:cs typeface="Quattrocento Sans"/>
              <a:sym typeface="Quattrocento Sans"/>
            </a:endParaRPr>
          </a:p>
        </p:txBody>
      </p:sp>
      <p:sp>
        <p:nvSpPr>
          <p:cNvPr id="1085" name="Google Shape;1085;p43"/>
          <p:cNvSpPr txBox="1"/>
          <p:nvPr>
            <p:ph idx="1" type="body"/>
          </p:nvPr>
        </p:nvSpPr>
        <p:spPr>
          <a:xfrm>
            <a:off x="500034" y="3286124"/>
            <a:ext cx="7467600" cy="2543180"/>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00"/>
              <a:buNone/>
            </a:pPr>
            <a:r>
              <a:rPr i="1" lang="ru-RU">
                <a:solidFill>
                  <a:schemeClr val="dk1"/>
                </a:solidFill>
                <a:latin typeface="Times New Roman"/>
                <a:ea typeface="Times New Roman"/>
                <a:cs typeface="Times New Roman"/>
                <a:sym typeface="Times New Roman"/>
              </a:rPr>
              <a:t>   Ні. Оскільки не виконується необхідна умова оборотності  </a:t>
            </a:r>
            <a:endParaRPr i="1">
              <a:solidFill>
                <a:schemeClr val="dk1"/>
              </a:solidFill>
              <a:latin typeface="Times New Roman"/>
              <a:ea typeface="Times New Roman"/>
              <a:cs typeface="Times New Roman"/>
              <a:sym typeface="Times New Roman"/>
            </a:endParaRPr>
          </a:p>
        </p:txBody>
      </p:sp>
      <p:sp>
        <p:nvSpPr>
          <p:cNvPr id="1086" name="Google Shape;1086;p43"/>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087" name="Google Shape;1087;p43"/>
          <p:cNvSpPr/>
          <p:nvPr/>
        </p:nvSpPr>
        <p:spPr>
          <a:xfrm>
            <a:off x="3336982" y="88949"/>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84"/>
                                        </p:tgtEl>
                                        <p:attrNameLst>
                                          <p:attrName>style.visibility</p:attrName>
                                        </p:attrNameLst>
                                      </p:cBhvr>
                                      <p:to>
                                        <p:strVal val="visible"/>
                                      </p:to>
                                    </p:set>
                                    <p:anim calcmode="lin" valueType="num">
                                      <p:cBhvr additive="base">
                                        <p:cTn dur="500"/>
                                        <p:tgtEl>
                                          <p:spTgt spid="108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85">
                                            <p:txEl>
                                              <p:pRg end="0" st="0"/>
                                            </p:txEl>
                                          </p:spTgt>
                                        </p:tgtEl>
                                        <p:attrNameLst>
                                          <p:attrName>style.visibility</p:attrName>
                                        </p:attrNameLst>
                                      </p:cBhvr>
                                      <p:to>
                                        <p:strVal val="visible"/>
                                      </p:to>
                                    </p:set>
                                    <p:anim calcmode="lin" valueType="num">
                                      <p:cBhvr additive="base">
                                        <p:cTn dur="500"/>
                                        <p:tgtEl>
                                          <p:spTgt spid="108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1" name="Shape 1091"/>
        <p:cNvGrpSpPr/>
        <p:nvPr/>
      </p:nvGrpSpPr>
      <p:grpSpPr>
        <a:xfrm>
          <a:off x="0" y="0"/>
          <a:ext cx="0" cy="0"/>
          <a:chOff x="0" y="0"/>
          <a:chExt cx="0" cy="0"/>
        </a:xfrm>
      </p:grpSpPr>
      <p:sp>
        <p:nvSpPr>
          <p:cNvPr id="1092" name="Google Shape;1092;p44"/>
          <p:cNvSpPr txBox="1"/>
          <p:nvPr>
            <p:ph type="title"/>
          </p:nvPr>
        </p:nvSpPr>
        <p:spPr>
          <a:xfrm>
            <a:off x="457200" y="764704"/>
            <a:ext cx="7467600" cy="1143000"/>
          </a:xfrm>
          <a:prstGeom prst="rect">
            <a:avLst/>
          </a:prstGeom>
          <a:noFill/>
          <a:ln>
            <a:noFill/>
          </a:ln>
        </p:spPr>
        <p:txBody>
          <a:bodyPr anchorCtr="0" anchor="ctr" bIns="45700" lIns="45700" spcFirstLastPara="1" rIns="45700" wrap="square" tIns="45700">
            <a:normAutofit fontScale="90000"/>
          </a:bodyPr>
          <a:lstStyle/>
          <a:p>
            <a:pPr indent="0" lvl="0" marL="0" rtl="0" algn="l">
              <a:spcBef>
                <a:spcPts val="0"/>
              </a:spcBef>
              <a:spcAft>
                <a:spcPts val="0"/>
              </a:spcAft>
              <a:buClr>
                <a:schemeClr val="dk1"/>
              </a:buClr>
              <a:buSzPct val="100000"/>
              <a:buFont typeface="Quattrocento Sans"/>
              <a:buNone/>
            </a:pPr>
            <a:r>
              <a:rPr lang="ru-RU" sz="2700">
                <a:solidFill>
                  <a:schemeClr val="dk1"/>
                </a:solidFill>
                <a:latin typeface="Quattrocento Sans"/>
                <a:ea typeface="Quattrocento Sans"/>
                <a:cs typeface="Quattrocento Sans"/>
                <a:sym typeface="Quattrocento Sans"/>
              </a:rPr>
              <a:t>5. </a:t>
            </a:r>
            <a:r>
              <a:rPr b="1" lang="ru-RU" sz="2700">
                <a:solidFill>
                  <a:schemeClr val="dk1"/>
                </a:solidFill>
                <a:latin typeface="Quattrocento Sans"/>
                <a:ea typeface="Quattrocento Sans"/>
                <a:cs typeface="Quattrocento Sans"/>
                <a:sym typeface="Quattrocento Sans"/>
              </a:rPr>
              <a:t>Як ми вирішуємо цю проблему?</a:t>
            </a:r>
            <a:br>
              <a:rPr b="1" lang="ru-RU">
                <a:solidFill>
                  <a:schemeClr val="dk1"/>
                </a:solidFill>
              </a:rPr>
            </a:br>
            <a:endParaRPr b="1">
              <a:solidFill>
                <a:schemeClr val="dk1"/>
              </a:solidFill>
            </a:endParaRPr>
          </a:p>
        </p:txBody>
      </p:sp>
      <p:sp>
        <p:nvSpPr>
          <p:cNvPr id="1093" name="Google Shape;1093;p4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00"/>
              <a:buNone/>
            </a:pPr>
            <a:r>
              <a:rPr i="1" lang="ru-RU">
                <a:solidFill>
                  <a:schemeClr val="dk1"/>
                </a:solidFill>
                <a:latin typeface="Times New Roman"/>
                <a:ea typeface="Times New Roman"/>
                <a:cs typeface="Times New Roman"/>
                <a:sym typeface="Times New Roman"/>
              </a:rPr>
              <a:t>   Розглядаємо дані функції на окремому інтервалі, де виконуються необхідна та достатня умови оборотності.</a:t>
            </a:r>
            <a:endParaRPr i="1">
              <a:solidFill>
                <a:schemeClr val="dk1"/>
              </a:solidFill>
              <a:latin typeface="Times New Roman"/>
              <a:ea typeface="Times New Roman"/>
              <a:cs typeface="Times New Roman"/>
              <a:sym typeface="Times New Roman"/>
            </a:endParaRPr>
          </a:p>
        </p:txBody>
      </p:sp>
      <p:sp>
        <p:nvSpPr>
          <p:cNvPr id="1094" name="Google Shape;1094;p44"/>
          <p:cNvSpPr/>
          <p:nvPr/>
        </p:nvSpPr>
        <p:spPr>
          <a:xfrm>
            <a:off x="3995936" y="188903"/>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92"/>
                                        </p:tgtEl>
                                        <p:attrNameLst>
                                          <p:attrName>style.visibility</p:attrName>
                                        </p:attrNameLst>
                                      </p:cBhvr>
                                      <p:to>
                                        <p:strVal val="visible"/>
                                      </p:to>
                                    </p:set>
                                    <p:anim calcmode="lin" valueType="num">
                                      <p:cBhvr additive="base">
                                        <p:cTn dur="500"/>
                                        <p:tgtEl>
                                          <p:spTgt spid="109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93">
                                            <p:txEl>
                                              <p:pRg end="0" st="0"/>
                                            </p:txEl>
                                          </p:spTgt>
                                        </p:tgtEl>
                                        <p:attrNameLst>
                                          <p:attrName>style.visibility</p:attrName>
                                        </p:attrNameLst>
                                      </p:cBhvr>
                                      <p:to>
                                        <p:strVal val="visible"/>
                                      </p:to>
                                    </p:set>
                                    <p:anim calcmode="lin" valueType="num">
                                      <p:cBhvr additive="base">
                                        <p:cTn dur="500"/>
                                        <p:tgtEl>
                                          <p:spTgt spid="109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8" name="Shape 1098"/>
        <p:cNvGrpSpPr/>
        <p:nvPr/>
      </p:nvGrpSpPr>
      <p:grpSpPr>
        <a:xfrm>
          <a:off x="0" y="0"/>
          <a:ext cx="0" cy="0"/>
          <a:chOff x="0" y="0"/>
          <a:chExt cx="0" cy="0"/>
        </a:xfrm>
      </p:grpSpPr>
      <p:sp>
        <p:nvSpPr>
          <p:cNvPr id="1099" name="Google Shape;1099;p45"/>
          <p:cNvSpPr txBox="1"/>
          <p:nvPr>
            <p:ph type="title"/>
          </p:nvPr>
        </p:nvSpPr>
        <p:spPr>
          <a:xfrm>
            <a:off x="457200" y="771517"/>
            <a:ext cx="7467600" cy="1143000"/>
          </a:xfrm>
          <a:prstGeom prst="rect">
            <a:avLst/>
          </a:prstGeom>
          <a:noFill/>
          <a:ln>
            <a:noFill/>
          </a:ln>
        </p:spPr>
        <p:txBody>
          <a:bodyPr anchorCtr="0" anchor="ctr" bIns="45700" lIns="45700" spcFirstLastPara="1" rIns="45700" wrap="square" tIns="45700">
            <a:normAutofit/>
          </a:bodyPr>
          <a:lstStyle/>
          <a:p>
            <a:pPr indent="0" lvl="0" marL="0" rtl="0" algn="l">
              <a:spcBef>
                <a:spcPts val="0"/>
              </a:spcBef>
              <a:spcAft>
                <a:spcPts val="0"/>
              </a:spcAft>
              <a:buClr>
                <a:schemeClr val="dk1"/>
              </a:buClr>
              <a:buSzPts val="2700"/>
              <a:buFont typeface="Quattrocento Sans"/>
              <a:buNone/>
            </a:pPr>
            <a:r>
              <a:rPr b="1" lang="ru-RU" sz="2700">
                <a:solidFill>
                  <a:schemeClr val="dk1"/>
                </a:solidFill>
                <a:latin typeface="Quattrocento Sans"/>
                <a:ea typeface="Quattrocento Sans"/>
                <a:cs typeface="Quattrocento Sans"/>
                <a:sym typeface="Quattrocento Sans"/>
              </a:rPr>
              <a:t>6.Що називається арксинусом числа </a:t>
            </a:r>
            <a:r>
              <a:rPr b="1" i="1" lang="ru-RU" sz="2700">
                <a:solidFill>
                  <a:schemeClr val="dk1"/>
                </a:solidFill>
                <a:latin typeface="Quattrocento Sans"/>
                <a:ea typeface="Quattrocento Sans"/>
                <a:cs typeface="Quattrocento Sans"/>
                <a:sym typeface="Quattrocento Sans"/>
              </a:rPr>
              <a:t>a</a:t>
            </a:r>
            <a:r>
              <a:rPr b="1" lang="ru-RU" sz="2700">
                <a:solidFill>
                  <a:schemeClr val="dk1"/>
                </a:solidFill>
                <a:latin typeface="Quattrocento Sans"/>
                <a:ea typeface="Quattrocento Sans"/>
                <a:cs typeface="Quattrocento Sans"/>
                <a:sym typeface="Quattrocento Sans"/>
              </a:rPr>
              <a:t>?</a:t>
            </a:r>
            <a:br>
              <a:rPr b="1" lang="ru-RU" sz="2700">
                <a:solidFill>
                  <a:schemeClr val="dk1"/>
                </a:solidFill>
                <a:latin typeface="Quattrocento Sans"/>
                <a:ea typeface="Quattrocento Sans"/>
                <a:cs typeface="Quattrocento Sans"/>
                <a:sym typeface="Quattrocento Sans"/>
              </a:rPr>
            </a:br>
            <a:endParaRPr b="1" sz="2700">
              <a:solidFill>
                <a:schemeClr val="dk1"/>
              </a:solidFill>
              <a:latin typeface="Quattrocento Sans"/>
              <a:ea typeface="Quattrocento Sans"/>
              <a:cs typeface="Quattrocento Sans"/>
              <a:sym typeface="Quattrocento Sans"/>
            </a:endParaRPr>
          </a:p>
        </p:txBody>
      </p:sp>
      <p:sp>
        <p:nvSpPr>
          <p:cNvPr id="1100" name="Google Shape;1100;p45"/>
          <p:cNvSpPr txBox="1"/>
          <p:nvPr>
            <p:ph idx="1" type="body"/>
          </p:nvPr>
        </p:nvSpPr>
        <p:spPr>
          <a:xfrm>
            <a:off x="457200" y="1600200"/>
            <a:ext cx="7972452" cy="4525963"/>
          </a:xfrm>
          <a:prstGeom prst="rect">
            <a:avLst/>
          </a:prstGeom>
          <a:noFill/>
          <a:ln>
            <a:noFill/>
          </a:ln>
        </p:spPr>
        <p:txBody>
          <a:bodyPr anchorCtr="0" anchor="t" bIns="45700" lIns="91425" spcFirstLastPara="1" rIns="91425" wrap="square" tIns="45700">
            <a:normAutofit/>
          </a:bodyPr>
          <a:lstStyle/>
          <a:p>
            <a:pPr indent="-384047" lvl="0" marL="420624" rtl="0" algn="ctr">
              <a:spcBef>
                <a:spcPts val="0"/>
              </a:spcBef>
              <a:spcAft>
                <a:spcPts val="0"/>
              </a:spcAft>
              <a:buSzPts val="2400"/>
              <a:buNone/>
            </a:pPr>
            <a:r>
              <a:rPr i="1" lang="ru-RU">
                <a:solidFill>
                  <a:schemeClr val="dk1"/>
                </a:solidFill>
                <a:latin typeface="Times New Roman"/>
                <a:ea typeface="Times New Roman"/>
                <a:cs typeface="Times New Roman"/>
                <a:sym typeface="Times New Roman"/>
              </a:rPr>
              <a:t>Арксинусом числа а називається таке число із проміжку             синус якого дорівнює а.</a:t>
            </a:r>
            <a:endParaRPr i="1">
              <a:solidFill>
                <a:schemeClr val="dk1"/>
              </a:solidFill>
              <a:latin typeface="Times New Roman"/>
              <a:ea typeface="Times New Roman"/>
              <a:cs typeface="Times New Roman"/>
              <a:sym typeface="Times New Roman"/>
            </a:endParaRPr>
          </a:p>
          <a:p>
            <a:pPr indent="-384047" lvl="0" marL="420624" rtl="0" algn="ctr">
              <a:spcBef>
                <a:spcPts val="600"/>
              </a:spcBef>
              <a:spcAft>
                <a:spcPts val="0"/>
              </a:spcAft>
              <a:buSzPts val="2400"/>
              <a:buNone/>
            </a:pPr>
            <a:r>
              <a:t/>
            </a:r>
            <a:endParaRPr i="1">
              <a:solidFill>
                <a:schemeClr val="dk1"/>
              </a:solidFill>
              <a:latin typeface="Times New Roman"/>
              <a:ea typeface="Times New Roman"/>
              <a:cs typeface="Times New Roman"/>
              <a:sym typeface="Times New Roman"/>
            </a:endParaRPr>
          </a:p>
        </p:txBody>
      </p:sp>
      <p:sp>
        <p:nvSpPr>
          <p:cNvPr id="1101" name="Google Shape;1101;p45"/>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102" name="Google Shape;1102;p45"/>
          <p:cNvPicPr preferRelativeResize="0"/>
          <p:nvPr/>
        </p:nvPicPr>
        <p:blipFill rotWithShape="1">
          <a:blip r:embed="rId3">
            <a:alphaModFix/>
          </a:blip>
          <a:srcRect b="0" l="0" r="0" t="0"/>
          <a:stretch/>
        </p:blipFill>
        <p:spPr>
          <a:xfrm>
            <a:off x="3071802" y="2143116"/>
            <a:ext cx="857256" cy="714380"/>
          </a:xfrm>
          <a:prstGeom prst="rect">
            <a:avLst/>
          </a:prstGeom>
          <a:noFill/>
          <a:ln>
            <a:noFill/>
          </a:ln>
        </p:spPr>
      </p:pic>
      <p:sp>
        <p:nvSpPr>
          <p:cNvPr id="1103" name="Google Shape;1103;p45"/>
          <p:cNvSpPr/>
          <p:nvPr/>
        </p:nvSpPr>
        <p:spPr>
          <a:xfrm>
            <a:off x="3707904" y="103220"/>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99"/>
                                        </p:tgtEl>
                                        <p:attrNameLst>
                                          <p:attrName>style.visibility</p:attrName>
                                        </p:attrNameLst>
                                      </p:cBhvr>
                                      <p:to>
                                        <p:strVal val="visible"/>
                                      </p:to>
                                    </p:set>
                                    <p:anim calcmode="lin" valueType="num">
                                      <p:cBhvr additive="base">
                                        <p:cTn dur="500"/>
                                        <p:tgtEl>
                                          <p:spTgt spid="1099"/>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0">
                                            <p:txEl>
                                              <p:pRg end="0" st="0"/>
                                            </p:txEl>
                                          </p:spTgt>
                                        </p:tgtEl>
                                        <p:attrNameLst>
                                          <p:attrName>style.visibility</p:attrName>
                                        </p:attrNameLst>
                                      </p:cBhvr>
                                      <p:to>
                                        <p:strVal val="visible"/>
                                      </p:to>
                                    </p:set>
                                    <p:anim calcmode="lin" valueType="num">
                                      <p:cBhvr additive="base">
                                        <p:cTn dur="500"/>
                                        <p:tgtEl>
                                          <p:spTgt spid="110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0">
                                            <p:txEl>
                                              <p:pRg end="1" st="1"/>
                                            </p:txEl>
                                          </p:spTgt>
                                        </p:tgtEl>
                                        <p:attrNameLst>
                                          <p:attrName>style.visibility</p:attrName>
                                        </p:attrNameLst>
                                      </p:cBhvr>
                                      <p:to>
                                        <p:strVal val="visible"/>
                                      </p:to>
                                    </p:set>
                                    <p:anim calcmode="lin" valueType="num">
                                      <p:cBhvr additive="base">
                                        <p:cTn dur="500"/>
                                        <p:tgtEl>
                                          <p:spTgt spid="110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7" name="Shape 1107"/>
        <p:cNvGrpSpPr/>
        <p:nvPr/>
      </p:nvGrpSpPr>
      <p:grpSpPr>
        <a:xfrm>
          <a:off x="0" y="0"/>
          <a:ext cx="0" cy="0"/>
          <a:chOff x="0" y="0"/>
          <a:chExt cx="0" cy="0"/>
        </a:xfrm>
      </p:grpSpPr>
      <p:sp>
        <p:nvSpPr>
          <p:cNvPr id="1108" name="Google Shape;1108;p46"/>
          <p:cNvSpPr txBox="1"/>
          <p:nvPr>
            <p:ph type="title"/>
          </p:nvPr>
        </p:nvSpPr>
        <p:spPr>
          <a:xfrm>
            <a:off x="571472" y="1000108"/>
            <a:ext cx="7467600" cy="1143000"/>
          </a:xfrm>
          <a:prstGeom prst="rect">
            <a:avLst/>
          </a:prstGeom>
          <a:noFill/>
          <a:ln>
            <a:noFill/>
          </a:ln>
        </p:spPr>
        <p:txBody>
          <a:bodyPr anchorCtr="0" anchor="ctr" bIns="45700" lIns="45700" spcFirstLastPara="1" rIns="45700" wrap="square" tIns="45700">
            <a:noAutofit/>
          </a:bodyPr>
          <a:lstStyle/>
          <a:p>
            <a:pPr indent="0" lvl="0" marL="0" rtl="0" algn="l">
              <a:spcBef>
                <a:spcPts val="0"/>
              </a:spcBef>
              <a:spcAft>
                <a:spcPts val="0"/>
              </a:spcAft>
              <a:buClr>
                <a:schemeClr val="dk1"/>
              </a:buClr>
              <a:buSzPts val="2800"/>
              <a:buFont typeface="Quattrocento Sans"/>
              <a:buNone/>
            </a:pPr>
            <a:r>
              <a:rPr b="1" lang="ru-RU" sz="2800">
                <a:solidFill>
                  <a:schemeClr val="dk1"/>
                </a:solidFill>
                <a:latin typeface="Quattrocento Sans"/>
                <a:ea typeface="Quattrocento Sans"/>
                <a:cs typeface="Quattrocento Sans"/>
                <a:sym typeface="Quattrocento Sans"/>
              </a:rPr>
              <a:t>7. Що таке арккосинус числа</a:t>
            </a:r>
            <a:r>
              <a:rPr i="1" lang="ru-RU" sz="2800">
                <a:solidFill>
                  <a:schemeClr val="dk1"/>
                </a:solidFill>
                <a:latin typeface="Quattrocento Sans"/>
                <a:ea typeface="Quattrocento Sans"/>
                <a:cs typeface="Quattrocento Sans"/>
                <a:sym typeface="Quattrocento Sans"/>
              </a:rPr>
              <a:t> а</a:t>
            </a:r>
            <a:r>
              <a:rPr b="1" lang="ru-RU" sz="2800">
                <a:solidFill>
                  <a:schemeClr val="dk1"/>
                </a:solidFill>
                <a:latin typeface="Quattrocento Sans"/>
                <a:ea typeface="Quattrocento Sans"/>
                <a:cs typeface="Quattrocento Sans"/>
                <a:sym typeface="Quattrocento Sans"/>
              </a:rPr>
              <a:t>? Чому дорівнює арккосинус від’ємного аргументу?</a:t>
            </a:r>
            <a:br>
              <a:rPr b="1" lang="ru-RU" sz="2800">
                <a:solidFill>
                  <a:schemeClr val="dk1"/>
                </a:solidFill>
                <a:latin typeface="Quattrocento Sans"/>
                <a:ea typeface="Quattrocento Sans"/>
                <a:cs typeface="Quattrocento Sans"/>
                <a:sym typeface="Quattrocento Sans"/>
              </a:rPr>
            </a:br>
            <a:endParaRPr b="1" sz="2800">
              <a:solidFill>
                <a:schemeClr val="dk1"/>
              </a:solidFill>
              <a:latin typeface="Quattrocento Sans"/>
              <a:ea typeface="Quattrocento Sans"/>
              <a:cs typeface="Quattrocento Sans"/>
              <a:sym typeface="Quattrocento Sans"/>
            </a:endParaRPr>
          </a:p>
        </p:txBody>
      </p:sp>
      <p:sp>
        <p:nvSpPr>
          <p:cNvPr id="1109" name="Google Shape;1109;p46"/>
          <p:cNvSpPr txBox="1"/>
          <p:nvPr>
            <p:ph idx="1" type="body"/>
          </p:nvPr>
        </p:nvSpPr>
        <p:spPr>
          <a:xfrm>
            <a:off x="500034" y="2500306"/>
            <a:ext cx="7467600" cy="3043246"/>
          </a:xfrm>
          <a:prstGeom prst="rect">
            <a:avLst/>
          </a:prstGeom>
          <a:noFill/>
          <a:ln>
            <a:noFill/>
          </a:ln>
        </p:spPr>
        <p:txBody>
          <a:bodyPr anchorCtr="0" anchor="t" bIns="45700" lIns="91425" spcFirstLastPara="1" rIns="91425" wrap="square" tIns="45700">
            <a:normAutofit/>
          </a:bodyPr>
          <a:lstStyle/>
          <a:p>
            <a:pPr indent="-384047" lvl="0" marL="420624" rtl="0" algn="ctr">
              <a:spcBef>
                <a:spcPts val="0"/>
              </a:spcBef>
              <a:spcAft>
                <a:spcPts val="0"/>
              </a:spcAft>
              <a:buSzPts val="2400"/>
              <a:buNone/>
            </a:pPr>
            <a:r>
              <a:rPr i="1" lang="ru-RU">
                <a:solidFill>
                  <a:schemeClr val="dk1"/>
                </a:solidFill>
                <a:latin typeface="Times New Roman"/>
                <a:ea typeface="Times New Roman"/>
                <a:cs typeface="Times New Roman"/>
                <a:sym typeface="Times New Roman"/>
              </a:rPr>
              <a:t>    Арккосинусом числа а називається таке число з проміжку</a:t>
            </a:r>
            <a:r>
              <a:rPr b="1" i="1" lang="ru-RU">
                <a:solidFill>
                  <a:schemeClr val="dk1"/>
                </a:solidFill>
                <a:latin typeface="Times New Roman"/>
                <a:ea typeface="Times New Roman"/>
                <a:cs typeface="Times New Roman"/>
                <a:sym typeface="Times New Roman"/>
              </a:rPr>
              <a:t> </a:t>
            </a:r>
            <a:r>
              <a:rPr i="1" lang="ru-RU">
                <a:solidFill>
                  <a:schemeClr val="dk1"/>
                </a:solidFill>
                <a:latin typeface="Times New Roman"/>
                <a:ea typeface="Times New Roman"/>
                <a:cs typeface="Times New Roman"/>
                <a:sym typeface="Times New Roman"/>
              </a:rPr>
              <a:t>[0; π], косинус якого дорівнює а. </a:t>
            </a:r>
            <a:endParaRPr/>
          </a:p>
          <a:p>
            <a:pPr indent="-384047" lvl="0" marL="420624" rtl="0" algn="ctr">
              <a:spcBef>
                <a:spcPts val="600"/>
              </a:spcBef>
              <a:spcAft>
                <a:spcPts val="0"/>
              </a:spcAft>
              <a:buSzPts val="2400"/>
              <a:buNone/>
            </a:pPr>
            <a:r>
              <a:rPr i="1" lang="ru-RU">
                <a:solidFill>
                  <a:schemeClr val="dk1"/>
                </a:solidFill>
                <a:latin typeface="Times New Roman"/>
                <a:ea typeface="Times New Roman"/>
                <a:cs typeface="Times New Roman"/>
                <a:sym typeface="Times New Roman"/>
              </a:rPr>
              <a:t>    arccos (-а) = π - arccos а.</a:t>
            </a:r>
            <a:endParaRPr/>
          </a:p>
          <a:p>
            <a:pPr indent="-384047" lvl="0" marL="420624" rtl="0" algn="ctr">
              <a:spcBef>
                <a:spcPts val="600"/>
              </a:spcBef>
              <a:spcAft>
                <a:spcPts val="0"/>
              </a:spcAft>
              <a:buSzPts val="2400"/>
              <a:buNone/>
            </a:pPr>
            <a:r>
              <a:t/>
            </a:r>
            <a:endParaRPr i="1">
              <a:solidFill>
                <a:schemeClr val="dk1"/>
              </a:solidFill>
              <a:latin typeface="Times New Roman"/>
              <a:ea typeface="Times New Roman"/>
              <a:cs typeface="Times New Roman"/>
              <a:sym typeface="Times New Roman"/>
            </a:endParaRPr>
          </a:p>
          <a:p>
            <a:pPr indent="-384047" lvl="0" marL="420624" rtl="0" algn="ctr">
              <a:spcBef>
                <a:spcPts val="600"/>
              </a:spcBef>
              <a:spcAft>
                <a:spcPts val="0"/>
              </a:spcAft>
              <a:buSzPts val="2400"/>
              <a:buNone/>
            </a:pPr>
            <a:r>
              <a:t/>
            </a:r>
            <a:endParaRPr i="1">
              <a:solidFill>
                <a:schemeClr val="dk1"/>
              </a:solidFill>
              <a:latin typeface="Times New Roman"/>
              <a:ea typeface="Times New Roman"/>
              <a:cs typeface="Times New Roman"/>
              <a:sym typeface="Times New Roman"/>
            </a:endParaRPr>
          </a:p>
        </p:txBody>
      </p:sp>
      <p:sp>
        <p:nvSpPr>
          <p:cNvPr id="1110" name="Google Shape;1110;p46"/>
          <p:cNvSpPr/>
          <p:nvPr/>
        </p:nvSpPr>
        <p:spPr>
          <a:xfrm>
            <a:off x="3779912" y="267511"/>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8"/>
                                        </p:tgtEl>
                                        <p:attrNameLst>
                                          <p:attrName>style.visibility</p:attrName>
                                        </p:attrNameLst>
                                      </p:cBhvr>
                                      <p:to>
                                        <p:strVal val="visible"/>
                                      </p:to>
                                    </p:set>
                                    <p:anim calcmode="lin" valueType="num">
                                      <p:cBhvr additive="base">
                                        <p:cTn dur="500"/>
                                        <p:tgtEl>
                                          <p:spTgt spid="110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9">
                                            <p:txEl>
                                              <p:pRg end="0" st="0"/>
                                            </p:txEl>
                                          </p:spTgt>
                                        </p:tgtEl>
                                        <p:attrNameLst>
                                          <p:attrName>style.visibility</p:attrName>
                                        </p:attrNameLst>
                                      </p:cBhvr>
                                      <p:to>
                                        <p:strVal val="visible"/>
                                      </p:to>
                                    </p:set>
                                    <p:anim calcmode="lin" valueType="num">
                                      <p:cBhvr additive="base">
                                        <p:cTn dur="500"/>
                                        <p:tgtEl>
                                          <p:spTgt spid="110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9">
                                            <p:txEl>
                                              <p:pRg end="1" st="1"/>
                                            </p:txEl>
                                          </p:spTgt>
                                        </p:tgtEl>
                                        <p:attrNameLst>
                                          <p:attrName>style.visibility</p:attrName>
                                        </p:attrNameLst>
                                      </p:cBhvr>
                                      <p:to>
                                        <p:strVal val="visible"/>
                                      </p:to>
                                    </p:set>
                                    <p:anim calcmode="lin" valueType="num">
                                      <p:cBhvr additive="base">
                                        <p:cTn dur="500"/>
                                        <p:tgtEl>
                                          <p:spTgt spid="110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9">
                                            <p:txEl>
                                              <p:pRg end="2" st="2"/>
                                            </p:txEl>
                                          </p:spTgt>
                                        </p:tgtEl>
                                        <p:attrNameLst>
                                          <p:attrName>style.visibility</p:attrName>
                                        </p:attrNameLst>
                                      </p:cBhvr>
                                      <p:to>
                                        <p:strVal val="visible"/>
                                      </p:to>
                                    </p:set>
                                    <p:anim calcmode="lin" valueType="num">
                                      <p:cBhvr additive="base">
                                        <p:cTn dur="500"/>
                                        <p:tgtEl>
                                          <p:spTgt spid="110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9">
                                            <p:txEl>
                                              <p:pRg end="3" st="3"/>
                                            </p:txEl>
                                          </p:spTgt>
                                        </p:tgtEl>
                                        <p:attrNameLst>
                                          <p:attrName>style.visibility</p:attrName>
                                        </p:attrNameLst>
                                      </p:cBhvr>
                                      <p:to>
                                        <p:strVal val="visible"/>
                                      </p:to>
                                    </p:set>
                                    <p:anim calcmode="lin" valueType="num">
                                      <p:cBhvr additive="base">
                                        <p:cTn dur="500"/>
                                        <p:tgtEl>
                                          <p:spTgt spid="110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4" name="Shape 1114"/>
        <p:cNvGrpSpPr/>
        <p:nvPr/>
      </p:nvGrpSpPr>
      <p:grpSpPr>
        <a:xfrm>
          <a:off x="0" y="0"/>
          <a:ext cx="0" cy="0"/>
          <a:chOff x="0" y="0"/>
          <a:chExt cx="0" cy="0"/>
        </a:xfrm>
      </p:grpSpPr>
      <p:sp>
        <p:nvSpPr>
          <p:cNvPr id="1115" name="Google Shape;1115;p47"/>
          <p:cNvSpPr txBox="1"/>
          <p:nvPr>
            <p:ph type="title"/>
          </p:nvPr>
        </p:nvSpPr>
        <p:spPr>
          <a:xfrm>
            <a:off x="571472" y="857232"/>
            <a:ext cx="7467600" cy="1143000"/>
          </a:xfrm>
          <a:prstGeom prst="rect">
            <a:avLst/>
          </a:prstGeom>
          <a:noFill/>
          <a:ln>
            <a:noFill/>
          </a:ln>
        </p:spPr>
        <p:txBody>
          <a:bodyPr anchorCtr="0" anchor="ctr" bIns="45700" lIns="45700" spcFirstLastPara="1" rIns="45700" wrap="square" tIns="45700">
            <a:normAutofit fontScale="90000"/>
          </a:bodyPr>
          <a:lstStyle/>
          <a:p>
            <a:pPr indent="0" lvl="0" marL="0" rtl="0" algn="l">
              <a:spcBef>
                <a:spcPts val="0"/>
              </a:spcBef>
              <a:spcAft>
                <a:spcPts val="0"/>
              </a:spcAft>
              <a:buClr>
                <a:schemeClr val="dk1"/>
              </a:buClr>
              <a:buSzPct val="100000"/>
              <a:buFont typeface="Quattrocento Sans"/>
              <a:buNone/>
            </a:pPr>
            <a:r>
              <a:rPr b="1" lang="ru-RU" sz="2700">
                <a:solidFill>
                  <a:schemeClr val="dk1"/>
                </a:solidFill>
                <a:latin typeface="Quattrocento Sans"/>
                <a:ea typeface="Quattrocento Sans"/>
                <a:cs typeface="Quattrocento Sans"/>
                <a:sym typeface="Quattrocento Sans"/>
              </a:rPr>
              <a:t>8.Що таке арктангенс числа a ?</a:t>
            </a:r>
            <a:br>
              <a:rPr lang="ru-RU">
                <a:solidFill>
                  <a:schemeClr val="dk1"/>
                </a:solidFill>
                <a:latin typeface="Quattrocento Sans"/>
                <a:ea typeface="Quattrocento Sans"/>
                <a:cs typeface="Quattrocento Sans"/>
                <a:sym typeface="Quattrocento Sans"/>
              </a:rPr>
            </a:br>
            <a:endParaRPr>
              <a:solidFill>
                <a:schemeClr val="dk1"/>
              </a:solidFill>
              <a:latin typeface="Quattrocento Sans"/>
              <a:ea typeface="Quattrocento Sans"/>
              <a:cs typeface="Quattrocento Sans"/>
              <a:sym typeface="Quattrocento Sans"/>
            </a:endParaRPr>
          </a:p>
        </p:txBody>
      </p:sp>
      <p:sp>
        <p:nvSpPr>
          <p:cNvPr id="1116" name="Google Shape;1116;p47"/>
          <p:cNvSpPr txBox="1"/>
          <p:nvPr>
            <p:ph idx="1" type="body"/>
          </p:nvPr>
        </p:nvSpPr>
        <p:spPr>
          <a:xfrm>
            <a:off x="785786" y="3286124"/>
            <a:ext cx="7467600" cy="2614618"/>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1920"/>
              <a:buNone/>
            </a:pPr>
            <a:r>
              <a:rPr i="1" lang="ru-RU" sz="2400">
                <a:solidFill>
                  <a:schemeClr val="dk1"/>
                </a:solidFill>
                <a:latin typeface="Times New Roman"/>
                <a:ea typeface="Times New Roman"/>
                <a:cs typeface="Times New Roman"/>
                <a:sym typeface="Times New Roman"/>
              </a:rPr>
              <a:t>Арктангенсом числа а називається таке число з </a:t>
            </a:r>
            <a:endParaRPr/>
          </a:p>
          <a:p>
            <a:pPr indent="-384047" lvl="0" marL="420624" rtl="0" algn="l">
              <a:spcBef>
                <a:spcPts val="480"/>
              </a:spcBef>
              <a:spcAft>
                <a:spcPts val="0"/>
              </a:spcAft>
              <a:buSzPts val="1920"/>
              <a:buNone/>
            </a:pPr>
            <a:r>
              <a:rPr i="1" lang="ru-RU" sz="2400">
                <a:solidFill>
                  <a:schemeClr val="dk1"/>
                </a:solidFill>
                <a:latin typeface="Times New Roman"/>
                <a:ea typeface="Times New Roman"/>
                <a:cs typeface="Times New Roman"/>
                <a:sym typeface="Times New Roman"/>
              </a:rPr>
              <a:t>проміжку              , тангенс якого дорівнює а.</a:t>
            </a:r>
            <a:endParaRPr i="1" sz="2400">
              <a:solidFill>
                <a:schemeClr val="dk1"/>
              </a:solidFill>
              <a:latin typeface="Times New Roman"/>
              <a:ea typeface="Times New Roman"/>
              <a:cs typeface="Times New Roman"/>
              <a:sym typeface="Times New Roman"/>
            </a:endParaRPr>
          </a:p>
          <a:p>
            <a:pPr indent="-384047" lvl="0" marL="420624" rtl="0" algn="l">
              <a:spcBef>
                <a:spcPts val="480"/>
              </a:spcBef>
              <a:spcAft>
                <a:spcPts val="0"/>
              </a:spcAft>
              <a:buSzPts val="1920"/>
              <a:buNone/>
            </a:pPr>
            <a:r>
              <a:t/>
            </a:r>
            <a:endParaRPr i="1" sz="2400">
              <a:solidFill>
                <a:schemeClr val="dk1"/>
              </a:solidFill>
              <a:latin typeface="Times New Roman"/>
              <a:ea typeface="Times New Roman"/>
              <a:cs typeface="Times New Roman"/>
              <a:sym typeface="Times New Roman"/>
            </a:endParaRPr>
          </a:p>
        </p:txBody>
      </p:sp>
      <p:sp>
        <p:nvSpPr>
          <p:cNvPr id="1117" name="Google Shape;1117;p47"/>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pic>
        <p:nvPicPr>
          <p:cNvPr id="1118" name="Google Shape;1118;p47"/>
          <p:cNvPicPr preferRelativeResize="0"/>
          <p:nvPr/>
        </p:nvPicPr>
        <p:blipFill rotWithShape="1">
          <a:blip r:embed="rId3">
            <a:alphaModFix/>
          </a:blip>
          <a:srcRect b="0" l="0" r="0" t="0"/>
          <a:stretch/>
        </p:blipFill>
        <p:spPr>
          <a:xfrm>
            <a:off x="2214546" y="3714752"/>
            <a:ext cx="981075" cy="671513"/>
          </a:xfrm>
          <a:prstGeom prst="rect">
            <a:avLst/>
          </a:prstGeom>
          <a:noFill/>
          <a:ln>
            <a:noFill/>
          </a:ln>
        </p:spPr>
      </p:pic>
      <p:sp>
        <p:nvSpPr>
          <p:cNvPr id="1119" name="Google Shape;1119;p47"/>
          <p:cNvSpPr/>
          <p:nvPr/>
        </p:nvSpPr>
        <p:spPr>
          <a:xfrm>
            <a:off x="3491880" y="135484"/>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15"/>
                                        </p:tgtEl>
                                        <p:attrNameLst>
                                          <p:attrName>style.visibility</p:attrName>
                                        </p:attrNameLst>
                                      </p:cBhvr>
                                      <p:to>
                                        <p:strVal val="visible"/>
                                      </p:to>
                                    </p:set>
                                    <p:anim calcmode="lin" valueType="num">
                                      <p:cBhvr additive="base">
                                        <p:cTn dur="500"/>
                                        <p:tgtEl>
                                          <p:spTgt spid="111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16">
                                            <p:txEl>
                                              <p:pRg end="0" st="0"/>
                                            </p:txEl>
                                          </p:spTgt>
                                        </p:tgtEl>
                                        <p:attrNameLst>
                                          <p:attrName>style.visibility</p:attrName>
                                        </p:attrNameLst>
                                      </p:cBhvr>
                                      <p:to>
                                        <p:strVal val="visible"/>
                                      </p:to>
                                    </p:set>
                                    <p:anim calcmode="lin" valueType="num">
                                      <p:cBhvr additive="base">
                                        <p:cTn dur="500"/>
                                        <p:tgtEl>
                                          <p:spTgt spid="111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16">
                                            <p:txEl>
                                              <p:pRg end="1" st="1"/>
                                            </p:txEl>
                                          </p:spTgt>
                                        </p:tgtEl>
                                        <p:attrNameLst>
                                          <p:attrName>style.visibility</p:attrName>
                                        </p:attrNameLst>
                                      </p:cBhvr>
                                      <p:to>
                                        <p:strVal val="visible"/>
                                      </p:to>
                                    </p:set>
                                    <p:anim calcmode="lin" valueType="num">
                                      <p:cBhvr additive="base">
                                        <p:cTn dur="500"/>
                                        <p:tgtEl>
                                          <p:spTgt spid="111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16">
                                            <p:txEl>
                                              <p:pRg end="2" st="2"/>
                                            </p:txEl>
                                          </p:spTgt>
                                        </p:tgtEl>
                                        <p:attrNameLst>
                                          <p:attrName>style.visibility</p:attrName>
                                        </p:attrNameLst>
                                      </p:cBhvr>
                                      <p:to>
                                        <p:strVal val="visible"/>
                                      </p:to>
                                    </p:set>
                                    <p:anim calcmode="lin" valueType="num">
                                      <p:cBhvr additive="base">
                                        <p:cTn dur="500"/>
                                        <p:tgtEl>
                                          <p:spTgt spid="111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3" name="Shape 1123"/>
        <p:cNvGrpSpPr/>
        <p:nvPr/>
      </p:nvGrpSpPr>
      <p:grpSpPr>
        <a:xfrm>
          <a:off x="0" y="0"/>
          <a:ext cx="0" cy="0"/>
          <a:chOff x="0" y="0"/>
          <a:chExt cx="0" cy="0"/>
        </a:xfrm>
      </p:grpSpPr>
      <p:sp>
        <p:nvSpPr>
          <p:cNvPr id="1124" name="Google Shape;1124;p48"/>
          <p:cNvSpPr txBox="1"/>
          <p:nvPr>
            <p:ph type="title"/>
          </p:nvPr>
        </p:nvSpPr>
        <p:spPr>
          <a:xfrm>
            <a:off x="500034" y="1071546"/>
            <a:ext cx="7467600" cy="1143000"/>
          </a:xfrm>
          <a:prstGeom prst="rect">
            <a:avLst/>
          </a:prstGeom>
          <a:noFill/>
          <a:ln>
            <a:noFill/>
          </a:ln>
        </p:spPr>
        <p:txBody>
          <a:bodyPr anchorCtr="0" anchor="ctr" bIns="45700" lIns="45700" spcFirstLastPara="1" rIns="45700" wrap="square" tIns="45700">
            <a:noAutofit/>
          </a:bodyPr>
          <a:lstStyle/>
          <a:p>
            <a:pPr indent="0" lvl="0" marL="0" rtl="0" algn="l">
              <a:spcBef>
                <a:spcPts val="0"/>
              </a:spcBef>
              <a:spcAft>
                <a:spcPts val="0"/>
              </a:spcAft>
              <a:buClr>
                <a:schemeClr val="dk1"/>
              </a:buClr>
              <a:buSzPts val="2400"/>
              <a:buFont typeface="Quattrocento Sans"/>
              <a:buNone/>
            </a:pPr>
            <a:r>
              <a:rPr lang="ru-RU" sz="2400">
                <a:solidFill>
                  <a:schemeClr val="dk1"/>
                </a:solidFill>
                <a:latin typeface="Quattrocento Sans"/>
                <a:ea typeface="Quattrocento Sans"/>
                <a:cs typeface="Quattrocento Sans"/>
                <a:sym typeface="Quattrocento Sans"/>
              </a:rPr>
              <a:t>9.Що таке арккотангенс числа a ? Чому дорівнює арккотангенс від’ємного аргументу?</a:t>
            </a:r>
            <a:br>
              <a:rPr lang="ru-RU" sz="2400">
                <a:solidFill>
                  <a:schemeClr val="dk1"/>
                </a:solidFill>
                <a:latin typeface="Quattrocento Sans"/>
                <a:ea typeface="Quattrocento Sans"/>
                <a:cs typeface="Quattrocento Sans"/>
                <a:sym typeface="Quattrocento Sans"/>
              </a:rPr>
            </a:br>
            <a:endParaRPr sz="2400">
              <a:solidFill>
                <a:schemeClr val="dk1"/>
              </a:solidFill>
              <a:latin typeface="Quattrocento Sans"/>
              <a:ea typeface="Quattrocento Sans"/>
              <a:cs typeface="Quattrocento Sans"/>
              <a:sym typeface="Quattrocento Sans"/>
            </a:endParaRPr>
          </a:p>
        </p:txBody>
      </p:sp>
      <p:sp>
        <p:nvSpPr>
          <p:cNvPr id="1125" name="Google Shape;1125;p48"/>
          <p:cNvSpPr txBox="1"/>
          <p:nvPr>
            <p:ph idx="1" type="body"/>
          </p:nvPr>
        </p:nvSpPr>
        <p:spPr>
          <a:xfrm>
            <a:off x="571472" y="2714620"/>
            <a:ext cx="7467600" cy="3257560"/>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00"/>
              <a:buNone/>
            </a:pPr>
            <a:r>
              <a:rPr i="1" lang="ru-RU">
                <a:solidFill>
                  <a:schemeClr val="dk1"/>
                </a:solidFill>
                <a:latin typeface="Times New Roman"/>
                <a:ea typeface="Times New Roman"/>
                <a:cs typeface="Times New Roman"/>
                <a:sym typeface="Times New Roman"/>
              </a:rPr>
              <a:t>Арккотангенсом числа а називається таке число із інтервалу (0; π), котангенс якого дорівнює а.</a:t>
            </a:r>
            <a:endParaRPr i="1">
              <a:solidFill>
                <a:schemeClr val="dk1"/>
              </a:solidFill>
              <a:latin typeface="Times New Roman"/>
              <a:ea typeface="Times New Roman"/>
              <a:cs typeface="Times New Roman"/>
              <a:sym typeface="Times New Roman"/>
            </a:endParaRPr>
          </a:p>
          <a:p>
            <a:pPr indent="-384047" lvl="0" marL="420624" rtl="0" algn="l">
              <a:spcBef>
                <a:spcPts val="600"/>
              </a:spcBef>
              <a:spcAft>
                <a:spcPts val="0"/>
              </a:spcAft>
              <a:buSzPts val="2400"/>
              <a:buNone/>
            </a:pPr>
            <a:r>
              <a:rPr i="1" lang="ru-RU">
                <a:solidFill>
                  <a:schemeClr val="dk1"/>
                </a:solidFill>
                <a:latin typeface="Times New Roman"/>
                <a:ea typeface="Times New Roman"/>
                <a:cs typeface="Times New Roman"/>
                <a:sym typeface="Times New Roman"/>
              </a:rPr>
              <a:t>   arcctg (-а) = π - arcctg а</a:t>
            </a:r>
            <a:endParaRPr i="1">
              <a:solidFill>
                <a:schemeClr val="dk1"/>
              </a:solidFill>
              <a:latin typeface="Times New Roman"/>
              <a:ea typeface="Times New Roman"/>
              <a:cs typeface="Times New Roman"/>
              <a:sym typeface="Times New Roman"/>
            </a:endParaRPr>
          </a:p>
        </p:txBody>
      </p:sp>
      <p:sp>
        <p:nvSpPr>
          <p:cNvPr id="1126" name="Google Shape;1126;p48"/>
          <p:cNvSpPr/>
          <p:nvPr/>
        </p:nvSpPr>
        <p:spPr>
          <a:xfrm>
            <a:off x="3491880" y="286781"/>
            <a:ext cx="123501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ru-RU" sz="1800">
                <a:solidFill>
                  <a:schemeClr val="lt1"/>
                </a:solidFill>
                <a:latin typeface="Arial"/>
                <a:ea typeface="Arial"/>
                <a:cs typeface="Arial"/>
                <a:sym typeface="Arial"/>
              </a:rPr>
              <a:t>Повторіть</a:t>
            </a:r>
            <a:endParaRPr sz="1800">
              <a:solidFill>
                <a:schemeClr val="lt1"/>
              </a:solidFill>
              <a:latin typeface="Arial"/>
              <a:ea typeface="Arial"/>
              <a:cs typeface="Arial"/>
              <a:sym typeface="Arial"/>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24"/>
                                        </p:tgtEl>
                                        <p:attrNameLst>
                                          <p:attrName>style.visibility</p:attrName>
                                        </p:attrNameLst>
                                      </p:cBhvr>
                                      <p:to>
                                        <p:strVal val="visible"/>
                                      </p:to>
                                    </p:set>
                                    <p:anim calcmode="lin" valueType="num">
                                      <p:cBhvr additive="base">
                                        <p:cTn dur="500"/>
                                        <p:tgtEl>
                                          <p:spTgt spid="112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25">
                                            <p:txEl>
                                              <p:pRg end="0" st="0"/>
                                            </p:txEl>
                                          </p:spTgt>
                                        </p:tgtEl>
                                        <p:attrNameLst>
                                          <p:attrName>style.visibility</p:attrName>
                                        </p:attrNameLst>
                                      </p:cBhvr>
                                      <p:to>
                                        <p:strVal val="visible"/>
                                      </p:to>
                                    </p:set>
                                    <p:anim calcmode="lin" valueType="num">
                                      <p:cBhvr additive="base">
                                        <p:cTn dur="500"/>
                                        <p:tgtEl>
                                          <p:spTgt spid="112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25">
                                            <p:txEl>
                                              <p:pRg end="1" st="1"/>
                                            </p:txEl>
                                          </p:spTgt>
                                        </p:tgtEl>
                                        <p:attrNameLst>
                                          <p:attrName>style.visibility</p:attrName>
                                        </p:attrNameLst>
                                      </p:cBhvr>
                                      <p:to>
                                        <p:strVal val="visible"/>
                                      </p:to>
                                    </p:set>
                                    <p:anim calcmode="lin" valueType="num">
                                      <p:cBhvr additive="base">
                                        <p:cTn dur="500"/>
                                        <p:tgtEl>
                                          <p:spTgt spid="112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1" name="Shape 1131"/>
        <p:cNvGrpSpPr/>
        <p:nvPr/>
      </p:nvGrpSpPr>
      <p:grpSpPr>
        <a:xfrm>
          <a:off x="0" y="0"/>
          <a:ext cx="0" cy="0"/>
          <a:chOff x="0" y="0"/>
          <a:chExt cx="0" cy="0"/>
        </a:xfrm>
      </p:grpSpPr>
      <p:sp>
        <p:nvSpPr>
          <p:cNvPr id="1132" name="Google Shape;1132;p49"/>
          <p:cNvSpPr/>
          <p:nvPr/>
        </p:nvSpPr>
        <p:spPr>
          <a:xfrm>
            <a:off x="434250" y="366700"/>
            <a:ext cx="8415300" cy="403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ru-RU" sz="2800">
                <a:solidFill>
                  <a:schemeClr val="lt1"/>
                </a:solidFill>
                <a:latin typeface="Quattrocento Sans"/>
                <a:ea typeface="Quattrocento Sans"/>
                <a:cs typeface="Quattrocento Sans"/>
                <a:sym typeface="Quattrocento Sans"/>
              </a:rPr>
              <a:t>На дошці </a:t>
            </a:r>
            <a:r>
              <a:rPr b="1" lang="ru-RU" sz="2800" u="sng">
                <a:solidFill>
                  <a:schemeClr val="lt1"/>
                </a:solidFill>
                <a:latin typeface="Quattrocento Sans"/>
                <a:ea typeface="Quattrocento Sans"/>
                <a:cs typeface="Quattrocento Sans"/>
                <a:sym typeface="Quattrocento Sans"/>
                <a:hlinkClick r:id="rId3">
                  <a:extLst>
                    <a:ext uri="{A12FA001-AC4F-418D-AE19-62706E023703}">
                      <ahyp:hlinkClr val="tx"/>
                    </a:ext>
                  </a:extLst>
                </a:hlinkClick>
              </a:rPr>
              <a:t>jamboard</a:t>
            </a:r>
            <a:r>
              <a:rPr b="1" lang="ru-RU" sz="2800">
                <a:solidFill>
                  <a:schemeClr val="lt1"/>
                </a:solidFill>
                <a:latin typeface="Quattrocento Sans"/>
                <a:ea typeface="Quattrocento Sans"/>
                <a:cs typeface="Quattrocento Sans"/>
                <a:sym typeface="Quattrocento Sans"/>
              </a:rPr>
              <a:t>, вам необхідно написати</a:t>
            </a:r>
            <a:endParaRPr b="1" sz="2800">
              <a:solidFill>
                <a:schemeClr val="lt1"/>
              </a:solidFill>
              <a:latin typeface="Quattrocento Sans"/>
              <a:ea typeface="Quattrocento Sans"/>
              <a:cs typeface="Quattrocento Sans"/>
              <a:sym typeface="Quattrocento Sans"/>
            </a:endParaRPr>
          </a:p>
          <a:p>
            <a:pPr indent="360045" lvl="0" marL="0" rtl="0" algn="just">
              <a:spcBef>
                <a:spcPts val="0"/>
              </a:spcBef>
              <a:spcAft>
                <a:spcPts val="0"/>
              </a:spcAft>
              <a:buClr>
                <a:schemeClr val="dk1"/>
              </a:buClr>
              <a:buSzPts val="1100"/>
              <a:buFont typeface="Arial"/>
              <a:buNone/>
            </a:pPr>
            <a:r>
              <a:rPr b="1" lang="ru-RU" sz="2750">
                <a:solidFill>
                  <a:schemeClr val="lt1"/>
                </a:solidFill>
                <a:latin typeface="Times New Roman"/>
                <a:ea typeface="Times New Roman"/>
                <a:cs typeface="Times New Roman"/>
                <a:sym typeface="Times New Roman"/>
              </a:rPr>
              <a:t>-Чи досягли ми очікуваних результатів?</a:t>
            </a:r>
            <a:endParaRPr b="1" sz="2750">
              <a:solidFill>
                <a:schemeClr val="lt1"/>
              </a:solidFill>
              <a:latin typeface="Times New Roman"/>
              <a:ea typeface="Times New Roman"/>
              <a:cs typeface="Times New Roman"/>
              <a:sym typeface="Times New Roman"/>
            </a:endParaRPr>
          </a:p>
          <a:p>
            <a:pPr indent="360045" lvl="0" marL="0" rtl="0" algn="just">
              <a:spcBef>
                <a:spcPts val="0"/>
              </a:spcBef>
              <a:spcAft>
                <a:spcPts val="0"/>
              </a:spcAft>
              <a:buClr>
                <a:schemeClr val="dk1"/>
              </a:buClr>
              <a:buSzPts val="1100"/>
              <a:buFont typeface="Arial"/>
              <a:buNone/>
            </a:pPr>
            <a:r>
              <a:rPr b="1" lang="ru-RU" sz="2750">
                <a:solidFill>
                  <a:schemeClr val="lt1"/>
                </a:solidFill>
                <a:latin typeface="Times New Roman"/>
                <a:ea typeface="Times New Roman"/>
                <a:cs typeface="Times New Roman"/>
                <a:sym typeface="Times New Roman"/>
              </a:rPr>
              <a:t>-Про що нове ви дізналися на уроці?</a:t>
            </a:r>
            <a:endParaRPr b="1" sz="2750">
              <a:solidFill>
                <a:schemeClr val="lt1"/>
              </a:solidFill>
              <a:latin typeface="Times New Roman"/>
              <a:ea typeface="Times New Roman"/>
              <a:cs typeface="Times New Roman"/>
              <a:sym typeface="Times New Roman"/>
            </a:endParaRPr>
          </a:p>
          <a:p>
            <a:pPr indent="360045" lvl="0" marL="0" rtl="0" algn="just">
              <a:spcBef>
                <a:spcPts val="0"/>
              </a:spcBef>
              <a:spcAft>
                <a:spcPts val="0"/>
              </a:spcAft>
              <a:buClr>
                <a:schemeClr val="dk1"/>
              </a:buClr>
              <a:buSzPts val="1100"/>
              <a:buFont typeface="Arial"/>
              <a:buNone/>
            </a:pPr>
            <a:r>
              <a:rPr b="1" lang="ru-RU" sz="2750">
                <a:solidFill>
                  <a:schemeClr val="lt1"/>
                </a:solidFill>
                <a:latin typeface="Times New Roman"/>
                <a:ea typeface="Times New Roman"/>
                <a:cs typeface="Times New Roman"/>
                <a:sym typeface="Times New Roman"/>
              </a:rPr>
              <a:t>-Що нового ви навчилися на уроці?</a:t>
            </a:r>
            <a:endParaRPr b="1" sz="2750">
              <a:solidFill>
                <a:schemeClr val="lt1"/>
              </a:solidFill>
              <a:latin typeface="Times New Roman"/>
              <a:ea typeface="Times New Roman"/>
              <a:cs typeface="Times New Roman"/>
              <a:sym typeface="Times New Roman"/>
            </a:endParaRPr>
          </a:p>
          <a:p>
            <a:pPr indent="360045" lvl="0" marL="0" rtl="0" algn="just">
              <a:spcBef>
                <a:spcPts val="0"/>
              </a:spcBef>
              <a:spcAft>
                <a:spcPts val="0"/>
              </a:spcAft>
              <a:buClr>
                <a:schemeClr val="dk1"/>
              </a:buClr>
              <a:buSzPts val="1100"/>
              <a:buFont typeface="Arial"/>
              <a:buNone/>
            </a:pPr>
            <a:r>
              <a:t/>
            </a:r>
            <a:endParaRPr sz="155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Font typeface="Arial"/>
              <a:buNone/>
            </a:pPr>
            <a:r>
              <a:rPr b="1" lang="ru-RU" sz="4100">
                <a:solidFill>
                  <a:schemeClr val="lt1"/>
                </a:solidFill>
                <a:latin typeface="Quattrocento Sans"/>
                <a:ea typeface="Quattrocento Sans"/>
                <a:cs typeface="Quattrocento Sans"/>
                <a:sym typeface="Quattrocento Sans"/>
              </a:rPr>
              <a:t>Домашнє завдання: </a:t>
            </a:r>
            <a:endParaRPr b="1" sz="4100">
              <a:solidFill>
                <a:schemeClr val="lt1"/>
              </a:solidFill>
              <a:latin typeface="Quattrocento Sans"/>
              <a:ea typeface="Quattrocento Sans"/>
              <a:cs typeface="Quattrocento Sans"/>
              <a:sym typeface="Quattrocento Sans"/>
            </a:endParaRPr>
          </a:p>
          <a:p>
            <a:pPr indent="0" lvl="0" marL="0" rtl="0" algn="l">
              <a:spcBef>
                <a:spcPts val="0"/>
              </a:spcBef>
              <a:spcAft>
                <a:spcPts val="0"/>
              </a:spcAft>
              <a:buClr>
                <a:schemeClr val="dk1"/>
              </a:buClr>
              <a:buFont typeface="Arial"/>
              <a:buNone/>
            </a:pPr>
            <a:r>
              <a:rPr b="1" lang="ru-RU" sz="1800">
                <a:solidFill>
                  <a:srgbClr val="351C75"/>
                </a:solidFill>
                <a:highlight>
                  <a:srgbClr val="FFFFFF"/>
                </a:highlight>
                <a:latin typeface="Merriweather"/>
                <a:ea typeface="Merriweather"/>
                <a:cs typeface="Merriweather"/>
                <a:sym typeface="Merriweather"/>
              </a:rPr>
              <a:t>Розділ 2, Параграф 16, ст. 145-154. </a:t>
            </a:r>
            <a:endParaRPr b="1" sz="1800">
              <a:solidFill>
                <a:srgbClr val="351C75"/>
              </a:solidFill>
              <a:highlight>
                <a:srgbClr val="FFFFFF"/>
              </a:highlight>
              <a:latin typeface="Merriweather"/>
              <a:ea typeface="Merriweather"/>
              <a:cs typeface="Merriweather"/>
              <a:sym typeface="Merriweather"/>
            </a:endParaRPr>
          </a:p>
          <a:p>
            <a:pPr indent="0" lvl="0" marL="0" rtl="0" algn="just">
              <a:lnSpc>
                <a:spcPct val="225000"/>
              </a:lnSpc>
              <a:spcBef>
                <a:spcPts val="0"/>
              </a:spcBef>
              <a:spcAft>
                <a:spcPts val="0"/>
              </a:spcAft>
              <a:buClr>
                <a:schemeClr val="dk1"/>
              </a:buClr>
              <a:buSzPts val="1100"/>
              <a:buFont typeface="Arial"/>
              <a:buNone/>
            </a:pPr>
            <a:r>
              <a:rPr b="1" lang="ru-RU" sz="1800">
                <a:solidFill>
                  <a:srgbClr val="351C75"/>
                </a:solidFill>
                <a:highlight>
                  <a:srgbClr val="FFFFFF"/>
                </a:highlight>
                <a:latin typeface="Merriweather"/>
                <a:ea typeface="Merriweather"/>
                <a:cs typeface="Merriweather"/>
                <a:sym typeface="Merriweather"/>
              </a:rPr>
              <a:t>Виконати: № 16.2, 16.4.</a:t>
            </a:r>
            <a:endParaRPr b="1" sz="1800">
              <a:solidFill>
                <a:srgbClr val="351C75"/>
              </a:solidFill>
              <a:highlight>
                <a:srgbClr val="FFFFFF"/>
              </a:highlight>
              <a:latin typeface="Merriweather"/>
              <a:ea typeface="Merriweather"/>
              <a:cs typeface="Merriweather"/>
              <a:sym typeface="Merriweather"/>
            </a:endParaRPr>
          </a:p>
          <a:p>
            <a:pPr indent="0" lvl="0" marL="0" marR="0" rtl="0" algn="l">
              <a:spcBef>
                <a:spcPts val="0"/>
              </a:spcBef>
              <a:spcAft>
                <a:spcPts val="0"/>
              </a:spcAft>
              <a:buNone/>
            </a:pPr>
            <a:r>
              <a:t/>
            </a:r>
            <a:endParaRPr b="1" sz="2700">
              <a:solidFill>
                <a:schemeClr val="lt1"/>
              </a:solidFill>
              <a:latin typeface="Quattrocento Sans"/>
              <a:ea typeface="Quattrocento Sans"/>
              <a:cs typeface="Quattrocento Sans"/>
              <a:sym typeface="Quattrocento Sans"/>
            </a:endParaRPr>
          </a:p>
          <a:p>
            <a:pPr indent="0" lvl="0" marL="0" marR="0" rtl="0" algn="l">
              <a:spcBef>
                <a:spcPts val="0"/>
              </a:spcBef>
              <a:spcAft>
                <a:spcPts val="0"/>
              </a:spcAft>
              <a:buNone/>
            </a:pPr>
            <a:r>
              <a:t/>
            </a:r>
            <a:endParaRPr b="1" sz="2700">
              <a:solidFill>
                <a:schemeClr val="lt1"/>
              </a:solidFill>
              <a:latin typeface="Quattrocento Sans"/>
              <a:ea typeface="Quattrocento Sans"/>
              <a:cs typeface="Quattrocento Sans"/>
              <a:sym typeface="Quattrocento Sans"/>
            </a:endParaRPr>
          </a:p>
          <a:p>
            <a:pPr indent="0" lvl="0" marL="0" marR="0" rtl="0" algn="l">
              <a:spcBef>
                <a:spcPts val="0"/>
              </a:spcBef>
              <a:spcAft>
                <a:spcPts val="0"/>
              </a:spcAft>
              <a:buNone/>
            </a:pPr>
            <a:r>
              <a:rPr b="1" lang="ru-RU" sz="4800">
                <a:solidFill>
                  <a:srgbClr val="741B47"/>
                </a:solidFill>
                <a:latin typeface="Quattrocento Sans"/>
                <a:ea typeface="Quattrocento Sans"/>
                <a:cs typeface="Quattrocento Sans"/>
                <a:sym typeface="Quattrocento Sans"/>
              </a:rPr>
              <a:t>      </a:t>
            </a:r>
            <a:r>
              <a:rPr b="1" lang="ru-RU" sz="4800">
                <a:solidFill>
                  <a:srgbClr val="741B47"/>
                </a:solidFill>
                <a:latin typeface="Quattrocento Sans"/>
                <a:ea typeface="Quattrocento Sans"/>
                <a:cs typeface="Quattrocento Sans"/>
                <a:sym typeface="Quattrocento Sans"/>
              </a:rPr>
              <a:t>Дяку</a:t>
            </a:r>
            <a:r>
              <a:rPr b="1" lang="ru-RU" sz="4800">
                <a:solidFill>
                  <a:srgbClr val="741B47"/>
                </a:solidFill>
                <a:latin typeface="Quattrocento Sans"/>
                <a:ea typeface="Quattrocento Sans"/>
                <a:cs typeface="Quattrocento Sans"/>
                <a:sym typeface="Quattrocento Sans"/>
              </a:rPr>
              <a:t>ю</a:t>
            </a:r>
            <a:r>
              <a:rPr b="1" lang="ru-RU" sz="4800">
                <a:solidFill>
                  <a:srgbClr val="741B47"/>
                </a:solidFill>
                <a:latin typeface="Quattrocento Sans"/>
                <a:ea typeface="Quattrocento Sans"/>
                <a:cs typeface="Quattrocento Sans"/>
                <a:sym typeface="Quattrocento Sans"/>
              </a:rPr>
              <a:t> за увагу!</a:t>
            </a:r>
            <a:endParaRPr>
              <a:solidFill>
                <a:srgbClr val="741B47"/>
              </a:solidFill>
            </a:endParaRPr>
          </a:p>
        </p:txBody>
      </p:sp>
    </p:spTree>
  </p:cSld>
  <p:clrMapOvr>
    <a:masterClrMapping/>
  </p:clrMapOvr>
  <p:transition spd="med">
    <p:fade thruBlk="1"/>
  </p:transition>
</p:sld>
</file>

<file path=ppt/theme/theme1.xml><?xml version="1.0" encoding="utf-8"?>
<a:theme xmlns:a="http://schemas.openxmlformats.org/drawingml/2006/main" xmlns:r="http://schemas.openxmlformats.org/officeDocument/2006/relationships" name="Техническая">
  <a:themeElements>
    <a:clrScheme name="Техническая">
      <a:dk1>
        <a:srgbClr val="000000"/>
      </a:dk1>
      <a:lt1>
        <a:srgbClr val="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