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13.01.2016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13.01.2016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13.01.2016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G:\&#1064;&#1082;&#1086;&#1083;&#1072;\&#1057;&#1091;&#1095;&#1072;&#1089;&#1085;&#1080;&#1081;%20&#1091;&#1088;&#1086;&#1082;\&#1042;&#1072;&#1083;&#1100;&#1089;_.mp3" TargetMode="Externa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G:\&#1064;&#1082;&#1086;&#1083;&#1072;\&#1057;&#1091;&#1095;&#1072;&#1089;&#1085;&#1080;&#1081;%20&#1091;&#1088;&#1086;&#1082;\rock-n-roll.mp3" TargetMode="Externa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G:\&#1064;&#1082;&#1086;&#1083;&#1072;\&#1057;&#1091;&#1095;&#1072;&#1089;&#1085;&#1080;&#1081;%20&#1091;&#1088;&#1086;&#1082;\&#1055;&#1086;&#1083;&#1100;&#1082;&#1072;.mp3" TargetMode="Externa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G:\&#1064;&#1082;&#1086;&#1083;&#1072;\&#1057;&#1091;&#1095;&#1072;&#1089;&#1085;&#1080;&#1081;%20&#1091;&#1088;&#1086;&#1082;\hit-z-ditinstva-muz-mvlisenko-aria-lisicki-iz-operi-kozadereza_fmusic_mobi.mp3" TargetMode="Externa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1428736"/>
            <a:ext cx="8305800" cy="1981200"/>
          </a:xfrm>
        </p:spPr>
        <p:txBody>
          <a:bodyPr>
            <a:normAutofit fontScale="90000"/>
          </a:bodyPr>
          <a:lstStyle/>
          <a:p>
            <a:r>
              <a:rPr b="1" i="1" smtClean="0"/>
              <a:t/>
            </a:r>
            <a:br>
              <a:rPr b="1" i="1" smtClean="0"/>
            </a:br>
            <a:r>
              <a:rPr b="1" i="1" smtClean="0"/>
              <a:t/>
            </a:r>
            <a:br>
              <a:rPr b="1" i="1" smtClean="0"/>
            </a:br>
            <a:r>
              <a:rPr b="1" i="1" smtClean="0"/>
              <a:t/>
            </a:r>
            <a:br>
              <a:rPr b="1" i="1" smtClean="0"/>
            </a:br>
            <a:r>
              <a:rPr b="1" i="1" smtClean="0"/>
              <a:t/>
            </a:r>
            <a:br>
              <a:rPr b="1" i="1" smtClean="0"/>
            </a:br>
            <a:r>
              <a:rPr b="1" i="1" smtClean="0"/>
              <a:t/>
            </a:r>
            <a:br>
              <a:rPr b="1" i="1" smtClean="0"/>
            </a:br>
            <a:r>
              <a:rPr b="1" i="1" smtClean="0"/>
              <a:t/>
            </a:r>
            <a:br>
              <a:rPr b="1" i="1" smtClean="0"/>
            </a:br>
            <a:r>
              <a:rPr b="1" i="1" smtClean="0"/>
              <a:t/>
            </a:r>
            <a:br>
              <a:rPr b="1" i="1" smtClean="0"/>
            </a:br>
            <a:r>
              <a:rPr lang="uk-UA" b="1" i="1" dirty="0" smtClean="0"/>
              <a:t>Розв’язування вправ на виконання  додавання і віднімання</a:t>
            </a:r>
            <a:br>
              <a:rPr lang="uk-UA" b="1" i="1" dirty="0" smtClean="0"/>
            </a:br>
            <a:r>
              <a:rPr lang="uk-UA" b="1" i="1" dirty="0" smtClean="0"/>
              <a:t>раціональних чисел</a:t>
            </a:r>
            <a:endParaRPr lang="ru-RU" dirty="0"/>
          </a:p>
        </p:txBody>
      </p:sp>
      <p:pic>
        <p:nvPicPr>
          <p:cNvPr id="1026" name="Picture 2" descr="D:\Именинники 8А\97f60b3418bb9b397be12a42608ce08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3929066"/>
            <a:ext cx="1945262" cy="22685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ОБЧИСЛИТИ</a:t>
            </a:r>
            <a:endParaRPr lang="ru-RU" dirty="0"/>
          </a:p>
        </p:txBody>
      </p:sp>
      <p:pic>
        <p:nvPicPr>
          <p:cNvPr id="1027" name="Picture 3" descr="N:\Сучасний урок\Безымянный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1643050"/>
            <a:ext cx="4438650" cy="4524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ОБЧИСЛИТИ</a:t>
            </a:r>
            <a:endParaRPr lang="ru-RU" dirty="0"/>
          </a:p>
        </p:txBody>
      </p:sp>
      <p:pic>
        <p:nvPicPr>
          <p:cNvPr id="2050" name="Picture 2" descr="N:\Сучасний урок\Безымянный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1643050"/>
            <a:ext cx="4438650" cy="4524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ОБЧИСЛИТИ</a:t>
            </a:r>
            <a:endParaRPr lang="ru-RU" dirty="0"/>
          </a:p>
        </p:txBody>
      </p:sp>
      <p:pic>
        <p:nvPicPr>
          <p:cNvPr id="3074" name="Picture 2" descr="N:\Сучасний урок\Безымянный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1643050"/>
            <a:ext cx="4438650" cy="4524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ВАЛЬС</a:t>
            </a:r>
            <a:endParaRPr lang="ru-RU" dirty="0"/>
          </a:p>
        </p:txBody>
      </p:sp>
      <p:pic>
        <p:nvPicPr>
          <p:cNvPr id="5122" name="Picture 2" descr="G:\Школа\Сучасний урок\Вальс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251035"/>
            <a:ext cx="7000924" cy="5206936"/>
          </a:xfrm>
          <a:prstGeom prst="rect">
            <a:avLst/>
          </a:prstGeom>
          <a:noFill/>
        </p:spPr>
      </p:pic>
      <p:pic>
        <p:nvPicPr>
          <p:cNvPr id="7" name="Вальс_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785786" y="85723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50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РОК-Н-РОЛЛ</a:t>
            </a:r>
            <a:endParaRPr lang="ru-RU" dirty="0"/>
          </a:p>
        </p:txBody>
      </p:sp>
      <p:pic>
        <p:nvPicPr>
          <p:cNvPr id="6146" name="Picture 2" descr="G:\Школа\Сучасний урок\image7375920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357298"/>
            <a:ext cx="6715172" cy="4588700"/>
          </a:xfrm>
          <a:prstGeom prst="rect">
            <a:avLst/>
          </a:prstGeom>
          <a:noFill/>
        </p:spPr>
      </p:pic>
      <p:pic>
        <p:nvPicPr>
          <p:cNvPr id="5" name="rock-n-roll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785786" y="85723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6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ПОЛЬКА</a:t>
            </a:r>
            <a:endParaRPr lang="ru-RU" dirty="0"/>
          </a:p>
        </p:txBody>
      </p:sp>
      <p:pic>
        <p:nvPicPr>
          <p:cNvPr id="7170" name="Picture 2" descr="G:\Школа\Сучасний урок\220px-Catarina_-Polka_-184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1357298"/>
            <a:ext cx="4500594" cy="5073397"/>
          </a:xfrm>
          <a:prstGeom prst="rect">
            <a:avLst/>
          </a:prstGeom>
          <a:noFill/>
        </p:spPr>
      </p:pic>
      <p:pic>
        <p:nvPicPr>
          <p:cNvPr id="5" name="Полька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57224" y="85723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8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643306" y="1500174"/>
            <a:ext cx="5043494" cy="4595826"/>
          </a:xfrm>
        </p:spPr>
        <p:txBody>
          <a:bodyPr>
            <a:normAutofit fontScale="85000" lnSpcReduction="20000"/>
          </a:bodyPr>
          <a:lstStyle/>
          <a:p>
            <a:r>
              <a:rPr lang="uk-UA" dirty="0" smtClean="0"/>
              <a:t>Микола </a:t>
            </a:r>
            <a:r>
              <a:rPr lang="uk-UA" dirty="0" err="1" smtClean="0"/>
              <a:t>Вітаалійович</a:t>
            </a:r>
            <a:r>
              <a:rPr lang="uk-UA" dirty="0" smtClean="0"/>
              <a:t> </a:t>
            </a:r>
            <a:r>
              <a:rPr lang="uk-UA" dirty="0" err="1" smtClean="0"/>
              <a:t>Лисенко—</a:t>
            </a:r>
            <a:r>
              <a:rPr lang="uk-UA" dirty="0" smtClean="0"/>
              <a:t> український композитор, піаніст, </a:t>
            </a:r>
            <a:r>
              <a:rPr lang="uk-UA" dirty="0" smtClean="0"/>
              <a:t>диригент</a:t>
            </a:r>
            <a:r>
              <a:rPr lang="uk-UA" dirty="0" smtClean="0"/>
              <a:t>, педагог, збирач пісенного фольклору, громадський діяч.</a:t>
            </a:r>
            <a:endParaRPr lang="ru-RU" dirty="0" smtClean="0"/>
          </a:p>
          <a:p>
            <a:r>
              <a:rPr lang="uk-UA" dirty="0" smtClean="0"/>
              <a:t>До найвідоміших творів Лисенка належать музика</a:t>
            </a:r>
            <a:r>
              <a:rPr lang="ru-RU" dirty="0" smtClean="0"/>
              <a:t> </a:t>
            </a:r>
            <a:r>
              <a:rPr lang="uk-UA" dirty="0" smtClean="0"/>
              <a:t>гімнів</a:t>
            </a:r>
            <a:r>
              <a:rPr lang="ru-RU" dirty="0" smtClean="0"/>
              <a:t> </a:t>
            </a:r>
            <a:r>
              <a:rPr lang="uk-UA" dirty="0" err="1" smtClean="0"/>
              <a:t>“Молитва</a:t>
            </a:r>
            <a:r>
              <a:rPr lang="uk-UA" dirty="0" smtClean="0"/>
              <a:t> за </a:t>
            </a:r>
            <a:r>
              <a:rPr lang="uk-UA" dirty="0" err="1" smtClean="0"/>
              <a:t>Україну”</a:t>
            </a:r>
            <a:r>
              <a:rPr lang="uk-UA" dirty="0" smtClean="0"/>
              <a:t> та </a:t>
            </a:r>
            <a:r>
              <a:rPr lang="uk-UA" dirty="0" err="1" smtClean="0"/>
              <a:t>“Вічний</a:t>
            </a:r>
            <a:r>
              <a:rPr lang="uk-UA" dirty="0" smtClean="0"/>
              <a:t> </a:t>
            </a:r>
            <a:r>
              <a:rPr lang="uk-UA" dirty="0" err="1" smtClean="0"/>
              <a:t>революционер”</a:t>
            </a:r>
            <a:r>
              <a:rPr lang="uk-UA" dirty="0" smtClean="0"/>
              <a:t>, опери </a:t>
            </a:r>
            <a:r>
              <a:rPr lang="uk-UA" dirty="0" err="1" smtClean="0"/>
              <a:t>“Тарас</a:t>
            </a:r>
            <a:r>
              <a:rPr lang="uk-UA" dirty="0" smtClean="0"/>
              <a:t> </a:t>
            </a:r>
            <a:r>
              <a:rPr lang="uk-UA" dirty="0" err="1" smtClean="0"/>
              <a:t>Бульба”</a:t>
            </a:r>
            <a:r>
              <a:rPr lang="uk-UA" dirty="0" smtClean="0"/>
              <a:t>, </a:t>
            </a:r>
            <a:r>
              <a:rPr lang="uk-UA" dirty="0" err="1" smtClean="0"/>
              <a:t>“Наталка</a:t>
            </a:r>
            <a:r>
              <a:rPr lang="uk-UA" dirty="0" smtClean="0"/>
              <a:t> </a:t>
            </a:r>
            <a:r>
              <a:rPr lang="uk-UA" dirty="0" err="1" smtClean="0"/>
              <a:t>Полтавка”та</a:t>
            </a:r>
            <a:r>
              <a:rPr lang="uk-UA" dirty="0" smtClean="0"/>
              <a:t> інші. Лисенко написав значну кількість творів на слова Т.Г.Шевченка. Микола Лисенко заслужено вважається засновником української національної музики.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М.В.ЛИСЕНКО</a:t>
            </a:r>
            <a:endParaRPr lang="ru-RU" dirty="0"/>
          </a:p>
        </p:txBody>
      </p:sp>
      <p:pic>
        <p:nvPicPr>
          <p:cNvPr id="8195" name="Picture 3" descr="G:\Школа\Сучасний урок\Lysenko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500174"/>
            <a:ext cx="3027609" cy="4664073"/>
          </a:xfrm>
          <a:prstGeom prst="rect">
            <a:avLst/>
          </a:prstGeom>
          <a:noFill/>
        </p:spPr>
      </p:pic>
      <p:pic>
        <p:nvPicPr>
          <p:cNvPr id="7" name="hit-z-ditinstva-muz-mvlisenko-aria-lisicki-iz-operi-kozadereza_fmusic_mobi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1142976" y="85723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04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40</TotalTime>
  <Words>72</Words>
  <PresentationFormat>Экран (4:3)</PresentationFormat>
  <Paragraphs>10</Paragraphs>
  <Slides>8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Бумажная</vt:lpstr>
      <vt:lpstr>       Розв’язування вправ на виконання  додавання і віднімання раціональних чисел</vt:lpstr>
      <vt:lpstr>ОБЧИСЛИТИ</vt:lpstr>
      <vt:lpstr>ОБЧИСЛИТИ</vt:lpstr>
      <vt:lpstr>ОБЧИСЛИТИ</vt:lpstr>
      <vt:lpstr>ВАЛЬС</vt:lpstr>
      <vt:lpstr>РОК-Н-РОЛЛ</vt:lpstr>
      <vt:lpstr>ПОЛЬКА</vt:lpstr>
      <vt:lpstr>М.В.ЛИСЕНКО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Розв’язування вправ на виконання  додавання і віднімання раціональних чисел</dc:title>
  <dc:creator>USER</dc:creator>
  <cp:lastModifiedBy>USER</cp:lastModifiedBy>
  <cp:revision>7</cp:revision>
  <dcterms:created xsi:type="dcterms:W3CDTF">2016-01-12T02:33:03Z</dcterms:created>
  <dcterms:modified xsi:type="dcterms:W3CDTF">2016-01-13T04:21:13Z</dcterms:modified>
</cp:coreProperties>
</file>