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56" r:id="rId2"/>
    <p:sldId id="257" r:id="rId3"/>
    <p:sldId id="258" r:id="rId4"/>
    <p:sldId id="275" r:id="rId5"/>
    <p:sldId id="268" r:id="rId6"/>
    <p:sldId id="269" r:id="rId7"/>
    <p:sldId id="270" r:id="rId8"/>
    <p:sldId id="271" r:id="rId9"/>
    <p:sldId id="272" r:id="rId10"/>
    <p:sldId id="273" r:id="rId11"/>
    <p:sldId id="274" r:id="rId12"/>
    <p:sldId id="259" r:id="rId13"/>
    <p:sldId id="260" r:id="rId14"/>
    <p:sldId id="261" r:id="rId15"/>
    <p:sldId id="262" r:id="rId16"/>
    <p:sldId id="263" r:id="rId17"/>
    <p:sldId id="264" r:id="rId18"/>
    <p:sldId id="265" r:id="rId19"/>
    <p:sldId id="266" r:id="rId2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6" d="100"/>
          <a:sy n="66" d="100"/>
        </p:scale>
        <p:origin x="84" y="2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77377C6-3036-4B60-9340-C61F4F6E25EA}" type="doc">
      <dgm:prSet loTypeId="urn:microsoft.com/office/officeart/2005/8/layout/orgChart1" loCatId="hierarchy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3A9E492-4EC9-49DE-8E13-AED4E0E63E4E}">
      <dgm:prSet phldrT="[Текст]" custT="1"/>
      <dgm:spPr/>
      <dgm:t>
        <a:bodyPr/>
        <a:lstStyle/>
        <a:p>
          <a:r>
            <a:rPr lang="uk-UA" sz="2800" b="1" cap="none" spc="0" dirty="0" smtClean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rPr>
            <a:t>Тотожні перетворення виразів, що містять квадратні корені</a:t>
          </a:r>
          <a:endParaRPr lang="ru-RU" sz="2800" b="1" cap="none" spc="0" dirty="0">
            <a:ln w="10160">
              <a:solidFill>
                <a:schemeClr val="accent5"/>
              </a:solidFill>
              <a:prstDash val="solid"/>
            </a:ln>
            <a:solidFill>
              <a:srgbClr val="FFFFFF"/>
            </a:solidFill>
            <a:effectLst>
              <a:outerShdw blurRad="38100" dist="22860" dir="5400000" algn="tl" rotWithShape="0">
                <a:srgbClr val="000000">
                  <a:alpha val="30000"/>
                </a:srgbClr>
              </a:outerShdw>
            </a:effectLst>
          </a:endParaRPr>
        </a:p>
      </dgm:t>
    </dgm:pt>
    <dgm:pt modelId="{863EA4C6-C4C9-4828-972B-EA8D9ED02871}" type="parTrans" cxnId="{AF30775C-B59A-4D00-A3EC-9F246C2EBC59}">
      <dgm:prSet/>
      <dgm:spPr/>
      <dgm:t>
        <a:bodyPr/>
        <a:lstStyle/>
        <a:p>
          <a:endParaRPr lang="ru-RU"/>
        </a:p>
      </dgm:t>
    </dgm:pt>
    <dgm:pt modelId="{897EBD86-601F-4A76-B14F-5379FF06C362}" type="sibTrans" cxnId="{AF30775C-B59A-4D00-A3EC-9F246C2EBC59}">
      <dgm:prSet/>
      <dgm:spPr/>
      <dgm:t>
        <a:bodyPr/>
        <a:lstStyle/>
        <a:p>
          <a:endParaRPr lang="ru-RU"/>
        </a:p>
      </dgm:t>
    </dgm:pt>
    <dgm:pt modelId="{22A1211F-64CF-4750-AF63-5D611CE7496B}">
      <dgm:prSet phldrT="[Текст]" custT="1"/>
      <dgm:spPr/>
      <dgm:t>
        <a:bodyPr/>
        <a:lstStyle/>
        <a:p>
          <a:r>
            <a:rPr lang="uk-UA" sz="2800" dirty="0" smtClean="0"/>
            <a:t>Винесення множника з-під </a:t>
          </a:r>
          <a:r>
            <a:rPr lang="uk-UA" sz="2800" dirty="0" err="1" smtClean="0"/>
            <a:t>знака</a:t>
          </a:r>
          <a:r>
            <a:rPr lang="uk-UA" sz="2800" dirty="0" smtClean="0"/>
            <a:t> кореня</a:t>
          </a:r>
          <a:endParaRPr lang="ru-RU" sz="2800" dirty="0"/>
        </a:p>
      </dgm:t>
    </dgm:pt>
    <dgm:pt modelId="{571400F8-3ABF-4306-BC91-3CB8379A7261}" type="parTrans" cxnId="{D21B0145-3FE2-4BB1-B8F3-FB8A7088B76B}">
      <dgm:prSet/>
      <dgm:spPr/>
      <dgm:t>
        <a:bodyPr/>
        <a:lstStyle/>
        <a:p>
          <a:endParaRPr lang="ru-RU"/>
        </a:p>
      </dgm:t>
    </dgm:pt>
    <dgm:pt modelId="{22422746-D6BF-4B35-A7C5-7094F53BD28F}" type="sibTrans" cxnId="{D21B0145-3FE2-4BB1-B8F3-FB8A7088B76B}">
      <dgm:prSet/>
      <dgm:spPr/>
      <dgm:t>
        <a:bodyPr/>
        <a:lstStyle/>
        <a:p>
          <a:endParaRPr lang="ru-RU"/>
        </a:p>
      </dgm:t>
    </dgm:pt>
    <dgm:pt modelId="{EF57F6E8-F6F9-43C5-A6AB-D4A023713069}">
      <dgm:prSet phldrT="[Текст]" custT="1"/>
      <dgm:spPr/>
      <dgm:t>
        <a:bodyPr/>
        <a:lstStyle/>
        <a:p>
          <a:r>
            <a:rPr lang="uk-UA" sz="2800" dirty="0" smtClean="0"/>
            <a:t>Внесення множника під знак кореня</a:t>
          </a:r>
          <a:endParaRPr lang="ru-RU" sz="2800" dirty="0"/>
        </a:p>
      </dgm:t>
    </dgm:pt>
    <dgm:pt modelId="{6E7AC324-81F3-4133-A37C-55EFB03D0FA7}" type="parTrans" cxnId="{23795C5F-A6EE-4F0C-9BEE-F3FD9A1D7344}">
      <dgm:prSet/>
      <dgm:spPr/>
      <dgm:t>
        <a:bodyPr/>
        <a:lstStyle/>
        <a:p>
          <a:endParaRPr lang="ru-RU"/>
        </a:p>
      </dgm:t>
    </dgm:pt>
    <dgm:pt modelId="{C3024BB2-2B99-437B-911B-0F783B475714}" type="sibTrans" cxnId="{23795C5F-A6EE-4F0C-9BEE-F3FD9A1D7344}">
      <dgm:prSet/>
      <dgm:spPr/>
      <dgm:t>
        <a:bodyPr/>
        <a:lstStyle/>
        <a:p>
          <a:endParaRPr lang="ru-RU"/>
        </a:p>
      </dgm:t>
    </dgm:pt>
    <dgm:pt modelId="{9E6DDC65-7B96-4E15-852B-95FD4A954412}">
      <dgm:prSet phldrT="[Текст]" custT="1"/>
      <dgm:spPr/>
      <dgm:t>
        <a:bodyPr/>
        <a:lstStyle/>
        <a:p>
          <a:r>
            <a:rPr lang="uk-UA" sz="2000" dirty="0" smtClean="0"/>
            <a:t>Додавання, віднімання, множення, ділення та піднесення до степеня виразів, що містять квадратні корені</a:t>
          </a:r>
          <a:endParaRPr lang="ru-RU" sz="2000" dirty="0"/>
        </a:p>
      </dgm:t>
    </dgm:pt>
    <dgm:pt modelId="{2FEC67E1-E70C-4D9B-AD68-CA7A60BD6C3E}" type="parTrans" cxnId="{E730D16A-8697-46A6-BC04-183AAC5B7D81}">
      <dgm:prSet/>
      <dgm:spPr/>
      <dgm:t>
        <a:bodyPr/>
        <a:lstStyle/>
        <a:p>
          <a:endParaRPr lang="ru-RU"/>
        </a:p>
      </dgm:t>
    </dgm:pt>
    <dgm:pt modelId="{9BBD4405-1B2E-42AA-A9F2-1925A0433868}" type="sibTrans" cxnId="{E730D16A-8697-46A6-BC04-183AAC5B7D81}">
      <dgm:prSet/>
      <dgm:spPr/>
      <dgm:t>
        <a:bodyPr/>
        <a:lstStyle/>
        <a:p>
          <a:endParaRPr lang="ru-RU"/>
        </a:p>
      </dgm:t>
    </dgm:pt>
    <dgm:pt modelId="{79F5F830-C3DF-4361-AD77-9697298F0DA4}">
      <dgm:prSet custT="1"/>
      <dgm:spPr/>
      <dgm:t>
        <a:bodyPr/>
        <a:lstStyle/>
        <a:p>
          <a:r>
            <a:rPr lang="uk-UA" sz="2800" dirty="0" smtClean="0"/>
            <a:t>Скорочення </a:t>
          </a:r>
          <a:r>
            <a:rPr lang="uk-UA" sz="2800" dirty="0" err="1" smtClean="0"/>
            <a:t>дробів</a:t>
          </a:r>
          <a:endParaRPr lang="ru-RU" sz="2800" dirty="0"/>
        </a:p>
      </dgm:t>
    </dgm:pt>
    <dgm:pt modelId="{F37A3FBC-4CD7-4D61-9440-2B20C589CE43}" type="parTrans" cxnId="{18F12622-807F-4012-B6F7-25004E403263}">
      <dgm:prSet/>
      <dgm:spPr/>
      <dgm:t>
        <a:bodyPr/>
        <a:lstStyle/>
        <a:p>
          <a:endParaRPr lang="ru-RU"/>
        </a:p>
      </dgm:t>
    </dgm:pt>
    <dgm:pt modelId="{595BCA61-6287-4120-9781-BED6A99C9A4A}" type="sibTrans" cxnId="{18F12622-807F-4012-B6F7-25004E403263}">
      <dgm:prSet/>
      <dgm:spPr/>
      <dgm:t>
        <a:bodyPr/>
        <a:lstStyle/>
        <a:p>
          <a:endParaRPr lang="ru-RU"/>
        </a:p>
      </dgm:t>
    </dgm:pt>
    <dgm:pt modelId="{38B2D952-6AEE-46D8-96BC-CE6E7CDE0269}">
      <dgm:prSet custT="1"/>
      <dgm:spPr/>
      <dgm:t>
        <a:bodyPr/>
        <a:lstStyle/>
        <a:p>
          <a:r>
            <a:rPr lang="uk-UA" sz="2800" dirty="0" smtClean="0"/>
            <a:t>Звільнення від ірраціональності в знаменнику дробу</a:t>
          </a:r>
          <a:endParaRPr lang="ru-RU" sz="2800" dirty="0"/>
        </a:p>
      </dgm:t>
    </dgm:pt>
    <dgm:pt modelId="{ABFD9D62-E163-4558-9E40-9838898C6CC8}" type="parTrans" cxnId="{AFC674FA-1349-4D7C-839B-E9C1BFD64220}">
      <dgm:prSet/>
      <dgm:spPr/>
      <dgm:t>
        <a:bodyPr/>
        <a:lstStyle/>
        <a:p>
          <a:endParaRPr lang="ru-RU"/>
        </a:p>
      </dgm:t>
    </dgm:pt>
    <dgm:pt modelId="{8D6B9E8F-B333-407F-AED5-5971A9E80CF1}" type="sibTrans" cxnId="{AFC674FA-1349-4D7C-839B-E9C1BFD64220}">
      <dgm:prSet/>
      <dgm:spPr/>
      <dgm:t>
        <a:bodyPr/>
        <a:lstStyle/>
        <a:p>
          <a:endParaRPr lang="ru-RU"/>
        </a:p>
      </dgm:t>
    </dgm:pt>
    <dgm:pt modelId="{17A7AF86-6B73-4610-A2AF-5261C7593D7C}" type="pres">
      <dgm:prSet presAssocID="{A77377C6-3036-4B60-9340-C61F4F6E25EA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3B967231-2E34-4863-964E-28C7744B1A7A}" type="pres">
      <dgm:prSet presAssocID="{83A9E492-4EC9-49DE-8E13-AED4E0E63E4E}" presName="hierRoot1" presStyleCnt="0">
        <dgm:presLayoutVars>
          <dgm:hierBranch/>
        </dgm:presLayoutVars>
      </dgm:prSet>
      <dgm:spPr/>
    </dgm:pt>
    <dgm:pt modelId="{D13022A6-F72A-4391-BAFC-9C6A5EC59764}" type="pres">
      <dgm:prSet presAssocID="{83A9E492-4EC9-49DE-8E13-AED4E0E63E4E}" presName="rootComposite1" presStyleCnt="0"/>
      <dgm:spPr/>
    </dgm:pt>
    <dgm:pt modelId="{C9A6E635-1FC2-4D9E-88DC-D7DB7F23FC42}" type="pres">
      <dgm:prSet presAssocID="{83A9E492-4EC9-49DE-8E13-AED4E0E63E4E}" presName="rootText1" presStyleLbl="node0" presStyleIdx="0" presStyleCnt="1" custScaleX="234402" custScaleY="340943" custLinFactNeighborX="-2227" custLinFactNeighborY="-9796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F2B0249C-3E9E-4A5D-A212-1CC13E15D1E6}" type="pres">
      <dgm:prSet presAssocID="{83A9E492-4EC9-49DE-8E13-AED4E0E63E4E}" presName="rootConnector1" presStyleLbl="node1" presStyleIdx="0" presStyleCnt="0"/>
      <dgm:spPr/>
      <dgm:t>
        <a:bodyPr/>
        <a:lstStyle/>
        <a:p>
          <a:endParaRPr lang="ru-RU"/>
        </a:p>
      </dgm:t>
    </dgm:pt>
    <dgm:pt modelId="{97975E14-60FA-41C2-A5A0-A5948611C9EF}" type="pres">
      <dgm:prSet presAssocID="{83A9E492-4EC9-49DE-8E13-AED4E0E63E4E}" presName="hierChild2" presStyleCnt="0"/>
      <dgm:spPr/>
    </dgm:pt>
    <dgm:pt modelId="{F29F5A01-9A1F-464B-80A5-AB63240DD219}" type="pres">
      <dgm:prSet presAssocID="{571400F8-3ABF-4306-BC91-3CB8379A7261}" presName="Name35" presStyleLbl="parChTrans1D2" presStyleIdx="0" presStyleCnt="5"/>
      <dgm:spPr/>
      <dgm:t>
        <a:bodyPr/>
        <a:lstStyle/>
        <a:p>
          <a:endParaRPr lang="ru-RU"/>
        </a:p>
      </dgm:t>
    </dgm:pt>
    <dgm:pt modelId="{DB2BACE6-0697-4F62-9E55-0B0802E84A28}" type="pres">
      <dgm:prSet presAssocID="{22A1211F-64CF-4750-AF63-5D611CE7496B}" presName="hierRoot2" presStyleCnt="0">
        <dgm:presLayoutVars>
          <dgm:hierBranch val="init"/>
        </dgm:presLayoutVars>
      </dgm:prSet>
      <dgm:spPr/>
    </dgm:pt>
    <dgm:pt modelId="{D376C410-6580-4065-A98B-19B0147EF73D}" type="pres">
      <dgm:prSet presAssocID="{22A1211F-64CF-4750-AF63-5D611CE7496B}" presName="rootComposite" presStyleCnt="0"/>
      <dgm:spPr/>
    </dgm:pt>
    <dgm:pt modelId="{87C2F86F-91B7-49B7-92BE-D1E23C28DFA0}" type="pres">
      <dgm:prSet presAssocID="{22A1211F-64CF-4750-AF63-5D611CE7496B}" presName="rootText" presStyleLbl="node2" presStyleIdx="0" presStyleCnt="5" custScaleX="181478" custScaleY="27012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913424F-9012-4506-9216-4A54CBC01B98}" type="pres">
      <dgm:prSet presAssocID="{22A1211F-64CF-4750-AF63-5D611CE7496B}" presName="rootConnector" presStyleLbl="node2" presStyleIdx="0" presStyleCnt="5"/>
      <dgm:spPr/>
      <dgm:t>
        <a:bodyPr/>
        <a:lstStyle/>
        <a:p>
          <a:endParaRPr lang="ru-RU"/>
        </a:p>
      </dgm:t>
    </dgm:pt>
    <dgm:pt modelId="{76958C41-5843-4F46-8604-6BEF8640B899}" type="pres">
      <dgm:prSet presAssocID="{22A1211F-64CF-4750-AF63-5D611CE7496B}" presName="hierChild4" presStyleCnt="0"/>
      <dgm:spPr/>
    </dgm:pt>
    <dgm:pt modelId="{BCA87DFB-1E1A-4AD4-BA78-4DB2E91CE4A7}" type="pres">
      <dgm:prSet presAssocID="{22A1211F-64CF-4750-AF63-5D611CE7496B}" presName="hierChild5" presStyleCnt="0"/>
      <dgm:spPr/>
    </dgm:pt>
    <dgm:pt modelId="{24443B5B-60E8-4401-B791-517086B56DC4}" type="pres">
      <dgm:prSet presAssocID="{6E7AC324-81F3-4133-A37C-55EFB03D0FA7}" presName="Name35" presStyleLbl="parChTrans1D2" presStyleIdx="1" presStyleCnt="5"/>
      <dgm:spPr/>
      <dgm:t>
        <a:bodyPr/>
        <a:lstStyle/>
        <a:p>
          <a:endParaRPr lang="ru-RU"/>
        </a:p>
      </dgm:t>
    </dgm:pt>
    <dgm:pt modelId="{6D742EDD-00A1-416B-B452-E030D6710076}" type="pres">
      <dgm:prSet presAssocID="{EF57F6E8-F6F9-43C5-A6AB-D4A023713069}" presName="hierRoot2" presStyleCnt="0">
        <dgm:presLayoutVars>
          <dgm:hierBranch val="init"/>
        </dgm:presLayoutVars>
      </dgm:prSet>
      <dgm:spPr/>
    </dgm:pt>
    <dgm:pt modelId="{5696E5C6-EFFC-43B6-A0A2-5F1C94CEE0EB}" type="pres">
      <dgm:prSet presAssocID="{EF57F6E8-F6F9-43C5-A6AB-D4A023713069}" presName="rootComposite" presStyleCnt="0"/>
      <dgm:spPr/>
    </dgm:pt>
    <dgm:pt modelId="{B002BEB7-90C3-4A0B-B1EE-1977FF606EEB}" type="pres">
      <dgm:prSet presAssocID="{EF57F6E8-F6F9-43C5-A6AB-D4A023713069}" presName="rootText" presStyleLbl="node2" presStyleIdx="1" presStyleCnt="5" custScaleX="140866" custScaleY="28696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E69ADF05-6F39-41B2-BA5B-B740E3DC610C}" type="pres">
      <dgm:prSet presAssocID="{EF57F6E8-F6F9-43C5-A6AB-D4A023713069}" presName="rootConnector" presStyleLbl="node2" presStyleIdx="1" presStyleCnt="5"/>
      <dgm:spPr/>
      <dgm:t>
        <a:bodyPr/>
        <a:lstStyle/>
        <a:p>
          <a:endParaRPr lang="ru-RU"/>
        </a:p>
      </dgm:t>
    </dgm:pt>
    <dgm:pt modelId="{055813A1-ED4A-423C-B4C6-A61C5ED32694}" type="pres">
      <dgm:prSet presAssocID="{EF57F6E8-F6F9-43C5-A6AB-D4A023713069}" presName="hierChild4" presStyleCnt="0"/>
      <dgm:spPr/>
    </dgm:pt>
    <dgm:pt modelId="{5EB459C2-78CA-43AF-A221-033731D88429}" type="pres">
      <dgm:prSet presAssocID="{EF57F6E8-F6F9-43C5-A6AB-D4A023713069}" presName="hierChild5" presStyleCnt="0"/>
      <dgm:spPr/>
    </dgm:pt>
    <dgm:pt modelId="{8FB42C33-447D-41D6-94C2-83F322A05835}" type="pres">
      <dgm:prSet presAssocID="{2FEC67E1-E70C-4D9B-AD68-CA7A60BD6C3E}" presName="Name35" presStyleLbl="parChTrans1D2" presStyleIdx="2" presStyleCnt="5"/>
      <dgm:spPr/>
      <dgm:t>
        <a:bodyPr/>
        <a:lstStyle/>
        <a:p>
          <a:endParaRPr lang="ru-RU"/>
        </a:p>
      </dgm:t>
    </dgm:pt>
    <dgm:pt modelId="{3BA004E6-8FFB-4E40-B887-DB8DF0F0A9D8}" type="pres">
      <dgm:prSet presAssocID="{9E6DDC65-7B96-4E15-852B-95FD4A954412}" presName="hierRoot2" presStyleCnt="0">
        <dgm:presLayoutVars>
          <dgm:hierBranch val="init"/>
        </dgm:presLayoutVars>
      </dgm:prSet>
      <dgm:spPr/>
    </dgm:pt>
    <dgm:pt modelId="{6BB16FF0-ACF5-4C47-ADBA-6E53559D622A}" type="pres">
      <dgm:prSet presAssocID="{9E6DDC65-7B96-4E15-852B-95FD4A954412}" presName="rootComposite" presStyleCnt="0"/>
      <dgm:spPr/>
    </dgm:pt>
    <dgm:pt modelId="{378D61D2-AF39-4E04-9C52-52C852FEC007}" type="pres">
      <dgm:prSet presAssocID="{9E6DDC65-7B96-4E15-852B-95FD4A954412}" presName="rootText" presStyleLbl="node2" presStyleIdx="2" presStyleCnt="5" custScaleX="180756" custScaleY="37639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0A676E1-BF19-45D1-A086-E8B6C14E1A5A}" type="pres">
      <dgm:prSet presAssocID="{9E6DDC65-7B96-4E15-852B-95FD4A954412}" presName="rootConnector" presStyleLbl="node2" presStyleIdx="2" presStyleCnt="5"/>
      <dgm:spPr/>
      <dgm:t>
        <a:bodyPr/>
        <a:lstStyle/>
        <a:p>
          <a:endParaRPr lang="ru-RU"/>
        </a:p>
      </dgm:t>
    </dgm:pt>
    <dgm:pt modelId="{A4B23F33-225B-45C5-B630-2984F4983068}" type="pres">
      <dgm:prSet presAssocID="{9E6DDC65-7B96-4E15-852B-95FD4A954412}" presName="hierChild4" presStyleCnt="0"/>
      <dgm:spPr/>
    </dgm:pt>
    <dgm:pt modelId="{2F7C1873-A532-4BA9-941A-FC4713B9DCB6}" type="pres">
      <dgm:prSet presAssocID="{9E6DDC65-7B96-4E15-852B-95FD4A954412}" presName="hierChild5" presStyleCnt="0"/>
      <dgm:spPr/>
    </dgm:pt>
    <dgm:pt modelId="{20A15A86-FD9D-4487-A57F-10CADFA9ED83}" type="pres">
      <dgm:prSet presAssocID="{F37A3FBC-4CD7-4D61-9440-2B20C589CE43}" presName="Name35" presStyleLbl="parChTrans1D2" presStyleIdx="3" presStyleCnt="5"/>
      <dgm:spPr/>
      <dgm:t>
        <a:bodyPr/>
        <a:lstStyle/>
        <a:p>
          <a:endParaRPr lang="ru-RU"/>
        </a:p>
      </dgm:t>
    </dgm:pt>
    <dgm:pt modelId="{62A2ABEC-519B-4B76-9700-BD5894791A38}" type="pres">
      <dgm:prSet presAssocID="{79F5F830-C3DF-4361-AD77-9697298F0DA4}" presName="hierRoot2" presStyleCnt="0">
        <dgm:presLayoutVars>
          <dgm:hierBranch val="init"/>
        </dgm:presLayoutVars>
      </dgm:prSet>
      <dgm:spPr/>
    </dgm:pt>
    <dgm:pt modelId="{D753CF27-E2E2-4583-BA0F-EA58E4877FE7}" type="pres">
      <dgm:prSet presAssocID="{79F5F830-C3DF-4361-AD77-9697298F0DA4}" presName="rootComposite" presStyleCnt="0"/>
      <dgm:spPr/>
    </dgm:pt>
    <dgm:pt modelId="{FA30E34D-194B-4C57-9D04-793B3B35A7CF}" type="pres">
      <dgm:prSet presAssocID="{79F5F830-C3DF-4361-AD77-9697298F0DA4}" presName="rootText" presStyleLbl="node2" presStyleIdx="3" presStyleCnt="5" custScaleX="164752" custScaleY="23207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8FD5278-F7FE-4ADE-9C50-84D09FE37A3D}" type="pres">
      <dgm:prSet presAssocID="{79F5F830-C3DF-4361-AD77-9697298F0DA4}" presName="rootConnector" presStyleLbl="node2" presStyleIdx="3" presStyleCnt="5"/>
      <dgm:spPr/>
      <dgm:t>
        <a:bodyPr/>
        <a:lstStyle/>
        <a:p>
          <a:endParaRPr lang="ru-RU"/>
        </a:p>
      </dgm:t>
    </dgm:pt>
    <dgm:pt modelId="{E5F1CB52-82AE-4602-BD08-BF654A536219}" type="pres">
      <dgm:prSet presAssocID="{79F5F830-C3DF-4361-AD77-9697298F0DA4}" presName="hierChild4" presStyleCnt="0"/>
      <dgm:spPr/>
    </dgm:pt>
    <dgm:pt modelId="{945D89AA-F75A-4E78-AF14-25857339130C}" type="pres">
      <dgm:prSet presAssocID="{79F5F830-C3DF-4361-AD77-9697298F0DA4}" presName="hierChild5" presStyleCnt="0"/>
      <dgm:spPr/>
    </dgm:pt>
    <dgm:pt modelId="{5884E2C3-0A11-4D06-9103-CABA018A64FA}" type="pres">
      <dgm:prSet presAssocID="{ABFD9D62-E163-4558-9E40-9838898C6CC8}" presName="Name35" presStyleLbl="parChTrans1D2" presStyleIdx="4" presStyleCnt="5"/>
      <dgm:spPr/>
      <dgm:t>
        <a:bodyPr/>
        <a:lstStyle/>
        <a:p>
          <a:endParaRPr lang="ru-RU"/>
        </a:p>
      </dgm:t>
    </dgm:pt>
    <dgm:pt modelId="{E71651E9-1127-4273-84DD-D711234C5AC9}" type="pres">
      <dgm:prSet presAssocID="{38B2D952-6AEE-46D8-96BC-CE6E7CDE0269}" presName="hierRoot2" presStyleCnt="0">
        <dgm:presLayoutVars>
          <dgm:hierBranch val="init"/>
        </dgm:presLayoutVars>
      </dgm:prSet>
      <dgm:spPr/>
    </dgm:pt>
    <dgm:pt modelId="{EFA17B2A-99E6-4777-9EF1-E6525F8BFF64}" type="pres">
      <dgm:prSet presAssocID="{38B2D952-6AEE-46D8-96BC-CE6E7CDE0269}" presName="rootComposite" presStyleCnt="0"/>
      <dgm:spPr/>
    </dgm:pt>
    <dgm:pt modelId="{0C27AFB3-3E91-4135-9C40-E9E97F39A256}" type="pres">
      <dgm:prSet presAssocID="{38B2D952-6AEE-46D8-96BC-CE6E7CDE0269}" presName="rootText" presStyleLbl="node2" presStyleIdx="4" presStyleCnt="5" custScaleX="220900" custScaleY="26840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2338E562-7AEA-445A-B037-AC55ECC38468}" type="pres">
      <dgm:prSet presAssocID="{38B2D952-6AEE-46D8-96BC-CE6E7CDE0269}" presName="rootConnector" presStyleLbl="node2" presStyleIdx="4" presStyleCnt="5"/>
      <dgm:spPr/>
      <dgm:t>
        <a:bodyPr/>
        <a:lstStyle/>
        <a:p>
          <a:endParaRPr lang="ru-RU"/>
        </a:p>
      </dgm:t>
    </dgm:pt>
    <dgm:pt modelId="{FA95A206-545F-413D-A887-BACEA5A9928E}" type="pres">
      <dgm:prSet presAssocID="{38B2D952-6AEE-46D8-96BC-CE6E7CDE0269}" presName="hierChild4" presStyleCnt="0"/>
      <dgm:spPr/>
    </dgm:pt>
    <dgm:pt modelId="{2C965E1A-42CA-4B33-9A95-E4BD466A496C}" type="pres">
      <dgm:prSet presAssocID="{38B2D952-6AEE-46D8-96BC-CE6E7CDE0269}" presName="hierChild5" presStyleCnt="0"/>
      <dgm:spPr/>
    </dgm:pt>
    <dgm:pt modelId="{2A666B6D-9434-46C7-B627-FFFAF4366130}" type="pres">
      <dgm:prSet presAssocID="{83A9E492-4EC9-49DE-8E13-AED4E0E63E4E}" presName="hierChild3" presStyleCnt="0"/>
      <dgm:spPr/>
    </dgm:pt>
  </dgm:ptLst>
  <dgm:cxnLst>
    <dgm:cxn modelId="{066D370F-39EE-4EDD-AC2A-2D5568DCC012}" type="presOf" srcId="{6E7AC324-81F3-4133-A37C-55EFB03D0FA7}" destId="{24443B5B-60E8-4401-B791-517086B56DC4}" srcOrd="0" destOrd="0" presId="urn:microsoft.com/office/officeart/2005/8/layout/orgChart1"/>
    <dgm:cxn modelId="{2F5BD273-3942-4938-A3D9-5FE486006C34}" type="presOf" srcId="{EF57F6E8-F6F9-43C5-A6AB-D4A023713069}" destId="{B002BEB7-90C3-4A0B-B1EE-1977FF606EEB}" srcOrd="0" destOrd="0" presId="urn:microsoft.com/office/officeart/2005/8/layout/orgChart1"/>
    <dgm:cxn modelId="{C1EAB4B1-E798-4CE2-9A9E-9EF4512B3130}" type="presOf" srcId="{79F5F830-C3DF-4361-AD77-9697298F0DA4}" destId="{C8FD5278-F7FE-4ADE-9C50-84D09FE37A3D}" srcOrd="1" destOrd="0" presId="urn:microsoft.com/office/officeart/2005/8/layout/orgChart1"/>
    <dgm:cxn modelId="{AFC674FA-1349-4D7C-839B-E9C1BFD64220}" srcId="{83A9E492-4EC9-49DE-8E13-AED4E0E63E4E}" destId="{38B2D952-6AEE-46D8-96BC-CE6E7CDE0269}" srcOrd="4" destOrd="0" parTransId="{ABFD9D62-E163-4558-9E40-9838898C6CC8}" sibTransId="{8D6B9E8F-B333-407F-AED5-5971A9E80CF1}"/>
    <dgm:cxn modelId="{B33D732F-5334-4CFB-8F1E-9A4398C1F197}" type="presOf" srcId="{571400F8-3ABF-4306-BC91-3CB8379A7261}" destId="{F29F5A01-9A1F-464B-80A5-AB63240DD219}" srcOrd="0" destOrd="0" presId="urn:microsoft.com/office/officeart/2005/8/layout/orgChart1"/>
    <dgm:cxn modelId="{78FB27CD-E507-4C69-ABD5-14F02BADF2F5}" type="presOf" srcId="{79F5F830-C3DF-4361-AD77-9697298F0DA4}" destId="{FA30E34D-194B-4C57-9D04-793B3B35A7CF}" srcOrd="0" destOrd="0" presId="urn:microsoft.com/office/officeart/2005/8/layout/orgChart1"/>
    <dgm:cxn modelId="{922DE017-F1E9-48E3-89B5-323302829AAA}" type="presOf" srcId="{83A9E492-4EC9-49DE-8E13-AED4E0E63E4E}" destId="{F2B0249C-3E9E-4A5D-A212-1CC13E15D1E6}" srcOrd="1" destOrd="0" presId="urn:microsoft.com/office/officeart/2005/8/layout/orgChart1"/>
    <dgm:cxn modelId="{2A4BB9BD-323F-4A31-815A-83D8685F591F}" type="presOf" srcId="{9E6DDC65-7B96-4E15-852B-95FD4A954412}" destId="{378D61D2-AF39-4E04-9C52-52C852FEC007}" srcOrd="0" destOrd="0" presId="urn:microsoft.com/office/officeart/2005/8/layout/orgChart1"/>
    <dgm:cxn modelId="{E115A90C-83CB-4ECC-B624-383F8B8AD60F}" type="presOf" srcId="{83A9E492-4EC9-49DE-8E13-AED4E0E63E4E}" destId="{C9A6E635-1FC2-4D9E-88DC-D7DB7F23FC42}" srcOrd="0" destOrd="0" presId="urn:microsoft.com/office/officeart/2005/8/layout/orgChart1"/>
    <dgm:cxn modelId="{D21B0145-3FE2-4BB1-B8F3-FB8A7088B76B}" srcId="{83A9E492-4EC9-49DE-8E13-AED4E0E63E4E}" destId="{22A1211F-64CF-4750-AF63-5D611CE7496B}" srcOrd="0" destOrd="0" parTransId="{571400F8-3ABF-4306-BC91-3CB8379A7261}" sibTransId="{22422746-D6BF-4B35-A7C5-7094F53BD28F}"/>
    <dgm:cxn modelId="{18F12622-807F-4012-B6F7-25004E403263}" srcId="{83A9E492-4EC9-49DE-8E13-AED4E0E63E4E}" destId="{79F5F830-C3DF-4361-AD77-9697298F0DA4}" srcOrd="3" destOrd="0" parTransId="{F37A3FBC-4CD7-4D61-9440-2B20C589CE43}" sibTransId="{595BCA61-6287-4120-9781-BED6A99C9A4A}"/>
    <dgm:cxn modelId="{CAC09AD2-7CDE-444D-91AD-F4E0DAAD6E4D}" type="presOf" srcId="{EF57F6E8-F6F9-43C5-A6AB-D4A023713069}" destId="{E69ADF05-6F39-41B2-BA5B-B740E3DC610C}" srcOrd="1" destOrd="0" presId="urn:microsoft.com/office/officeart/2005/8/layout/orgChart1"/>
    <dgm:cxn modelId="{AF30775C-B59A-4D00-A3EC-9F246C2EBC59}" srcId="{A77377C6-3036-4B60-9340-C61F4F6E25EA}" destId="{83A9E492-4EC9-49DE-8E13-AED4E0E63E4E}" srcOrd="0" destOrd="0" parTransId="{863EA4C6-C4C9-4828-972B-EA8D9ED02871}" sibTransId="{897EBD86-601F-4A76-B14F-5379FF06C362}"/>
    <dgm:cxn modelId="{BDAA1CD0-AF14-4EF4-94C8-3052E96B4A2E}" type="presOf" srcId="{38B2D952-6AEE-46D8-96BC-CE6E7CDE0269}" destId="{2338E562-7AEA-445A-B037-AC55ECC38468}" srcOrd="1" destOrd="0" presId="urn:microsoft.com/office/officeart/2005/8/layout/orgChart1"/>
    <dgm:cxn modelId="{9D64DB61-81CC-42B1-B318-BEA0A4E1C65D}" type="presOf" srcId="{A77377C6-3036-4B60-9340-C61F4F6E25EA}" destId="{17A7AF86-6B73-4610-A2AF-5261C7593D7C}" srcOrd="0" destOrd="0" presId="urn:microsoft.com/office/officeart/2005/8/layout/orgChart1"/>
    <dgm:cxn modelId="{B57222A0-9855-4526-A88B-AF9AC9537AE5}" type="presOf" srcId="{ABFD9D62-E163-4558-9E40-9838898C6CC8}" destId="{5884E2C3-0A11-4D06-9103-CABA018A64FA}" srcOrd="0" destOrd="0" presId="urn:microsoft.com/office/officeart/2005/8/layout/orgChart1"/>
    <dgm:cxn modelId="{96750D56-EFC6-4F7E-A6E4-D3F0C35F48E9}" type="presOf" srcId="{38B2D952-6AEE-46D8-96BC-CE6E7CDE0269}" destId="{0C27AFB3-3E91-4135-9C40-E9E97F39A256}" srcOrd="0" destOrd="0" presId="urn:microsoft.com/office/officeart/2005/8/layout/orgChart1"/>
    <dgm:cxn modelId="{CE8CA525-3CE4-4EDD-8A00-EA92B27FE67F}" type="presOf" srcId="{9E6DDC65-7B96-4E15-852B-95FD4A954412}" destId="{C0A676E1-BF19-45D1-A086-E8B6C14E1A5A}" srcOrd="1" destOrd="0" presId="urn:microsoft.com/office/officeart/2005/8/layout/orgChart1"/>
    <dgm:cxn modelId="{0371F624-23F2-4B22-B54B-575A84AE265D}" type="presOf" srcId="{F37A3FBC-4CD7-4D61-9440-2B20C589CE43}" destId="{20A15A86-FD9D-4487-A57F-10CADFA9ED83}" srcOrd="0" destOrd="0" presId="urn:microsoft.com/office/officeart/2005/8/layout/orgChart1"/>
    <dgm:cxn modelId="{23795C5F-A6EE-4F0C-9BEE-F3FD9A1D7344}" srcId="{83A9E492-4EC9-49DE-8E13-AED4E0E63E4E}" destId="{EF57F6E8-F6F9-43C5-A6AB-D4A023713069}" srcOrd="1" destOrd="0" parTransId="{6E7AC324-81F3-4133-A37C-55EFB03D0FA7}" sibTransId="{C3024BB2-2B99-437B-911B-0F783B475714}"/>
    <dgm:cxn modelId="{E730D16A-8697-46A6-BC04-183AAC5B7D81}" srcId="{83A9E492-4EC9-49DE-8E13-AED4E0E63E4E}" destId="{9E6DDC65-7B96-4E15-852B-95FD4A954412}" srcOrd="2" destOrd="0" parTransId="{2FEC67E1-E70C-4D9B-AD68-CA7A60BD6C3E}" sibTransId="{9BBD4405-1B2E-42AA-A9F2-1925A0433868}"/>
    <dgm:cxn modelId="{DD16F2C6-75CD-4071-8BBD-872B724E9C1D}" type="presOf" srcId="{22A1211F-64CF-4750-AF63-5D611CE7496B}" destId="{87C2F86F-91B7-49B7-92BE-D1E23C28DFA0}" srcOrd="0" destOrd="0" presId="urn:microsoft.com/office/officeart/2005/8/layout/orgChart1"/>
    <dgm:cxn modelId="{7C21FBDE-8DD1-497E-B044-CD8CF7B71C9D}" type="presOf" srcId="{22A1211F-64CF-4750-AF63-5D611CE7496B}" destId="{B913424F-9012-4506-9216-4A54CBC01B98}" srcOrd="1" destOrd="0" presId="urn:microsoft.com/office/officeart/2005/8/layout/orgChart1"/>
    <dgm:cxn modelId="{3E8D9287-16AE-438E-92D5-09F059C7BE22}" type="presOf" srcId="{2FEC67E1-E70C-4D9B-AD68-CA7A60BD6C3E}" destId="{8FB42C33-447D-41D6-94C2-83F322A05835}" srcOrd="0" destOrd="0" presId="urn:microsoft.com/office/officeart/2005/8/layout/orgChart1"/>
    <dgm:cxn modelId="{B7D7AE38-FF82-4F46-9493-037405AAB7E9}" type="presParOf" srcId="{17A7AF86-6B73-4610-A2AF-5261C7593D7C}" destId="{3B967231-2E34-4863-964E-28C7744B1A7A}" srcOrd="0" destOrd="0" presId="urn:microsoft.com/office/officeart/2005/8/layout/orgChart1"/>
    <dgm:cxn modelId="{305C195C-37E6-4535-ABD3-CDEB1BC63F4A}" type="presParOf" srcId="{3B967231-2E34-4863-964E-28C7744B1A7A}" destId="{D13022A6-F72A-4391-BAFC-9C6A5EC59764}" srcOrd="0" destOrd="0" presId="urn:microsoft.com/office/officeart/2005/8/layout/orgChart1"/>
    <dgm:cxn modelId="{C760FCA7-956D-439A-9F24-DBCE38FA425D}" type="presParOf" srcId="{D13022A6-F72A-4391-BAFC-9C6A5EC59764}" destId="{C9A6E635-1FC2-4D9E-88DC-D7DB7F23FC42}" srcOrd="0" destOrd="0" presId="urn:microsoft.com/office/officeart/2005/8/layout/orgChart1"/>
    <dgm:cxn modelId="{FA15EF71-D232-4C72-A773-AC0183C162BE}" type="presParOf" srcId="{D13022A6-F72A-4391-BAFC-9C6A5EC59764}" destId="{F2B0249C-3E9E-4A5D-A212-1CC13E15D1E6}" srcOrd="1" destOrd="0" presId="urn:microsoft.com/office/officeart/2005/8/layout/orgChart1"/>
    <dgm:cxn modelId="{DA6FB72C-8D8A-416C-AB5A-0CC388147E1B}" type="presParOf" srcId="{3B967231-2E34-4863-964E-28C7744B1A7A}" destId="{97975E14-60FA-41C2-A5A0-A5948611C9EF}" srcOrd="1" destOrd="0" presId="urn:microsoft.com/office/officeart/2005/8/layout/orgChart1"/>
    <dgm:cxn modelId="{502E01FD-9CB3-413C-8A5E-670096872218}" type="presParOf" srcId="{97975E14-60FA-41C2-A5A0-A5948611C9EF}" destId="{F29F5A01-9A1F-464B-80A5-AB63240DD219}" srcOrd="0" destOrd="0" presId="urn:microsoft.com/office/officeart/2005/8/layout/orgChart1"/>
    <dgm:cxn modelId="{6891E3FD-4E01-4393-A64C-CE5F46E0F48F}" type="presParOf" srcId="{97975E14-60FA-41C2-A5A0-A5948611C9EF}" destId="{DB2BACE6-0697-4F62-9E55-0B0802E84A28}" srcOrd="1" destOrd="0" presId="urn:microsoft.com/office/officeart/2005/8/layout/orgChart1"/>
    <dgm:cxn modelId="{191BE077-5E54-4E0A-B522-A04C672FABCC}" type="presParOf" srcId="{DB2BACE6-0697-4F62-9E55-0B0802E84A28}" destId="{D376C410-6580-4065-A98B-19B0147EF73D}" srcOrd="0" destOrd="0" presId="urn:microsoft.com/office/officeart/2005/8/layout/orgChart1"/>
    <dgm:cxn modelId="{6C4930A3-A635-4385-A4DA-1193785E718A}" type="presParOf" srcId="{D376C410-6580-4065-A98B-19B0147EF73D}" destId="{87C2F86F-91B7-49B7-92BE-D1E23C28DFA0}" srcOrd="0" destOrd="0" presId="urn:microsoft.com/office/officeart/2005/8/layout/orgChart1"/>
    <dgm:cxn modelId="{C14FAEC5-6E93-4030-A62E-C51A054B8C6A}" type="presParOf" srcId="{D376C410-6580-4065-A98B-19B0147EF73D}" destId="{B913424F-9012-4506-9216-4A54CBC01B98}" srcOrd="1" destOrd="0" presId="urn:microsoft.com/office/officeart/2005/8/layout/orgChart1"/>
    <dgm:cxn modelId="{CE21B4F8-0937-4504-AC64-3F1ED22453D7}" type="presParOf" srcId="{DB2BACE6-0697-4F62-9E55-0B0802E84A28}" destId="{76958C41-5843-4F46-8604-6BEF8640B899}" srcOrd="1" destOrd="0" presId="urn:microsoft.com/office/officeart/2005/8/layout/orgChart1"/>
    <dgm:cxn modelId="{F6E1E1EB-6678-467D-A812-D5BA2E4353C2}" type="presParOf" srcId="{DB2BACE6-0697-4F62-9E55-0B0802E84A28}" destId="{BCA87DFB-1E1A-4AD4-BA78-4DB2E91CE4A7}" srcOrd="2" destOrd="0" presId="urn:microsoft.com/office/officeart/2005/8/layout/orgChart1"/>
    <dgm:cxn modelId="{B948FFD9-3E6B-48F2-9E13-DF166D2837BB}" type="presParOf" srcId="{97975E14-60FA-41C2-A5A0-A5948611C9EF}" destId="{24443B5B-60E8-4401-B791-517086B56DC4}" srcOrd="2" destOrd="0" presId="urn:microsoft.com/office/officeart/2005/8/layout/orgChart1"/>
    <dgm:cxn modelId="{11854384-6CD0-4DFF-83D6-E11EB3BAF19C}" type="presParOf" srcId="{97975E14-60FA-41C2-A5A0-A5948611C9EF}" destId="{6D742EDD-00A1-416B-B452-E030D6710076}" srcOrd="3" destOrd="0" presId="urn:microsoft.com/office/officeart/2005/8/layout/orgChart1"/>
    <dgm:cxn modelId="{080FB524-DBA3-44AF-9276-3FE5DA625721}" type="presParOf" srcId="{6D742EDD-00A1-416B-B452-E030D6710076}" destId="{5696E5C6-EFFC-43B6-A0A2-5F1C94CEE0EB}" srcOrd="0" destOrd="0" presId="urn:microsoft.com/office/officeart/2005/8/layout/orgChart1"/>
    <dgm:cxn modelId="{E56BCB8C-8E6E-4140-A08A-8968447E1CA4}" type="presParOf" srcId="{5696E5C6-EFFC-43B6-A0A2-5F1C94CEE0EB}" destId="{B002BEB7-90C3-4A0B-B1EE-1977FF606EEB}" srcOrd="0" destOrd="0" presId="urn:microsoft.com/office/officeart/2005/8/layout/orgChart1"/>
    <dgm:cxn modelId="{5720A3F9-212F-490D-AE4E-38F37D0467C1}" type="presParOf" srcId="{5696E5C6-EFFC-43B6-A0A2-5F1C94CEE0EB}" destId="{E69ADF05-6F39-41B2-BA5B-B740E3DC610C}" srcOrd="1" destOrd="0" presId="urn:microsoft.com/office/officeart/2005/8/layout/orgChart1"/>
    <dgm:cxn modelId="{17A2200F-81F6-4B29-B54E-15EDC52FF789}" type="presParOf" srcId="{6D742EDD-00A1-416B-B452-E030D6710076}" destId="{055813A1-ED4A-423C-B4C6-A61C5ED32694}" srcOrd="1" destOrd="0" presId="urn:microsoft.com/office/officeart/2005/8/layout/orgChart1"/>
    <dgm:cxn modelId="{B2F1638D-1AF3-4182-A18D-1576C01E24A8}" type="presParOf" srcId="{6D742EDD-00A1-416B-B452-E030D6710076}" destId="{5EB459C2-78CA-43AF-A221-033731D88429}" srcOrd="2" destOrd="0" presId="urn:microsoft.com/office/officeart/2005/8/layout/orgChart1"/>
    <dgm:cxn modelId="{41049AB7-3BD3-4211-B7F7-E2E7E75DFC8E}" type="presParOf" srcId="{97975E14-60FA-41C2-A5A0-A5948611C9EF}" destId="{8FB42C33-447D-41D6-94C2-83F322A05835}" srcOrd="4" destOrd="0" presId="urn:microsoft.com/office/officeart/2005/8/layout/orgChart1"/>
    <dgm:cxn modelId="{0320577E-08F8-4A61-A3B9-E1ED02D7189D}" type="presParOf" srcId="{97975E14-60FA-41C2-A5A0-A5948611C9EF}" destId="{3BA004E6-8FFB-4E40-B887-DB8DF0F0A9D8}" srcOrd="5" destOrd="0" presId="urn:microsoft.com/office/officeart/2005/8/layout/orgChart1"/>
    <dgm:cxn modelId="{22106E29-E099-4F36-8E34-07D0824B393F}" type="presParOf" srcId="{3BA004E6-8FFB-4E40-B887-DB8DF0F0A9D8}" destId="{6BB16FF0-ACF5-4C47-ADBA-6E53559D622A}" srcOrd="0" destOrd="0" presId="urn:microsoft.com/office/officeart/2005/8/layout/orgChart1"/>
    <dgm:cxn modelId="{837FCAD0-35BE-4152-B9B0-B2522E95A289}" type="presParOf" srcId="{6BB16FF0-ACF5-4C47-ADBA-6E53559D622A}" destId="{378D61D2-AF39-4E04-9C52-52C852FEC007}" srcOrd="0" destOrd="0" presId="urn:microsoft.com/office/officeart/2005/8/layout/orgChart1"/>
    <dgm:cxn modelId="{A936EAD6-8DA8-4EE0-9C48-A480123A3486}" type="presParOf" srcId="{6BB16FF0-ACF5-4C47-ADBA-6E53559D622A}" destId="{C0A676E1-BF19-45D1-A086-E8B6C14E1A5A}" srcOrd="1" destOrd="0" presId="urn:microsoft.com/office/officeart/2005/8/layout/orgChart1"/>
    <dgm:cxn modelId="{6A41E145-0B1F-4AE3-81C0-3BD90CEDCAB1}" type="presParOf" srcId="{3BA004E6-8FFB-4E40-B887-DB8DF0F0A9D8}" destId="{A4B23F33-225B-45C5-B630-2984F4983068}" srcOrd="1" destOrd="0" presId="urn:microsoft.com/office/officeart/2005/8/layout/orgChart1"/>
    <dgm:cxn modelId="{642144FD-A19B-48F6-AA68-3104A81AD06C}" type="presParOf" srcId="{3BA004E6-8FFB-4E40-B887-DB8DF0F0A9D8}" destId="{2F7C1873-A532-4BA9-941A-FC4713B9DCB6}" srcOrd="2" destOrd="0" presId="urn:microsoft.com/office/officeart/2005/8/layout/orgChart1"/>
    <dgm:cxn modelId="{0B9F019F-646F-4D60-BA57-60D0453744B7}" type="presParOf" srcId="{97975E14-60FA-41C2-A5A0-A5948611C9EF}" destId="{20A15A86-FD9D-4487-A57F-10CADFA9ED83}" srcOrd="6" destOrd="0" presId="urn:microsoft.com/office/officeart/2005/8/layout/orgChart1"/>
    <dgm:cxn modelId="{EBB28C4F-9B7B-42A8-A8EC-FAEADE8863CE}" type="presParOf" srcId="{97975E14-60FA-41C2-A5A0-A5948611C9EF}" destId="{62A2ABEC-519B-4B76-9700-BD5894791A38}" srcOrd="7" destOrd="0" presId="urn:microsoft.com/office/officeart/2005/8/layout/orgChart1"/>
    <dgm:cxn modelId="{6F35948D-0868-4752-96EC-23B27A8558A7}" type="presParOf" srcId="{62A2ABEC-519B-4B76-9700-BD5894791A38}" destId="{D753CF27-E2E2-4583-BA0F-EA58E4877FE7}" srcOrd="0" destOrd="0" presId="urn:microsoft.com/office/officeart/2005/8/layout/orgChart1"/>
    <dgm:cxn modelId="{4E923BD8-BF5C-4691-923E-9F19ACB80626}" type="presParOf" srcId="{D753CF27-E2E2-4583-BA0F-EA58E4877FE7}" destId="{FA30E34D-194B-4C57-9D04-793B3B35A7CF}" srcOrd="0" destOrd="0" presId="urn:microsoft.com/office/officeart/2005/8/layout/orgChart1"/>
    <dgm:cxn modelId="{5B14BD88-2F98-4796-A3BF-20D8577583BD}" type="presParOf" srcId="{D753CF27-E2E2-4583-BA0F-EA58E4877FE7}" destId="{C8FD5278-F7FE-4ADE-9C50-84D09FE37A3D}" srcOrd="1" destOrd="0" presId="urn:microsoft.com/office/officeart/2005/8/layout/orgChart1"/>
    <dgm:cxn modelId="{AD2D45A9-4C8D-4132-8CB1-FFB7625060C4}" type="presParOf" srcId="{62A2ABEC-519B-4B76-9700-BD5894791A38}" destId="{E5F1CB52-82AE-4602-BD08-BF654A536219}" srcOrd="1" destOrd="0" presId="urn:microsoft.com/office/officeart/2005/8/layout/orgChart1"/>
    <dgm:cxn modelId="{A9DE6CCD-E177-436F-9FED-21593C597919}" type="presParOf" srcId="{62A2ABEC-519B-4B76-9700-BD5894791A38}" destId="{945D89AA-F75A-4E78-AF14-25857339130C}" srcOrd="2" destOrd="0" presId="urn:microsoft.com/office/officeart/2005/8/layout/orgChart1"/>
    <dgm:cxn modelId="{D57945EF-3914-48AC-9376-005A9981E0B3}" type="presParOf" srcId="{97975E14-60FA-41C2-A5A0-A5948611C9EF}" destId="{5884E2C3-0A11-4D06-9103-CABA018A64FA}" srcOrd="8" destOrd="0" presId="urn:microsoft.com/office/officeart/2005/8/layout/orgChart1"/>
    <dgm:cxn modelId="{27CD995B-FF3C-49A5-9291-DBA40BB1DC09}" type="presParOf" srcId="{97975E14-60FA-41C2-A5A0-A5948611C9EF}" destId="{E71651E9-1127-4273-84DD-D711234C5AC9}" srcOrd="9" destOrd="0" presId="urn:microsoft.com/office/officeart/2005/8/layout/orgChart1"/>
    <dgm:cxn modelId="{6823305F-DB79-4CB2-AAC4-6BFC20C5AF20}" type="presParOf" srcId="{E71651E9-1127-4273-84DD-D711234C5AC9}" destId="{EFA17B2A-99E6-4777-9EF1-E6525F8BFF64}" srcOrd="0" destOrd="0" presId="urn:microsoft.com/office/officeart/2005/8/layout/orgChart1"/>
    <dgm:cxn modelId="{1881B374-C602-4377-AF0D-3841E76E49DB}" type="presParOf" srcId="{EFA17B2A-99E6-4777-9EF1-E6525F8BFF64}" destId="{0C27AFB3-3E91-4135-9C40-E9E97F39A256}" srcOrd="0" destOrd="0" presId="urn:microsoft.com/office/officeart/2005/8/layout/orgChart1"/>
    <dgm:cxn modelId="{B4B29F76-D360-4082-A753-880C73D3D4C5}" type="presParOf" srcId="{EFA17B2A-99E6-4777-9EF1-E6525F8BFF64}" destId="{2338E562-7AEA-445A-B037-AC55ECC38468}" srcOrd="1" destOrd="0" presId="urn:microsoft.com/office/officeart/2005/8/layout/orgChart1"/>
    <dgm:cxn modelId="{1BE4E712-4B3F-4D87-B89E-6EF9624AD26A}" type="presParOf" srcId="{E71651E9-1127-4273-84DD-D711234C5AC9}" destId="{FA95A206-545F-413D-A887-BACEA5A9928E}" srcOrd="1" destOrd="0" presId="urn:microsoft.com/office/officeart/2005/8/layout/orgChart1"/>
    <dgm:cxn modelId="{D95F907C-FA08-4A27-8135-26522844A4B7}" type="presParOf" srcId="{E71651E9-1127-4273-84DD-D711234C5AC9}" destId="{2C965E1A-42CA-4B33-9A95-E4BD466A496C}" srcOrd="2" destOrd="0" presId="urn:microsoft.com/office/officeart/2005/8/layout/orgChart1"/>
    <dgm:cxn modelId="{4DA3E8A4-13D6-40D7-8AD1-E0FE84698F3E}" type="presParOf" srcId="{3B967231-2E34-4863-964E-28C7744B1A7A}" destId="{2A666B6D-9434-46C7-B627-FFFAF4366130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884E2C3-0A11-4D06-9103-CABA018A64FA}">
      <dsp:nvSpPr>
        <dsp:cNvPr id="0" name=""/>
        <dsp:cNvSpPr/>
      </dsp:nvSpPr>
      <dsp:spPr>
        <a:xfrm>
          <a:off x="5865847" y="2223847"/>
          <a:ext cx="4576720" cy="84700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19924"/>
              </a:lnTo>
              <a:lnTo>
                <a:pt x="4576720" y="719924"/>
              </a:lnTo>
              <a:lnTo>
                <a:pt x="4576720" y="84700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0A15A86-FD9D-4487-A57F-10CADFA9ED83}">
      <dsp:nvSpPr>
        <dsp:cNvPr id="0" name=""/>
        <dsp:cNvSpPr/>
      </dsp:nvSpPr>
      <dsp:spPr>
        <a:xfrm>
          <a:off x="5865847" y="2223847"/>
          <a:ext cx="1988821" cy="84700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19924"/>
              </a:lnTo>
              <a:lnTo>
                <a:pt x="1988821" y="719924"/>
              </a:lnTo>
              <a:lnTo>
                <a:pt x="1988821" y="84700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FB42C33-447D-41D6-94C2-83F322A05835}">
      <dsp:nvSpPr>
        <dsp:cNvPr id="0" name=""/>
        <dsp:cNvSpPr/>
      </dsp:nvSpPr>
      <dsp:spPr>
        <a:xfrm>
          <a:off x="5509697" y="2223847"/>
          <a:ext cx="356149" cy="847004"/>
        </a:xfrm>
        <a:custGeom>
          <a:avLst/>
          <a:gdLst/>
          <a:ahLst/>
          <a:cxnLst/>
          <a:rect l="0" t="0" r="0" b="0"/>
          <a:pathLst>
            <a:path>
              <a:moveTo>
                <a:pt x="356149" y="0"/>
              </a:moveTo>
              <a:lnTo>
                <a:pt x="356149" y="719924"/>
              </a:lnTo>
              <a:lnTo>
                <a:pt x="0" y="719924"/>
              </a:lnTo>
              <a:lnTo>
                <a:pt x="0" y="84700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4443B5B-60E8-4401-B791-517086B56DC4}">
      <dsp:nvSpPr>
        <dsp:cNvPr id="0" name=""/>
        <dsp:cNvSpPr/>
      </dsp:nvSpPr>
      <dsp:spPr>
        <a:xfrm>
          <a:off x="3309270" y="2223847"/>
          <a:ext cx="2556577" cy="847004"/>
        </a:xfrm>
        <a:custGeom>
          <a:avLst/>
          <a:gdLst/>
          <a:ahLst/>
          <a:cxnLst/>
          <a:rect l="0" t="0" r="0" b="0"/>
          <a:pathLst>
            <a:path>
              <a:moveTo>
                <a:pt x="2556577" y="0"/>
              </a:moveTo>
              <a:lnTo>
                <a:pt x="2556577" y="719924"/>
              </a:lnTo>
              <a:lnTo>
                <a:pt x="0" y="719924"/>
              </a:lnTo>
              <a:lnTo>
                <a:pt x="0" y="84700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29F5A01-9A1F-464B-80A5-AB63240DD219}">
      <dsp:nvSpPr>
        <dsp:cNvPr id="0" name=""/>
        <dsp:cNvSpPr/>
      </dsp:nvSpPr>
      <dsp:spPr>
        <a:xfrm>
          <a:off x="1104473" y="2223847"/>
          <a:ext cx="4761373" cy="847004"/>
        </a:xfrm>
        <a:custGeom>
          <a:avLst/>
          <a:gdLst/>
          <a:ahLst/>
          <a:cxnLst/>
          <a:rect l="0" t="0" r="0" b="0"/>
          <a:pathLst>
            <a:path>
              <a:moveTo>
                <a:pt x="4761373" y="0"/>
              </a:moveTo>
              <a:lnTo>
                <a:pt x="4761373" y="719924"/>
              </a:lnTo>
              <a:lnTo>
                <a:pt x="0" y="719924"/>
              </a:lnTo>
              <a:lnTo>
                <a:pt x="0" y="84700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9A6E635-1FC2-4D9E-88DC-D7DB7F23FC42}">
      <dsp:nvSpPr>
        <dsp:cNvPr id="0" name=""/>
        <dsp:cNvSpPr/>
      </dsp:nvSpPr>
      <dsp:spPr>
        <a:xfrm>
          <a:off x="4447383" y="160660"/>
          <a:ext cx="2836926" cy="2063187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b="1" kern="1200" cap="none" spc="0" dirty="0" smtClean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rPr>
            <a:t>Тотожні перетворення виразів, що містять квадратні корені</a:t>
          </a:r>
          <a:endParaRPr lang="ru-RU" sz="2800" b="1" kern="1200" cap="none" spc="0" dirty="0">
            <a:ln w="10160">
              <a:solidFill>
                <a:schemeClr val="accent5"/>
              </a:solidFill>
              <a:prstDash val="solid"/>
            </a:ln>
            <a:solidFill>
              <a:srgbClr val="FFFFFF"/>
            </a:solidFill>
            <a:effectLst>
              <a:outerShdw blurRad="38100" dist="22860" dir="5400000" algn="tl" rotWithShape="0">
                <a:srgbClr val="000000">
                  <a:alpha val="30000"/>
                </a:srgbClr>
              </a:outerShdw>
            </a:effectLst>
          </a:endParaRPr>
        </a:p>
      </dsp:txBody>
      <dsp:txXfrm>
        <a:off x="4447383" y="160660"/>
        <a:ext cx="2836926" cy="2063187"/>
      </dsp:txXfrm>
    </dsp:sp>
    <dsp:sp modelId="{87C2F86F-91B7-49B7-92BE-D1E23C28DFA0}">
      <dsp:nvSpPr>
        <dsp:cNvPr id="0" name=""/>
        <dsp:cNvSpPr/>
      </dsp:nvSpPr>
      <dsp:spPr>
        <a:xfrm>
          <a:off x="6275" y="3070851"/>
          <a:ext cx="2196396" cy="1634650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kern="1200" dirty="0" smtClean="0"/>
            <a:t>Винесення множника з-під </a:t>
          </a:r>
          <a:r>
            <a:rPr lang="uk-UA" sz="2800" kern="1200" dirty="0" err="1" smtClean="0"/>
            <a:t>знака</a:t>
          </a:r>
          <a:r>
            <a:rPr lang="uk-UA" sz="2800" kern="1200" dirty="0" smtClean="0"/>
            <a:t> кореня</a:t>
          </a:r>
          <a:endParaRPr lang="ru-RU" sz="2800" kern="1200" dirty="0"/>
        </a:p>
      </dsp:txBody>
      <dsp:txXfrm>
        <a:off x="6275" y="3070851"/>
        <a:ext cx="2196396" cy="1634650"/>
      </dsp:txXfrm>
    </dsp:sp>
    <dsp:sp modelId="{B002BEB7-90C3-4A0B-B1EE-1977FF606EEB}">
      <dsp:nvSpPr>
        <dsp:cNvPr id="0" name=""/>
        <dsp:cNvSpPr/>
      </dsp:nvSpPr>
      <dsp:spPr>
        <a:xfrm>
          <a:off x="2456831" y="3070851"/>
          <a:ext cx="1704876" cy="1736555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kern="1200" dirty="0" smtClean="0"/>
            <a:t>Внесення множника під знак кореня</a:t>
          </a:r>
          <a:endParaRPr lang="ru-RU" sz="2800" kern="1200" dirty="0"/>
        </a:p>
      </dsp:txBody>
      <dsp:txXfrm>
        <a:off x="2456831" y="3070851"/>
        <a:ext cx="1704876" cy="1736555"/>
      </dsp:txXfrm>
    </dsp:sp>
    <dsp:sp modelId="{378D61D2-AF39-4E04-9C52-52C852FEC007}">
      <dsp:nvSpPr>
        <dsp:cNvPr id="0" name=""/>
        <dsp:cNvSpPr/>
      </dsp:nvSpPr>
      <dsp:spPr>
        <a:xfrm>
          <a:off x="4415867" y="3070851"/>
          <a:ext cx="2187658" cy="2277691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kern="1200" dirty="0" smtClean="0"/>
            <a:t>Додавання, віднімання, множення, ділення та піднесення до степеня виразів, що містять квадратні корені</a:t>
          </a:r>
          <a:endParaRPr lang="ru-RU" sz="2000" kern="1200" dirty="0"/>
        </a:p>
      </dsp:txBody>
      <dsp:txXfrm>
        <a:off x="4415867" y="3070851"/>
        <a:ext cx="2187658" cy="2277691"/>
      </dsp:txXfrm>
    </dsp:sp>
    <dsp:sp modelId="{FA30E34D-194B-4C57-9D04-793B3B35A7CF}">
      <dsp:nvSpPr>
        <dsp:cNvPr id="0" name=""/>
        <dsp:cNvSpPr/>
      </dsp:nvSpPr>
      <dsp:spPr>
        <a:xfrm>
          <a:off x="6857685" y="3070851"/>
          <a:ext cx="1993964" cy="1404387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kern="1200" dirty="0" smtClean="0"/>
            <a:t>Скорочення </a:t>
          </a:r>
          <a:r>
            <a:rPr lang="uk-UA" sz="2800" kern="1200" dirty="0" err="1" smtClean="0"/>
            <a:t>дробів</a:t>
          </a:r>
          <a:endParaRPr lang="ru-RU" sz="2800" kern="1200" dirty="0"/>
        </a:p>
      </dsp:txBody>
      <dsp:txXfrm>
        <a:off x="6857685" y="3070851"/>
        <a:ext cx="1993964" cy="1404387"/>
      </dsp:txXfrm>
    </dsp:sp>
    <dsp:sp modelId="{0C27AFB3-3E91-4135-9C40-E9E97F39A256}">
      <dsp:nvSpPr>
        <dsp:cNvPr id="0" name=""/>
        <dsp:cNvSpPr/>
      </dsp:nvSpPr>
      <dsp:spPr>
        <a:xfrm>
          <a:off x="9105810" y="3070851"/>
          <a:ext cx="2673514" cy="1624223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kern="1200" dirty="0" smtClean="0"/>
            <a:t>Звільнення від ірраціональності в знаменнику дробу</a:t>
          </a:r>
          <a:endParaRPr lang="ru-RU" sz="2800" kern="1200" dirty="0"/>
        </a:p>
      </dsp:txBody>
      <dsp:txXfrm>
        <a:off x="9105810" y="3070851"/>
        <a:ext cx="2673514" cy="162422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CACEBB1-B863-4832-9982-AAB69691A079}" type="datetimeFigureOut">
              <a:rPr lang="ru-RU" smtClean="0"/>
              <a:t>24.03.2021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A1530B4-6DC5-4E25-BB1D-521F6CC537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86899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39748-D87D-4AE4-8BD2-6294DF3CD336}" type="datetime1">
              <a:rPr lang="ru-RU" smtClean="0"/>
              <a:t>24.03.2021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Підготувала: вчитель математики Нововоронцовського ЗПЗСО №2 Рязанцева Я.І.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9CCF6B-DECF-45C4-9AB4-BC49FDDCB4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8822057"/>
      </p:ext>
    </p:extLst>
  </p:cSld>
  <p:clrMapOvr>
    <a:masterClrMapping/>
  </p:clrMapOvr>
  <p:transition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F60435-7390-4655-9DCA-FC93F4B66FFA}" type="datetime1">
              <a:rPr lang="ru-RU" smtClean="0"/>
              <a:t>24.03.2021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Підготувала: вчитель математики Нововоронцовського ЗПЗСО №2 Рязанцева Я.І.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9CCF6B-DECF-45C4-9AB4-BC49FDDCB4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7607201"/>
      </p:ext>
    </p:extLst>
  </p:cSld>
  <p:clrMapOvr>
    <a:masterClrMapping/>
  </p:clrMapOvr>
  <p:transition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3F126C-EA13-4424-B09C-3B4D721F5451}" type="datetime1">
              <a:rPr lang="ru-RU" smtClean="0"/>
              <a:t>24.03.2021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Підготувала: вчитель математики Нововоронцовського ЗПЗСО №2 Рязанцева Я.І.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9CCF6B-DECF-45C4-9AB4-BC49FDDCB4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8423485"/>
      </p:ext>
    </p:extLst>
  </p:cSld>
  <p:clrMapOvr>
    <a:masterClrMapping/>
  </p:clrMapOvr>
  <p:transition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3D8067-CCD4-4992-BADC-F955F233C939}" type="datetime1">
              <a:rPr lang="ru-RU" smtClean="0"/>
              <a:t>24.03.2021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Підготувала: вчитель математики Нововоронцовського ЗПЗСО №2 Рязанцева Я.І.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9CCF6B-DECF-45C4-9AB4-BC49FDDCB4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2732619"/>
      </p:ext>
    </p:extLst>
  </p:cSld>
  <p:clrMapOvr>
    <a:masterClrMapping/>
  </p:clrMapOvr>
  <p:transition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B0F01-3B8A-4370-9322-3EC6D93D3D73}" type="datetime1">
              <a:rPr lang="ru-RU" smtClean="0"/>
              <a:t>24.03.2021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Підготувала: вчитель математики Нововоронцовського ЗПЗСО №2 Рязанцева Я.І.</a:t>
            </a: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9CCF6B-DECF-45C4-9AB4-BC49FDDCB4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6375516"/>
      </p:ext>
    </p:extLst>
  </p:cSld>
  <p:clrMapOvr>
    <a:masterClrMapping/>
  </p:clrMapOvr>
  <p:transition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AF628-EA1F-4911-B44B-C03B3006EAB5}" type="datetime1">
              <a:rPr lang="ru-RU" smtClean="0"/>
              <a:t>24.03.2021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Підготувала: вчитель математики Нововоронцовського ЗПЗСО №2 Рязанцева Я.І.</a:t>
            </a: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9CCF6B-DECF-45C4-9AB4-BC49FDDCB4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9218269"/>
      </p:ext>
    </p:extLst>
  </p:cSld>
  <p:clrMapOvr>
    <a:masterClrMapping/>
  </p:clrMapOvr>
  <p:transition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9E892E-9B2D-4392-AC2D-B7FBAC62D3D4}" type="datetime1">
              <a:rPr lang="ru-RU" smtClean="0"/>
              <a:t>24.03.2021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uk-UA" dirty="0" smtClean="0"/>
              <a:t>Підготувала: вчитель математики </a:t>
            </a:r>
            <a:r>
              <a:rPr lang="uk-UA" dirty="0" err="1" smtClean="0"/>
              <a:t>Нововоронцовського</a:t>
            </a:r>
            <a:r>
              <a:rPr lang="uk-UA" dirty="0" smtClean="0"/>
              <a:t> ЗПЗСО №2 Рязанцева Я.І.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9CCF6B-DECF-45C4-9AB4-BC49FDDCB4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5025209"/>
      </p:ext>
    </p:extLst>
  </p:cSld>
  <p:clrMapOvr>
    <a:masterClrMapping/>
  </p:clrMapOvr>
  <p:transition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D7A887-B9E4-4536-8D48-223EBD9DE7DE}" type="datetime1">
              <a:rPr lang="ru-RU" smtClean="0"/>
              <a:t>24.03.2021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Підготувала: вчитель математики Нововоронцовського ЗПЗСО №2 Рязанцева Я.І.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9CCF6B-DECF-45C4-9AB4-BC49FDDCB4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9710141"/>
      </p:ext>
    </p:extLst>
  </p:cSld>
  <p:clrMapOvr>
    <a:masterClrMapping/>
  </p:clrMapOvr>
  <p:transition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8A8812-DC75-4AA2-9B63-46E3E280ACAA}" type="datetime1">
              <a:rPr lang="ru-RU" smtClean="0"/>
              <a:t>24.03.2021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Підготувала: вчитель математики Нововоронцовського ЗПЗСО №2 Рязанцева Я.І.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9CCF6B-DECF-45C4-9AB4-BC49FDDCB4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3726925"/>
      </p:ext>
    </p:extLst>
  </p:cSld>
  <p:clrMapOvr>
    <a:masterClrMapping/>
  </p:clrMapOvr>
  <p:transition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7B97B-FDC5-4917-944B-C2D6134C0C11}" type="datetime1">
              <a:rPr lang="ru-RU" smtClean="0"/>
              <a:t>24.03.2021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Підготувала: вчитель математики Нововоронцовського ЗПЗСО №2 Рязанцева Я.І.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9CCF6B-DECF-45C4-9AB4-BC49FDDCB4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4792458"/>
      </p:ext>
    </p:extLst>
  </p:cSld>
  <p:clrMapOvr>
    <a:masterClrMapping/>
  </p:clrMapOvr>
  <p:transition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FEB2DB-DC61-4BA7-9596-1FC26E5B0E62}" type="datetime1">
              <a:rPr lang="ru-RU" smtClean="0"/>
              <a:t>24.03.2021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Підготувала: вчитель математики Нововоронцовського ЗПЗСО №2 Рязанцева Я.І.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9CCF6B-DECF-45C4-9AB4-BC49FDDCB4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1497318"/>
      </p:ext>
    </p:extLst>
  </p:cSld>
  <p:clrMapOvr>
    <a:masterClrMapping/>
  </p:clrMapOvr>
  <p:transition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0DD417-E3FF-4556-A9D0-D49A5D15E98B}" type="datetime1">
              <a:rPr lang="ru-RU" smtClean="0"/>
              <a:t>24.03.2021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ru-RU" smtClean="0"/>
              <a:t>Підготувала: вчитель математики Нововоронцовського ЗПЗСО №2 Рязанцева Я.І.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9CCF6B-DECF-45C4-9AB4-BC49FDDCB4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93435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wipe/>
  </p:transition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3.gif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19.xml"/><Relationship Id="rId3" Type="http://schemas.openxmlformats.org/officeDocument/2006/relationships/slide" Target="slide13.xml"/><Relationship Id="rId7" Type="http://schemas.openxmlformats.org/officeDocument/2006/relationships/slide" Target="slide15.xml"/><Relationship Id="rId2" Type="http://schemas.openxmlformats.org/officeDocument/2006/relationships/slide" Target="slide12.xml"/><Relationship Id="rId1" Type="http://schemas.openxmlformats.org/officeDocument/2006/relationships/slideLayout" Target="../slideLayouts/slideLayout7.xml"/><Relationship Id="rId6" Type="http://schemas.openxmlformats.org/officeDocument/2006/relationships/slide" Target="slide17.xml"/><Relationship Id="rId5" Type="http://schemas.openxmlformats.org/officeDocument/2006/relationships/slide" Target="slide14.xml"/><Relationship Id="rId10" Type="http://schemas.openxmlformats.org/officeDocument/2006/relationships/image" Target="../media/image4.gif"/><Relationship Id="rId4" Type="http://schemas.openxmlformats.org/officeDocument/2006/relationships/slide" Target="slide16.xml"/><Relationship Id="rId9" Type="http://schemas.openxmlformats.org/officeDocument/2006/relationships/slide" Target="slide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74542" y="1733621"/>
            <a:ext cx="8933215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66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В</a:t>
            </a:r>
            <a:r>
              <a:rPr lang="uk-UA" sz="6600" b="1" cap="none" spc="0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ітаю</a:t>
            </a:r>
            <a:r>
              <a:rPr lang="uk-UA" sz="66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на </a:t>
            </a:r>
            <a:r>
              <a:rPr lang="uk-UA" sz="6600" b="1" cap="none" spc="0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уроці</a:t>
            </a:r>
            <a:r>
              <a:rPr lang="uk-UA" sz="66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алгебри!</a:t>
            </a:r>
            <a:endParaRPr lang="ru-RU" sz="66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2107" y="3256643"/>
            <a:ext cx="2857500" cy="2667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E27FC-81FE-48A4-A0DE-FF1F8D756BC8}" type="datetime1">
              <a:rPr lang="ru-RU" smtClean="0"/>
              <a:t>24.03.2021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uk-UA" smtClean="0"/>
              <a:t>Підготувала: вчитель математики Нововоронцовського ЗПЗСО №2 Рязанцева Я.І.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9CCF6B-DECF-45C4-9AB4-BC49FDDCB4A2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7406567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355210744"/>
              </p:ext>
            </p:extLst>
          </p:nvPr>
        </p:nvGraphicFramePr>
        <p:xfrm>
          <a:off x="174172" y="574523"/>
          <a:ext cx="11785600" cy="61020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Выноска-облако 3"/>
          <p:cNvSpPr/>
          <p:nvPr/>
        </p:nvSpPr>
        <p:spPr>
          <a:xfrm>
            <a:off x="8360228" y="235131"/>
            <a:ext cx="2952205" cy="1685108"/>
          </a:xfrm>
          <a:prstGeom prst="cloudCallou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Пригадаємо!</a:t>
            </a:r>
            <a:endParaRPr lang="ru-RU" sz="24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1980" y="744583"/>
            <a:ext cx="2001849" cy="186172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C4A70-D750-45C1-96C2-6BA940D0FC23}" type="datetime1">
              <a:rPr lang="ru-RU" smtClean="0"/>
              <a:t>24.03.2021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uk-UA" smtClean="0"/>
              <a:t>Підготувала: вчитель математики Нововоронцовського ЗПЗСО №2 Рязанцева Я.І.</a:t>
            </a: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9CCF6B-DECF-45C4-9AB4-BC49FDDCB4A2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999088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33566" y="757646"/>
            <a:ext cx="9721668" cy="598424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" name="Прямоугольник 3">
            <a:hlinkClick r:id="rId2" action="ppaction://hlinksldjump"/>
          </p:cNvPr>
          <p:cNvSpPr/>
          <p:nvPr/>
        </p:nvSpPr>
        <p:spPr>
          <a:xfrm>
            <a:off x="1367610" y="1074058"/>
            <a:ext cx="1843314" cy="1843314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" name="Прямоугольник 2">
            <a:hlinkClick r:id="rId3" action="ppaction://hlinksldjump"/>
          </p:cNvPr>
          <p:cNvSpPr/>
          <p:nvPr/>
        </p:nvSpPr>
        <p:spPr>
          <a:xfrm>
            <a:off x="5070929" y="1074058"/>
            <a:ext cx="1843314" cy="184331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>
            <a:hlinkClick r:id="rId4" action="ppaction://hlinksldjump"/>
          </p:cNvPr>
          <p:cNvSpPr/>
          <p:nvPr/>
        </p:nvSpPr>
        <p:spPr>
          <a:xfrm>
            <a:off x="6914243" y="2928984"/>
            <a:ext cx="1843314" cy="1843314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>
            <a:hlinkClick r:id="rId5" action="ppaction://hlinksldjump"/>
          </p:cNvPr>
          <p:cNvSpPr/>
          <p:nvPr/>
        </p:nvSpPr>
        <p:spPr>
          <a:xfrm>
            <a:off x="8774248" y="1085670"/>
            <a:ext cx="1843314" cy="184331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>
            <a:hlinkClick r:id="rId6" action="ppaction://hlinksldjump"/>
          </p:cNvPr>
          <p:cNvSpPr/>
          <p:nvPr/>
        </p:nvSpPr>
        <p:spPr>
          <a:xfrm>
            <a:off x="1350555" y="4760686"/>
            <a:ext cx="1843314" cy="1843314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>
            <a:hlinkClick r:id="rId7" action="ppaction://hlinksldjump"/>
          </p:cNvPr>
          <p:cNvSpPr/>
          <p:nvPr/>
        </p:nvSpPr>
        <p:spPr>
          <a:xfrm>
            <a:off x="3219632" y="2917372"/>
            <a:ext cx="1843314" cy="1843314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>
            <a:hlinkClick r:id="rId8" action="ppaction://hlinksldjump"/>
          </p:cNvPr>
          <p:cNvSpPr/>
          <p:nvPr/>
        </p:nvSpPr>
        <p:spPr>
          <a:xfrm>
            <a:off x="8757557" y="4772298"/>
            <a:ext cx="1843314" cy="1843314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>
            <a:hlinkClick r:id="rId9" action="ppaction://hlinksldjump"/>
          </p:cNvPr>
          <p:cNvSpPr/>
          <p:nvPr/>
        </p:nvSpPr>
        <p:spPr>
          <a:xfrm>
            <a:off x="5070929" y="4760686"/>
            <a:ext cx="1843314" cy="1843314"/>
          </a:xfrm>
          <a:prstGeom prst="rect">
            <a:avLst/>
          </a:prstGeom>
          <a:solidFill>
            <a:srgbClr val="FF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1015637" y="214811"/>
            <a:ext cx="9953897" cy="404949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Оберіть квадрат:</a:t>
            </a:r>
            <a:endParaRPr lang="ru-RU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93251" y="3164816"/>
            <a:ext cx="2410822" cy="134842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13" name="Управляющая кнопка: далее 12">
            <a:hlinkClick r:id="" action="ppaction://hlinkshowjump?jump=nextslide" highlightClick="1"/>
          </p:cNvPr>
          <p:cNvSpPr/>
          <p:nvPr/>
        </p:nvSpPr>
        <p:spPr>
          <a:xfrm>
            <a:off x="11234057" y="6061166"/>
            <a:ext cx="670016" cy="680720"/>
          </a:xfrm>
          <a:prstGeom prst="actionButtonForwardNex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B4B38-AAF3-44EF-BFBF-32B0AE1748E4}" type="datetime1">
              <a:rPr lang="ru-RU" smtClean="0"/>
              <a:t>24.03.2021</a:t>
            </a:fld>
            <a:endParaRPr lang="ru-RU"/>
          </a:p>
        </p:txBody>
      </p:sp>
      <p:sp>
        <p:nvSpPr>
          <p:cNvPr id="15" name="Нижний колонтитул 1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uk-UA" smtClean="0"/>
              <a:t>Підготувала: вчитель математики Нововоронцовського ЗПЗСО №2 Рязанцева Я.І.</a:t>
            </a:r>
            <a:endParaRPr lang="ru-RU" dirty="0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9CCF6B-DECF-45C4-9AB4-BC49FDDCB4A2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366728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653143" y="2181497"/>
            <a:ext cx="10816046" cy="1658983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4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Тема уроку: Тотожні перетворення виразів, що містять квадратні корені. Розв’язування вправ</a:t>
            </a:r>
            <a:endParaRPr lang="ru-RU" sz="40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8937" y="3840480"/>
            <a:ext cx="2723606" cy="2723606"/>
          </a:xfrm>
          <a:prstGeom prst="rect">
            <a:avLst/>
          </a:prstGeom>
        </p:spPr>
      </p:pic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46336-FBE1-4BA2-BACA-A854CB7F47A2}" type="datetime1">
              <a:rPr lang="ru-RU" smtClean="0"/>
              <a:t>24.03.2021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uk-UA" smtClean="0"/>
              <a:t>Підготувала: вчитель математики Нововоронцовського ЗПЗСО №2 Рязанцева Я.І.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9CCF6B-DECF-45C4-9AB4-BC49FDDCB4A2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404461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Блок-схема: альтернативный процесс 4"/>
          <p:cNvSpPr/>
          <p:nvPr/>
        </p:nvSpPr>
        <p:spPr>
          <a:xfrm>
            <a:off x="838200" y="505074"/>
            <a:ext cx="10515600" cy="1045664"/>
          </a:xfrm>
          <a:prstGeom prst="flowChartAlternateProcess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Винесення множника з-під </a:t>
            </a:r>
            <a:r>
              <a:rPr lang="uk-UA" b="1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знака</a:t>
            </a:r>
            <a:r>
              <a:rPr lang="uk-UA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кореня</a:t>
            </a:r>
            <a:endParaRPr lang="ru-RU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838200" y="2126071"/>
                <a:ext cx="10515600" cy="4351338"/>
              </a:xfrm>
            </p:spPr>
            <p:txBody>
              <a:bodyPr/>
              <a:lstStyle/>
              <a:p>
                <a:pPr marL="0" indent="0">
                  <a:buNone/>
                </a:pPr>
                <a:r>
                  <a:rPr lang="uk-UA" b="1" u="sng" dirty="0" smtClean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Завдання:</a:t>
                </a:r>
                <a:r>
                  <a:rPr lang="uk-UA" dirty="0" smtClean="0"/>
                  <a:t> </a:t>
                </a:r>
                <a:r>
                  <a:rPr lang="uk-UA" i="1" dirty="0" smtClean="0"/>
                  <a:t>Винесіть множник з-під </a:t>
                </a:r>
                <a:r>
                  <a:rPr lang="uk-UA" i="1" dirty="0" err="1" smtClean="0"/>
                  <a:t>знака</a:t>
                </a:r>
                <a:r>
                  <a:rPr lang="uk-UA" i="1" dirty="0" smtClean="0"/>
                  <a:t> кореня:</a:t>
                </a:r>
              </a:p>
              <a:p>
                <a:pPr marL="514350" indent="-514350">
                  <a:buAutoNum type="arabicParenR"/>
                </a:pP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uk-UA" i="1" smtClean="0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uk-UA" b="0" i="1" smtClean="0">
                            <a:latin typeface="Cambria Math" panose="02040503050406030204" pitchFamily="18" charset="0"/>
                          </a:rPr>
                          <m:t>50</m:t>
                        </m:r>
                      </m:e>
                    </m:rad>
                  </m:oMath>
                </a14:m>
                <a:endParaRPr lang="uk-UA" dirty="0" smtClean="0"/>
              </a:p>
              <a:p>
                <a:pPr marL="514350" indent="-514350">
                  <a:buAutoNum type="arabicParenR"/>
                </a:pPr>
                <a14:m>
                  <m:oMath xmlns:m="http://schemas.openxmlformats.org/officeDocument/2006/math">
                    <m:f>
                      <m:fPr>
                        <m:ctrlPr>
                          <a:rPr lang="uk-UA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uk-UA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uk-UA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ad>
                      <m:radPr>
                        <m:degHide m:val="on"/>
                        <m:ctrlPr>
                          <a:rPr lang="uk-UA" i="1" smtClean="0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uk-UA" b="0" i="1" smtClean="0">
                            <a:latin typeface="Cambria Math" panose="02040503050406030204" pitchFamily="18" charset="0"/>
                          </a:rPr>
                          <m:t>28</m:t>
                        </m:r>
                      </m:e>
                    </m:rad>
                  </m:oMath>
                </a14:m>
                <a:endParaRPr lang="ru-RU" dirty="0" smtClean="0"/>
              </a:p>
              <a:p>
                <a:pPr marL="514350" indent="-514350">
                  <a:buAutoNum type="arabicParenR"/>
                </a:pP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uk-UA" i="1" smtClean="0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uk-UA" b="0" i="1" smtClean="0">
                            <a:latin typeface="Cambria Math" panose="02040503050406030204" pitchFamily="18" charset="0"/>
                          </a:rPr>
                          <m:t>13</m:t>
                        </m:r>
                        <m:sSup>
                          <m:sSupPr>
                            <m:ctrlPr>
                              <a:rPr lang="uk-UA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𝑚</m:t>
                            </m:r>
                          </m:e>
                          <m:sup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e>
                    </m:rad>
                    <m:r>
                      <a:rPr lang="en-US" b="0" i="0" smtClean="0">
                        <a:latin typeface="Cambria Math" panose="02040503050406030204" pitchFamily="18" charset="0"/>
                      </a:rPr>
                      <m:t>, </m:t>
                    </m:r>
                    <m:r>
                      <a:rPr lang="uk-UA" b="0" i="0" smtClean="0">
                        <a:latin typeface="Cambria Math" panose="02040503050406030204" pitchFamily="18" charset="0"/>
                      </a:rPr>
                      <m:t>якщо </m:t>
                    </m:r>
                    <m:r>
                      <m:rPr>
                        <m:sty m:val="p"/>
                      </m:rPr>
                      <a:rPr lang="en-US" b="0" i="0" smtClean="0">
                        <a:latin typeface="Cambria Math" panose="02040503050406030204" pitchFamily="18" charset="0"/>
                      </a:rPr>
                      <m:t>m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≥0</m:t>
                    </m:r>
                  </m:oMath>
                </a14:m>
                <a:endParaRPr lang="ru-RU" dirty="0"/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2126071"/>
                <a:ext cx="10515600" cy="4351338"/>
              </a:xfrm>
              <a:blipFill>
                <a:blip r:embed="rId2"/>
                <a:stretch>
                  <a:fillRect l="-1275" t="-2521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95364B-2E53-4585-8D40-EC57DE8DA919}" type="datetime1">
              <a:rPr lang="ru-RU" smtClean="0"/>
              <a:t>24.03.2021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Підготувала: вчитель математики Нововоронцовського ЗПЗСО №2 Рязанцева Я.І.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9CCF6B-DECF-45C4-9AB4-BC49FDDCB4A2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724812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Блок-схема: альтернативный процесс 3"/>
          <p:cNvSpPr/>
          <p:nvPr/>
        </p:nvSpPr>
        <p:spPr>
          <a:xfrm>
            <a:off x="838200" y="505074"/>
            <a:ext cx="10515600" cy="1045664"/>
          </a:xfrm>
          <a:prstGeom prst="flowChartAlternateProcess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Внесення множника під знак кореня</a:t>
            </a:r>
            <a:endParaRPr lang="ru-RU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838200" y="2073819"/>
                <a:ext cx="10515600" cy="4351338"/>
              </a:xfrm>
            </p:spPr>
            <p:txBody>
              <a:bodyPr/>
              <a:lstStyle/>
              <a:p>
                <a:pPr marL="0" indent="0">
                  <a:buNone/>
                </a:pPr>
                <a:r>
                  <a:rPr lang="uk-UA" b="1" u="sng" dirty="0" smtClean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Завдання:</a:t>
                </a:r>
                <a:r>
                  <a:rPr lang="uk-UA" dirty="0" smtClean="0"/>
                  <a:t> </a:t>
                </a:r>
                <a:r>
                  <a:rPr lang="uk-UA" i="1" dirty="0" err="1" smtClean="0"/>
                  <a:t>Внесіть</a:t>
                </a:r>
                <a:r>
                  <a:rPr lang="uk-UA" i="1" dirty="0" smtClean="0"/>
                  <a:t> множник під знак кореня:</a:t>
                </a:r>
              </a:p>
              <a:p>
                <a:pPr marL="514350" indent="-514350">
                  <a:buAutoNum type="arabicParenR"/>
                </a:pP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7</m:t>
                    </m:r>
                    <m:rad>
                      <m:radPr>
                        <m:degHide m:val="on"/>
                        <m:ctrlPr>
                          <a:rPr lang="uk-UA" i="1" smtClean="0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uk-UA" b="0" i="1" smtClean="0">
                            <a:latin typeface="Cambria Math" panose="02040503050406030204" pitchFamily="18" charset="0"/>
                          </a:rPr>
                          <m:t>5</m:t>
                        </m:r>
                      </m:e>
                    </m:rad>
                  </m:oMath>
                </a14:m>
                <a:endParaRPr lang="uk-UA" dirty="0" smtClean="0"/>
              </a:p>
              <a:p>
                <a:pPr marL="514350" indent="-514350">
                  <a:buAutoNum type="arabicParenR"/>
                </a:pP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−</m:t>
                    </m:r>
                    <m:f>
                      <m:fPr>
                        <m:ctrlPr>
                          <a:rPr lang="uk-UA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uk-UA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uk-UA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ad>
                      <m:radPr>
                        <m:degHide m:val="on"/>
                        <m:ctrlPr>
                          <a:rPr lang="uk-UA" i="1" smtClean="0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uk-UA" b="0" i="1" smtClean="0">
                            <a:latin typeface="Cambria Math" panose="02040503050406030204" pitchFamily="18" charset="0"/>
                          </a:rPr>
                          <m:t>8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</m:rad>
                  </m:oMath>
                </a14:m>
                <a:endParaRPr lang="ru-RU" dirty="0" smtClean="0"/>
              </a:p>
              <a:p>
                <a:pPr marL="514350" indent="-514350">
                  <a:buAutoNum type="arabicParenR"/>
                </a:pP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𝑎</m:t>
                    </m:r>
                    <m:rad>
                      <m:radPr>
                        <m:degHide m:val="on"/>
                        <m:ctrlPr>
                          <a:rPr lang="uk-UA" i="1" smtClean="0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e>
                    </m:rad>
                    <m:r>
                      <a:rPr lang="en-US" b="0" i="0" smtClean="0">
                        <a:latin typeface="Cambria Math" panose="02040503050406030204" pitchFamily="18" charset="0"/>
                      </a:rPr>
                      <m:t>, </m:t>
                    </m:r>
                    <m:r>
                      <a:rPr lang="uk-UA" b="0" i="0" smtClean="0">
                        <a:latin typeface="Cambria Math" panose="02040503050406030204" pitchFamily="18" charset="0"/>
                      </a:rPr>
                      <m:t>якщо </m:t>
                    </m:r>
                    <m:r>
                      <m:rPr>
                        <m:sty m:val="p"/>
                      </m:rPr>
                      <a:rPr lang="en-US" b="0" i="0" smtClean="0">
                        <a:latin typeface="Cambria Math" panose="02040503050406030204" pitchFamily="18" charset="0"/>
                      </a:rPr>
                      <m:t>a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≥0</m:t>
                    </m:r>
                  </m:oMath>
                </a14:m>
                <a:endParaRPr lang="ru-RU" dirty="0"/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2073819"/>
                <a:ext cx="10515600" cy="4351338"/>
              </a:xfrm>
              <a:blipFill>
                <a:blip r:embed="rId2"/>
                <a:stretch>
                  <a:fillRect l="-1275" t="-2381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86BEF3-7B1D-4F6B-B912-CB39A2A0E677}" type="datetime1">
              <a:rPr lang="ru-RU" smtClean="0"/>
              <a:t>24.03.2021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Підготувала: вчитель математики Нововоронцовського ЗПЗСО №2 Рязанцева Я.І.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9CCF6B-DECF-45C4-9AB4-BC49FDDCB4A2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686825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Блок-схема: альтернативный процесс 3"/>
          <p:cNvSpPr/>
          <p:nvPr/>
        </p:nvSpPr>
        <p:spPr>
          <a:xfrm>
            <a:off x="838200" y="505074"/>
            <a:ext cx="10515600" cy="1045664"/>
          </a:xfrm>
          <a:prstGeom prst="flowChartAlternateProcess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Спрощення виразів</a:t>
            </a:r>
            <a:endParaRPr lang="ru-RU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838200" y="1969316"/>
                <a:ext cx="10515600" cy="4351338"/>
              </a:xfrm>
            </p:spPr>
            <p:txBody>
              <a:bodyPr/>
              <a:lstStyle/>
              <a:p>
                <a:pPr marL="0" indent="0">
                  <a:buNone/>
                </a:pPr>
                <a:r>
                  <a:rPr lang="uk-UA" b="1" u="sng" dirty="0" smtClean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Завдання:</a:t>
                </a:r>
                <a:r>
                  <a:rPr lang="uk-UA" dirty="0" smtClean="0"/>
                  <a:t> </a:t>
                </a:r>
                <a:r>
                  <a:rPr lang="uk-UA" i="1" dirty="0" err="1" smtClean="0"/>
                  <a:t>Спростіть</a:t>
                </a:r>
                <a:r>
                  <a:rPr lang="uk-UA" i="1" dirty="0" smtClean="0"/>
                  <a:t> вираз:</a:t>
                </a:r>
              </a:p>
              <a:p>
                <a:pPr marL="514350" indent="-514350">
                  <a:buAutoNum type="arabicParenR"/>
                </a:pP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uk-UA" i="1" smtClean="0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uk-UA" b="0" i="1" smtClean="0">
                            <a:latin typeface="Cambria Math" panose="02040503050406030204" pitchFamily="18" charset="0"/>
                          </a:rPr>
                          <m:t>25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</m:rad>
                    <m:r>
                      <a:rPr lang="en-US" b="0" i="1" smtClean="0">
                        <a:latin typeface="Cambria Math" panose="02040503050406030204" pitchFamily="18" charset="0"/>
                      </a:rPr>
                      <m:t>+</m:t>
                    </m:r>
                    <m:rad>
                      <m:radPr>
                        <m:degHide m:val="on"/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49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</m:rad>
                    <m:r>
                      <a:rPr lang="en-US" b="0" i="1" smtClean="0">
                        <a:latin typeface="Cambria Math" panose="02040503050406030204" pitchFamily="18" charset="0"/>
                      </a:rPr>
                      <m:t>−</m:t>
                    </m:r>
                    <m:rad>
                      <m:radPr>
                        <m:degHide m:val="on"/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36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</m:rad>
                  </m:oMath>
                </a14:m>
                <a:endParaRPr lang="uk-UA" dirty="0" smtClean="0"/>
              </a:p>
              <a:p>
                <a:pPr marL="514350" indent="-514350">
                  <a:buAutoNum type="arabicParenR"/>
                </a:pP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(</m:t>
                    </m:r>
                    <m:rad>
                      <m:radPr>
                        <m:degHide m:val="on"/>
                        <m:ctrlPr>
                          <a:rPr lang="uk-UA" i="1" smtClean="0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19</m:t>
                        </m:r>
                      </m:e>
                    </m:rad>
                    <m:r>
                      <a:rPr lang="en-US" b="0" i="1" smtClean="0">
                        <a:latin typeface="Cambria Math" panose="02040503050406030204" pitchFamily="18" charset="0"/>
                      </a:rPr>
                      <m:t>+</m:t>
                    </m:r>
                    <m:rad>
                      <m:radPr>
                        <m:degHide m:val="on"/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e>
                    </m:rad>
                    <m:r>
                      <a:rPr lang="en-US" b="0" i="1" smtClean="0">
                        <a:latin typeface="Cambria Math" panose="02040503050406030204" pitchFamily="18" charset="0"/>
                      </a:rPr>
                      <m:t>)(</m:t>
                    </m:r>
                    <m:rad>
                      <m:radPr>
                        <m:degHide m:val="on"/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19</m:t>
                        </m:r>
                      </m:e>
                    </m:rad>
                    <m:r>
                      <a:rPr lang="en-US" b="0" i="1" smtClean="0">
                        <a:latin typeface="Cambria Math" panose="02040503050406030204" pitchFamily="18" charset="0"/>
                      </a:rPr>
                      <m:t>−</m:t>
                    </m:r>
                    <m:rad>
                      <m:radPr>
                        <m:degHide m:val="on"/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e>
                    </m:rad>
                    <m:r>
                      <a:rPr lang="en-US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ru-RU" dirty="0" smtClean="0"/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969316"/>
                <a:ext cx="10515600" cy="4351338"/>
              </a:xfrm>
              <a:blipFill>
                <a:blip r:embed="rId2"/>
                <a:stretch>
                  <a:fillRect l="-1275" t="-2381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C5435-8147-4E14-95D5-489F2934D156}" type="datetime1">
              <a:rPr lang="ru-RU" smtClean="0"/>
              <a:t>24.03.2021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Підготувала: вчитель математики Нововоронцовського ЗПЗСО №2 Рязанцева Я.І.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9CCF6B-DECF-45C4-9AB4-BC49FDDCB4A2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214781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Блок-схема: альтернативный процесс 3"/>
          <p:cNvSpPr/>
          <p:nvPr/>
        </p:nvSpPr>
        <p:spPr>
          <a:xfrm>
            <a:off x="838200" y="505074"/>
            <a:ext cx="10515600" cy="1045664"/>
          </a:xfrm>
          <a:prstGeom prst="flowChartAlternateProcess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Скорочення </a:t>
            </a:r>
            <a:r>
              <a:rPr lang="uk-UA" b="1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дробів</a:t>
            </a:r>
            <a:endParaRPr lang="ru-RU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838200" y="2113008"/>
                <a:ext cx="10515600" cy="4351338"/>
              </a:xfrm>
            </p:spPr>
            <p:txBody>
              <a:bodyPr/>
              <a:lstStyle/>
              <a:p>
                <a:pPr marL="0" indent="0">
                  <a:buNone/>
                </a:pPr>
                <a:r>
                  <a:rPr lang="uk-UA" b="1" u="sng" dirty="0" smtClean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Завдання: </a:t>
                </a:r>
                <a:r>
                  <a:rPr lang="uk-UA" i="1" dirty="0" smtClean="0"/>
                  <a:t>Скоротіть дріб: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uk-UA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uk-UA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e>
                            <m:sup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−5</m:t>
                          </m:r>
                        </m:num>
                        <m:den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+</m:t>
                          </m:r>
                          <m:rad>
                            <m:radPr>
                              <m:degHide m:val="on"/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radPr>
                            <m:deg/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5</m:t>
                              </m:r>
                            </m:e>
                          </m:rad>
                        </m:den>
                      </m:f>
                    </m:oMath>
                  </m:oMathPara>
                </a14:m>
                <a:endParaRPr lang="uk-UA" dirty="0" smtClean="0"/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2113008"/>
                <a:ext cx="10515600" cy="4351338"/>
              </a:xfrm>
              <a:blipFill>
                <a:blip r:embed="rId2"/>
                <a:stretch>
                  <a:fillRect l="-1275" t="-2525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A2FCF1-D2CE-46D2-86DD-5FCA5890022D}" type="datetime1">
              <a:rPr lang="ru-RU" smtClean="0"/>
              <a:t>24.03.2021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Підготувала: вчитель математики Нововоронцовського ЗПЗСО №2 Рязанцева Я.І.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9CCF6B-DECF-45C4-9AB4-BC49FDDCB4A2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874650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Блок-схема: альтернативный процесс 3"/>
          <p:cNvSpPr/>
          <p:nvPr/>
        </p:nvSpPr>
        <p:spPr>
          <a:xfrm>
            <a:off x="838200" y="505074"/>
            <a:ext cx="10515600" cy="1045664"/>
          </a:xfrm>
          <a:prstGeom prst="flowChartAlternateProcess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Звільнення від ірраціональності в знаменнику дробу</a:t>
            </a:r>
            <a:endParaRPr lang="ru-RU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838200" y="2126071"/>
                <a:ext cx="10515600" cy="4351338"/>
              </a:xfrm>
            </p:spPr>
            <p:txBody>
              <a:bodyPr/>
              <a:lstStyle/>
              <a:p>
                <a:pPr marL="0" indent="0">
                  <a:buNone/>
                </a:pPr>
                <a:r>
                  <a:rPr lang="uk-UA" b="1" u="sng" dirty="0" smtClean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Завдання:</a:t>
                </a:r>
                <a:r>
                  <a:rPr lang="uk-UA" dirty="0" smtClean="0"/>
                  <a:t> </a:t>
                </a:r>
                <a:r>
                  <a:rPr lang="uk-UA" i="1" dirty="0" smtClean="0"/>
                  <a:t>Звільнитися від ірраціональності в знаменнику дробу: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uk-UA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uk-UA" i="1" smtClean="0">
                              <a:latin typeface="Cambria Math" panose="02040503050406030204" pitchFamily="18" charset="0"/>
                            </a:rPr>
                            <m:t>8</m:t>
                          </m:r>
                        </m:num>
                        <m:den>
                          <m:r>
                            <a:rPr lang="uk-UA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  <m:rad>
                            <m:radPr>
                              <m:degHide m:val="on"/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radPr>
                            <m:deg/>
                            <m:e>
                              <m:r>
                                <a:rPr lang="uk-UA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e>
                          </m:rad>
                        </m:den>
                      </m:f>
                    </m:oMath>
                  </m:oMathPara>
                </a14:m>
                <a:endParaRPr lang="uk-UA" dirty="0" smtClean="0"/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2126071"/>
                <a:ext cx="10515600" cy="4351338"/>
              </a:xfrm>
              <a:blipFill>
                <a:blip r:embed="rId2"/>
                <a:stretch>
                  <a:fillRect l="-1275" t="-2521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B7011E-C89C-4430-B8C1-1FC0ECA90688}" type="datetime1">
              <a:rPr lang="ru-RU" smtClean="0"/>
              <a:t>24.03.2021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Підготувала: вчитель математики Нововоронцовського ЗПЗСО №2 Рязанцева Я.І.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9CCF6B-DECF-45C4-9AB4-BC49FDDCB4A2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779755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Блок-схема: альтернативный процесс 3"/>
          <p:cNvSpPr/>
          <p:nvPr/>
        </p:nvSpPr>
        <p:spPr>
          <a:xfrm>
            <a:off x="838200" y="505074"/>
            <a:ext cx="10515600" cy="1045664"/>
          </a:xfrm>
          <a:prstGeom prst="flowChartAlternateProcess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Працюємо самостійно</a:t>
            </a:r>
            <a:endParaRPr lang="ru-RU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uk-UA" i="1" dirty="0" smtClean="0"/>
                  <a:t>Спростіть вираз: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uk-UA" i="1" smtClean="0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uk-UA" b="0" i="1" smtClean="0">
                            <a:latin typeface="Cambria Math" panose="02040503050406030204" pitchFamily="18" charset="0"/>
                          </a:rPr>
                          <m:t>5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𝑏</m:t>
                        </m:r>
                      </m:e>
                    </m:rad>
                    <m:r>
                      <a:rPr lang="en-US" b="0" i="1" smtClean="0">
                        <a:latin typeface="Cambria Math" panose="02040503050406030204" pitchFamily="18" charset="0"/>
                      </a:rPr>
                      <m:t>−</m:t>
                    </m:r>
                    <m:f>
                      <m:f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ad>
                      <m:radPr>
                        <m:degHide m:val="on"/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20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𝑏</m:t>
                        </m:r>
                      </m:e>
                    </m:rad>
                    <m:r>
                      <a:rPr lang="en-US" b="0" i="1" smtClean="0">
                        <a:latin typeface="Cambria Math" panose="02040503050406030204" pitchFamily="18" charset="0"/>
                      </a:rPr>
                      <m:t>+</m:t>
                    </m:r>
                    <m:rad>
                      <m:radPr>
                        <m:degHide m:val="on"/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500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𝑏</m:t>
                        </m:r>
                      </m:e>
                    </m:rad>
                  </m:oMath>
                </a14:m>
                <a:endParaRPr lang="ru-RU" dirty="0"/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043" t="-280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92562-0626-4D3C-8585-3D6DCE125D2B}" type="datetime1">
              <a:rPr lang="ru-RU" smtClean="0"/>
              <a:t>24.03.2021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Підготувала: вчитель математики Нововоронцовського ЗПЗСО №2 Рязанцева Я.І.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9CCF6B-DECF-45C4-9AB4-BC49FDDCB4A2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078680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Блок-схема: альтернативный процесс 4"/>
          <p:cNvSpPr/>
          <p:nvPr/>
        </p:nvSpPr>
        <p:spPr>
          <a:xfrm>
            <a:off x="838200" y="505074"/>
            <a:ext cx="10515600" cy="1045664"/>
          </a:xfrm>
          <a:prstGeom prst="flowChartAlternateProcess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Домашнє завдання</a:t>
            </a:r>
            <a:endParaRPr lang="ru-RU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2021568"/>
            <a:ext cx="10515600" cy="4351338"/>
          </a:xfrm>
        </p:spPr>
        <p:txBody>
          <a:bodyPr/>
          <a:lstStyle/>
          <a:p>
            <a:pPr algn="just"/>
            <a:r>
              <a:rPr lang="uk-UA" i="1" dirty="0" smtClean="0">
                <a:solidFill>
                  <a:srgbClr val="FF0000"/>
                </a:solidFill>
              </a:rPr>
              <a:t>Виконати:</a:t>
            </a:r>
            <a:r>
              <a:rPr lang="uk-UA" dirty="0" smtClean="0"/>
              <a:t> №</a:t>
            </a:r>
            <a:r>
              <a:rPr lang="uk-UA" dirty="0"/>
              <a:t>668 (2,4), №671 (2, 4), №681 (2), №689 (1).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3753" y="2896281"/>
            <a:ext cx="4752975" cy="347662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9EC1F4-CA75-4EF7-A9FE-9A6B6DA2729D}" type="datetime1">
              <a:rPr lang="ru-RU" smtClean="0"/>
              <a:t>24.03.2021</a:t>
            </a:fld>
            <a:endParaRPr lang="ru-RU"/>
          </a:p>
        </p:txBody>
      </p:sp>
      <p:sp>
        <p:nvSpPr>
          <p:cNvPr id="7" name="Нижний колонтитул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Підготувала: вчитель математики Нововоронцовського ЗПЗСО №2 Рязанцева Я.І.</a:t>
            </a:r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9CCF6B-DECF-45C4-9AB4-BC49FDDCB4A2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6887289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Скругленный прямоугольник 1"/>
              <p:cNvSpPr/>
              <p:nvPr/>
            </p:nvSpPr>
            <p:spPr>
              <a:xfrm>
                <a:off x="1123406" y="809897"/>
                <a:ext cx="9810205" cy="640080"/>
              </a:xfrm>
              <a:prstGeom prst="roundRect">
                <a:avLst/>
              </a:prstGeom>
            </p:spPr>
            <p:style>
              <a:lnRef idx="1">
                <a:schemeClr val="accent3"/>
              </a:lnRef>
              <a:fillRef idx="2">
                <a:schemeClr val="accent3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ru-RU" sz="3200" b="1" dirty="0" err="1" smtClean="0">
                    <a:ln w="6600">
                      <a:solidFill>
                        <a:schemeClr val="accent2"/>
                      </a:solidFill>
                      <a:prstDash val="solid"/>
                    </a:ln>
                    <a:solidFill>
                      <a:srgbClr val="FFFFFF"/>
                    </a:solidFill>
                    <a:effectLst>
                      <a:outerShdw dist="38100" dir="2700000" algn="tl" rotWithShape="0">
                        <a:schemeClr val="accent2"/>
                      </a:outerShdw>
                    </a:effectLst>
                  </a:rPr>
                  <a:t>Винесіть</a:t>
                </a:r>
                <a:r>
                  <a:rPr lang="ru-RU" sz="3200" b="1" dirty="0" smtClean="0">
                    <a:ln w="6600">
                      <a:solidFill>
                        <a:schemeClr val="accent2"/>
                      </a:solidFill>
                      <a:prstDash val="solid"/>
                    </a:ln>
                    <a:solidFill>
                      <a:srgbClr val="FFFFFF"/>
                    </a:solidFill>
                    <a:effectLst>
                      <a:outerShdw dist="38100" dir="2700000" algn="tl" rotWithShape="0">
                        <a:schemeClr val="accent2"/>
                      </a:outerShdw>
                    </a:effectLst>
                  </a:rPr>
                  <a:t> </a:t>
                </a:r>
                <a:r>
                  <a:rPr lang="ru-RU" sz="3200" b="1" dirty="0" err="1" smtClean="0">
                    <a:ln w="6600">
                      <a:solidFill>
                        <a:schemeClr val="accent2"/>
                      </a:solidFill>
                      <a:prstDash val="solid"/>
                    </a:ln>
                    <a:solidFill>
                      <a:srgbClr val="FFFFFF"/>
                    </a:solidFill>
                    <a:effectLst>
                      <a:outerShdw dist="38100" dir="2700000" algn="tl" rotWithShape="0">
                        <a:schemeClr val="accent2"/>
                      </a:outerShdw>
                    </a:effectLst>
                  </a:rPr>
                  <a:t>множник</a:t>
                </a:r>
                <a:r>
                  <a:rPr lang="ru-RU" sz="3200" b="1" dirty="0" smtClean="0">
                    <a:ln w="6600">
                      <a:solidFill>
                        <a:schemeClr val="accent2"/>
                      </a:solidFill>
                      <a:prstDash val="solid"/>
                    </a:ln>
                    <a:solidFill>
                      <a:srgbClr val="FFFFFF"/>
                    </a:solidFill>
                    <a:effectLst>
                      <a:outerShdw dist="38100" dir="2700000" algn="tl" rotWithShape="0">
                        <a:schemeClr val="accent2"/>
                      </a:outerShdw>
                    </a:effectLst>
                  </a:rPr>
                  <a:t> з-</a:t>
                </a:r>
                <a:r>
                  <a:rPr lang="ru-RU" sz="3200" b="1" dirty="0" err="1" smtClean="0">
                    <a:ln w="6600">
                      <a:solidFill>
                        <a:schemeClr val="accent2"/>
                      </a:solidFill>
                      <a:prstDash val="solid"/>
                    </a:ln>
                    <a:solidFill>
                      <a:srgbClr val="FFFFFF"/>
                    </a:solidFill>
                    <a:effectLst>
                      <a:outerShdw dist="38100" dir="2700000" algn="tl" rotWithShape="0">
                        <a:schemeClr val="accent2"/>
                      </a:outerShdw>
                    </a:effectLst>
                  </a:rPr>
                  <a:t>під</a:t>
                </a:r>
                <a:r>
                  <a:rPr lang="ru-RU" sz="3200" b="1" dirty="0" smtClean="0">
                    <a:ln w="6600">
                      <a:solidFill>
                        <a:schemeClr val="accent2"/>
                      </a:solidFill>
                      <a:prstDash val="solid"/>
                    </a:ln>
                    <a:solidFill>
                      <a:srgbClr val="FFFFFF"/>
                    </a:solidFill>
                    <a:effectLst>
                      <a:outerShdw dist="38100" dir="2700000" algn="tl" rotWithShape="0">
                        <a:schemeClr val="accent2"/>
                      </a:outerShdw>
                    </a:effectLst>
                  </a:rPr>
                  <a:t> знака </a:t>
                </a:r>
                <a:r>
                  <a:rPr lang="ru-RU" sz="3200" b="1" dirty="0" err="1" smtClean="0">
                    <a:ln w="6600">
                      <a:solidFill>
                        <a:schemeClr val="accent2"/>
                      </a:solidFill>
                      <a:prstDash val="solid"/>
                    </a:ln>
                    <a:solidFill>
                      <a:srgbClr val="FFFFFF"/>
                    </a:solidFill>
                    <a:effectLst>
                      <a:outerShdw dist="38100" dir="2700000" algn="tl" rotWithShape="0">
                        <a:schemeClr val="accent2"/>
                      </a:outerShdw>
                    </a:effectLst>
                  </a:rPr>
                  <a:t>кореня</a:t>
                </a:r>
                <a:r>
                  <a:rPr lang="ru-RU" sz="3200" b="1" dirty="0" smtClean="0">
                    <a:ln w="6600">
                      <a:solidFill>
                        <a:schemeClr val="accent2"/>
                      </a:solidFill>
                      <a:prstDash val="solid"/>
                    </a:ln>
                    <a:solidFill>
                      <a:srgbClr val="FFFFFF"/>
                    </a:solidFill>
                    <a:effectLst>
                      <a:outerShdw dist="38100" dir="2700000" algn="tl" rotWithShape="0">
                        <a:schemeClr val="accent2"/>
                      </a:outerShdw>
                    </a:effectLst>
                  </a:rPr>
                  <a:t>: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ru-RU" sz="3200" b="1" i="1" smtClean="0">
                            <a:ln w="6600">
                              <a:solidFill>
                                <a:schemeClr val="accent2"/>
                              </a:solidFill>
                              <a:prstDash val="solid"/>
                            </a:ln>
                            <a:solidFill>
                              <a:srgbClr val="FFFFFF"/>
                            </a:solidFill>
                            <a:effectLst>
                              <a:outerShdw dist="38100" dir="2700000" algn="tl" rotWithShape="0">
                                <a:schemeClr val="accent2"/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uk-UA" sz="3200" b="1" i="1" smtClean="0">
                            <a:ln w="6600">
                              <a:solidFill>
                                <a:schemeClr val="accent2"/>
                              </a:solidFill>
                              <a:prstDash val="solid"/>
                            </a:ln>
                            <a:solidFill>
                              <a:srgbClr val="FFFFFF"/>
                            </a:solidFill>
                            <a:effectLst>
                              <a:outerShdw dist="38100" dir="2700000" algn="tl" rotWithShape="0">
                                <a:schemeClr val="accent2"/>
                              </a:outerShdw>
                            </a:effectLst>
                            <a:latin typeface="Cambria Math" panose="02040503050406030204" pitchFamily="18" charset="0"/>
                          </a:rPr>
                          <m:t>12</m:t>
                        </m:r>
                      </m:e>
                    </m:rad>
                  </m:oMath>
                </a14:m>
                <a:endParaRPr lang="ru-RU" sz="3200" b="1" dirty="0">
                  <a:ln w="6600">
                    <a:solidFill>
                      <a:schemeClr val="accent2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dist="38100" dir="2700000" algn="tl" rotWithShape="0">
                      <a:schemeClr val="accent2"/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2" name="Скругленный 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23406" y="809897"/>
                <a:ext cx="9810205" cy="640080"/>
              </a:xfrm>
              <a:prstGeom prst="round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Управляющая кнопка: домой 5">
            <a:hlinkClick r:id="rId3" action="ppaction://hlinksldjump" highlightClick="1"/>
          </p:cNvPr>
          <p:cNvSpPr/>
          <p:nvPr/>
        </p:nvSpPr>
        <p:spPr>
          <a:xfrm>
            <a:off x="10802983" y="5812971"/>
            <a:ext cx="849086" cy="692332"/>
          </a:xfrm>
          <a:prstGeom prst="actionButtonHom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447CB7-1F62-499E-B4E0-C16D3EF14579}" type="datetime1">
              <a:rPr lang="ru-RU" smtClean="0"/>
              <a:t>24.03.2021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uk-UA" smtClean="0"/>
              <a:t>Підготувала: вчитель математики Нововоронцовського ЗПЗСО №2 Рязанцева Я.І.</a:t>
            </a:r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9CCF6B-DECF-45C4-9AB4-BC49FDDCB4A2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29491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Скругленный прямоугольник 1"/>
              <p:cNvSpPr/>
              <p:nvPr/>
            </p:nvSpPr>
            <p:spPr>
              <a:xfrm>
                <a:off x="1123406" y="809897"/>
                <a:ext cx="9810205" cy="640080"/>
              </a:xfrm>
              <a:prstGeom prst="roundRect">
                <a:avLst/>
              </a:prstGeom>
            </p:spPr>
            <p:style>
              <a:lnRef idx="1">
                <a:schemeClr val="accent3"/>
              </a:lnRef>
              <a:fillRef idx="2">
                <a:schemeClr val="accent3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ru-RU" sz="3200" b="1" dirty="0" smtClean="0">
                    <a:ln w="6600">
                      <a:solidFill>
                        <a:schemeClr val="accent2"/>
                      </a:solidFill>
                      <a:prstDash val="solid"/>
                    </a:ln>
                    <a:solidFill>
                      <a:srgbClr val="FFFFFF"/>
                    </a:solidFill>
                    <a:effectLst>
                      <a:outerShdw dist="38100" dir="2700000" algn="tl" rotWithShape="0">
                        <a:schemeClr val="accent2"/>
                      </a:outerShdw>
                    </a:effectLst>
                  </a:rPr>
                  <a:t>Внесіть </a:t>
                </a:r>
                <a:r>
                  <a:rPr lang="ru-RU" sz="3200" b="1" dirty="0" err="1" smtClean="0">
                    <a:ln w="6600">
                      <a:solidFill>
                        <a:schemeClr val="accent2"/>
                      </a:solidFill>
                      <a:prstDash val="solid"/>
                    </a:ln>
                    <a:solidFill>
                      <a:srgbClr val="FFFFFF"/>
                    </a:solidFill>
                    <a:effectLst>
                      <a:outerShdw dist="38100" dir="2700000" algn="tl" rotWithShape="0">
                        <a:schemeClr val="accent2"/>
                      </a:outerShdw>
                    </a:effectLst>
                  </a:rPr>
                  <a:t>множник</a:t>
                </a:r>
                <a:r>
                  <a:rPr lang="ru-RU" sz="3200" b="1" dirty="0" smtClean="0">
                    <a:ln w="6600">
                      <a:solidFill>
                        <a:schemeClr val="accent2"/>
                      </a:solidFill>
                      <a:prstDash val="solid"/>
                    </a:ln>
                    <a:solidFill>
                      <a:srgbClr val="FFFFFF"/>
                    </a:solidFill>
                    <a:effectLst>
                      <a:outerShdw dist="38100" dir="2700000" algn="tl" rotWithShape="0">
                        <a:schemeClr val="accent2"/>
                      </a:outerShdw>
                    </a:effectLst>
                  </a:rPr>
                  <a:t> </a:t>
                </a:r>
                <a:r>
                  <a:rPr lang="ru-RU" sz="3200" b="1" dirty="0" err="1" smtClean="0">
                    <a:ln w="6600">
                      <a:solidFill>
                        <a:schemeClr val="accent2"/>
                      </a:solidFill>
                      <a:prstDash val="solid"/>
                    </a:ln>
                    <a:solidFill>
                      <a:srgbClr val="FFFFFF"/>
                    </a:solidFill>
                    <a:effectLst>
                      <a:outerShdw dist="38100" dir="2700000" algn="tl" rotWithShape="0">
                        <a:schemeClr val="accent2"/>
                      </a:outerShdw>
                    </a:effectLst>
                  </a:rPr>
                  <a:t>під</a:t>
                </a:r>
                <a:r>
                  <a:rPr lang="ru-RU" sz="3200" b="1" dirty="0" smtClean="0">
                    <a:ln w="6600">
                      <a:solidFill>
                        <a:schemeClr val="accent2"/>
                      </a:solidFill>
                      <a:prstDash val="solid"/>
                    </a:ln>
                    <a:solidFill>
                      <a:srgbClr val="FFFFFF"/>
                    </a:solidFill>
                    <a:effectLst>
                      <a:outerShdw dist="38100" dir="2700000" algn="tl" rotWithShape="0">
                        <a:schemeClr val="accent2"/>
                      </a:outerShdw>
                    </a:effectLst>
                  </a:rPr>
                  <a:t> знак </a:t>
                </a:r>
                <a:r>
                  <a:rPr lang="ru-RU" sz="3200" b="1" dirty="0" err="1" smtClean="0">
                    <a:ln w="6600">
                      <a:solidFill>
                        <a:schemeClr val="accent2"/>
                      </a:solidFill>
                      <a:prstDash val="solid"/>
                    </a:ln>
                    <a:solidFill>
                      <a:srgbClr val="FFFFFF"/>
                    </a:solidFill>
                    <a:effectLst>
                      <a:outerShdw dist="38100" dir="2700000" algn="tl" rotWithShape="0">
                        <a:schemeClr val="accent2"/>
                      </a:outerShdw>
                    </a:effectLst>
                  </a:rPr>
                  <a:t>кореня</a:t>
                </a:r>
                <a:r>
                  <a:rPr lang="ru-RU" sz="3200" b="1" dirty="0" smtClean="0">
                    <a:ln w="6600">
                      <a:solidFill>
                        <a:schemeClr val="accent2"/>
                      </a:solidFill>
                      <a:prstDash val="solid"/>
                    </a:ln>
                    <a:solidFill>
                      <a:srgbClr val="FFFFFF"/>
                    </a:solidFill>
                    <a:effectLst>
                      <a:outerShdw dist="38100" dir="2700000" algn="tl" rotWithShape="0">
                        <a:schemeClr val="accent2"/>
                      </a:outerShdw>
                    </a:effectLst>
                  </a:rPr>
                  <a:t>: </a:t>
                </a:r>
                <a14:m>
                  <m:oMath xmlns:m="http://schemas.openxmlformats.org/officeDocument/2006/math">
                    <m:r>
                      <a:rPr lang="uk-UA" sz="3200" b="1" i="0" smtClean="0">
                        <a:ln w="6600">
                          <a:solidFill>
                            <a:schemeClr val="accent2"/>
                          </a:solidFill>
                          <a:prstDash val="solid"/>
                        </a:ln>
                        <a:solidFill>
                          <a:srgbClr val="FFFFFF"/>
                        </a:solidFill>
                        <a:effectLst>
                          <a:outerShdw dist="38100" dir="2700000" algn="tl" rotWithShape="0">
                            <a:schemeClr val="accent2"/>
                          </a:outerShdw>
                        </a:effectLst>
                        <a:latin typeface="Cambria Math" panose="02040503050406030204" pitchFamily="18" charset="0"/>
                      </a:rPr>
                      <m:t>3</m:t>
                    </m:r>
                    <m:rad>
                      <m:radPr>
                        <m:degHide m:val="on"/>
                        <m:ctrlPr>
                          <a:rPr lang="ru-RU" sz="3200" b="1" i="1" smtClean="0">
                            <a:ln w="6600">
                              <a:solidFill>
                                <a:schemeClr val="accent2"/>
                              </a:solidFill>
                              <a:prstDash val="solid"/>
                            </a:ln>
                            <a:solidFill>
                              <a:srgbClr val="FFFFFF"/>
                            </a:solidFill>
                            <a:effectLst>
                              <a:outerShdw dist="38100" dir="2700000" algn="tl" rotWithShape="0">
                                <a:schemeClr val="accent2"/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uk-UA" sz="3200" b="1" i="1" smtClean="0">
                            <a:ln w="6600">
                              <a:solidFill>
                                <a:schemeClr val="accent2"/>
                              </a:solidFill>
                              <a:prstDash val="solid"/>
                            </a:ln>
                            <a:solidFill>
                              <a:srgbClr val="FFFFFF"/>
                            </a:solidFill>
                            <a:effectLst>
                              <a:outerShdw dist="38100" dir="2700000" algn="tl" rotWithShape="0">
                                <a:schemeClr val="accent2"/>
                              </a:outerShdw>
                            </a:effectLst>
                            <a:latin typeface="Cambria Math" panose="02040503050406030204" pitchFamily="18" charset="0"/>
                          </a:rPr>
                          <m:t>2</m:t>
                        </m:r>
                      </m:e>
                    </m:rad>
                  </m:oMath>
                </a14:m>
                <a:endParaRPr lang="ru-RU" sz="3200" b="1" dirty="0">
                  <a:ln w="6600">
                    <a:solidFill>
                      <a:schemeClr val="accent2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dist="38100" dir="2700000" algn="tl" rotWithShape="0">
                      <a:schemeClr val="accent2"/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2" name="Скругленный 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23406" y="809897"/>
                <a:ext cx="9810205" cy="640080"/>
              </a:xfrm>
              <a:prstGeom prst="round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Управляющая кнопка: домой 5">
            <a:hlinkClick r:id="rId3" action="ppaction://hlinksldjump" highlightClick="1"/>
          </p:cNvPr>
          <p:cNvSpPr/>
          <p:nvPr/>
        </p:nvSpPr>
        <p:spPr>
          <a:xfrm>
            <a:off x="10802983" y="5812971"/>
            <a:ext cx="849086" cy="692332"/>
          </a:xfrm>
          <a:prstGeom prst="actionButtonHom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D5B322-05AB-4C7E-9590-EB1B687D6699}" type="datetime1">
              <a:rPr lang="ru-RU" smtClean="0"/>
              <a:t>24.03.2021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uk-UA" smtClean="0"/>
              <a:t>Підготувала: вчитель математики Нововоронцовського ЗПЗСО №2 Рязанцева Я.І.</a:t>
            </a:r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9CCF6B-DECF-45C4-9AB4-BC49FDDCB4A2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9366912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Скругленный прямоугольник 1"/>
              <p:cNvSpPr/>
              <p:nvPr/>
            </p:nvSpPr>
            <p:spPr>
              <a:xfrm>
                <a:off x="1123406" y="809897"/>
                <a:ext cx="9810205" cy="640080"/>
              </a:xfrm>
              <a:prstGeom prst="roundRect">
                <a:avLst/>
              </a:prstGeom>
            </p:spPr>
            <p:style>
              <a:lnRef idx="1">
                <a:schemeClr val="accent3"/>
              </a:lnRef>
              <a:fillRef idx="2">
                <a:schemeClr val="accent3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ru-RU" sz="3200" b="1" dirty="0" smtClean="0">
                    <a:ln w="6600">
                      <a:solidFill>
                        <a:schemeClr val="accent2"/>
                      </a:solidFill>
                      <a:prstDash val="solid"/>
                    </a:ln>
                    <a:solidFill>
                      <a:srgbClr val="FFFFFF"/>
                    </a:solidFill>
                    <a:effectLst>
                      <a:outerShdw dist="38100" dir="2700000" algn="tl" rotWithShape="0">
                        <a:schemeClr val="accent2"/>
                      </a:outerShdw>
                    </a:effectLst>
                  </a:rPr>
                  <a:t>Виконайте </a:t>
                </a:r>
                <a:r>
                  <a:rPr lang="ru-RU" sz="3200" b="1" dirty="0" err="1" smtClean="0">
                    <a:ln w="6600">
                      <a:solidFill>
                        <a:schemeClr val="accent2"/>
                      </a:solidFill>
                      <a:prstDash val="solid"/>
                    </a:ln>
                    <a:solidFill>
                      <a:srgbClr val="FFFFFF"/>
                    </a:solidFill>
                    <a:effectLst>
                      <a:outerShdw dist="38100" dir="2700000" algn="tl" rotWithShape="0">
                        <a:schemeClr val="accent2"/>
                      </a:outerShdw>
                    </a:effectLst>
                  </a:rPr>
                  <a:t>дію</a:t>
                </a:r>
                <a:r>
                  <a:rPr lang="ru-RU" sz="3200" b="1" dirty="0" smtClean="0">
                    <a:ln w="6600">
                      <a:solidFill>
                        <a:schemeClr val="accent2"/>
                      </a:solidFill>
                      <a:prstDash val="solid"/>
                    </a:ln>
                    <a:solidFill>
                      <a:srgbClr val="FFFFFF"/>
                    </a:solidFill>
                    <a:effectLst>
                      <a:outerShdw dist="38100" dir="2700000" algn="tl" rotWithShape="0">
                        <a:schemeClr val="accent2"/>
                      </a:outerShdw>
                    </a:effectLst>
                  </a:rPr>
                  <a:t>: </a:t>
                </a:r>
                <a14:m>
                  <m:oMath xmlns:m="http://schemas.openxmlformats.org/officeDocument/2006/math">
                    <m:r>
                      <a:rPr lang="uk-UA" sz="3200" b="1" i="0" smtClean="0">
                        <a:ln w="6600">
                          <a:solidFill>
                            <a:schemeClr val="accent2"/>
                          </a:solidFill>
                          <a:prstDash val="solid"/>
                        </a:ln>
                        <a:solidFill>
                          <a:srgbClr val="FFFFFF"/>
                        </a:solidFill>
                        <a:effectLst>
                          <a:outerShdw dist="38100" dir="2700000" algn="tl" rotWithShape="0">
                            <a:schemeClr val="accent2"/>
                          </a:outerShdw>
                        </a:effectLst>
                        <a:latin typeface="Cambria Math" panose="02040503050406030204" pitchFamily="18" charset="0"/>
                      </a:rPr>
                      <m:t>3</m:t>
                    </m:r>
                    <m:rad>
                      <m:radPr>
                        <m:degHide m:val="on"/>
                        <m:ctrlPr>
                          <a:rPr lang="ru-RU" sz="3200" b="1" i="1" smtClean="0">
                            <a:ln w="6600">
                              <a:solidFill>
                                <a:schemeClr val="accent2"/>
                              </a:solidFill>
                              <a:prstDash val="solid"/>
                            </a:ln>
                            <a:solidFill>
                              <a:srgbClr val="FFFFFF"/>
                            </a:solidFill>
                            <a:effectLst>
                              <a:outerShdw dist="38100" dir="2700000" algn="tl" rotWithShape="0">
                                <a:schemeClr val="accent2"/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uk-UA" sz="3200" b="1" i="1" smtClean="0">
                            <a:ln w="6600">
                              <a:solidFill>
                                <a:schemeClr val="accent2"/>
                              </a:solidFill>
                              <a:prstDash val="solid"/>
                            </a:ln>
                            <a:solidFill>
                              <a:srgbClr val="FFFFFF"/>
                            </a:solidFill>
                            <a:effectLst>
                              <a:outerShdw dist="38100" dir="2700000" algn="tl" rotWithShape="0">
                                <a:schemeClr val="accent2"/>
                              </a:outerShdw>
                            </a:effectLst>
                            <a:latin typeface="Cambria Math" panose="02040503050406030204" pitchFamily="18" charset="0"/>
                          </a:rPr>
                          <m:t>2</m:t>
                        </m:r>
                      </m:e>
                    </m:rad>
                    <m:r>
                      <a:rPr lang="uk-UA" sz="3200" b="1" i="1" smtClean="0">
                        <a:ln w="6600">
                          <a:solidFill>
                            <a:schemeClr val="accent2"/>
                          </a:solidFill>
                          <a:prstDash val="solid"/>
                        </a:ln>
                        <a:solidFill>
                          <a:srgbClr val="FFFFFF"/>
                        </a:solidFill>
                        <a:effectLst>
                          <a:outerShdw dist="38100" dir="2700000" algn="tl" rotWithShape="0">
                            <a:schemeClr val="accent2"/>
                          </a:outerShdw>
                        </a:effectLst>
                        <a:latin typeface="Cambria Math" panose="02040503050406030204" pitchFamily="18" charset="0"/>
                      </a:rPr>
                      <m:t>+7</m:t>
                    </m:r>
                    <m:rad>
                      <m:radPr>
                        <m:degHide m:val="on"/>
                        <m:ctrlPr>
                          <a:rPr lang="uk-UA" sz="3200" b="1" i="1" smtClean="0">
                            <a:ln w="6600">
                              <a:solidFill>
                                <a:schemeClr val="accent2"/>
                              </a:solidFill>
                              <a:prstDash val="solid"/>
                            </a:ln>
                            <a:solidFill>
                              <a:srgbClr val="FFFFFF"/>
                            </a:solidFill>
                            <a:effectLst>
                              <a:outerShdw dist="38100" dir="2700000" algn="tl" rotWithShape="0">
                                <a:schemeClr val="accent2"/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uk-UA" sz="3200" b="1" i="1" smtClean="0">
                            <a:ln w="6600">
                              <a:solidFill>
                                <a:schemeClr val="accent2"/>
                              </a:solidFill>
                              <a:prstDash val="solid"/>
                            </a:ln>
                            <a:solidFill>
                              <a:srgbClr val="FFFFFF"/>
                            </a:solidFill>
                            <a:effectLst>
                              <a:outerShdw dist="38100" dir="2700000" algn="tl" rotWithShape="0">
                                <a:schemeClr val="accent2"/>
                              </a:outerShdw>
                            </a:effectLst>
                            <a:latin typeface="Cambria Math" panose="02040503050406030204" pitchFamily="18" charset="0"/>
                          </a:rPr>
                          <m:t>2</m:t>
                        </m:r>
                      </m:e>
                    </m:rad>
                  </m:oMath>
                </a14:m>
                <a:endParaRPr lang="ru-RU" sz="3200" b="1" dirty="0">
                  <a:ln w="6600">
                    <a:solidFill>
                      <a:schemeClr val="accent2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dist="38100" dir="2700000" algn="tl" rotWithShape="0">
                      <a:schemeClr val="accent2"/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2" name="Скругленный 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23406" y="809897"/>
                <a:ext cx="9810205" cy="640080"/>
              </a:xfrm>
              <a:prstGeom prst="round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Управляющая кнопка: домой 5">
            <a:hlinkClick r:id="rId3" action="ppaction://hlinksldjump" highlightClick="1"/>
          </p:cNvPr>
          <p:cNvSpPr/>
          <p:nvPr/>
        </p:nvSpPr>
        <p:spPr>
          <a:xfrm>
            <a:off x="10802983" y="5812971"/>
            <a:ext cx="849086" cy="692332"/>
          </a:xfrm>
          <a:prstGeom prst="actionButtonHom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72DCB2-3ABD-40B8-AC76-2522B0A001B5}" type="datetime1">
              <a:rPr lang="ru-RU" smtClean="0"/>
              <a:t>24.03.2021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uk-UA" smtClean="0"/>
              <a:t>Підготувала: вчитель математики Нововоронцовського ЗПЗСО №2 Рязанцева Я.І.</a:t>
            </a:r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9CCF6B-DECF-45C4-9AB4-BC49FDDCB4A2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617322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Скругленный прямоугольник 1"/>
              <p:cNvSpPr/>
              <p:nvPr/>
            </p:nvSpPr>
            <p:spPr>
              <a:xfrm>
                <a:off x="1123406" y="809897"/>
                <a:ext cx="9810205" cy="640080"/>
              </a:xfrm>
              <a:prstGeom prst="roundRect">
                <a:avLst/>
              </a:prstGeom>
            </p:spPr>
            <p:style>
              <a:lnRef idx="1">
                <a:schemeClr val="accent3"/>
              </a:lnRef>
              <a:fillRef idx="2">
                <a:schemeClr val="accent3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ru-RU" sz="3200" b="1" dirty="0" smtClean="0">
                    <a:ln w="6600">
                      <a:solidFill>
                        <a:schemeClr val="accent2"/>
                      </a:solidFill>
                      <a:prstDash val="solid"/>
                    </a:ln>
                    <a:solidFill>
                      <a:srgbClr val="FFFFFF"/>
                    </a:solidFill>
                    <a:effectLst>
                      <a:outerShdw dist="38100" dir="2700000" algn="tl" rotWithShape="0">
                        <a:schemeClr val="accent2"/>
                      </a:outerShdw>
                    </a:effectLst>
                  </a:rPr>
                  <a:t>Виконайте </a:t>
                </a:r>
                <a:r>
                  <a:rPr lang="ru-RU" sz="3200" b="1" dirty="0" err="1" smtClean="0">
                    <a:ln w="6600">
                      <a:solidFill>
                        <a:schemeClr val="accent2"/>
                      </a:solidFill>
                      <a:prstDash val="solid"/>
                    </a:ln>
                    <a:solidFill>
                      <a:srgbClr val="FFFFFF"/>
                    </a:solidFill>
                    <a:effectLst>
                      <a:outerShdw dist="38100" dir="2700000" algn="tl" rotWithShape="0">
                        <a:schemeClr val="accent2"/>
                      </a:outerShdw>
                    </a:effectLst>
                  </a:rPr>
                  <a:t>дію</a:t>
                </a:r>
                <a:r>
                  <a:rPr lang="ru-RU" sz="3200" b="1" dirty="0" smtClean="0">
                    <a:ln w="6600">
                      <a:solidFill>
                        <a:schemeClr val="accent2"/>
                      </a:solidFill>
                      <a:prstDash val="solid"/>
                    </a:ln>
                    <a:solidFill>
                      <a:srgbClr val="FFFFFF"/>
                    </a:solidFill>
                    <a:effectLst>
                      <a:outerShdw dist="38100" dir="2700000" algn="tl" rotWithShape="0">
                        <a:schemeClr val="accent2"/>
                      </a:outerShdw>
                    </a:effectLst>
                  </a:rPr>
                  <a:t>: </a:t>
                </a:r>
                <a14:m>
                  <m:oMath xmlns:m="http://schemas.openxmlformats.org/officeDocument/2006/math">
                    <m:r>
                      <a:rPr lang="uk-UA" sz="3200" b="1">
                        <a:ln w="6600">
                          <a:solidFill>
                            <a:schemeClr val="accent2"/>
                          </a:solidFill>
                          <a:prstDash val="solid"/>
                        </a:ln>
                        <a:solidFill>
                          <a:srgbClr val="FFFFFF"/>
                        </a:solidFill>
                        <a:effectLst>
                          <a:outerShdw dist="38100" dir="2700000" algn="tl" rotWithShape="0">
                            <a:schemeClr val="accent2"/>
                          </a:outerShdw>
                        </a:effectLst>
                        <a:latin typeface="Cambria Math" panose="02040503050406030204" pitchFamily="18" charset="0"/>
                      </a:rPr>
                      <m:t>2</m:t>
                    </m:r>
                    <m:r>
                      <a:rPr lang="uk-UA" sz="3200" b="1" i="0" smtClean="0">
                        <a:ln w="6600">
                          <a:solidFill>
                            <a:schemeClr val="accent2"/>
                          </a:solidFill>
                          <a:prstDash val="solid"/>
                        </a:ln>
                        <a:solidFill>
                          <a:srgbClr val="FFFFFF"/>
                        </a:solidFill>
                        <a:effectLst>
                          <a:outerShdw dist="38100" dir="2700000" algn="tl" rotWithShape="0">
                            <a:schemeClr val="accent2"/>
                          </a:outerShdw>
                        </a:effectLst>
                        <a:latin typeface="Cambria Math" panose="02040503050406030204" pitchFamily="18" charset="0"/>
                      </a:rPr>
                      <m:t>1</m:t>
                    </m:r>
                    <m:rad>
                      <m:radPr>
                        <m:degHide m:val="on"/>
                        <m:ctrlPr>
                          <a:rPr lang="ru-RU" sz="3200" b="1" i="1" smtClean="0">
                            <a:ln w="6600">
                              <a:solidFill>
                                <a:schemeClr val="accent2"/>
                              </a:solidFill>
                              <a:prstDash val="solid"/>
                            </a:ln>
                            <a:solidFill>
                              <a:srgbClr val="FFFFFF"/>
                            </a:solidFill>
                            <a:effectLst>
                              <a:outerShdw dist="38100" dir="2700000" algn="tl" rotWithShape="0">
                                <a:schemeClr val="accent2"/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uk-UA" sz="3200" b="1" i="1" smtClean="0">
                            <a:ln w="6600">
                              <a:solidFill>
                                <a:schemeClr val="accent2"/>
                              </a:solidFill>
                              <a:prstDash val="solid"/>
                            </a:ln>
                            <a:solidFill>
                              <a:srgbClr val="FFFFFF"/>
                            </a:solidFill>
                            <a:effectLst>
                              <a:outerShdw dist="38100" dir="2700000" algn="tl" rotWithShape="0">
                                <a:schemeClr val="accent2"/>
                              </a:outerShdw>
                            </a:effectLst>
                            <a:latin typeface="Cambria Math" panose="02040503050406030204" pitchFamily="18" charset="0"/>
                          </a:rPr>
                          <m:t>3</m:t>
                        </m:r>
                      </m:e>
                    </m:rad>
                    <m:r>
                      <a:rPr lang="uk-UA" sz="3200" b="1" i="1" smtClean="0">
                        <a:ln w="6600">
                          <a:solidFill>
                            <a:schemeClr val="accent2"/>
                          </a:solidFill>
                          <a:prstDash val="solid"/>
                        </a:ln>
                        <a:solidFill>
                          <a:srgbClr val="FFFFFF"/>
                        </a:solidFill>
                        <a:effectLst>
                          <a:outerShdw dist="38100" dir="2700000" algn="tl" rotWithShape="0">
                            <a:schemeClr val="accent2"/>
                          </a:outerShdw>
                        </a:effectLst>
                        <a:latin typeface="Cambria Math" panose="02040503050406030204" pitchFamily="18" charset="0"/>
                      </a:rPr>
                      <m:t>−11</m:t>
                    </m:r>
                    <m:rad>
                      <m:radPr>
                        <m:degHide m:val="on"/>
                        <m:ctrlPr>
                          <a:rPr lang="uk-UA" sz="3200" b="1" i="1" smtClean="0">
                            <a:ln w="6600">
                              <a:solidFill>
                                <a:schemeClr val="accent2"/>
                              </a:solidFill>
                              <a:prstDash val="solid"/>
                            </a:ln>
                            <a:solidFill>
                              <a:srgbClr val="FFFFFF"/>
                            </a:solidFill>
                            <a:effectLst>
                              <a:outerShdw dist="38100" dir="2700000" algn="tl" rotWithShape="0">
                                <a:schemeClr val="accent2"/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uk-UA" sz="3200" b="1" i="1" smtClean="0">
                            <a:ln w="6600">
                              <a:solidFill>
                                <a:schemeClr val="accent2"/>
                              </a:solidFill>
                              <a:prstDash val="solid"/>
                            </a:ln>
                            <a:solidFill>
                              <a:srgbClr val="FFFFFF"/>
                            </a:solidFill>
                            <a:effectLst>
                              <a:outerShdw dist="38100" dir="2700000" algn="tl" rotWithShape="0">
                                <a:schemeClr val="accent2"/>
                              </a:outerShdw>
                            </a:effectLst>
                            <a:latin typeface="Cambria Math" panose="02040503050406030204" pitchFamily="18" charset="0"/>
                          </a:rPr>
                          <m:t>3</m:t>
                        </m:r>
                      </m:e>
                    </m:rad>
                  </m:oMath>
                </a14:m>
                <a:endParaRPr lang="ru-RU" sz="3200" b="1" dirty="0">
                  <a:ln w="6600">
                    <a:solidFill>
                      <a:schemeClr val="accent2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dist="38100" dir="2700000" algn="tl" rotWithShape="0">
                      <a:schemeClr val="accent2"/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2" name="Скругленный 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23406" y="809897"/>
                <a:ext cx="9810205" cy="640080"/>
              </a:xfrm>
              <a:prstGeom prst="round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Управляющая кнопка: домой 5">
            <a:hlinkClick r:id="rId3" action="ppaction://hlinksldjump" highlightClick="1"/>
          </p:cNvPr>
          <p:cNvSpPr/>
          <p:nvPr/>
        </p:nvSpPr>
        <p:spPr>
          <a:xfrm>
            <a:off x="10802983" y="5812971"/>
            <a:ext cx="849086" cy="692332"/>
          </a:xfrm>
          <a:prstGeom prst="actionButtonHom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6AEEB-94A9-41CB-801F-8FF61BF70E78}" type="datetime1">
              <a:rPr lang="ru-RU" smtClean="0"/>
              <a:t>24.03.2021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uk-UA" smtClean="0"/>
              <a:t>Підготувала: вчитель математики Нововоронцовського ЗПЗСО №2 Рязанцева Я.І.</a:t>
            </a:r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9CCF6B-DECF-45C4-9AB4-BC49FDDCB4A2}" type="slidenum">
              <a:rPr lang="ru-RU" smtClean="0"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315977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Скругленный прямоугольник 1"/>
              <p:cNvSpPr/>
              <p:nvPr/>
            </p:nvSpPr>
            <p:spPr>
              <a:xfrm>
                <a:off x="1123406" y="809897"/>
                <a:ext cx="9810205" cy="640080"/>
              </a:xfrm>
              <a:prstGeom prst="roundRect">
                <a:avLst/>
              </a:prstGeom>
            </p:spPr>
            <p:style>
              <a:lnRef idx="1">
                <a:schemeClr val="accent3"/>
              </a:lnRef>
              <a:fillRef idx="2">
                <a:schemeClr val="accent3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ru-RU" sz="3200" b="1" dirty="0" smtClean="0">
                    <a:ln w="6600">
                      <a:solidFill>
                        <a:schemeClr val="accent2"/>
                      </a:solidFill>
                      <a:prstDash val="solid"/>
                    </a:ln>
                    <a:solidFill>
                      <a:srgbClr val="FFFFFF"/>
                    </a:solidFill>
                    <a:effectLst>
                      <a:outerShdw dist="38100" dir="2700000" algn="tl" rotWithShape="0">
                        <a:schemeClr val="accent2"/>
                      </a:outerShdw>
                    </a:effectLst>
                  </a:rPr>
                  <a:t>Виконайте </a:t>
                </a:r>
                <a:r>
                  <a:rPr lang="ru-RU" sz="3200" b="1" dirty="0" err="1" smtClean="0">
                    <a:ln w="6600">
                      <a:solidFill>
                        <a:schemeClr val="accent2"/>
                      </a:solidFill>
                      <a:prstDash val="solid"/>
                    </a:ln>
                    <a:solidFill>
                      <a:srgbClr val="FFFFFF"/>
                    </a:solidFill>
                    <a:effectLst>
                      <a:outerShdw dist="38100" dir="2700000" algn="tl" rotWithShape="0">
                        <a:schemeClr val="accent2"/>
                      </a:outerShdw>
                    </a:effectLst>
                  </a:rPr>
                  <a:t>дію</a:t>
                </a:r>
                <a:r>
                  <a:rPr lang="ru-RU" sz="3200" b="1" dirty="0" smtClean="0">
                    <a:ln w="6600">
                      <a:solidFill>
                        <a:schemeClr val="accent2"/>
                      </a:solidFill>
                      <a:prstDash val="solid"/>
                    </a:ln>
                    <a:solidFill>
                      <a:srgbClr val="FFFFFF"/>
                    </a:solidFill>
                    <a:effectLst>
                      <a:outerShdw dist="38100" dir="2700000" algn="tl" rotWithShape="0">
                        <a:schemeClr val="accent2"/>
                      </a:outerShdw>
                    </a:effectLst>
                  </a:rPr>
                  <a:t>: </a:t>
                </a:r>
                <a14:m>
                  <m:oMath xmlns:m="http://schemas.openxmlformats.org/officeDocument/2006/math">
                    <m:r>
                      <a:rPr lang="uk-UA" sz="3200" b="1" smtClean="0">
                        <a:ln w="6600">
                          <a:solidFill>
                            <a:schemeClr val="accent2"/>
                          </a:solidFill>
                          <a:prstDash val="solid"/>
                        </a:ln>
                        <a:solidFill>
                          <a:srgbClr val="FFFFFF"/>
                        </a:solidFill>
                        <a:effectLst>
                          <a:outerShdw dist="38100" dir="2700000" algn="tl" rotWithShape="0">
                            <a:schemeClr val="accent2"/>
                          </a:outerShdw>
                        </a:effectLst>
                        <a:latin typeface="Cambria Math" panose="02040503050406030204" pitchFamily="18" charset="0"/>
                      </a:rPr>
                      <m:t>1</m:t>
                    </m:r>
                    <m:r>
                      <a:rPr lang="uk-UA" sz="3200" b="1" i="0" smtClean="0">
                        <a:ln w="6600">
                          <a:solidFill>
                            <a:schemeClr val="accent2"/>
                          </a:solidFill>
                          <a:prstDash val="solid"/>
                        </a:ln>
                        <a:solidFill>
                          <a:srgbClr val="FFFFFF"/>
                        </a:solidFill>
                        <a:effectLst>
                          <a:outerShdw dist="38100" dir="2700000" algn="tl" rotWithShape="0">
                            <a:schemeClr val="accent2"/>
                          </a:outerShdw>
                        </a:effectLst>
                        <a:latin typeface="Cambria Math" panose="02040503050406030204" pitchFamily="18" charset="0"/>
                      </a:rPr>
                      <m:t>1</m:t>
                    </m:r>
                    <m:rad>
                      <m:radPr>
                        <m:degHide m:val="on"/>
                        <m:ctrlPr>
                          <a:rPr lang="ru-RU" sz="3200" b="1" i="1" smtClean="0">
                            <a:ln w="6600">
                              <a:solidFill>
                                <a:schemeClr val="accent2"/>
                              </a:solidFill>
                              <a:prstDash val="solid"/>
                            </a:ln>
                            <a:solidFill>
                              <a:srgbClr val="FFFFFF"/>
                            </a:solidFill>
                            <a:effectLst>
                              <a:outerShdw dist="38100" dir="2700000" algn="tl" rotWithShape="0">
                                <a:schemeClr val="accent2"/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uk-UA" sz="3200" b="1" i="1" smtClean="0">
                            <a:ln w="6600">
                              <a:solidFill>
                                <a:schemeClr val="accent2"/>
                              </a:solidFill>
                              <a:prstDash val="solid"/>
                            </a:ln>
                            <a:solidFill>
                              <a:srgbClr val="FFFFFF"/>
                            </a:solidFill>
                            <a:effectLst>
                              <a:outerShdw dist="38100" dir="2700000" algn="tl" rotWithShape="0">
                                <a:schemeClr val="accent2"/>
                              </a:outerShdw>
                            </a:effectLst>
                            <a:latin typeface="Cambria Math" panose="02040503050406030204" pitchFamily="18" charset="0"/>
                          </a:rPr>
                          <m:t>5</m:t>
                        </m:r>
                      </m:e>
                    </m:rad>
                    <m:r>
                      <a:rPr lang="uk-UA" sz="3200" b="1" i="1">
                        <a:ln w="6600">
                          <a:solidFill>
                            <a:schemeClr val="accent2"/>
                          </a:solidFill>
                          <a:prstDash val="solid"/>
                        </a:ln>
                        <a:solidFill>
                          <a:srgbClr val="FFFFFF"/>
                        </a:solidFill>
                        <a:effectLst>
                          <a:outerShdw dist="38100" dir="2700000" algn="tl" rotWithShape="0">
                            <a:schemeClr val="accent2"/>
                          </a:outerShdw>
                        </a:effectLst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r>
                      <a:rPr lang="uk-UA" sz="3200" b="1" i="1" smtClean="0">
                        <a:ln w="6600">
                          <a:solidFill>
                            <a:schemeClr val="accent2"/>
                          </a:solidFill>
                          <a:prstDash val="solid"/>
                        </a:ln>
                        <a:solidFill>
                          <a:srgbClr val="FFFFFF"/>
                        </a:solidFill>
                        <a:effectLst>
                          <a:outerShdw dist="38100" dir="2700000" algn="tl" rotWithShape="0">
                            <a:schemeClr val="accent2"/>
                          </a:outerShdw>
                        </a:effectLst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2</m:t>
                    </m:r>
                    <m:rad>
                      <m:radPr>
                        <m:degHide m:val="on"/>
                        <m:ctrlPr>
                          <a:rPr lang="uk-UA" sz="3200" b="1" i="1" smtClean="0">
                            <a:ln w="6600">
                              <a:solidFill>
                                <a:schemeClr val="accent2"/>
                              </a:solidFill>
                              <a:prstDash val="solid"/>
                            </a:ln>
                            <a:solidFill>
                              <a:srgbClr val="FFFFFF"/>
                            </a:solidFill>
                            <a:effectLst>
                              <a:outerShdw dist="38100" dir="2700000" algn="tl" rotWithShape="0">
                                <a:schemeClr val="accent2"/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uk-UA" sz="3200" b="1" i="1" smtClean="0">
                            <a:ln w="6600">
                              <a:solidFill>
                                <a:schemeClr val="accent2"/>
                              </a:solidFill>
                              <a:prstDash val="solid"/>
                            </a:ln>
                            <a:solidFill>
                              <a:srgbClr val="FFFFFF"/>
                            </a:solidFill>
                            <a:effectLst>
                              <a:outerShdw dist="38100" dir="2700000" algn="tl" rotWithShape="0">
                                <a:schemeClr val="accent2"/>
                              </a:outerShdw>
                            </a:effectLst>
                            <a:latin typeface="Cambria Math" panose="02040503050406030204" pitchFamily="18" charset="0"/>
                          </a:rPr>
                          <m:t>3</m:t>
                        </m:r>
                      </m:e>
                    </m:rad>
                  </m:oMath>
                </a14:m>
                <a:endParaRPr lang="ru-RU" sz="3200" b="1" dirty="0">
                  <a:ln w="6600">
                    <a:solidFill>
                      <a:schemeClr val="accent2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dist="38100" dir="2700000" algn="tl" rotWithShape="0">
                      <a:schemeClr val="accent2"/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2" name="Скругленный 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23406" y="809897"/>
                <a:ext cx="9810205" cy="640080"/>
              </a:xfrm>
              <a:prstGeom prst="round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Управляющая кнопка: домой 5">
            <a:hlinkClick r:id="rId3" action="ppaction://hlinksldjump" highlightClick="1"/>
          </p:cNvPr>
          <p:cNvSpPr/>
          <p:nvPr/>
        </p:nvSpPr>
        <p:spPr>
          <a:xfrm>
            <a:off x="10802983" y="5812971"/>
            <a:ext cx="849086" cy="692332"/>
          </a:xfrm>
          <a:prstGeom prst="actionButtonHom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D99F3B-438D-49EB-A1BB-80D8C808983D}" type="datetime1">
              <a:rPr lang="ru-RU" smtClean="0"/>
              <a:t>24.03.2021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uk-UA" smtClean="0"/>
              <a:t>Підготувала: вчитель математики Нововоронцовського ЗПЗСО №2 Рязанцева Я.І.</a:t>
            </a:r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9CCF6B-DECF-45C4-9AB4-BC49FDDCB4A2}" type="slidenum">
              <a:rPr lang="ru-RU" smtClean="0"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954229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Скругленный прямоугольник 1"/>
              <p:cNvSpPr/>
              <p:nvPr/>
            </p:nvSpPr>
            <p:spPr>
              <a:xfrm>
                <a:off x="1123406" y="809897"/>
                <a:ext cx="9810205" cy="640080"/>
              </a:xfrm>
              <a:prstGeom prst="roundRect">
                <a:avLst/>
              </a:prstGeom>
            </p:spPr>
            <p:style>
              <a:lnRef idx="1">
                <a:schemeClr val="accent3"/>
              </a:lnRef>
              <a:fillRef idx="2">
                <a:schemeClr val="accent3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ru-RU" sz="3200" b="1" dirty="0" smtClean="0">
                    <a:ln w="6600">
                      <a:solidFill>
                        <a:schemeClr val="accent2"/>
                      </a:solidFill>
                      <a:prstDash val="solid"/>
                    </a:ln>
                    <a:solidFill>
                      <a:srgbClr val="FFFFFF"/>
                    </a:solidFill>
                    <a:effectLst>
                      <a:outerShdw dist="38100" dir="2700000" algn="tl" rotWithShape="0">
                        <a:schemeClr val="accent2"/>
                      </a:outerShdw>
                    </a:effectLst>
                  </a:rPr>
                  <a:t>Виконайте </a:t>
                </a:r>
                <a:r>
                  <a:rPr lang="ru-RU" sz="3200" b="1" dirty="0" err="1" smtClean="0">
                    <a:ln w="6600">
                      <a:solidFill>
                        <a:schemeClr val="accent2"/>
                      </a:solidFill>
                      <a:prstDash val="solid"/>
                    </a:ln>
                    <a:solidFill>
                      <a:srgbClr val="FFFFFF"/>
                    </a:solidFill>
                    <a:effectLst>
                      <a:outerShdw dist="38100" dir="2700000" algn="tl" rotWithShape="0">
                        <a:schemeClr val="accent2"/>
                      </a:outerShdw>
                    </a:effectLst>
                  </a:rPr>
                  <a:t>піднесення</a:t>
                </a:r>
                <a:r>
                  <a:rPr lang="ru-RU" sz="3200" b="1" dirty="0" smtClean="0">
                    <a:ln w="6600">
                      <a:solidFill>
                        <a:schemeClr val="accent2"/>
                      </a:solidFill>
                      <a:prstDash val="solid"/>
                    </a:ln>
                    <a:solidFill>
                      <a:srgbClr val="FFFFFF"/>
                    </a:solidFill>
                    <a:effectLst>
                      <a:outerShdw dist="38100" dir="2700000" algn="tl" rotWithShape="0">
                        <a:schemeClr val="accent2"/>
                      </a:outerShdw>
                    </a:effectLst>
                  </a:rPr>
                  <a:t> до квадрата: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3200" b="1" i="1" smtClean="0">
                            <a:ln w="6600">
                              <a:solidFill>
                                <a:schemeClr val="accent2"/>
                              </a:solidFill>
                              <a:prstDash val="solid"/>
                            </a:ln>
                            <a:solidFill>
                              <a:srgbClr val="FFFFFF"/>
                            </a:solidFill>
                            <a:effectLst>
                              <a:outerShdw dist="38100" dir="2700000" algn="tl" rotWithShape="0">
                                <a:schemeClr val="accent2"/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uk-UA" sz="3200" b="1" i="1" smtClean="0">
                            <a:ln w="6600">
                              <a:solidFill>
                                <a:schemeClr val="accent2"/>
                              </a:solidFill>
                              <a:prstDash val="solid"/>
                            </a:ln>
                            <a:solidFill>
                              <a:srgbClr val="FFFFFF"/>
                            </a:solidFill>
                            <a:effectLst>
                              <a:outerShdw dist="38100" dir="2700000" algn="tl" rotWithShape="0">
                                <a:schemeClr val="accent2"/>
                              </a:outerShdw>
                            </a:effectLst>
                            <a:latin typeface="Cambria Math" panose="02040503050406030204" pitchFamily="18" charset="0"/>
                          </a:rPr>
                          <m:t>(−5</m:t>
                        </m:r>
                        <m:rad>
                          <m:radPr>
                            <m:degHide m:val="on"/>
                            <m:ctrlPr>
                              <a:rPr lang="uk-UA" sz="3200" b="1" i="1" smtClean="0">
                                <a:ln w="6600">
                                  <a:solidFill>
                                    <a:schemeClr val="accent2"/>
                                  </a:solidFill>
                                  <a:prstDash val="solid"/>
                                </a:ln>
                                <a:solidFill>
                                  <a:srgbClr val="FFFFFF"/>
                                </a:solidFill>
                                <a:effectLst>
                                  <a:outerShdw dist="38100" dir="2700000" algn="tl" rotWithShape="0">
                                    <a:schemeClr val="accent2"/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uk-UA" sz="3200" b="1" i="1" smtClean="0">
                                <a:ln w="6600">
                                  <a:solidFill>
                                    <a:schemeClr val="accent2"/>
                                  </a:solidFill>
                                  <a:prstDash val="solid"/>
                                </a:ln>
                                <a:solidFill>
                                  <a:srgbClr val="FFFFFF"/>
                                </a:solidFill>
                                <a:effectLst>
                                  <a:outerShdw dist="38100" dir="2700000" algn="tl" rotWithShape="0">
                                    <a:schemeClr val="accent2"/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2</m:t>
                            </m:r>
                          </m:e>
                        </m:rad>
                        <m:r>
                          <a:rPr lang="uk-UA" sz="3200" b="1" i="1" smtClean="0">
                            <a:ln w="6600">
                              <a:solidFill>
                                <a:schemeClr val="accent2"/>
                              </a:solidFill>
                              <a:prstDash val="solid"/>
                            </a:ln>
                            <a:solidFill>
                              <a:srgbClr val="FFFFFF"/>
                            </a:solidFill>
                            <a:effectLst>
                              <a:outerShdw dist="38100" dir="2700000" algn="tl" rotWithShape="0">
                                <a:schemeClr val="accent2"/>
                              </a:outerShdw>
                            </a:effectLst>
                            <a:latin typeface="Cambria Math" panose="02040503050406030204" pitchFamily="18" charset="0"/>
                          </a:rPr>
                          <m:t>)</m:t>
                        </m:r>
                      </m:e>
                      <m:sup>
                        <m:r>
                          <a:rPr lang="uk-UA" sz="3200" b="1" i="1" smtClean="0">
                            <a:ln w="6600">
                              <a:solidFill>
                                <a:schemeClr val="accent2"/>
                              </a:solidFill>
                              <a:prstDash val="solid"/>
                            </a:ln>
                            <a:solidFill>
                              <a:srgbClr val="FFFFFF"/>
                            </a:solidFill>
                            <a:effectLst>
                              <a:outerShdw dist="38100" dir="2700000" algn="tl" rotWithShape="0">
                                <a:schemeClr val="accent2"/>
                              </a:outerShdw>
                            </a:effectLst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ru-RU" sz="3200" b="1" dirty="0">
                  <a:ln w="6600">
                    <a:solidFill>
                      <a:schemeClr val="accent2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dist="38100" dir="2700000" algn="tl" rotWithShape="0">
                      <a:schemeClr val="accent2"/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2" name="Скругленный 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23406" y="809897"/>
                <a:ext cx="9810205" cy="640080"/>
              </a:xfrm>
              <a:prstGeom prst="round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Управляющая кнопка: домой 5">
            <a:hlinkClick r:id="rId3" action="ppaction://hlinksldjump" highlightClick="1"/>
          </p:cNvPr>
          <p:cNvSpPr/>
          <p:nvPr/>
        </p:nvSpPr>
        <p:spPr>
          <a:xfrm>
            <a:off x="10802983" y="5812971"/>
            <a:ext cx="849086" cy="692332"/>
          </a:xfrm>
          <a:prstGeom prst="actionButtonHom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3166FA-E938-44E8-B10F-354AFC67FE57}" type="datetime1">
              <a:rPr lang="ru-RU" smtClean="0"/>
              <a:t>24.03.2021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uk-UA" smtClean="0"/>
              <a:t>Підготувала: вчитель математики Нововоронцовського ЗПЗСО №2 Рязанцева Я.І.</a:t>
            </a:r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9CCF6B-DECF-45C4-9AB4-BC49FDDCB4A2}" type="slidenum">
              <a:rPr lang="ru-RU" smtClean="0"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146550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Скругленный прямоугольник 1"/>
              <p:cNvSpPr/>
              <p:nvPr/>
            </p:nvSpPr>
            <p:spPr>
              <a:xfrm>
                <a:off x="744583" y="705393"/>
                <a:ext cx="10450285" cy="836023"/>
              </a:xfrm>
              <a:prstGeom prst="roundRect">
                <a:avLst/>
              </a:prstGeom>
            </p:spPr>
            <p:style>
              <a:lnRef idx="1">
                <a:schemeClr val="accent3"/>
              </a:lnRef>
              <a:fillRef idx="2">
                <a:schemeClr val="accent3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ru-RU" sz="3200" b="1" dirty="0" smtClean="0">
                    <a:ln w="6600">
                      <a:solidFill>
                        <a:schemeClr val="accent2"/>
                      </a:solidFill>
                      <a:prstDash val="solid"/>
                    </a:ln>
                    <a:solidFill>
                      <a:srgbClr val="FFFFFF"/>
                    </a:solidFill>
                    <a:effectLst>
                      <a:outerShdw dist="38100" dir="2700000" algn="tl" rotWithShape="0">
                        <a:schemeClr val="accent2"/>
                      </a:outerShdw>
                    </a:effectLst>
                  </a:rPr>
                  <a:t>Звільніться </a:t>
                </a:r>
                <a:r>
                  <a:rPr lang="ru-RU" sz="3200" b="1" dirty="0" err="1" smtClean="0">
                    <a:ln w="6600">
                      <a:solidFill>
                        <a:schemeClr val="accent2"/>
                      </a:solidFill>
                      <a:prstDash val="solid"/>
                    </a:ln>
                    <a:solidFill>
                      <a:srgbClr val="FFFFFF"/>
                    </a:solidFill>
                    <a:effectLst>
                      <a:outerShdw dist="38100" dir="2700000" algn="tl" rotWithShape="0">
                        <a:schemeClr val="accent2"/>
                      </a:outerShdw>
                    </a:effectLst>
                  </a:rPr>
                  <a:t>від</a:t>
                </a:r>
                <a:r>
                  <a:rPr lang="ru-RU" sz="3200" b="1" dirty="0" smtClean="0">
                    <a:ln w="6600">
                      <a:solidFill>
                        <a:schemeClr val="accent2"/>
                      </a:solidFill>
                      <a:prstDash val="solid"/>
                    </a:ln>
                    <a:solidFill>
                      <a:srgbClr val="FFFFFF"/>
                    </a:solidFill>
                    <a:effectLst>
                      <a:outerShdw dist="38100" dir="2700000" algn="tl" rotWithShape="0">
                        <a:schemeClr val="accent2"/>
                      </a:outerShdw>
                    </a:effectLst>
                  </a:rPr>
                  <a:t> </a:t>
                </a:r>
                <a:r>
                  <a:rPr lang="ru-RU" sz="3200" b="1" dirty="0" err="1" smtClean="0">
                    <a:ln w="6600">
                      <a:solidFill>
                        <a:schemeClr val="accent2"/>
                      </a:solidFill>
                      <a:prstDash val="solid"/>
                    </a:ln>
                    <a:solidFill>
                      <a:srgbClr val="FFFFFF"/>
                    </a:solidFill>
                    <a:effectLst>
                      <a:outerShdw dist="38100" dir="2700000" algn="tl" rotWithShape="0">
                        <a:schemeClr val="accent2"/>
                      </a:outerShdw>
                    </a:effectLst>
                  </a:rPr>
                  <a:t>ірраціональності</a:t>
                </a:r>
                <a:r>
                  <a:rPr lang="ru-RU" sz="3200" b="1" dirty="0" smtClean="0">
                    <a:ln w="6600">
                      <a:solidFill>
                        <a:schemeClr val="accent2"/>
                      </a:solidFill>
                      <a:prstDash val="solid"/>
                    </a:ln>
                    <a:solidFill>
                      <a:srgbClr val="FFFFFF"/>
                    </a:solidFill>
                    <a:effectLst>
                      <a:outerShdw dist="38100" dir="2700000" algn="tl" rotWithShape="0">
                        <a:schemeClr val="accent2"/>
                      </a:outerShdw>
                    </a:effectLst>
                  </a:rPr>
                  <a:t> в </a:t>
                </a:r>
                <a:r>
                  <a:rPr lang="ru-RU" sz="3200" b="1" dirty="0" err="1" smtClean="0">
                    <a:ln w="6600">
                      <a:solidFill>
                        <a:schemeClr val="accent2"/>
                      </a:solidFill>
                      <a:prstDash val="solid"/>
                    </a:ln>
                    <a:solidFill>
                      <a:srgbClr val="FFFFFF"/>
                    </a:solidFill>
                    <a:effectLst>
                      <a:outerShdw dist="38100" dir="2700000" algn="tl" rotWithShape="0">
                        <a:schemeClr val="accent2"/>
                      </a:outerShdw>
                    </a:effectLst>
                  </a:rPr>
                  <a:t>знаменнику</a:t>
                </a:r>
                <a:r>
                  <a:rPr lang="ru-RU" sz="3200" b="1" dirty="0" smtClean="0">
                    <a:ln w="6600">
                      <a:solidFill>
                        <a:schemeClr val="accent2"/>
                      </a:solidFill>
                      <a:prstDash val="solid"/>
                    </a:ln>
                    <a:solidFill>
                      <a:srgbClr val="FFFFFF"/>
                    </a:solidFill>
                    <a:effectLst>
                      <a:outerShdw dist="38100" dir="2700000" algn="tl" rotWithShape="0">
                        <a:schemeClr val="accent2"/>
                      </a:outerShdw>
                    </a:effectLst>
                  </a:rPr>
                  <a:t> </a:t>
                </a:r>
                <a:r>
                  <a:rPr lang="ru-RU" sz="3200" b="1" dirty="0" err="1" smtClean="0">
                    <a:ln w="6600">
                      <a:solidFill>
                        <a:schemeClr val="accent2"/>
                      </a:solidFill>
                      <a:prstDash val="solid"/>
                    </a:ln>
                    <a:solidFill>
                      <a:srgbClr val="FFFFFF"/>
                    </a:solidFill>
                    <a:effectLst>
                      <a:outerShdw dist="38100" dir="2700000" algn="tl" rotWithShape="0">
                        <a:schemeClr val="accent2"/>
                      </a:outerShdw>
                    </a:effectLst>
                  </a:rPr>
                  <a:t>дробу</a:t>
                </a:r>
                <a:r>
                  <a:rPr lang="ru-RU" sz="3200" b="1" dirty="0" smtClean="0">
                    <a:ln w="6600">
                      <a:solidFill>
                        <a:schemeClr val="accent2"/>
                      </a:solidFill>
                      <a:prstDash val="solid"/>
                    </a:ln>
                    <a:solidFill>
                      <a:srgbClr val="FFFFFF"/>
                    </a:solidFill>
                    <a:effectLst>
                      <a:outerShdw dist="38100" dir="2700000" algn="tl" rotWithShape="0">
                        <a:schemeClr val="accent2"/>
                      </a:outerShdw>
                    </a:effectLst>
                  </a:rPr>
                  <a:t>: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3200" b="1" i="1" smtClean="0">
                            <a:ln w="6600">
                              <a:solidFill>
                                <a:schemeClr val="accent2"/>
                              </a:solidFill>
                              <a:prstDash val="solid"/>
                            </a:ln>
                            <a:solidFill>
                              <a:srgbClr val="FFFFFF"/>
                            </a:solidFill>
                            <a:effectLst>
                              <a:outerShdw dist="38100" dir="2700000" algn="tl" rotWithShape="0">
                                <a:schemeClr val="accent2"/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3200" b="1" i="1" smtClean="0">
                            <a:ln w="6600">
                              <a:solidFill>
                                <a:schemeClr val="accent2"/>
                              </a:solidFill>
                              <a:prstDash val="solid"/>
                            </a:ln>
                            <a:solidFill>
                              <a:srgbClr val="FFFFFF"/>
                            </a:solidFill>
                            <a:effectLst>
                              <a:outerShdw dist="38100" dir="2700000" algn="tl" rotWithShape="0">
                                <a:schemeClr val="accent2"/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𝑎</m:t>
                        </m:r>
                      </m:num>
                      <m:den>
                        <m:rad>
                          <m:radPr>
                            <m:degHide m:val="on"/>
                            <m:ctrlPr>
                              <a:rPr lang="ru-RU" sz="3200" b="1" i="1" smtClean="0">
                                <a:ln w="6600">
                                  <a:solidFill>
                                    <a:schemeClr val="accent2"/>
                                  </a:solidFill>
                                  <a:prstDash val="solid"/>
                                </a:ln>
                                <a:solidFill>
                                  <a:srgbClr val="FFFFFF"/>
                                </a:solidFill>
                                <a:effectLst>
                                  <a:outerShdw dist="38100" dir="2700000" algn="tl" rotWithShape="0">
                                    <a:schemeClr val="accent2"/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sz="3200" b="1" i="1" smtClean="0">
                                <a:ln w="6600">
                                  <a:solidFill>
                                    <a:schemeClr val="accent2"/>
                                  </a:solidFill>
                                  <a:prstDash val="solid"/>
                                </a:ln>
                                <a:solidFill>
                                  <a:srgbClr val="FFFFFF"/>
                                </a:solidFill>
                                <a:effectLst>
                                  <a:outerShdw dist="38100" dir="2700000" algn="tl" rotWithShape="0">
                                    <a:schemeClr val="accent2"/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5</m:t>
                            </m:r>
                          </m:e>
                        </m:rad>
                      </m:den>
                    </m:f>
                  </m:oMath>
                </a14:m>
                <a:endParaRPr lang="ru-RU" sz="3200" b="1" dirty="0">
                  <a:ln w="6600">
                    <a:solidFill>
                      <a:schemeClr val="accent2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dist="38100" dir="2700000" algn="tl" rotWithShape="0">
                      <a:schemeClr val="accent2"/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2" name="Скругленный 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4583" y="705393"/>
                <a:ext cx="10450285" cy="836023"/>
              </a:xfrm>
              <a:prstGeom prst="round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Управляющая кнопка: домой 5">
            <a:hlinkClick r:id="rId3" action="ppaction://hlinksldjump" highlightClick="1"/>
          </p:cNvPr>
          <p:cNvSpPr/>
          <p:nvPr/>
        </p:nvSpPr>
        <p:spPr>
          <a:xfrm>
            <a:off x="10802983" y="5812971"/>
            <a:ext cx="849086" cy="692332"/>
          </a:xfrm>
          <a:prstGeom prst="actionButtonHom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BCF538-965D-4FEC-A469-64E3C3274459}" type="datetime1">
              <a:rPr lang="ru-RU" smtClean="0"/>
              <a:t>24.03.2021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uk-UA" smtClean="0"/>
              <a:t>Підготувала: вчитель математики Нововоронцовського ЗПЗСО №2 Рязанцева Я.І.</a:t>
            </a:r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9CCF6B-DECF-45C4-9AB4-BC49FDDCB4A2}" type="slidenum">
              <a:rPr lang="ru-RU" smtClean="0"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998125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Скругленный прямоугольник 1"/>
              <p:cNvSpPr/>
              <p:nvPr/>
            </p:nvSpPr>
            <p:spPr>
              <a:xfrm>
                <a:off x="744583" y="705393"/>
                <a:ext cx="10450285" cy="927464"/>
              </a:xfrm>
              <a:prstGeom prst="roundRect">
                <a:avLst/>
              </a:prstGeom>
            </p:spPr>
            <p:style>
              <a:lnRef idx="1">
                <a:schemeClr val="accent3"/>
              </a:lnRef>
              <a:fillRef idx="2">
                <a:schemeClr val="accent3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ru-RU" sz="3200" b="1" dirty="0" smtClean="0">
                    <a:ln w="6600">
                      <a:solidFill>
                        <a:schemeClr val="accent2"/>
                      </a:solidFill>
                      <a:prstDash val="solid"/>
                    </a:ln>
                    <a:solidFill>
                      <a:srgbClr val="FFFFFF"/>
                    </a:solidFill>
                    <a:effectLst>
                      <a:outerShdw dist="38100" dir="2700000" algn="tl" rotWithShape="0">
                        <a:schemeClr val="accent2"/>
                      </a:outerShdw>
                    </a:effectLst>
                  </a:rPr>
                  <a:t>Скоротіть </a:t>
                </a:r>
                <a:r>
                  <a:rPr lang="ru-RU" sz="3200" b="1" dirty="0" err="1" smtClean="0">
                    <a:ln w="6600">
                      <a:solidFill>
                        <a:schemeClr val="accent2"/>
                      </a:solidFill>
                      <a:prstDash val="solid"/>
                    </a:ln>
                    <a:solidFill>
                      <a:srgbClr val="FFFFFF"/>
                    </a:solidFill>
                    <a:effectLst>
                      <a:outerShdw dist="38100" dir="2700000" algn="tl" rotWithShape="0">
                        <a:schemeClr val="accent2"/>
                      </a:outerShdw>
                    </a:effectLst>
                  </a:rPr>
                  <a:t>дріб</a:t>
                </a:r>
                <a:r>
                  <a:rPr lang="ru-RU" sz="3200" b="1" dirty="0" smtClean="0">
                    <a:ln w="6600">
                      <a:solidFill>
                        <a:schemeClr val="accent2"/>
                      </a:solidFill>
                      <a:prstDash val="solid"/>
                    </a:ln>
                    <a:solidFill>
                      <a:srgbClr val="FFFFFF"/>
                    </a:solidFill>
                    <a:effectLst>
                      <a:outerShdw dist="38100" dir="2700000" algn="tl" rotWithShape="0">
                        <a:schemeClr val="accent2"/>
                      </a:outerShdw>
                    </a:effectLst>
                  </a:rPr>
                  <a:t>: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3200" b="1" i="1" smtClean="0">
                            <a:ln w="6600">
                              <a:solidFill>
                                <a:schemeClr val="accent2"/>
                              </a:solidFill>
                              <a:prstDash val="solid"/>
                            </a:ln>
                            <a:solidFill>
                              <a:srgbClr val="FFFFFF"/>
                            </a:solidFill>
                            <a:effectLst>
                              <a:outerShdw dist="38100" dir="2700000" algn="tl" rotWithShape="0">
                                <a:schemeClr val="accent2"/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ru-RU" sz="3200" b="1" i="1" smtClean="0">
                                <a:ln w="6600">
                                  <a:solidFill>
                                    <a:schemeClr val="accent2"/>
                                  </a:solidFill>
                                  <a:prstDash val="solid"/>
                                </a:ln>
                                <a:solidFill>
                                  <a:srgbClr val="FFFFFF"/>
                                </a:solidFill>
                                <a:effectLst>
                                  <a:outerShdw dist="38100" dir="2700000" algn="tl" rotWithShape="0">
                                    <a:schemeClr val="accent2"/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3200" b="1" i="1" smtClean="0">
                                <a:ln w="6600">
                                  <a:solidFill>
                                    <a:schemeClr val="accent2"/>
                                  </a:solidFill>
                                  <a:prstDash val="solid"/>
                                </a:ln>
                                <a:solidFill>
                                  <a:srgbClr val="FFFFFF"/>
                                </a:solidFill>
                                <a:effectLst>
                                  <a:outerShdw dist="38100" dir="2700000" algn="tl" rotWithShape="0">
                                    <a:schemeClr val="accent2"/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𝒂</m:t>
                            </m:r>
                          </m:e>
                          <m:sup>
                            <m:r>
                              <a:rPr lang="en-US" sz="3200" b="1" i="1" smtClean="0">
                                <a:ln w="6600">
                                  <a:solidFill>
                                    <a:schemeClr val="accent2"/>
                                  </a:solidFill>
                                  <a:prstDash val="solid"/>
                                </a:ln>
                                <a:solidFill>
                                  <a:srgbClr val="FFFFFF"/>
                                </a:solidFill>
                                <a:effectLst>
                                  <a:outerShdw dist="38100" dir="2700000" algn="tl" rotWithShape="0">
                                    <a:schemeClr val="accent2"/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  <m:r>
                          <a:rPr lang="en-US" sz="3200" b="1" i="1" smtClean="0">
                            <a:ln w="6600">
                              <a:solidFill>
                                <a:schemeClr val="accent2"/>
                              </a:solidFill>
                              <a:prstDash val="solid"/>
                            </a:ln>
                            <a:solidFill>
                              <a:srgbClr val="FFFFFF"/>
                            </a:solidFill>
                            <a:effectLst>
                              <a:outerShdw dist="38100" dir="2700000" algn="tl" rotWithShape="0">
                                <a:schemeClr val="accent2"/>
                              </a:outerShdw>
                            </a:effectLst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sz="3200" b="1" i="1" smtClean="0">
                            <a:ln w="6600">
                              <a:solidFill>
                                <a:schemeClr val="accent2"/>
                              </a:solidFill>
                              <a:prstDash val="solid"/>
                            </a:ln>
                            <a:solidFill>
                              <a:srgbClr val="FFFFFF"/>
                            </a:solidFill>
                            <a:effectLst>
                              <a:outerShdw dist="38100" dir="2700000" algn="tl" rotWithShape="0">
                                <a:schemeClr val="accent2"/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𝟑</m:t>
                        </m:r>
                      </m:num>
                      <m:den>
                        <m:r>
                          <a:rPr lang="en-US" sz="3200" b="1" i="1" smtClean="0">
                            <a:ln w="6600">
                              <a:solidFill>
                                <a:schemeClr val="accent2"/>
                              </a:solidFill>
                              <a:prstDash val="solid"/>
                            </a:ln>
                            <a:solidFill>
                              <a:srgbClr val="FFFFFF"/>
                            </a:solidFill>
                            <a:effectLst>
                              <a:outerShdw dist="38100" dir="2700000" algn="tl" rotWithShape="0">
                                <a:schemeClr val="accent2"/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𝒂</m:t>
                        </m:r>
                        <m:r>
                          <a:rPr lang="en-US" sz="3200" b="1" i="1" smtClean="0">
                            <a:ln w="6600">
                              <a:solidFill>
                                <a:schemeClr val="accent2"/>
                              </a:solidFill>
                              <a:prstDash val="solid"/>
                            </a:ln>
                            <a:solidFill>
                              <a:srgbClr val="FFFFFF"/>
                            </a:solidFill>
                            <a:effectLst>
                              <a:outerShdw dist="38100" dir="2700000" algn="tl" rotWithShape="0">
                                <a:schemeClr val="accent2"/>
                              </a:outerShdw>
                            </a:effectLst>
                            <a:latin typeface="Cambria Math" panose="02040503050406030204" pitchFamily="18" charset="0"/>
                          </a:rPr>
                          <m:t>−</m:t>
                        </m:r>
                        <m:rad>
                          <m:radPr>
                            <m:degHide m:val="on"/>
                            <m:ctrlPr>
                              <a:rPr lang="ru-RU" sz="3200" b="1" i="1" smtClean="0">
                                <a:ln w="6600">
                                  <a:solidFill>
                                    <a:schemeClr val="accent2"/>
                                  </a:solidFill>
                                  <a:prstDash val="solid"/>
                                </a:ln>
                                <a:solidFill>
                                  <a:srgbClr val="FFFFFF"/>
                                </a:solidFill>
                                <a:effectLst>
                                  <a:outerShdw dist="38100" dir="2700000" algn="tl" rotWithShape="0">
                                    <a:schemeClr val="accent2"/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sz="3200" b="1" i="1" smtClean="0">
                                <a:ln w="6600">
                                  <a:solidFill>
                                    <a:schemeClr val="accent2"/>
                                  </a:solidFill>
                                  <a:prstDash val="solid"/>
                                </a:ln>
                                <a:solidFill>
                                  <a:srgbClr val="FFFFFF"/>
                                </a:solidFill>
                                <a:effectLst>
                                  <a:outerShdw dist="38100" dir="2700000" algn="tl" rotWithShape="0">
                                    <a:schemeClr val="accent2"/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𝟑</m:t>
                            </m:r>
                          </m:e>
                        </m:rad>
                      </m:den>
                    </m:f>
                  </m:oMath>
                </a14:m>
                <a:endParaRPr lang="ru-RU" sz="3200" b="1" dirty="0">
                  <a:ln w="6600">
                    <a:solidFill>
                      <a:schemeClr val="accent2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dist="38100" dir="2700000" algn="tl" rotWithShape="0">
                      <a:schemeClr val="accent2"/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2" name="Скругленный 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4583" y="705393"/>
                <a:ext cx="10450285" cy="927464"/>
              </a:xfrm>
              <a:prstGeom prst="round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Управляющая кнопка: домой 5">
            <a:hlinkClick r:id="rId3" action="ppaction://hlinksldjump" highlightClick="1"/>
          </p:cNvPr>
          <p:cNvSpPr/>
          <p:nvPr/>
        </p:nvSpPr>
        <p:spPr>
          <a:xfrm>
            <a:off x="10802983" y="5812971"/>
            <a:ext cx="849086" cy="692332"/>
          </a:xfrm>
          <a:prstGeom prst="actionButtonHom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981A7F-AE6E-40A1-A15F-9F00B55F1DD0}" type="datetime1">
              <a:rPr lang="ru-RU" smtClean="0"/>
              <a:t>24.03.2021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uk-UA" smtClean="0"/>
              <a:t>Підготувала: вчитель математики Нововоронцовського ЗПЗСО №2 Рязанцева Я.І.</a:t>
            </a:r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9CCF6B-DECF-45C4-9AB4-BC49FDDCB4A2}" type="slidenum">
              <a:rPr lang="ru-RU" smtClean="0"/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5496739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137</TotalTime>
  <Words>442</Words>
  <Application>Microsoft Office PowerPoint</Application>
  <PresentationFormat>Широкоэкранный</PresentationFormat>
  <Paragraphs>99</Paragraphs>
  <Slides>19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4" baseType="lpstr">
      <vt:lpstr>Arial</vt:lpstr>
      <vt:lpstr>Calibri</vt:lpstr>
      <vt:lpstr>Calibri Light</vt:lpstr>
      <vt:lpstr>Cambria Math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Винесення множника з-під знака кореня</vt:lpstr>
      <vt:lpstr>Внесення множника під знак кореня</vt:lpstr>
      <vt:lpstr>Спрощення виразів</vt:lpstr>
      <vt:lpstr>Скорочення дробів</vt:lpstr>
      <vt:lpstr>Звільнення від ірраціональності в знаменнику дробу</vt:lpstr>
      <vt:lpstr>Працюємо самостійно</vt:lpstr>
      <vt:lpstr>Домашнє завдання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Пользователь</cp:lastModifiedBy>
  <cp:revision>17</cp:revision>
  <dcterms:created xsi:type="dcterms:W3CDTF">2021-02-24T16:31:17Z</dcterms:created>
  <dcterms:modified xsi:type="dcterms:W3CDTF">2021-03-24T17:19:24Z</dcterms:modified>
</cp:coreProperties>
</file>