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7" r:id="rId1"/>
  </p:sldMasterIdLst>
  <p:notesMasterIdLst>
    <p:notesMasterId r:id="rId33"/>
  </p:notesMasterIdLst>
  <p:sldIdLst>
    <p:sldId id="256" r:id="rId2"/>
    <p:sldId id="258" r:id="rId3"/>
    <p:sldId id="312" r:id="rId4"/>
    <p:sldId id="313" r:id="rId5"/>
    <p:sldId id="314" r:id="rId6"/>
    <p:sldId id="315" r:id="rId7"/>
    <p:sldId id="317" r:id="rId8"/>
    <p:sldId id="342" r:id="rId9"/>
    <p:sldId id="274" r:id="rId10"/>
    <p:sldId id="322" r:id="rId11"/>
    <p:sldId id="320" r:id="rId12"/>
    <p:sldId id="316" r:id="rId13"/>
    <p:sldId id="325" r:id="rId14"/>
    <p:sldId id="324" r:id="rId15"/>
    <p:sldId id="260" r:id="rId16"/>
    <p:sldId id="340" r:id="rId17"/>
    <p:sldId id="338" r:id="rId18"/>
    <p:sldId id="323" r:id="rId19"/>
    <p:sldId id="326" r:id="rId20"/>
    <p:sldId id="327" r:id="rId21"/>
    <p:sldId id="341" r:id="rId22"/>
    <p:sldId id="282" r:id="rId23"/>
    <p:sldId id="321" r:id="rId24"/>
    <p:sldId id="335" r:id="rId25"/>
    <p:sldId id="328" r:id="rId26"/>
    <p:sldId id="333" r:id="rId27"/>
    <p:sldId id="336" r:id="rId28"/>
    <p:sldId id="329" r:id="rId29"/>
    <p:sldId id="334" r:id="rId30"/>
    <p:sldId id="332" r:id="rId31"/>
    <p:sldId id="337" r:id="rId32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Delius" panose="020B0604020202020204" charset="0"/>
      <p:regular r:id="rId38"/>
    </p:embeddedFont>
    <p:embeddedFont>
      <p:font typeface="Bookman Old Style" panose="02050604050505020204" pitchFamily="18" charset="0"/>
      <p:regular r:id="rId39"/>
      <p:bold r:id="rId40"/>
      <p:italic r:id="rId41"/>
      <p:boldItalic r:id="rId42"/>
    </p:embeddedFont>
    <p:embeddedFont>
      <p:font typeface="Cambria Math" panose="02040503050406030204" pitchFamily="18" charset="0"/>
      <p:regular r:id="rId43"/>
    </p:embeddedFont>
    <p:embeddedFont>
      <p:font typeface="Nunito" panose="020B0604020202020204" charset="-52"/>
      <p:regular r:id="rId44"/>
      <p:bold r:id="rId45"/>
      <p:italic r:id="rId46"/>
      <p:boldItalic r:id="rId4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ECD5C27-9BBC-4058-BF54-CB808A9F6079}">
  <a:tblStyle styleId="{0ECD5C27-9BBC-4058-BF54-CB808A9F607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1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3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font" Target="fonts/font13.fntdata"/><Relationship Id="rId20" Type="http://schemas.openxmlformats.org/officeDocument/2006/relationships/slide" Target="slides/slide19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" name="Google Shape;857;g95b965402b_0_2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8" name="Google Shape;858;g95b965402b_0_2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" name="Google Shape;857;g95b965402b_0_2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8" name="Google Shape;858;g95b965402b_0_2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29723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" name="Google Shape;857;g95b965402b_0_2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8" name="Google Shape;858;g95b965402b_0_2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604927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" name="Google Shape;857;g95b965402b_0_2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8" name="Google Shape;858;g95b965402b_0_2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059399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" name="Google Shape;857;g95b965402b_0_2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8" name="Google Shape;858;g95b965402b_0_2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255648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9" name="Google Shape;1219;ga2609c4100_0_11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0" name="Google Shape;1220;ga2609c4100_0_11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2" name="Google Shape;902;g95b965402b_0_3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3" name="Google Shape;903;g95b965402b_0_3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237539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9" name="Google Shape;1219;ga2609c4100_0_11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0" name="Google Shape;1220;ga2609c4100_0_11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94675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540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0" name="Google Shape;1510;ga2609c4100_0_36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1" name="Google Shape;1511;ga2609c4100_0_36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0" name="Google Shape;1510;ga2609c4100_0_36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1" name="Google Shape;1511;ga2609c4100_0_36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166272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0" name="Google Shape;1510;ga2609c4100_0_36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1" name="Google Shape;1511;ga2609c4100_0_36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14109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2864400" y="1287829"/>
            <a:ext cx="3410700" cy="178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2849850" y="3562582"/>
            <a:ext cx="3447300" cy="90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oogle Shape;95;p6"/>
          <p:cNvGrpSpPr/>
          <p:nvPr/>
        </p:nvGrpSpPr>
        <p:grpSpPr>
          <a:xfrm>
            <a:off x="155326" y="91359"/>
            <a:ext cx="8833348" cy="4894379"/>
            <a:chOff x="375925" y="955900"/>
            <a:chExt cx="6888675" cy="3816875"/>
          </a:xfrm>
        </p:grpSpPr>
        <p:sp>
          <p:nvSpPr>
            <p:cNvPr id="96" name="Google Shape;96;p6"/>
            <p:cNvSpPr/>
            <p:nvPr/>
          </p:nvSpPr>
          <p:spPr>
            <a:xfrm>
              <a:off x="375925" y="956200"/>
              <a:ext cx="6888675" cy="3816575"/>
            </a:xfrm>
            <a:custGeom>
              <a:avLst/>
              <a:gdLst/>
              <a:ahLst/>
              <a:cxnLst/>
              <a:rect l="l" t="t" r="r" b="b"/>
              <a:pathLst>
                <a:path w="275547" h="152663" extrusionOk="0">
                  <a:moveTo>
                    <a:pt x="1108" y="0"/>
                  </a:moveTo>
                  <a:cubicBezTo>
                    <a:pt x="501" y="0"/>
                    <a:pt x="1" y="489"/>
                    <a:pt x="1" y="1108"/>
                  </a:cubicBezTo>
                  <a:lnTo>
                    <a:pt x="1" y="151543"/>
                  </a:lnTo>
                  <a:cubicBezTo>
                    <a:pt x="1" y="152162"/>
                    <a:pt x="489" y="152662"/>
                    <a:pt x="1108" y="152662"/>
                  </a:cubicBezTo>
                  <a:lnTo>
                    <a:pt x="274440" y="152662"/>
                  </a:lnTo>
                  <a:cubicBezTo>
                    <a:pt x="275047" y="152662"/>
                    <a:pt x="275547" y="152162"/>
                    <a:pt x="275547" y="151531"/>
                  </a:cubicBezTo>
                  <a:lnTo>
                    <a:pt x="275547" y="1108"/>
                  </a:lnTo>
                  <a:cubicBezTo>
                    <a:pt x="275547" y="501"/>
                    <a:pt x="275059" y="0"/>
                    <a:pt x="27444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100013" dist="66675" dir="5400000" algn="bl" rotWithShape="0">
                <a:schemeClr val="accent2">
                  <a:alpha val="32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6"/>
            <p:cNvSpPr/>
            <p:nvPr/>
          </p:nvSpPr>
          <p:spPr>
            <a:xfrm>
              <a:off x="3607875" y="955900"/>
              <a:ext cx="424200" cy="3816875"/>
            </a:xfrm>
            <a:custGeom>
              <a:avLst/>
              <a:gdLst/>
              <a:ahLst/>
              <a:cxnLst/>
              <a:rect l="l" t="t" r="r" b="b"/>
              <a:pathLst>
                <a:path w="16968" h="152675" extrusionOk="0">
                  <a:moveTo>
                    <a:pt x="1" y="1"/>
                  </a:moveTo>
                  <a:lnTo>
                    <a:pt x="1" y="152674"/>
                  </a:lnTo>
                  <a:lnTo>
                    <a:pt x="16967" y="152674"/>
                  </a:lnTo>
                  <a:lnTo>
                    <a:pt x="16967" y="1"/>
                  </a:lnTo>
                  <a:close/>
                </a:path>
              </a:pathLst>
            </a:custGeom>
            <a:solidFill>
              <a:srgbClr val="40BF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6"/>
            <p:cNvSpPr/>
            <p:nvPr/>
          </p:nvSpPr>
          <p:spPr>
            <a:xfrm>
              <a:off x="554821" y="1106228"/>
              <a:ext cx="3188800" cy="3530673"/>
            </a:xfrm>
            <a:custGeom>
              <a:avLst/>
              <a:gdLst/>
              <a:ahLst/>
              <a:cxnLst/>
              <a:rect l="l" t="t" r="r" b="b"/>
              <a:pathLst>
                <a:path w="127552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127552" y="135041"/>
                  </a:lnTo>
                  <a:lnTo>
                    <a:pt x="127552" y="1"/>
                  </a:ln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6"/>
            <p:cNvSpPr/>
            <p:nvPr/>
          </p:nvSpPr>
          <p:spPr>
            <a:xfrm>
              <a:off x="599172" y="1106228"/>
              <a:ext cx="3154275" cy="3530673"/>
            </a:xfrm>
            <a:custGeom>
              <a:avLst/>
              <a:gdLst/>
              <a:ahLst/>
              <a:cxnLst/>
              <a:rect l="l" t="t" r="r" b="b"/>
              <a:pathLst>
                <a:path w="126171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126171" y="135041"/>
                  </a:lnTo>
                  <a:lnTo>
                    <a:pt x="126171" y="1"/>
                  </a:ln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6"/>
            <p:cNvSpPr/>
            <p:nvPr/>
          </p:nvSpPr>
          <p:spPr>
            <a:xfrm>
              <a:off x="3763850" y="1258925"/>
              <a:ext cx="90525" cy="3263225"/>
            </a:xfrm>
            <a:custGeom>
              <a:avLst/>
              <a:gdLst/>
              <a:ahLst/>
              <a:cxnLst/>
              <a:rect l="l" t="t" r="r" b="b"/>
              <a:pathLst>
                <a:path w="3621" h="130529" extrusionOk="0">
                  <a:moveTo>
                    <a:pt x="1" y="0"/>
                  </a:moveTo>
                  <a:lnTo>
                    <a:pt x="1" y="130528"/>
                  </a:lnTo>
                  <a:lnTo>
                    <a:pt x="3620" y="130528"/>
                  </a:lnTo>
                  <a:lnTo>
                    <a:pt x="3620" y="0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6"/>
            <p:cNvSpPr/>
            <p:nvPr/>
          </p:nvSpPr>
          <p:spPr>
            <a:xfrm>
              <a:off x="3703725" y="1074675"/>
              <a:ext cx="217900" cy="218200"/>
            </a:xfrm>
            <a:custGeom>
              <a:avLst/>
              <a:gdLst/>
              <a:ahLst/>
              <a:cxnLst/>
              <a:rect l="l" t="t" r="r" b="b"/>
              <a:pathLst>
                <a:path w="8716" h="8728" extrusionOk="0">
                  <a:moveTo>
                    <a:pt x="4358" y="0"/>
                  </a:moveTo>
                  <a:cubicBezTo>
                    <a:pt x="1941" y="0"/>
                    <a:pt x="0" y="1953"/>
                    <a:pt x="0" y="4358"/>
                  </a:cubicBezTo>
                  <a:cubicBezTo>
                    <a:pt x="0" y="6775"/>
                    <a:pt x="1941" y="8727"/>
                    <a:pt x="4358" y="8727"/>
                  </a:cubicBezTo>
                  <a:cubicBezTo>
                    <a:pt x="6763" y="8727"/>
                    <a:pt x="8716" y="6775"/>
                    <a:pt x="8716" y="4358"/>
                  </a:cubicBezTo>
                  <a:cubicBezTo>
                    <a:pt x="8716" y="1953"/>
                    <a:pt x="6763" y="0"/>
                    <a:pt x="4358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6"/>
            <p:cNvSpPr/>
            <p:nvPr/>
          </p:nvSpPr>
          <p:spPr>
            <a:xfrm>
              <a:off x="3703734" y="1131261"/>
              <a:ext cx="217900" cy="193172"/>
            </a:xfrm>
            <a:custGeom>
              <a:avLst/>
              <a:gdLst/>
              <a:ahLst/>
              <a:cxnLst/>
              <a:rect l="l" t="t" r="r" b="b"/>
              <a:pathLst>
                <a:path w="8716" h="8728" extrusionOk="0">
                  <a:moveTo>
                    <a:pt x="4358" y="0"/>
                  </a:moveTo>
                  <a:cubicBezTo>
                    <a:pt x="1941" y="0"/>
                    <a:pt x="0" y="1953"/>
                    <a:pt x="0" y="4370"/>
                  </a:cubicBezTo>
                  <a:cubicBezTo>
                    <a:pt x="0" y="6775"/>
                    <a:pt x="1941" y="8727"/>
                    <a:pt x="4358" y="8727"/>
                  </a:cubicBezTo>
                  <a:cubicBezTo>
                    <a:pt x="6763" y="8727"/>
                    <a:pt x="8716" y="6775"/>
                    <a:pt x="8716" y="4370"/>
                  </a:cubicBezTo>
                  <a:cubicBezTo>
                    <a:pt x="8716" y="1953"/>
                    <a:pt x="6763" y="0"/>
                    <a:pt x="4358" y="0"/>
                  </a:cubicBez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6"/>
            <p:cNvSpPr/>
            <p:nvPr/>
          </p:nvSpPr>
          <p:spPr>
            <a:xfrm>
              <a:off x="3885598" y="1106228"/>
              <a:ext cx="3176300" cy="3530673"/>
            </a:xfrm>
            <a:custGeom>
              <a:avLst/>
              <a:gdLst/>
              <a:ahLst/>
              <a:cxnLst/>
              <a:rect l="l" t="t" r="r" b="b"/>
              <a:pathLst>
                <a:path w="127052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127052" y="135041"/>
                  </a:lnTo>
                  <a:lnTo>
                    <a:pt x="127052" y="1"/>
                  </a:ln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6"/>
            <p:cNvSpPr/>
            <p:nvPr/>
          </p:nvSpPr>
          <p:spPr>
            <a:xfrm>
              <a:off x="3884698" y="1106228"/>
              <a:ext cx="3137325" cy="3530673"/>
            </a:xfrm>
            <a:custGeom>
              <a:avLst/>
              <a:gdLst/>
              <a:ahLst/>
              <a:cxnLst/>
              <a:rect l="l" t="t" r="r" b="b"/>
              <a:pathLst>
                <a:path w="125493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125492" y="135041"/>
                  </a:lnTo>
                  <a:lnTo>
                    <a:pt x="125492" y="1"/>
                  </a:ln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6"/>
            <p:cNvSpPr/>
            <p:nvPr/>
          </p:nvSpPr>
          <p:spPr>
            <a:xfrm>
              <a:off x="3842723" y="1106228"/>
              <a:ext cx="3137325" cy="3530673"/>
            </a:xfrm>
            <a:custGeom>
              <a:avLst/>
              <a:gdLst/>
              <a:ahLst/>
              <a:cxnLst/>
              <a:rect l="l" t="t" r="r" b="b"/>
              <a:pathLst>
                <a:path w="125493" h="135042" extrusionOk="0">
                  <a:moveTo>
                    <a:pt x="1" y="1"/>
                  </a:moveTo>
                  <a:lnTo>
                    <a:pt x="1" y="135041"/>
                  </a:lnTo>
                  <a:lnTo>
                    <a:pt x="125493" y="135041"/>
                  </a:lnTo>
                  <a:lnTo>
                    <a:pt x="12549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6"/>
            <p:cNvSpPr/>
            <p:nvPr/>
          </p:nvSpPr>
          <p:spPr>
            <a:xfrm>
              <a:off x="645297" y="1106228"/>
              <a:ext cx="3137325" cy="3530673"/>
            </a:xfrm>
            <a:custGeom>
              <a:avLst/>
              <a:gdLst/>
              <a:ahLst/>
              <a:cxnLst/>
              <a:rect l="l" t="t" r="r" b="b"/>
              <a:pathLst>
                <a:path w="125493" h="135042" extrusionOk="0">
                  <a:moveTo>
                    <a:pt x="1" y="1"/>
                  </a:moveTo>
                  <a:lnTo>
                    <a:pt x="1" y="135041"/>
                  </a:lnTo>
                  <a:lnTo>
                    <a:pt x="125493" y="135041"/>
                  </a:lnTo>
                  <a:lnTo>
                    <a:pt x="12549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6"/>
            <p:cNvSpPr/>
            <p:nvPr/>
          </p:nvSpPr>
          <p:spPr>
            <a:xfrm>
              <a:off x="3555800" y="1528600"/>
              <a:ext cx="152700" cy="152725"/>
            </a:xfrm>
            <a:custGeom>
              <a:avLst/>
              <a:gdLst/>
              <a:ahLst/>
              <a:cxnLst/>
              <a:rect l="l" t="t" r="r" b="b"/>
              <a:pathLst>
                <a:path w="6108" h="6109" extrusionOk="0">
                  <a:moveTo>
                    <a:pt x="3060" y="0"/>
                  </a:moveTo>
                  <a:cubicBezTo>
                    <a:pt x="1369" y="0"/>
                    <a:pt x="0" y="1369"/>
                    <a:pt x="0" y="3060"/>
                  </a:cubicBezTo>
                  <a:cubicBezTo>
                    <a:pt x="0" y="4739"/>
                    <a:pt x="1369" y="6108"/>
                    <a:pt x="3060" y="6108"/>
                  </a:cubicBezTo>
                  <a:cubicBezTo>
                    <a:pt x="4739" y="6108"/>
                    <a:pt x="6108" y="4739"/>
                    <a:pt x="6108" y="3060"/>
                  </a:cubicBezTo>
                  <a:cubicBezTo>
                    <a:pt x="6108" y="1369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6"/>
            <p:cNvSpPr/>
            <p:nvPr/>
          </p:nvSpPr>
          <p:spPr>
            <a:xfrm>
              <a:off x="3916850" y="1529475"/>
              <a:ext cx="152425" cy="152425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1"/>
                  </a:moveTo>
                  <a:cubicBezTo>
                    <a:pt x="1358" y="1"/>
                    <a:pt x="0" y="1358"/>
                    <a:pt x="0" y="3049"/>
                  </a:cubicBezTo>
                  <a:cubicBezTo>
                    <a:pt x="0" y="4740"/>
                    <a:pt x="1358" y="6097"/>
                    <a:pt x="3048" y="6097"/>
                  </a:cubicBezTo>
                  <a:cubicBezTo>
                    <a:pt x="4739" y="6097"/>
                    <a:pt x="6096" y="4740"/>
                    <a:pt x="6096" y="3049"/>
                  </a:cubicBezTo>
                  <a:cubicBezTo>
                    <a:pt x="6096" y="1358"/>
                    <a:pt x="4739" y="1"/>
                    <a:pt x="3048" y="1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6"/>
            <p:cNvSpPr/>
            <p:nvPr/>
          </p:nvSpPr>
          <p:spPr>
            <a:xfrm>
              <a:off x="3555800" y="1991150"/>
              <a:ext cx="152700" cy="152725"/>
            </a:xfrm>
            <a:custGeom>
              <a:avLst/>
              <a:gdLst/>
              <a:ahLst/>
              <a:cxnLst/>
              <a:rect l="l" t="t" r="r" b="b"/>
              <a:pathLst>
                <a:path w="6108" h="6109" extrusionOk="0">
                  <a:moveTo>
                    <a:pt x="3060" y="0"/>
                  </a:moveTo>
                  <a:cubicBezTo>
                    <a:pt x="1369" y="0"/>
                    <a:pt x="0" y="1370"/>
                    <a:pt x="0" y="3048"/>
                  </a:cubicBezTo>
                  <a:cubicBezTo>
                    <a:pt x="0" y="4739"/>
                    <a:pt x="1369" y="6108"/>
                    <a:pt x="3060" y="6108"/>
                  </a:cubicBezTo>
                  <a:cubicBezTo>
                    <a:pt x="4739" y="6108"/>
                    <a:pt x="6108" y="4739"/>
                    <a:pt x="6108" y="3048"/>
                  </a:cubicBezTo>
                  <a:cubicBezTo>
                    <a:pt x="6108" y="1370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6"/>
            <p:cNvSpPr/>
            <p:nvPr/>
          </p:nvSpPr>
          <p:spPr>
            <a:xfrm>
              <a:off x="3916850" y="1991750"/>
              <a:ext cx="152425" cy="152725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69"/>
                    <a:pt x="0" y="3060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60"/>
                  </a:cubicBezTo>
                  <a:cubicBezTo>
                    <a:pt x="6096" y="1369"/>
                    <a:pt x="4739" y="0"/>
                    <a:pt x="3048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6"/>
            <p:cNvSpPr/>
            <p:nvPr/>
          </p:nvSpPr>
          <p:spPr>
            <a:xfrm>
              <a:off x="3555800" y="2495375"/>
              <a:ext cx="152700" cy="152425"/>
            </a:xfrm>
            <a:custGeom>
              <a:avLst/>
              <a:gdLst/>
              <a:ahLst/>
              <a:cxnLst/>
              <a:rect l="l" t="t" r="r" b="b"/>
              <a:pathLst>
                <a:path w="6108" h="6097" extrusionOk="0">
                  <a:moveTo>
                    <a:pt x="3060" y="1"/>
                  </a:moveTo>
                  <a:cubicBezTo>
                    <a:pt x="1369" y="1"/>
                    <a:pt x="0" y="1358"/>
                    <a:pt x="0" y="3049"/>
                  </a:cubicBezTo>
                  <a:cubicBezTo>
                    <a:pt x="0" y="4739"/>
                    <a:pt x="1369" y="6097"/>
                    <a:pt x="3060" y="6097"/>
                  </a:cubicBezTo>
                  <a:cubicBezTo>
                    <a:pt x="4739" y="6097"/>
                    <a:pt x="6108" y="4739"/>
                    <a:pt x="6108" y="3049"/>
                  </a:cubicBezTo>
                  <a:cubicBezTo>
                    <a:pt x="6108" y="1358"/>
                    <a:pt x="4739" y="1"/>
                    <a:pt x="3060" y="1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6"/>
            <p:cNvSpPr/>
            <p:nvPr/>
          </p:nvSpPr>
          <p:spPr>
            <a:xfrm>
              <a:off x="3916850" y="2495675"/>
              <a:ext cx="152425" cy="152725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70"/>
                    <a:pt x="0" y="3048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48"/>
                  </a:cubicBezTo>
                  <a:cubicBezTo>
                    <a:pt x="6096" y="1370"/>
                    <a:pt x="4739" y="0"/>
                    <a:pt x="3048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6"/>
            <p:cNvSpPr/>
            <p:nvPr/>
          </p:nvSpPr>
          <p:spPr>
            <a:xfrm>
              <a:off x="3555800" y="2997225"/>
              <a:ext cx="152700" cy="152725"/>
            </a:xfrm>
            <a:custGeom>
              <a:avLst/>
              <a:gdLst/>
              <a:ahLst/>
              <a:cxnLst/>
              <a:rect l="l" t="t" r="r" b="b"/>
              <a:pathLst>
                <a:path w="6108" h="6109" extrusionOk="0">
                  <a:moveTo>
                    <a:pt x="3060" y="0"/>
                  </a:moveTo>
                  <a:cubicBezTo>
                    <a:pt x="1369" y="0"/>
                    <a:pt x="0" y="1370"/>
                    <a:pt x="0" y="3048"/>
                  </a:cubicBezTo>
                  <a:cubicBezTo>
                    <a:pt x="0" y="4739"/>
                    <a:pt x="1369" y="6108"/>
                    <a:pt x="3060" y="6108"/>
                  </a:cubicBezTo>
                  <a:cubicBezTo>
                    <a:pt x="4739" y="6108"/>
                    <a:pt x="6108" y="4739"/>
                    <a:pt x="6108" y="3048"/>
                  </a:cubicBezTo>
                  <a:cubicBezTo>
                    <a:pt x="6108" y="1370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6"/>
            <p:cNvSpPr/>
            <p:nvPr/>
          </p:nvSpPr>
          <p:spPr>
            <a:xfrm>
              <a:off x="3916850" y="2998125"/>
              <a:ext cx="152425" cy="152425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0"/>
                  </a:moveTo>
                  <a:cubicBezTo>
                    <a:pt x="1358" y="0"/>
                    <a:pt x="0" y="1358"/>
                    <a:pt x="0" y="3048"/>
                  </a:cubicBezTo>
                  <a:cubicBezTo>
                    <a:pt x="0" y="4727"/>
                    <a:pt x="1358" y="6096"/>
                    <a:pt x="3048" y="6096"/>
                  </a:cubicBezTo>
                  <a:cubicBezTo>
                    <a:pt x="4739" y="6096"/>
                    <a:pt x="6096" y="4727"/>
                    <a:pt x="6096" y="3048"/>
                  </a:cubicBezTo>
                  <a:cubicBezTo>
                    <a:pt x="6096" y="1358"/>
                    <a:pt x="4739" y="0"/>
                    <a:pt x="3048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6"/>
            <p:cNvSpPr/>
            <p:nvPr/>
          </p:nvSpPr>
          <p:spPr>
            <a:xfrm>
              <a:off x="3555800" y="3503250"/>
              <a:ext cx="152700" cy="152700"/>
            </a:xfrm>
            <a:custGeom>
              <a:avLst/>
              <a:gdLst/>
              <a:ahLst/>
              <a:cxnLst/>
              <a:rect l="l" t="t" r="r" b="b"/>
              <a:pathLst>
                <a:path w="6108" h="6108" extrusionOk="0">
                  <a:moveTo>
                    <a:pt x="3060" y="0"/>
                  </a:moveTo>
                  <a:cubicBezTo>
                    <a:pt x="1369" y="0"/>
                    <a:pt x="0" y="1369"/>
                    <a:pt x="0" y="3048"/>
                  </a:cubicBezTo>
                  <a:cubicBezTo>
                    <a:pt x="0" y="4739"/>
                    <a:pt x="1369" y="6108"/>
                    <a:pt x="3060" y="6108"/>
                  </a:cubicBezTo>
                  <a:cubicBezTo>
                    <a:pt x="4739" y="6108"/>
                    <a:pt x="6108" y="4739"/>
                    <a:pt x="6108" y="3048"/>
                  </a:cubicBezTo>
                  <a:cubicBezTo>
                    <a:pt x="6108" y="1369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6"/>
            <p:cNvSpPr/>
            <p:nvPr/>
          </p:nvSpPr>
          <p:spPr>
            <a:xfrm>
              <a:off x="3916850" y="3504125"/>
              <a:ext cx="152425" cy="152425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1"/>
                  </a:moveTo>
                  <a:cubicBezTo>
                    <a:pt x="1358" y="1"/>
                    <a:pt x="0" y="1358"/>
                    <a:pt x="0" y="3049"/>
                  </a:cubicBezTo>
                  <a:cubicBezTo>
                    <a:pt x="0" y="4728"/>
                    <a:pt x="1358" y="6097"/>
                    <a:pt x="3048" y="6097"/>
                  </a:cubicBezTo>
                  <a:cubicBezTo>
                    <a:pt x="4739" y="6097"/>
                    <a:pt x="6096" y="4728"/>
                    <a:pt x="6096" y="3049"/>
                  </a:cubicBezTo>
                  <a:cubicBezTo>
                    <a:pt x="6096" y="1358"/>
                    <a:pt x="4739" y="1"/>
                    <a:pt x="3048" y="1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6"/>
            <p:cNvSpPr/>
            <p:nvPr/>
          </p:nvSpPr>
          <p:spPr>
            <a:xfrm>
              <a:off x="3555800" y="4044975"/>
              <a:ext cx="152700" cy="152425"/>
            </a:xfrm>
            <a:custGeom>
              <a:avLst/>
              <a:gdLst/>
              <a:ahLst/>
              <a:cxnLst/>
              <a:rect l="l" t="t" r="r" b="b"/>
              <a:pathLst>
                <a:path w="6108" h="6097" extrusionOk="0">
                  <a:moveTo>
                    <a:pt x="3060" y="0"/>
                  </a:moveTo>
                  <a:cubicBezTo>
                    <a:pt x="1369" y="0"/>
                    <a:pt x="0" y="1370"/>
                    <a:pt x="0" y="3048"/>
                  </a:cubicBezTo>
                  <a:cubicBezTo>
                    <a:pt x="0" y="4739"/>
                    <a:pt x="1369" y="6096"/>
                    <a:pt x="3060" y="6096"/>
                  </a:cubicBezTo>
                  <a:cubicBezTo>
                    <a:pt x="4739" y="6096"/>
                    <a:pt x="6108" y="4739"/>
                    <a:pt x="6108" y="3048"/>
                  </a:cubicBezTo>
                  <a:cubicBezTo>
                    <a:pt x="6108" y="1370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6"/>
            <p:cNvSpPr/>
            <p:nvPr/>
          </p:nvSpPr>
          <p:spPr>
            <a:xfrm>
              <a:off x="3916850" y="4045575"/>
              <a:ext cx="152425" cy="152725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69"/>
                    <a:pt x="0" y="3060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60"/>
                  </a:cubicBezTo>
                  <a:cubicBezTo>
                    <a:pt x="6096" y="1369"/>
                    <a:pt x="4739" y="0"/>
                    <a:pt x="3048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6"/>
            <p:cNvSpPr/>
            <p:nvPr/>
          </p:nvSpPr>
          <p:spPr>
            <a:xfrm>
              <a:off x="3615325" y="1563725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6"/>
            <p:cNvSpPr/>
            <p:nvPr/>
          </p:nvSpPr>
          <p:spPr>
            <a:xfrm>
              <a:off x="3615325" y="2026575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6"/>
            <p:cNvSpPr/>
            <p:nvPr/>
          </p:nvSpPr>
          <p:spPr>
            <a:xfrm>
              <a:off x="3615325" y="2530800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9"/>
                    <a:pt x="0" y="1643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43"/>
                  </a:cubicBezTo>
                  <a:cubicBezTo>
                    <a:pt x="15764" y="739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6"/>
            <p:cNvSpPr/>
            <p:nvPr/>
          </p:nvSpPr>
          <p:spPr>
            <a:xfrm>
              <a:off x="3615325" y="3032950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6"/>
            <p:cNvSpPr/>
            <p:nvPr/>
          </p:nvSpPr>
          <p:spPr>
            <a:xfrm>
              <a:off x="3615325" y="3538650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1"/>
                  </a:moveTo>
                  <a:cubicBezTo>
                    <a:pt x="750" y="1"/>
                    <a:pt x="0" y="739"/>
                    <a:pt x="0" y="1656"/>
                  </a:cubicBezTo>
                  <a:cubicBezTo>
                    <a:pt x="0" y="2561"/>
                    <a:pt x="750" y="3299"/>
                    <a:pt x="1655" y="3299"/>
                  </a:cubicBezTo>
                  <a:lnTo>
                    <a:pt x="14109" y="3299"/>
                  </a:lnTo>
                  <a:cubicBezTo>
                    <a:pt x="15038" y="3299"/>
                    <a:pt x="15776" y="2561"/>
                    <a:pt x="15764" y="1656"/>
                  </a:cubicBezTo>
                  <a:cubicBezTo>
                    <a:pt x="15764" y="739"/>
                    <a:pt x="15026" y="1"/>
                    <a:pt x="14109" y="1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6"/>
            <p:cNvSpPr/>
            <p:nvPr/>
          </p:nvSpPr>
          <p:spPr>
            <a:xfrm>
              <a:off x="3615325" y="4080400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6"/>
            <p:cNvSpPr/>
            <p:nvPr/>
          </p:nvSpPr>
          <p:spPr>
            <a:xfrm>
              <a:off x="576847" y="1106228"/>
              <a:ext cx="18475" cy="3530673"/>
            </a:xfrm>
            <a:custGeom>
              <a:avLst/>
              <a:gdLst/>
              <a:ahLst/>
              <a:cxnLst/>
              <a:rect l="l" t="t" r="r" b="b"/>
              <a:pathLst>
                <a:path w="739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739" y="135041"/>
                  </a:lnTo>
                  <a:lnTo>
                    <a:pt x="739" y="1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6"/>
            <p:cNvSpPr/>
            <p:nvPr/>
          </p:nvSpPr>
          <p:spPr>
            <a:xfrm>
              <a:off x="625072" y="1106228"/>
              <a:ext cx="18775" cy="3530673"/>
            </a:xfrm>
            <a:custGeom>
              <a:avLst/>
              <a:gdLst/>
              <a:ahLst/>
              <a:cxnLst/>
              <a:rect l="l" t="t" r="r" b="b"/>
              <a:pathLst>
                <a:path w="751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750" y="135041"/>
                  </a:lnTo>
                  <a:lnTo>
                    <a:pt x="750" y="1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6"/>
            <p:cNvSpPr/>
            <p:nvPr/>
          </p:nvSpPr>
          <p:spPr>
            <a:xfrm>
              <a:off x="7021099" y="1106228"/>
              <a:ext cx="18475" cy="3530673"/>
            </a:xfrm>
            <a:custGeom>
              <a:avLst/>
              <a:gdLst/>
              <a:ahLst/>
              <a:cxnLst/>
              <a:rect l="l" t="t" r="r" b="b"/>
              <a:pathLst>
                <a:path w="739" h="135042" extrusionOk="0">
                  <a:moveTo>
                    <a:pt x="1" y="1"/>
                  </a:moveTo>
                  <a:lnTo>
                    <a:pt x="1" y="135041"/>
                  </a:lnTo>
                  <a:lnTo>
                    <a:pt x="739" y="135041"/>
                  </a:lnTo>
                  <a:lnTo>
                    <a:pt x="739" y="1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6"/>
            <p:cNvSpPr/>
            <p:nvPr/>
          </p:nvSpPr>
          <p:spPr>
            <a:xfrm>
              <a:off x="6980024" y="1106228"/>
              <a:ext cx="18775" cy="3530673"/>
            </a:xfrm>
            <a:custGeom>
              <a:avLst/>
              <a:gdLst/>
              <a:ahLst/>
              <a:cxnLst/>
              <a:rect l="l" t="t" r="r" b="b"/>
              <a:pathLst>
                <a:path w="751" h="135042" extrusionOk="0">
                  <a:moveTo>
                    <a:pt x="1" y="1"/>
                  </a:moveTo>
                  <a:lnTo>
                    <a:pt x="1" y="135041"/>
                  </a:lnTo>
                  <a:lnTo>
                    <a:pt x="751" y="135041"/>
                  </a:lnTo>
                  <a:lnTo>
                    <a:pt x="751" y="1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9" name="Google Shape;129;p6"/>
          <p:cNvSpPr txBox="1">
            <a:spLocks noGrp="1"/>
          </p:cNvSpPr>
          <p:nvPr>
            <p:ph type="title"/>
          </p:nvPr>
        </p:nvSpPr>
        <p:spPr>
          <a:xfrm>
            <a:off x="713100" y="445025"/>
            <a:ext cx="3438000" cy="106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0"/>
          <p:cNvSpPr txBox="1">
            <a:spLocks noGrp="1"/>
          </p:cNvSpPr>
          <p:nvPr>
            <p:ph type="title"/>
          </p:nvPr>
        </p:nvSpPr>
        <p:spPr>
          <a:xfrm rot="-281821">
            <a:off x="817867" y="858276"/>
            <a:ext cx="2249454" cy="177387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1"/>
          <p:cNvSpPr txBox="1">
            <a:spLocks noGrp="1"/>
          </p:cNvSpPr>
          <p:nvPr>
            <p:ph type="title" hasCustomPrompt="1"/>
          </p:nvPr>
        </p:nvSpPr>
        <p:spPr>
          <a:xfrm>
            <a:off x="1338750" y="1597550"/>
            <a:ext cx="6464700" cy="1472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1pPr>
            <a:lvl2pPr lvl="1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2pPr>
            <a:lvl3pPr lvl="2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3pPr>
            <a:lvl4pPr lvl="3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4pPr>
            <a:lvl5pPr lvl="4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5pPr>
            <a:lvl6pPr lvl="5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6pPr>
            <a:lvl7pPr lvl="6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7pPr>
            <a:lvl8pPr lvl="7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8pPr>
            <a:lvl9pPr lvl="8" algn="ctr"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9pPr>
          </a:lstStyle>
          <a:p>
            <a:r>
              <a:t>xx%</a:t>
            </a:r>
          </a:p>
        </p:txBody>
      </p:sp>
      <p:sp>
        <p:nvSpPr>
          <p:cNvPr id="247" name="Google Shape;247;p11"/>
          <p:cNvSpPr txBox="1">
            <a:spLocks noGrp="1"/>
          </p:cNvSpPr>
          <p:nvPr>
            <p:ph type="subTitle" idx="1"/>
          </p:nvPr>
        </p:nvSpPr>
        <p:spPr>
          <a:xfrm>
            <a:off x="1340550" y="3100436"/>
            <a:ext cx="6464700" cy="5121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lt1"/>
        </a:solidFill>
        <a:effectLst/>
      </p:bgPr>
    </p:bg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0" name="Google Shape;250;p13"/>
          <p:cNvGrpSpPr/>
          <p:nvPr/>
        </p:nvGrpSpPr>
        <p:grpSpPr>
          <a:xfrm>
            <a:off x="155326" y="91359"/>
            <a:ext cx="8833348" cy="4894379"/>
            <a:chOff x="375925" y="955900"/>
            <a:chExt cx="6888675" cy="3816875"/>
          </a:xfrm>
        </p:grpSpPr>
        <p:sp>
          <p:nvSpPr>
            <p:cNvPr id="251" name="Google Shape;251;p13"/>
            <p:cNvSpPr/>
            <p:nvPr/>
          </p:nvSpPr>
          <p:spPr>
            <a:xfrm>
              <a:off x="375925" y="956200"/>
              <a:ext cx="6888675" cy="3816575"/>
            </a:xfrm>
            <a:custGeom>
              <a:avLst/>
              <a:gdLst/>
              <a:ahLst/>
              <a:cxnLst/>
              <a:rect l="l" t="t" r="r" b="b"/>
              <a:pathLst>
                <a:path w="275547" h="152663" extrusionOk="0">
                  <a:moveTo>
                    <a:pt x="1108" y="0"/>
                  </a:moveTo>
                  <a:cubicBezTo>
                    <a:pt x="501" y="0"/>
                    <a:pt x="1" y="489"/>
                    <a:pt x="1" y="1108"/>
                  </a:cubicBezTo>
                  <a:lnTo>
                    <a:pt x="1" y="151543"/>
                  </a:lnTo>
                  <a:cubicBezTo>
                    <a:pt x="1" y="152162"/>
                    <a:pt x="489" y="152662"/>
                    <a:pt x="1108" y="152662"/>
                  </a:cubicBezTo>
                  <a:lnTo>
                    <a:pt x="274440" y="152662"/>
                  </a:lnTo>
                  <a:cubicBezTo>
                    <a:pt x="275047" y="152662"/>
                    <a:pt x="275547" y="152162"/>
                    <a:pt x="275547" y="151531"/>
                  </a:cubicBezTo>
                  <a:lnTo>
                    <a:pt x="275547" y="1108"/>
                  </a:lnTo>
                  <a:cubicBezTo>
                    <a:pt x="275547" y="501"/>
                    <a:pt x="275059" y="0"/>
                    <a:pt x="27444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100013" dist="66675" dir="5400000" algn="bl" rotWithShape="0">
                <a:schemeClr val="accent2">
                  <a:alpha val="32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13"/>
            <p:cNvSpPr/>
            <p:nvPr/>
          </p:nvSpPr>
          <p:spPr>
            <a:xfrm>
              <a:off x="3607875" y="955900"/>
              <a:ext cx="424200" cy="3816875"/>
            </a:xfrm>
            <a:custGeom>
              <a:avLst/>
              <a:gdLst/>
              <a:ahLst/>
              <a:cxnLst/>
              <a:rect l="l" t="t" r="r" b="b"/>
              <a:pathLst>
                <a:path w="16968" h="152675" extrusionOk="0">
                  <a:moveTo>
                    <a:pt x="1" y="1"/>
                  </a:moveTo>
                  <a:lnTo>
                    <a:pt x="1" y="152674"/>
                  </a:lnTo>
                  <a:lnTo>
                    <a:pt x="16967" y="152674"/>
                  </a:lnTo>
                  <a:lnTo>
                    <a:pt x="16967" y="1"/>
                  </a:lnTo>
                  <a:close/>
                </a:path>
              </a:pathLst>
            </a:custGeom>
            <a:solidFill>
              <a:srgbClr val="40BF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13"/>
            <p:cNvSpPr/>
            <p:nvPr/>
          </p:nvSpPr>
          <p:spPr>
            <a:xfrm>
              <a:off x="554821" y="1106228"/>
              <a:ext cx="3188800" cy="3530673"/>
            </a:xfrm>
            <a:custGeom>
              <a:avLst/>
              <a:gdLst/>
              <a:ahLst/>
              <a:cxnLst/>
              <a:rect l="l" t="t" r="r" b="b"/>
              <a:pathLst>
                <a:path w="127552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127552" y="135041"/>
                  </a:lnTo>
                  <a:lnTo>
                    <a:pt x="127552" y="1"/>
                  </a:ln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254;p13"/>
            <p:cNvSpPr/>
            <p:nvPr/>
          </p:nvSpPr>
          <p:spPr>
            <a:xfrm>
              <a:off x="599172" y="1106228"/>
              <a:ext cx="3154275" cy="3530673"/>
            </a:xfrm>
            <a:custGeom>
              <a:avLst/>
              <a:gdLst/>
              <a:ahLst/>
              <a:cxnLst/>
              <a:rect l="l" t="t" r="r" b="b"/>
              <a:pathLst>
                <a:path w="126171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126171" y="135041"/>
                  </a:lnTo>
                  <a:lnTo>
                    <a:pt x="126171" y="1"/>
                  </a:ln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255;p13"/>
            <p:cNvSpPr/>
            <p:nvPr/>
          </p:nvSpPr>
          <p:spPr>
            <a:xfrm>
              <a:off x="3763850" y="1258925"/>
              <a:ext cx="90525" cy="3263225"/>
            </a:xfrm>
            <a:custGeom>
              <a:avLst/>
              <a:gdLst/>
              <a:ahLst/>
              <a:cxnLst/>
              <a:rect l="l" t="t" r="r" b="b"/>
              <a:pathLst>
                <a:path w="3621" h="130529" extrusionOk="0">
                  <a:moveTo>
                    <a:pt x="1" y="0"/>
                  </a:moveTo>
                  <a:lnTo>
                    <a:pt x="1" y="130528"/>
                  </a:lnTo>
                  <a:lnTo>
                    <a:pt x="3620" y="130528"/>
                  </a:lnTo>
                  <a:lnTo>
                    <a:pt x="3620" y="0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256;p13"/>
            <p:cNvSpPr/>
            <p:nvPr/>
          </p:nvSpPr>
          <p:spPr>
            <a:xfrm>
              <a:off x="3703725" y="1074675"/>
              <a:ext cx="217900" cy="218200"/>
            </a:xfrm>
            <a:custGeom>
              <a:avLst/>
              <a:gdLst/>
              <a:ahLst/>
              <a:cxnLst/>
              <a:rect l="l" t="t" r="r" b="b"/>
              <a:pathLst>
                <a:path w="8716" h="8728" extrusionOk="0">
                  <a:moveTo>
                    <a:pt x="4358" y="0"/>
                  </a:moveTo>
                  <a:cubicBezTo>
                    <a:pt x="1941" y="0"/>
                    <a:pt x="0" y="1953"/>
                    <a:pt x="0" y="4358"/>
                  </a:cubicBezTo>
                  <a:cubicBezTo>
                    <a:pt x="0" y="6775"/>
                    <a:pt x="1941" y="8727"/>
                    <a:pt x="4358" y="8727"/>
                  </a:cubicBezTo>
                  <a:cubicBezTo>
                    <a:pt x="6763" y="8727"/>
                    <a:pt x="8716" y="6775"/>
                    <a:pt x="8716" y="4358"/>
                  </a:cubicBezTo>
                  <a:cubicBezTo>
                    <a:pt x="8716" y="1953"/>
                    <a:pt x="6763" y="0"/>
                    <a:pt x="4358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257;p13"/>
            <p:cNvSpPr/>
            <p:nvPr/>
          </p:nvSpPr>
          <p:spPr>
            <a:xfrm>
              <a:off x="3703734" y="1131261"/>
              <a:ext cx="217900" cy="193172"/>
            </a:xfrm>
            <a:custGeom>
              <a:avLst/>
              <a:gdLst/>
              <a:ahLst/>
              <a:cxnLst/>
              <a:rect l="l" t="t" r="r" b="b"/>
              <a:pathLst>
                <a:path w="8716" h="8728" extrusionOk="0">
                  <a:moveTo>
                    <a:pt x="4358" y="0"/>
                  </a:moveTo>
                  <a:cubicBezTo>
                    <a:pt x="1941" y="0"/>
                    <a:pt x="0" y="1953"/>
                    <a:pt x="0" y="4370"/>
                  </a:cubicBezTo>
                  <a:cubicBezTo>
                    <a:pt x="0" y="6775"/>
                    <a:pt x="1941" y="8727"/>
                    <a:pt x="4358" y="8727"/>
                  </a:cubicBezTo>
                  <a:cubicBezTo>
                    <a:pt x="6763" y="8727"/>
                    <a:pt x="8716" y="6775"/>
                    <a:pt x="8716" y="4370"/>
                  </a:cubicBezTo>
                  <a:cubicBezTo>
                    <a:pt x="8716" y="1953"/>
                    <a:pt x="6763" y="0"/>
                    <a:pt x="4358" y="0"/>
                  </a:cubicBez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13"/>
            <p:cNvSpPr/>
            <p:nvPr/>
          </p:nvSpPr>
          <p:spPr>
            <a:xfrm>
              <a:off x="3885598" y="1106228"/>
              <a:ext cx="3176300" cy="3530673"/>
            </a:xfrm>
            <a:custGeom>
              <a:avLst/>
              <a:gdLst/>
              <a:ahLst/>
              <a:cxnLst/>
              <a:rect l="l" t="t" r="r" b="b"/>
              <a:pathLst>
                <a:path w="127052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127052" y="135041"/>
                  </a:lnTo>
                  <a:lnTo>
                    <a:pt x="127052" y="1"/>
                  </a:ln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13"/>
            <p:cNvSpPr/>
            <p:nvPr/>
          </p:nvSpPr>
          <p:spPr>
            <a:xfrm>
              <a:off x="3884698" y="1106228"/>
              <a:ext cx="3137325" cy="3530673"/>
            </a:xfrm>
            <a:custGeom>
              <a:avLst/>
              <a:gdLst/>
              <a:ahLst/>
              <a:cxnLst/>
              <a:rect l="l" t="t" r="r" b="b"/>
              <a:pathLst>
                <a:path w="125493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125492" y="135041"/>
                  </a:lnTo>
                  <a:lnTo>
                    <a:pt x="125492" y="1"/>
                  </a:ln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13"/>
            <p:cNvSpPr/>
            <p:nvPr/>
          </p:nvSpPr>
          <p:spPr>
            <a:xfrm>
              <a:off x="3842723" y="1106228"/>
              <a:ext cx="3137325" cy="3530673"/>
            </a:xfrm>
            <a:custGeom>
              <a:avLst/>
              <a:gdLst/>
              <a:ahLst/>
              <a:cxnLst/>
              <a:rect l="l" t="t" r="r" b="b"/>
              <a:pathLst>
                <a:path w="125493" h="135042" extrusionOk="0">
                  <a:moveTo>
                    <a:pt x="1" y="1"/>
                  </a:moveTo>
                  <a:lnTo>
                    <a:pt x="1" y="135041"/>
                  </a:lnTo>
                  <a:lnTo>
                    <a:pt x="125493" y="135041"/>
                  </a:lnTo>
                  <a:lnTo>
                    <a:pt x="12549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13"/>
            <p:cNvSpPr/>
            <p:nvPr/>
          </p:nvSpPr>
          <p:spPr>
            <a:xfrm>
              <a:off x="645297" y="1106228"/>
              <a:ext cx="3137325" cy="3530673"/>
            </a:xfrm>
            <a:custGeom>
              <a:avLst/>
              <a:gdLst/>
              <a:ahLst/>
              <a:cxnLst/>
              <a:rect l="l" t="t" r="r" b="b"/>
              <a:pathLst>
                <a:path w="125493" h="135042" extrusionOk="0">
                  <a:moveTo>
                    <a:pt x="1" y="1"/>
                  </a:moveTo>
                  <a:lnTo>
                    <a:pt x="1" y="135041"/>
                  </a:lnTo>
                  <a:lnTo>
                    <a:pt x="125493" y="135041"/>
                  </a:lnTo>
                  <a:lnTo>
                    <a:pt x="12549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13"/>
            <p:cNvSpPr/>
            <p:nvPr/>
          </p:nvSpPr>
          <p:spPr>
            <a:xfrm>
              <a:off x="3555800" y="1528600"/>
              <a:ext cx="152700" cy="152725"/>
            </a:xfrm>
            <a:custGeom>
              <a:avLst/>
              <a:gdLst/>
              <a:ahLst/>
              <a:cxnLst/>
              <a:rect l="l" t="t" r="r" b="b"/>
              <a:pathLst>
                <a:path w="6108" h="6109" extrusionOk="0">
                  <a:moveTo>
                    <a:pt x="3060" y="0"/>
                  </a:moveTo>
                  <a:cubicBezTo>
                    <a:pt x="1369" y="0"/>
                    <a:pt x="0" y="1369"/>
                    <a:pt x="0" y="3060"/>
                  </a:cubicBezTo>
                  <a:cubicBezTo>
                    <a:pt x="0" y="4739"/>
                    <a:pt x="1369" y="6108"/>
                    <a:pt x="3060" y="6108"/>
                  </a:cubicBezTo>
                  <a:cubicBezTo>
                    <a:pt x="4739" y="6108"/>
                    <a:pt x="6108" y="4739"/>
                    <a:pt x="6108" y="3060"/>
                  </a:cubicBezTo>
                  <a:cubicBezTo>
                    <a:pt x="6108" y="1369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13"/>
            <p:cNvSpPr/>
            <p:nvPr/>
          </p:nvSpPr>
          <p:spPr>
            <a:xfrm>
              <a:off x="3916850" y="1529475"/>
              <a:ext cx="152425" cy="152425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1"/>
                  </a:moveTo>
                  <a:cubicBezTo>
                    <a:pt x="1358" y="1"/>
                    <a:pt x="0" y="1358"/>
                    <a:pt x="0" y="3049"/>
                  </a:cubicBezTo>
                  <a:cubicBezTo>
                    <a:pt x="0" y="4740"/>
                    <a:pt x="1358" y="6097"/>
                    <a:pt x="3048" y="6097"/>
                  </a:cubicBezTo>
                  <a:cubicBezTo>
                    <a:pt x="4739" y="6097"/>
                    <a:pt x="6096" y="4740"/>
                    <a:pt x="6096" y="3049"/>
                  </a:cubicBezTo>
                  <a:cubicBezTo>
                    <a:pt x="6096" y="1358"/>
                    <a:pt x="4739" y="1"/>
                    <a:pt x="3048" y="1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13"/>
            <p:cNvSpPr/>
            <p:nvPr/>
          </p:nvSpPr>
          <p:spPr>
            <a:xfrm>
              <a:off x="3555800" y="1991150"/>
              <a:ext cx="152700" cy="152725"/>
            </a:xfrm>
            <a:custGeom>
              <a:avLst/>
              <a:gdLst/>
              <a:ahLst/>
              <a:cxnLst/>
              <a:rect l="l" t="t" r="r" b="b"/>
              <a:pathLst>
                <a:path w="6108" h="6109" extrusionOk="0">
                  <a:moveTo>
                    <a:pt x="3060" y="0"/>
                  </a:moveTo>
                  <a:cubicBezTo>
                    <a:pt x="1369" y="0"/>
                    <a:pt x="0" y="1370"/>
                    <a:pt x="0" y="3048"/>
                  </a:cubicBezTo>
                  <a:cubicBezTo>
                    <a:pt x="0" y="4739"/>
                    <a:pt x="1369" y="6108"/>
                    <a:pt x="3060" y="6108"/>
                  </a:cubicBezTo>
                  <a:cubicBezTo>
                    <a:pt x="4739" y="6108"/>
                    <a:pt x="6108" y="4739"/>
                    <a:pt x="6108" y="3048"/>
                  </a:cubicBezTo>
                  <a:cubicBezTo>
                    <a:pt x="6108" y="1370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13"/>
            <p:cNvSpPr/>
            <p:nvPr/>
          </p:nvSpPr>
          <p:spPr>
            <a:xfrm>
              <a:off x="3916850" y="1991750"/>
              <a:ext cx="152425" cy="152725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69"/>
                    <a:pt x="0" y="3060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60"/>
                  </a:cubicBezTo>
                  <a:cubicBezTo>
                    <a:pt x="6096" y="1369"/>
                    <a:pt x="4739" y="0"/>
                    <a:pt x="3048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266;p13"/>
            <p:cNvSpPr/>
            <p:nvPr/>
          </p:nvSpPr>
          <p:spPr>
            <a:xfrm>
              <a:off x="3555800" y="2495375"/>
              <a:ext cx="152700" cy="152425"/>
            </a:xfrm>
            <a:custGeom>
              <a:avLst/>
              <a:gdLst/>
              <a:ahLst/>
              <a:cxnLst/>
              <a:rect l="l" t="t" r="r" b="b"/>
              <a:pathLst>
                <a:path w="6108" h="6097" extrusionOk="0">
                  <a:moveTo>
                    <a:pt x="3060" y="1"/>
                  </a:moveTo>
                  <a:cubicBezTo>
                    <a:pt x="1369" y="1"/>
                    <a:pt x="0" y="1358"/>
                    <a:pt x="0" y="3049"/>
                  </a:cubicBezTo>
                  <a:cubicBezTo>
                    <a:pt x="0" y="4739"/>
                    <a:pt x="1369" y="6097"/>
                    <a:pt x="3060" y="6097"/>
                  </a:cubicBezTo>
                  <a:cubicBezTo>
                    <a:pt x="4739" y="6097"/>
                    <a:pt x="6108" y="4739"/>
                    <a:pt x="6108" y="3049"/>
                  </a:cubicBezTo>
                  <a:cubicBezTo>
                    <a:pt x="6108" y="1358"/>
                    <a:pt x="4739" y="1"/>
                    <a:pt x="3060" y="1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13"/>
            <p:cNvSpPr/>
            <p:nvPr/>
          </p:nvSpPr>
          <p:spPr>
            <a:xfrm>
              <a:off x="3916850" y="2495675"/>
              <a:ext cx="152425" cy="152725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70"/>
                    <a:pt x="0" y="3048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48"/>
                  </a:cubicBezTo>
                  <a:cubicBezTo>
                    <a:pt x="6096" y="1370"/>
                    <a:pt x="4739" y="0"/>
                    <a:pt x="3048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13"/>
            <p:cNvSpPr/>
            <p:nvPr/>
          </p:nvSpPr>
          <p:spPr>
            <a:xfrm>
              <a:off x="3555800" y="2997225"/>
              <a:ext cx="152700" cy="152725"/>
            </a:xfrm>
            <a:custGeom>
              <a:avLst/>
              <a:gdLst/>
              <a:ahLst/>
              <a:cxnLst/>
              <a:rect l="l" t="t" r="r" b="b"/>
              <a:pathLst>
                <a:path w="6108" h="6109" extrusionOk="0">
                  <a:moveTo>
                    <a:pt x="3060" y="0"/>
                  </a:moveTo>
                  <a:cubicBezTo>
                    <a:pt x="1369" y="0"/>
                    <a:pt x="0" y="1370"/>
                    <a:pt x="0" y="3048"/>
                  </a:cubicBezTo>
                  <a:cubicBezTo>
                    <a:pt x="0" y="4739"/>
                    <a:pt x="1369" y="6108"/>
                    <a:pt x="3060" y="6108"/>
                  </a:cubicBezTo>
                  <a:cubicBezTo>
                    <a:pt x="4739" y="6108"/>
                    <a:pt x="6108" y="4739"/>
                    <a:pt x="6108" y="3048"/>
                  </a:cubicBezTo>
                  <a:cubicBezTo>
                    <a:pt x="6108" y="1370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13"/>
            <p:cNvSpPr/>
            <p:nvPr/>
          </p:nvSpPr>
          <p:spPr>
            <a:xfrm>
              <a:off x="3916850" y="2998125"/>
              <a:ext cx="152425" cy="152425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0"/>
                  </a:moveTo>
                  <a:cubicBezTo>
                    <a:pt x="1358" y="0"/>
                    <a:pt x="0" y="1358"/>
                    <a:pt x="0" y="3048"/>
                  </a:cubicBezTo>
                  <a:cubicBezTo>
                    <a:pt x="0" y="4727"/>
                    <a:pt x="1358" y="6096"/>
                    <a:pt x="3048" y="6096"/>
                  </a:cubicBezTo>
                  <a:cubicBezTo>
                    <a:pt x="4739" y="6096"/>
                    <a:pt x="6096" y="4727"/>
                    <a:pt x="6096" y="3048"/>
                  </a:cubicBezTo>
                  <a:cubicBezTo>
                    <a:pt x="6096" y="1358"/>
                    <a:pt x="4739" y="0"/>
                    <a:pt x="3048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13"/>
            <p:cNvSpPr/>
            <p:nvPr/>
          </p:nvSpPr>
          <p:spPr>
            <a:xfrm>
              <a:off x="3555800" y="3503250"/>
              <a:ext cx="152700" cy="152700"/>
            </a:xfrm>
            <a:custGeom>
              <a:avLst/>
              <a:gdLst/>
              <a:ahLst/>
              <a:cxnLst/>
              <a:rect l="l" t="t" r="r" b="b"/>
              <a:pathLst>
                <a:path w="6108" h="6108" extrusionOk="0">
                  <a:moveTo>
                    <a:pt x="3060" y="0"/>
                  </a:moveTo>
                  <a:cubicBezTo>
                    <a:pt x="1369" y="0"/>
                    <a:pt x="0" y="1369"/>
                    <a:pt x="0" y="3048"/>
                  </a:cubicBezTo>
                  <a:cubicBezTo>
                    <a:pt x="0" y="4739"/>
                    <a:pt x="1369" y="6108"/>
                    <a:pt x="3060" y="6108"/>
                  </a:cubicBezTo>
                  <a:cubicBezTo>
                    <a:pt x="4739" y="6108"/>
                    <a:pt x="6108" y="4739"/>
                    <a:pt x="6108" y="3048"/>
                  </a:cubicBezTo>
                  <a:cubicBezTo>
                    <a:pt x="6108" y="1369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13"/>
            <p:cNvSpPr/>
            <p:nvPr/>
          </p:nvSpPr>
          <p:spPr>
            <a:xfrm>
              <a:off x="3916850" y="3504125"/>
              <a:ext cx="152425" cy="152425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1"/>
                  </a:moveTo>
                  <a:cubicBezTo>
                    <a:pt x="1358" y="1"/>
                    <a:pt x="0" y="1358"/>
                    <a:pt x="0" y="3049"/>
                  </a:cubicBezTo>
                  <a:cubicBezTo>
                    <a:pt x="0" y="4728"/>
                    <a:pt x="1358" y="6097"/>
                    <a:pt x="3048" y="6097"/>
                  </a:cubicBezTo>
                  <a:cubicBezTo>
                    <a:pt x="4739" y="6097"/>
                    <a:pt x="6096" y="4728"/>
                    <a:pt x="6096" y="3049"/>
                  </a:cubicBezTo>
                  <a:cubicBezTo>
                    <a:pt x="6096" y="1358"/>
                    <a:pt x="4739" y="1"/>
                    <a:pt x="3048" y="1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13"/>
            <p:cNvSpPr/>
            <p:nvPr/>
          </p:nvSpPr>
          <p:spPr>
            <a:xfrm>
              <a:off x="3555800" y="4044975"/>
              <a:ext cx="152700" cy="152425"/>
            </a:xfrm>
            <a:custGeom>
              <a:avLst/>
              <a:gdLst/>
              <a:ahLst/>
              <a:cxnLst/>
              <a:rect l="l" t="t" r="r" b="b"/>
              <a:pathLst>
                <a:path w="6108" h="6097" extrusionOk="0">
                  <a:moveTo>
                    <a:pt x="3060" y="0"/>
                  </a:moveTo>
                  <a:cubicBezTo>
                    <a:pt x="1369" y="0"/>
                    <a:pt x="0" y="1370"/>
                    <a:pt x="0" y="3048"/>
                  </a:cubicBezTo>
                  <a:cubicBezTo>
                    <a:pt x="0" y="4739"/>
                    <a:pt x="1369" y="6096"/>
                    <a:pt x="3060" y="6096"/>
                  </a:cubicBezTo>
                  <a:cubicBezTo>
                    <a:pt x="4739" y="6096"/>
                    <a:pt x="6108" y="4739"/>
                    <a:pt x="6108" y="3048"/>
                  </a:cubicBezTo>
                  <a:cubicBezTo>
                    <a:pt x="6108" y="1370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13"/>
            <p:cNvSpPr/>
            <p:nvPr/>
          </p:nvSpPr>
          <p:spPr>
            <a:xfrm>
              <a:off x="3916850" y="4045575"/>
              <a:ext cx="152425" cy="152725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69"/>
                    <a:pt x="0" y="3060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60"/>
                  </a:cubicBezTo>
                  <a:cubicBezTo>
                    <a:pt x="6096" y="1369"/>
                    <a:pt x="4739" y="0"/>
                    <a:pt x="3048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13"/>
            <p:cNvSpPr/>
            <p:nvPr/>
          </p:nvSpPr>
          <p:spPr>
            <a:xfrm>
              <a:off x="3615325" y="1563725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13"/>
            <p:cNvSpPr/>
            <p:nvPr/>
          </p:nvSpPr>
          <p:spPr>
            <a:xfrm>
              <a:off x="3615325" y="2026575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13"/>
            <p:cNvSpPr/>
            <p:nvPr/>
          </p:nvSpPr>
          <p:spPr>
            <a:xfrm>
              <a:off x="3615325" y="2530800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9"/>
                    <a:pt x="0" y="1643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43"/>
                  </a:cubicBezTo>
                  <a:cubicBezTo>
                    <a:pt x="15764" y="739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13"/>
            <p:cNvSpPr/>
            <p:nvPr/>
          </p:nvSpPr>
          <p:spPr>
            <a:xfrm>
              <a:off x="3615325" y="3032950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13"/>
            <p:cNvSpPr/>
            <p:nvPr/>
          </p:nvSpPr>
          <p:spPr>
            <a:xfrm>
              <a:off x="3615325" y="3538650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1"/>
                  </a:moveTo>
                  <a:cubicBezTo>
                    <a:pt x="750" y="1"/>
                    <a:pt x="0" y="739"/>
                    <a:pt x="0" y="1656"/>
                  </a:cubicBezTo>
                  <a:cubicBezTo>
                    <a:pt x="0" y="2561"/>
                    <a:pt x="750" y="3299"/>
                    <a:pt x="1655" y="3299"/>
                  </a:cubicBezTo>
                  <a:lnTo>
                    <a:pt x="14109" y="3299"/>
                  </a:lnTo>
                  <a:cubicBezTo>
                    <a:pt x="15038" y="3299"/>
                    <a:pt x="15776" y="2561"/>
                    <a:pt x="15764" y="1656"/>
                  </a:cubicBezTo>
                  <a:cubicBezTo>
                    <a:pt x="15764" y="739"/>
                    <a:pt x="15026" y="1"/>
                    <a:pt x="14109" y="1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13"/>
            <p:cNvSpPr/>
            <p:nvPr/>
          </p:nvSpPr>
          <p:spPr>
            <a:xfrm>
              <a:off x="3615325" y="4080400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13"/>
            <p:cNvSpPr/>
            <p:nvPr/>
          </p:nvSpPr>
          <p:spPr>
            <a:xfrm>
              <a:off x="576847" y="1106228"/>
              <a:ext cx="18475" cy="3530673"/>
            </a:xfrm>
            <a:custGeom>
              <a:avLst/>
              <a:gdLst/>
              <a:ahLst/>
              <a:cxnLst/>
              <a:rect l="l" t="t" r="r" b="b"/>
              <a:pathLst>
                <a:path w="739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739" y="135041"/>
                  </a:lnTo>
                  <a:lnTo>
                    <a:pt x="739" y="1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13"/>
            <p:cNvSpPr/>
            <p:nvPr/>
          </p:nvSpPr>
          <p:spPr>
            <a:xfrm>
              <a:off x="625072" y="1106228"/>
              <a:ext cx="18775" cy="3530673"/>
            </a:xfrm>
            <a:custGeom>
              <a:avLst/>
              <a:gdLst/>
              <a:ahLst/>
              <a:cxnLst/>
              <a:rect l="l" t="t" r="r" b="b"/>
              <a:pathLst>
                <a:path w="751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750" y="135041"/>
                  </a:lnTo>
                  <a:lnTo>
                    <a:pt x="750" y="1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13"/>
            <p:cNvSpPr/>
            <p:nvPr/>
          </p:nvSpPr>
          <p:spPr>
            <a:xfrm>
              <a:off x="7021099" y="1106228"/>
              <a:ext cx="18475" cy="3530673"/>
            </a:xfrm>
            <a:custGeom>
              <a:avLst/>
              <a:gdLst/>
              <a:ahLst/>
              <a:cxnLst/>
              <a:rect l="l" t="t" r="r" b="b"/>
              <a:pathLst>
                <a:path w="739" h="135042" extrusionOk="0">
                  <a:moveTo>
                    <a:pt x="1" y="1"/>
                  </a:moveTo>
                  <a:lnTo>
                    <a:pt x="1" y="135041"/>
                  </a:lnTo>
                  <a:lnTo>
                    <a:pt x="739" y="135041"/>
                  </a:lnTo>
                  <a:lnTo>
                    <a:pt x="739" y="1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13"/>
            <p:cNvSpPr/>
            <p:nvPr/>
          </p:nvSpPr>
          <p:spPr>
            <a:xfrm>
              <a:off x="6980024" y="1106228"/>
              <a:ext cx="18775" cy="3530673"/>
            </a:xfrm>
            <a:custGeom>
              <a:avLst/>
              <a:gdLst/>
              <a:ahLst/>
              <a:cxnLst/>
              <a:rect l="l" t="t" r="r" b="b"/>
              <a:pathLst>
                <a:path w="751" h="135042" extrusionOk="0">
                  <a:moveTo>
                    <a:pt x="1" y="1"/>
                  </a:moveTo>
                  <a:lnTo>
                    <a:pt x="1" y="135041"/>
                  </a:lnTo>
                  <a:lnTo>
                    <a:pt x="751" y="135041"/>
                  </a:lnTo>
                  <a:lnTo>
                    <a:pt x="751" y="1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4" name="Google Shape;284;p13"/>
          <p:cNvSpPr txBox="1">
            <a:spLocks noGrp="1"/>
          </p:cNvSpPr>
          <p:nvPr>
            <p:ph type="title"/>
          </p:nvPr>
        </p:nvSpPr>
        <p:spPr>
          <a:xfrm>
            <a:off x="1513125" y="1893750"/>
            <a:ext cx="1993500" cy="110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85" name="Google Shape;285;p13"/>
          <p:cNvSpPr txBox="1">
            <a:spLocks noGrp="1"/>
          </p:cNvSpPr>
          <p:nvPr>
            <p:ph type="subTitle" idx="1"/>
          </p:nvPr>
        </p:nvSpPr>
        <p:spPr>
          <a:xfrm>
            <a:off x="6119527" y="425358"/>
            <a:ext cx="2046900" cy="42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9pPr>
          </a:lstStyle>
          <a:p>
            <a:endParaRPr/>
          </a:p>
        </p:txBody>
      </p:sp>
      <p:sp>
        <p:nvSpPr>
          <p:cNvPr id="286" name="Google Shape;286;p13"/>
          <p:cNvSpPr txBox="1">
            <a:spLocks noGrp="1"/>
          </p:cNvSpPr>
          <p:nvPr>
            <p:ph type="title" idx="2" hasCustomPrompt="1"/>
          </p:nvPr>
        </p:nvSpPr>
        <p:spPr>
          <a:xfrm>
            <a:off x="5229300" y="716400"/>
            <a:ext cx="704100" cy="4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r>
              <a:t>xx%</a:t>
            </a:r>
          </a:p>
        </p:txBody>
      </p:sp>
      <p:sp>
        <p:nvSpPr>
          <p:cNvPr id="287" name="Google Shape;287;p13"/>
          <p:cNvSpPr txBox="1">
            <a:spLocks noGrp="1"/>
          </p:cNvSpPr>
          <p:nvPr>
            <p:ph type="subTitle" idx="3"/>
          </p:nvPr>
        </p:nvSpPr>
        <p:spPr>
          <a:xfrm>
            <a:off x="6119527" y="792148"/>
            <a:ext cx="2046900" cy="65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8" name="Google Shape;288;p13"/>
          <p:cNvSpPr txBox="1">
            <a:spLocks noGrp="1"/>
          </p:cNvSpPr>
          <p:nvPr>
            <p:ph type="subTitle" idx="4"/>
          </p:nvPr>
        </p:nvSpPr>
        <p:spPr>
          <a:xfrm>
            <a:off x="6119527" y="1482252"/>
            <a:ext cx="2046900" cy="42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9pPr>
          </a:lstStyle>
          <a:p>
            <a:endParaRPr/>
          </a:p>
        </p:txBody>
      </p:sp>
      <p:sp>
        <p:nvSpPr>
          <p:cNvPr id="289" name="Google Shape;289;p13"/>
          <p:cNvSpPr txBox="1">
            <a:spLocks noGrp="1"/>
          </p:cNvSpPr>
          <p:nvPr>
            <p:ph type="title" idx="5" hasCustomPrompt="1"/>
          </p:nvPr>
        </p:nvSpPr>
        <p:spPr>
          <a:xfrm>
            <a:off x="5229300" y="1781930"/>
            <a:ext cx="704100" cy="4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r>
              <a:t>xx%</a:t>
            </a:r>
          </a:p>
        </p:txBody>
      </p:sp>
      <p:sp>
        <p:nvSpPr>
          <p:cNvPr id="290" name="Google Shape;290;p13"/>
          <p:cNvSpPr txBox="1">
            <a:spLocks noGrp="1"/>
          </p:cNvSpPr>
          <p:nvPr>
            <p:ph type="subTitle" idx="6"/>
          </p:nvPr>
        </p:nvSpPr>
        <p:spPr>
          <a:xfrm>
            <a:off x="6119527" y="1853908"/>
            <a:ext cx="2046900" cy="65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1" name="Google Shape;291;p13"/>
          <p:cNvSpPr txBox="1">
            <a:spLocks noGrp="1"/>
          </p:cNvSpPr>
          <p:nvPr>
            <p:ph type="subTitle" idx="7"/>
          </p:nvPr>
        </p:nvSpPr>
        <p:spPr>
          <a:xfrm>
            <a:off x="6119527" y="2539146"/>
            <a:ext cx="2046900" cy="42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9pPr>
          </a:lstStyle>
          <a:p>
            <a:endParaRPr/>
          </a:p>
        </p:txBody>
      </p:sp>
      <p:sp>
        <p:nvSpPr>
          <p:cNvPr id="292" name="Google Shape;292;p13"/>
          <p:cNvSpPr txBox="1">
            <a:spLocks noGrp="1"/>
          </p:cNvSpPr>
          <p:nvPr>
            <p:ph type="title" idx="8" hasCustomPrompt="1"/>
          </p:nvPr>
        </p:nvSpPr>
        <p:spPr>
          <a:xfrm>
            <a:off x="5229300" y="2847460"/>
            <a:ext cx="704100" cy="4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r>
              <a:t>xx%</a:t>
            </a:r>
          </a:p>
        </p:txBody>
      </p:sp>
      <p:sp>
        <p:nvSpPr>
          <p:cNvPr id="293" name="Google Shape;293;p13"/>
          <p:cNvSpPr txBox="1">
            <a:spLocks noGrp="1"/>
          </p:cNvSpPr>
          <p:nvPr>
            <p:ph type="subTitle" idx="9"/>
          </p:nvPr>
        </p:nvSpPr>
        <p:spPr>
          <a:xfrm>
            <a:off x="6119527" y="2915668"/>
            <a:ext cx="2046900" cy="65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4" name="Google Shape;294;p13"/>
          <p:cNvSpPr txBox="1">
            <a:spLocks noGrp="1"/>
          </p:cNvSpPr>
          <p:nvPr>
            <p:ph type="subTitle" idx="13"/>
          </p:nvPr>
        </p:nvSpPr>
        <p:spPr>
          <a:xfrm>
            <a:off x="6119527" y="3596040"/>
            <a:ext cx="2046900" cy="42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Delius"/>
              <a:buNone/>
              <a:defRPr sz="2000" b="1">
                <a:latin typeface="Delius"/>
                <a:ea typeface="Delius"/>
                <a:cs typeface="Delius"/>
                <a:sym typeface="Delius"/>
              </a:defRPr>
            </a:lvl9pPr>
          </a:lstStyle>
          <a:p>
            <a:endParaRPr/>
          </a:p>
        </p:txBody>
      </p:sp>
      <p:sp>
        <p:nvSpPr>
          <p:cNvPr id="295" name="Google Shape;295;p13"/>
          <p:cNvSpPr txBox="1">
            <a:spLocks noGrp="1"/>
          </p:cNvSpPr>
          <p:nvPr>
            <p:ph type="title" idx="14" hasCustomPrompt="1"/>
          </p:nvPr>
        </p:nvSpPr>
        <p:spPr>
          <a:xfrm>
            <a:off x="5229300" y="3912989"/>
            <a:ext cx="704100" cy="4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r>
              <a:t>xx%</a:t>
            </a:r>
          </a:p>
        </p:txBody>
      </p:sp>
      <p:sp>
        <p:nvSpPr>
          <p:cNvPr id="296" name="Google Shape;296;p13"/>
          <p:cNvSpPr txBox="1">
            <a:spLocks noGrp="1"/>
          </p:cNvSpPr>
          <p:nvPr>
            <p:ph type="subTitle" idx="15"/>
          </p:nvPr>
        </p:nvSpPr>
        <p:spPr>
          <a:xfrm>
            <a:off x="6119527" y="3977428"/>
            <a:ext cx="2046900" cy="65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"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8" name="Google Shape;298;p14"/>
          <p:cNvGrpSpPr/>
          <p:nvPr/>
        </p:nvGrpSpPr>
        <p:grpSpPr>
          <a:xfrm>
            <a:off x="155326" y="91359"/>
            <a:ext cx="8833348" cy="4894379"/>
            <a:chOff x="375925" y="955900"/>
            <a:chExt cx="6888675" cy="3816875"/>
          </a:xfrm>
        </p:grpSpPr>
        <p:sp>
          <p:nvSpPr>
            <p:cNvPr id="299" name="Google Shape;299;p14"/>
            <p:cNvSpPr/>
            <p:nvPr/>
          </p:nvSpPr>
          <p:spPr>
            <a:xfrm>
              <a:off x="375925" y="956200"/>
              <a:ext cx="6888675" cy="3816575"/>
            </a:xfrm>
            <a:custGeom>
              <a:avLst/>
              <a:gdLst/>
              <a:ahLst/>
              <a:cxnLst/>
              <a:rect l="l" t="t" r="r" b="b"/>
              <a:pathLst>
                <a:path w="275547" h="152663" extrusionOk="0">
                  <a:moveTo>
                    <a:pt x="1108" y="0"/>
                  </a:moveTo>
                  <a:cubicBezTo>
                    <a:pt x="501" y="0"/>
                    <a:pt x="1" y="489"/>
                    <a:pt x="1" y="1108"/>
                  </a:cubicBezTo>
                  <a:lnTo>
                    <a:pt x="1" y="151543"/>
                  </a:lnTo>
                  <a:cubicBezTo>
                    <a:pt x="1" y="152162"/>
                    <a:pt x="489" y="152662"/>
                    <a:pt x="1108" y="152662"/>
                  </a:cubicBezTo>
                  <a:lnTo>
                    <a:pt x="274440" y="152662"/>
                  </a:lnTo>
                  <a:cubicBezTo>
                    <a:pt x="275047" y="152662"/>
                    <a:pt x="275547" y="152162"/>
                    <a:pt x="275547" y="151531"/>
                  </a:cubicBezTo>
                  <a:lnTo>
                    <a:pt x="275547" y="1108"/>
                  </a:lnTo>
                  <a:cubicBezTo>
                    <a:pt x="275547" y="501"/>
                    <a:pt x="275059" y="0"/>
                    <a:pt x="27444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100013" dist="66675" dir="5400000" algn="bl" rotWithShape="0">
                <a:schemeClr val="accent2">
                  <a:alpha val="32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14"/>
            <p:cNvSpPr/>
            <p:nvPr/>
          </p:nvSpPr>
          <p:spPr>
            <a:xfrm>
              <a:off x="3607875" y="955900"/>
              <a:ext cx="424200" cy="3816875"/>
            </a:xfrm>
            <a:custGeom>
              <a:avLst/>
              <a:gdLst/>
              <a:ahLst/>
              <a:cxnLst/>
              <a:rect l="l" t="t" r="r" b="b"/>
              <a:pathLst>
                <a:path w="16968" h="152675" extrusionOk="0">
                  <a:moveTo>
                    <a:pt x="1" y="1"/>
                  </a:moveTo>
                  <a:lnTo>
                    <a:pt x="1" y="152674"/>
                  </a:lnTo>
                  <a:lnTo>
                    <a:pt x="16967" y="152674"/>
                  </a:lnTo>
                  <a:lnTo>
                    <a:pt x="16967" y="1"/>
                  </a:lnTo>
                  <a:close/>
                </a:path>
              </a:pathLst>
            </a:custGeom>
            <a:solidFill>
              <a:srgbClr val="40BF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14"/>
            <p:cNvSpPr/>
            <p:nvPr/>
          </p:nvSpPr>
          <p:spPr>
            <a:xfrm>
              <a:off x="554821" y="1106228"/>
              <a:ext cx="3188800" cy="3530673"/>
            </a:xfrm>
            <a:custGeom>
              <a:avLst/>
              <a:gdLst/>
              <a:ahLst/>
              <a:cxnLst/>
              <a:rect l="l" t="t" r="r" b="b"/>
              <a:pathLst>
                <a:path w="127552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127552" y="135041"/>
                  </a:lnTo>
                  <a:lnTo>
                    <a:pt x="127552" y="1"/>
                  </a:ln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14"/>
            <p:cNvSpPr/>
            <p:nvPr/>
          </p:nvSpPr>
          <p:spPr>
            <a:xfrm>
              <a:off x="599172" y="1106228"/>
              <a:ext cx="3154275" cy="3530673"/>
            </a:xfrm>
            <a:custGeom>
              <a:avLst/>
              <a:gdLst/>
              <a:ahLst/>
              <a:cxnLst/>
              <a:rect l="l" t="t" r="r" b="b"/>
              <a:pathLst>
                <a:path w="126171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126171" y="135041"/>
                  </a:lnTo>
                  <a:lnTo>
                    <a:pt x="126171" y="1"/>
                  </a:ln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14"/>
            <p:cNvSpPr/>
            <p:nvPr/>
          </p:nvSpPr>
          <p:spPr>
            <a:xfrm>
              <a:off x="3763850" y="1258925"/>
              <a:ext cx="90525" cy="3263225"/>
            </a:xfrm>
            <a:custGeom>
              <a:avLst/>
              <a:gdLst/>
              <a:ahLst/>
              <a:cxnLst/>
              <a:rect l="l" t="t" r="r" b="b"/>
              <a:pathLst>
                <a:path w="3621" h="130529" extrusionOk="0">
                  <a:moveTo>
                    <a:pt x="1" y="0"/>
                  </a:moveTo>
                  <a:lnTo>
                    <a:pt x="1" y="130528"/>
                  </a:lnTo>
                  <a:lnTo>
                    <a:pt x="3620" y="130528"/>
                  </a:lnTo>
                  <a:lnTo>
                    <a:pt x="3620" y="0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14"/>
            <p:cNvSpPr/>
            <p:nvPr/>
          </p:nvSpPr>
          <p:spPr>
            <a:xfrm>
              <a:off x="3703725" y="1074675"/>
              <a:ext cx="217900" cy="218200"/>
            </a:xfrm>
            <a:custGeom>
              <a:avLst/>
              <a:gdLst/>
              <a:ahLst/>
              <a:cxnLst/>
              <a:rect l="l" t="t" r="r" b="b"/>
              <a:pathLst>
                <a:path w="8716" h="8728" extrusionOk="0">
                  <a:moveTo>
                    <a:pt x="4358" y="0"/>
                  </a:moveTo>
                  <a:cubicBezTo>
                    <a:pt x="1941" y="0"/>
                    <a:pt x="0" y="1953"/>
                    <a:pt x="0" y="4358"/>
                  </a:cubicBezTo>
                  <a:cubicBezTo>
                    <a:pt x="0" y="6775"/>
                    <a:pt x="1941" y="8727"/>
                    <a:pt x="4358" y="8727"/>
                  </a:cubicBezTo>
                  <a:cubicBezTo>
                    <a:pt x="6763" y="8727"/>
                    <a:pt x="8716" y="6775"/>
                    <a:pt x="8716" y="4358"/>
                  </a:cubicBezTo>
                  <a:cubicBezTo>
                    <a:pt x="8716" y="1953"/>
                    <a:pt x="6763" y="0"/>
                    <a:pt x="4358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14"/>
            <p:cNvSpPr/>
            <p:nvPr/>
          </p:nvSpPr>
          <p:spPr>
            <a:xfrm>
              <a:off x="3703734" y="1131261"/>
              <a:ext cx="217900" cy="193172"/>
            </a:xfrm>
            <a:custGeom>
              <a:avLst/>
              <a:gdLst/>
              <a:ahLst/>
              <a:cxnLst/>
              <a:rect l="l" t="t" r="r" b="b"/>
              <a:pathLst>
                <a:path w="8716" h="8728" extrusionOk="0">
                  <a:moveTo>
                    <a:pt x="4358" y="0"/>
                  </a:moveTo>
                  <a:cubicBezTo>
                    <a:pt x="1941" y="0"/>
                    <a:pt x="0" y="1953"/>
                    <a:pt x="0" y="4370"/>
                  </a:cubicBezTo>
                  <a:cubicBezTo>
                    <a:pt x="0" y="6775"/>
                    <a:pt x="1941" y="8727"/>
                    <a:pt x="4358" y="8727"/>
                  </a:cubicBezTo>
                  <a:cubicBezTo>
                    <a:pt x="6763" y="8727"/>
                    <a:pt x="8716" y="6775"/>
                    <a:pt x="8716" y="4370"/>
                  </a:cubicBezTo>
                  <a:cubicBezTo>
                    <a:pt x="8716" y="1953"/>
                    <a:pt x="6763" y="0"/>
                    <a:pt x="4358" y="0"/>
                  </a:cubicBez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14"/>
            <p:cNvSpPr/>
            <p:nvPr/>
          </p:nvSpPr>
          <p:spPr>
            <a:xfrm>
              <a:off x="3885598" y="1106228"/>
              <a:ext cx="3176300" cy="3530673"/>
            </a:xfrm>
            <a:custGeom>
              <a:avLst/>
              <a:gdLst/>
              <a:ahLst/>
              <a:cxnLst/>
              <a:rect l="l" t="t" r="r" b="b"/>
              <a:pathLst>
                <a:path w="127052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127052" y="135041"/>
                  </a:lnTo>
                  <a:lnTo>
                    <a:pt x="127052" y="1"/>
                  </a:ln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14"/>
            <p:cNvSpPr/>
            <p:nvPr/>
          </p:nvSpPr>
          <p:spPr>
            <a:xfrm>
              <a:off x="3884698" y="1106228"/>
              <a:ext cx="3137325" cy="3530673"/>
            </a:xfrm>
            <a:custGeom>
              <a:avLst/>
              <a:gdLst/>
              <a:ahLst/>
              <a:cxnLst/>
              <a:rect l="l" t="t" r="r" b="b"/>
              <a:pathLst>
                <a:path w="125493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125492" y="135041"/>
                  </a:lnTo>
                  <a:lnTo>
                    <a:pt x="125492" y="1"/>
                  </a:ln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14"/>
            <p:cNvSpPr/>
            <p:nvPr/>
          </p:nvSpPr>
          <p:spPr>
            <a:xfrm>
              <a:off x="3842723" y="1106228"/>
              <a:ext cx="3137325" cy="3530673"/>
            </a:xfrm>
            <a:custGeom>
              <a:avLst/>
              <a:gdLst/>
              <a:ahLst/>
              <a:cxnLst/>
              <a:rect l="l" t="t" r="r" b="b"/>
              <a:pathLst>
                <a:path w="125493" h="135042" extrusionOk="0">
                  <a:moveTo>
                    <a:pt x="1" y="1"/>
                  </a:moveTo>
                  <a:lnTo>
                    <a:pt x="1" y="135041"/>
                  </a:lnTo>
                  <a:lnTo>
                    <a:pt x="125493" y="135041"/>
                  </a:lnTo>
                  <a:lnTo>
                    <a:pt x="12549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14"/>
            <p:cNvSpPr/>
            <p:nvPr/>
          </p:nvSpPr>
          <p:spPr>
            <a:xfrm>
              <a:off x="645297" y="1106228"/>
              <a:ext cx="3137325" cy="3530673"/>
            </a:xfrm>
            <a:custGeom>
              <a:avLst/>
              <a:gdLst/>
              <a:ahLst/>
              <a:cxnLst/>
              <a:rect l="l" t="t" r="r" b="b"/>
              <a:pathLst>
                <a:path w="125493" h="135042" extrusionOk="0">
                  <a:moveTo>
                    <a:pt x="1" y="1"/>
                  </a:moveTo>
                  <a:lnTo>
                    <a:pt x="1" y="135041"/>
                  </a:lnTo>
                  <a:lnTo>
                    <a:pt x="125493" y="135041"/>
                  </a:lnTo>
                  <a:lnTo>
                    <a:pt x="12549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14"/>
            <p:cNvSpPr/>
            <p:nvPr/>
          </p:nvSpPr>
          <p:spPr>
            <a:xfrm>
              <a:off x="3555800" y="1528600"/>
              <a:ext cx="152700" cy="152725"/>
            </a:xfrm>
            <a:custGeom>
              <a:avLst/>
              <a:gdLst/>
              <a:ahLst/>
              <a:cxnLst/>
              <a:rect l="l" t="t" r="r" b="b"/>
              <a:pathLst>
                <a:path w="6108" h="6109" extrusionOk="0">
                  <a:moveTo>
                    <a:pt x="3060" y="0"/>
                  </a:moveTo>
                  <a:cubicBezTo>
                    <a:pt x="1369" y="0"/>
                    <a:pt x="0" y="1369"/>
                    <a:pt x="0" y="3060"/>
                  </a:cubicBezTo>
                  <a:cubicBezTo>
                    <a:pt x="0" y="4739"/>
                    <a:pt x="1369" y="6108"/>
                    <a:pt x="3060" y="6108"/>
                  </a:cubicBezTo>
                  <a:cubicBezTo>
                    <a:pt x="4739" y="6108"/>
                    <a:pt x="6108" y="4739"/>
                    <a:pt x="6108" y="3060"/>
                  </a:cubicBezTo>
                  <a:cubicBezTo>
                    <a:pt x="6108" y="1369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14"/>
            <p:cNvSpPr/>
            <p:nvPr/>
          </p:nvSpPr>
          <p:spPr>
            <a:xfrm>
              <a:off x="3916850" y="1529475"/>
              <a:ext cx="152425" cy="152425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1"/>
                  </a:moveTo>
                  <a:cubicBezTo>
                    <a:pt x="1358" y="1"/>
                    <a:pt x="0" y="1358"/>
                    <a:pt x="0" y="3049"/>
                  </a:cubicBezTo>
                  <a:cubicBezTo>
                    <a:pt x="0" y="4740"/>
                    <a:pt x="1358" y="6097"/>
                    <a:pt x="3048" y="6097"/>
                  </a:cubicBezTo>
                  <a:cubicBezTo>
                    <a:pt x="4739" y="6097"/>
                    <a:pt x="6096" y="4740"/>
                    <a:pt x="6096" y="3049"/>
                  </a:cubicBezTo>
                  <a:cubicBezTo>
                    <a:pt x="6096" y="1358"/>
                    <a:pt x="4739" y="1"/>
                    <a:pt x="3048" y="1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14"/>
            <p:cNvSpPr/>
            <p:nvPr/>
          </p:nvSpPr>
          <p:spPr>
            <a:xfrm>
              <a:off x="3555800" y="1991150"/>
              <a:ext cx="152700" cy="152725"/>
            </a:xfrm>
            <a:custGeom>
              <a:avLst/>
              <a:gdLst/>
              <a:ahLst/>
              <a:cxnLst/>
              <a:rect l="l" t="t" r="r" b="b"/>
              <a:pathLst>
                <a:path w="6108" h="6109" extrusionOk="0">
                  <a:moveTo>
                    <a:pt x="3060" y="0"/>
                  </a:moveTo>
                  <a:cubicBezTo>
                    <a:pt x="1369" y="0"/>
                    <a:pt x="0" y="1370"/>
                    <a:pt x="0" y="3048"/>
                  </a:cubicBezTo>
                  <a:cubicBezTo>
                    <a:pt x="0" y="4739"/>
                    <a:pt x="1369" y="6108"/>
                    <a:pt x="3060" y="6108"/>
                  </a:cubicBezTo>
                  <a:cubicBezTo>
                    <a:pt x="4739" y="6108"/>
                    <a:pt x="6108" y="4739"/>
                    <a:pt x="6108" y="3048"/>
                  </a:cubicBezTo>
                  <a:cubicBezTo>
                    <a:pt x="6108" y="1370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14"/>
            <p:cNvSpPr/>
            <p:nvPr/>
          </p:nvSpPr>
          <p:spPr>
            <a:xfrm>
              <a:off x="3916850" y="1991750"/>
              <a:ext cx="152425" cy="152725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69"/>
                    <a:pt x="0" y="3060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60"/>
                  </a:cubicBezTo>
                  <a:cubicBezTo>
                    <a:pt x="6096" y="1369"/>
                    <a:pt x="4739" y="0"/>
                    <a:pt x="3048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14"/>
            <p:cNvSpPr/>
            <p:nvPr/>
          </p:nvSpPr>
          <p:spPr>
            <a:xfrm>
              <a:off x="3555800" y="2495375"/>
              <a:ext cx="152700" cy="152425"/>
            </a:xfrm>
            <a:custGeom>
              <a:avLst/>
              <a:gdLst/>
              <a:ahLst/>
              <a:cxnLst/>
              <a:rect l="l" t="t" r="r" b="b"/>
              <a:pathLst>
                <a:path w="6108" h="6097" extrusionOk="0">
                  <a:moveTo>
                    <a:pt x="3060" y="1"/>
                  </a:moveTo>
                  <a:cubicBezTo>
                    <a:pt x="1369" y="1"/>
                    <a:pt x="0" y="1358"/>
                    <a:pt x="0" y="3049"/>
                  </a:cubicBezTo>
                  <a:cubicBezTo>
                    <a:pt x="0" y="4739"/>
                    <a:pt x="1369" y="6097"/>
                    <a:pt x="3060" y="6097"/>
                  </a:cubicBezTo>
                  <a:cubicBezTo>
                    <a:pt x="4739" y="6097"/>
                    <a:pt x="6108" y="4739"/>
                    <a:pt x="6108" y="3049"/>
                  </a:cubicBezTo>
                  <a:cubicBezTo>
                    <a:pt x="6108" y="1358"/>
                    <a:pt x="4739" y="1"/>
                    <a:pt x="3060" y="1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14"/>
            <p:cNvSpPr/>
            <p:nvPr/>
          </p:nvSpPr>
          <p:spPr>
            <a:xfrm>
              <a:off x="3916850" y="2495675"/>
              <a:ext cx="152425" cy="152725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70"/>
                    <a:pt x="0" y="3048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48"/>
                  </a:cubicBezTo>
                  <a:cubicBezTo>
                    <a:pt x="6096" y="1370"/>
                    <a:pt x="4739" y="0"/>
                    <a:pt x="3048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14"/>
            <p:cNvSpPr/>
            <p:nvPr/>
          </p:nvSpPr>
          <p:spPr>
            <a:xfrm>
              <a:off x="3555800" y="2997225"/>
              <a:ext cx="152700" cy="152725"/>
            </a:xfrm>
            <a:custGeom>
              <a:avLst/>
              <a:gdLst/>
              <a:ahLst/>
              <a:cxnLst/>
              <a:rect l="l" t="t" r="r" b="b"/>
              <a:pathLst>
                <a:path w="6108" h="6109" extrusionOk="0">
                  <a:moveTo>
                    <a:pt x="3060" y="0"/>
                  </a:moveTo>
                  <a:cubicBezTo>
                    <a:pt x="1369" y="0"/>
                    <a:pt x="0" y="1370"/>
                    <a:pt x="0" y="3048"/>
                  </a:cubicBezTo>
                  <a:cubicBezTo>
                    <a:pt x="0" y="4739"/>
                    <a:pt x="1369" y="6108"/>
                    <a:pt x="3060" y="6108"/>
                  </a:cubicBezTo>
                  <a:cubicBezTo>
                    <a:pt x="4739" y="6108"/>
                    <a:pt x="6108" y="4739"/>
                    <a:pt x="6108" y="3048"/>
                  </a:cubicBezTo>
                  <a:cubicBezTo>
                    <a:pt x="6108" y="1370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14"/>
            <p:cNvSpPr/>
            <p:nvPr/>
          </p:nvSpPr>
          <p:spPr>
            <a:xfrm>
              <a:off x="3916850" y="2998125"/>
              <a:ext cx="152425" cy="152425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0"/>
                  </a:moveTo>
                  <a:cubicBezTo>
                    <a:pt x="1358" y="0"/>
                    <a:pt x="0" y="1358"/>
                    <a:pt x="0" y="3048"/>
                  </a:cubicBezTo>
                  <a:cubicBezTo>
                    <a:pt x="0" y="4727"/>
                    <a:pt x="1358" y="6096"/>
                    <a:pt x="3048" y="6096"/>
                  </a:cubicBezTo>
                  <a:cubicBezTo>
                    <a:pt x="4739" y="6096"/>
                    <a:pt x="6096" y="4727"/>
                    <a:pt x="6096" y="3048"/>
                  </a:cubicBezTo>
                  <a:cubicBezTo>
                    <a:pt x="6096" y="1358"/>
                    <a:pt x="4739" y="0"/>
                    <a:pt x="3048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14"/>
            <p:cNvSpPr/>
            <p:nvPr/>
          </p:nvSpPr>
          <p:spPr>
            <a:xfrm>
              <a:off x="3555800" y="3503250"/>
              <a:ext cx="152700" cy="152700"/>
            </a:xfrm>
            <a:custGeom>
              <a:avLst/>
              <a:gdLst/>
              <a:ahLst/>
              <a:cxnLst/>
              <a:rect l="l" t="t" r="r" b="b"/>
              <a:pathLst>
                <a:path w="6108" h="6108" extrusionOk="0">
                  <a:moveTo>
                    <a:pt x="3060" y="0"/>
                  </a:moveTo>
                  <a:cubicBezTo>
                    <a:pt x="1369" y="0"/>
                    <a:pt x="0" y="1369"/>
                    <a:pt x="0" y="3048"/>
                  </a:cubicBezTo>
                  <a:cubicBezTo>
                    <a:pt x="0" y="4739"/>
                    <a:pt x="1369" y="6108"/>
                    <a:pt x="3060" y="6108"/>
                  </a:cubicBezTo>
                  <a:cubicBezTo>
                    <a:pt x="4739" y="6108"/>
                    <a:pt x="6108" y="4739"/>
                    <a:pt x="6108" y="3048"/>
                  </a:cubicBezTo>
                  <a:cubicBezTo>
                    <a:pt x="6108" y="1369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14"/>
            <p:cNvSpPr/>
            <p:nvPr/>
          </p:nvSpPr>
          <p:spPr>
            <a:xfrm>
              <a:off x="3916850" y="3504125"/>
              <a:ext cx="152425" cy="152425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1"/>
                  </a:moveTo>
                  <a:cubicBezTo>
                    <a:pt x="1358" y="1"/>
                    <a:pt x="0" y="1358"/>
                    <a:pt x="0" y="3049"/>
                  </a:cubicBezTo>
                  <a:cubicBezTo>
                    <a:pt x="0" y="4728"/>
                    <a:pt x="1358" y="6097"/>
                    <a:pt x="3048" y="6097"/>
                  </a:cubicBezTo>
                  <a:cubicBezTo>
                    <a:pt x="4739" y="6097"/>
                    <a:pt x="6096" y="4728"/>
                    <a:pt x="6096" y="3049"/>
                  </a:cubicBezTo>
                  <a:cubicBezTo>
                    <a:pt x="6096" y="1358"/>
                    <a:pt x="4739" y="1"/>
                    <a:pt x="3048" y="1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14"/>
            <p:cNvSpPr/>
            <p:nvPr/>
          </p:nvSpPr>
          <p:spPr>
            <a:xfrm>
              <a:off x="3555800" y="4044975"/>
              <a:ext cx="152700" cy="152425"/>
            </a:xfrm>
            <a:custGeom>
              <a:avLst/>
              <a:gdLst/>
              <a:ahLst/>
              <a:cxnLst/>
              <a:rect l="l" t="t" r="r" b="b"/>
              <a:pathLst>
                <a:path w="6108" h="6097" extrusionOk="0">
                  <a:moveTo>
                    <a:pt x="3060" y="0"/>
                  </a:moveTo>
                  <a:cubicBezTo>
                    <a:pt x="1369" y="0"/>
                    <a:pt x="0" y="1370"/>
                    <a:pt x="0" y="3048"/>
                  </a:cubicBezTo>
                  <a:cubicBezTo>
                    <a:pt x="0" y="4739"/>
                    <a:pt x="1369" y="6096"/>
                    <a:pt x="3060" y="6096"/>
                  </a:cubicBezTo>
                  <a:cubicBezTo>
                    <a:pt x="4739" y="6096"/>
                    <a:pt x="6108" y="4739"/>
                    <a:pt x="6108" y="3048"/>
                  </a:cubicBezTo>
                  <a:cubicBezTo>
                    <a:pt x="6108" y="1370"/>
                    <a:pt x="4739" y="0"/>
                    <a:pt x="3060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14"/>
            <p:cNvSpPr/>
            <p:nvPr/>
          </p:nvSpPr>
          <p:spPr>
            <a:xfrm>
              <a:off x="3916850" y="4045575"/>
              <a:ext cx="152425" cy="152725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69"/>
                    <a:pt x="0" y="3060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60"/>
                  </a:cubicBezTo>
                  <a:cubicBezTo>
                    <a:pt x="6096" y="1369"/>
                    <a:pt x="4739" y="0"/>
                    <a:pt x="3048" y="0"/>
                  </a:cubicBezTo>
                  <a:close/>
                </a:path>
              </a:pathLst>
            </a:custGeom>
            <a:solidFill>
              <a:srgbClr val="F2EE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14"/>
            <p:cNvSpPr/>
            <p:nvPr/>
          </p:nvSpPr>
          <p:spPr>
            <a:xfrm>
              <a:off x="3615325" y="1563725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14"/>
            <p:cNvSpPr/>
            <p:nvPr/>
          </p:nvSpPr>
          <p:spPr>
            <a:xfrm>
              <a:off x="3615325" y="2026575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14"/>
            <p:cNvSpPr/>
            <p:nvPr/>
          </p:nvSpPr>
          <p:spPr>
            <a:xfrm>
              <a:off x="3615325" y="2530800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9"/>
                    <a:pt x="0" y="1643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43"/>
                  </a:cubicBezTo>
                  <a:cubicBezTo>
                    <a:pt x="15764" y="739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14"/>
            <p:cNvSpPr/>
            <p:nvPr/>
          </p:nvSpPr>
          <p:spPr>
            <a:xfrm>
              <a:off x="3615325" y="3032950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14"/>
            <p:cNvSpPr/>
            <p:nvPr/>
          </p:nvSpPr>
          <p:spPr>
            <a:xfrm>
              <a:off x="3615325" y="3538650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1"/>
                  </a:moveTo>
                  <a:cubicBezTo>
                    <a:pt x="750" y="1"/>
                    <a:pt x="0" y="739"/>
                    <a:pt x="0" y="1656"/>
                  </a:cubicBezTo>
                  <a:cubicBezTo>
                    <a:pt x="0" y="2561"/>
                    <a:pt x="750" y="3299"/>
                    <a:pt x="1655" y="3299"/>
                  </a:cubicBezTo>
                  <a:lnTo>
                    <a:pt x="14109" y="3299"/>
                  </a:lnTo>
                  <a:cubicBezTo>
                    <a:pt x="15038" y="3299"/>
                    <a:pt x="15776" y="2561"/>
                    <a:pt x="15764" y="1656"/>
                  </a:cubicBezTo>
                  <a:cubicBezTo>
                    <a:pt x="15764" y="739"/>
                    <a:pt x="15026" y="1"/>
                    <a:pt x="14109" y="1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14"/>
            <p:cNvSpPr/>
            <p:nvPr/>
          </p:nvSpPr>
          <p:spPr>
            <a:xfrm>
              <a:off x="3615325" y="4080400"/>
              <a:ext cx="394425" cy="82475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14"/>
            <p:cNvSpPr/>
            <p:nvPr/>
          </p:nvSpPr>
          <p:spPr>
            <a:xfrm>
              <a:off x="576847" y="1106228"/>
              <a:ext cx="18475" cy="3530673"/>
            </a:xfrm>
            <a:custGeom>
              <a:avLst/>
              <a:gdLst/>
              <a:ahLst/>
              <a:cxnLst/>
              <a:rect l="l" t="t" r="r" b="b"/>
              <a:pathLst>
                <a:path w="739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739" y="135041"/>
                  </a:lnTo>
                  <a:lnTo>
                    <a:pt x="739" y="1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14"/>
            <p:cNvSpPr/>
            <p:nvPr/>
          </p:nvSpPr>
          <p:spPr>
            <a:xfrm>
              <a:off x="625072" y="1106228"/>
              <a:ext cx="18775" cy="3530673"/>
            </a:xfrm>
            <a:custGeom>
              <a:avLst/>
              <a:gdLst/>
              <a:ahLst/>
              <a:cxnLst/>
              <a:rect l="l" t="t" r="r" b="b"/>
              <a:pathLst>
                <a:path w="751" h="135042" extrusionOk="0">
                  <a:moveTo>
                    <a:pt x="0" y="1"/>
                  </a:moveTo>
                  <a:lnTo>
                    <a:pt x="0" y="135041"/>
                  </a:lnTo>
                  <a:lnTo>
                    <a:pt x="750" y="135041"/>
                  </a:lnTo>
                  <a:lnTo>
                    <a:pt x="750" y="1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14"/>
            <p:cNvSpPr/>
            <p:nvPr/>
          </p:nvSpPr>
          <p:spPr>
            <a:xfrm>
              <a:off x="7021099" y="1106228"/>
              <a:ext cx="18475" cy="3530673"/>
            </a:xfrm>
            <a:custGeom>
              <a:avLst/>
              <a:gdLst/>
              <a:ahLst/>
              <a:cxnLst/>
              <a:rect l="l" t="t" r="r" b="b"/>
              <a:pathLst>
                <a:path w="739" h="135042" extrusionOk="0">
                  <a:moveTo>
                    <a:pt x="1" y="1"/>
                  </a:moveTo>
                  <a:lnTo>
                    <a:pt x="1" y="135041"/>
                  </a:lnTo>
                  <a:lnTo>
                    <a:pt x="739" y="135041"/>
                  </a:lnTo>
                  <a:lnTo>
                    <a:pt x="739" y="1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14"/>
            <p:cNvSpPr/>
            <p:nvPr/>
          </p:nvSpPr>
          <p:spPr>
            <a:xfrm>
              <a:off x="6980024" y="1106228"/>
              <a:ext cx="18775" cy="3530673"/>
            </a:xfrm>
            <a:custGeom>
              <a:avLst/>
              <a:gdLst/>
              <a:ahLst/>
              <a:cxnLst/>
              <a:rect l="l" t="t" r="r" b="b"/>
              <a:pathLst>
                <a:path w="751" h="135042" extrusionOk="0">
                  <a:moveTo>
                    <a:pt x="1" y="1"/>
                  </a:moveTo>
                  <a:lnTo>
                    <a:pt x="1" y="135041"/>
                  </a:lnTo>
                  <a:lnTo>
                    <a:pt x="751" y="135041"/>
                  </a:lnTo>
                  <a:lnTo>
                    <a:pt x="751" y="1"/>
                  </a:lnTo>
                  <a:close/>
                </a:path>
              </a:pathLst>
            </a:custGeom>
            <a:solidFill>
              <a:srgbClr val="E2DA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2" name="Google Shape;332;p14"/>
          <p:cNvSpPr txBox="1">
            <a:spLocks noGrp="1"/>
          </p:cNvSpPr>
          <p:nvPr>
            <p:ph type="title"/>
          </p:nvPr>
        </p:nvSpPr>
        <p:spPr>
          <a:xfrm>
            <a:off x="2715750" y="3894713"/>
            <a:ext cx="3712500" cy="42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33" name="Google Shape;333;p14"/>
          <p:cNvSpPr txBox="1">
            <a:spLocks noGrp="1"/>
          </p:cNvSpPr>
          <p:nvPr>
            <p:ph type="subTitle" idx="1"/>
          </p:nvPr>
        </p:nvSpPr>
        <p:spPr>
          <a:xfrm>
            <a:off x="2569500" y="1475992"/>
            <a:ext cx="4005000" cy="20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Delius"/>
              <a:buNone/>
              <a:defRPr sz="2800">
                <a:latin typeface="Delius"/>
                <a:ea typeface="Delius"/>
                <a:cs typeface="Delius"/>
                <a:sym typeface="Deliu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Font typeface="Delius"/>
              <a:buNone/>
              <a:defRPr sz="2400">
                <a:latin typeface="Delius"/>
                <a:ea typeface="Delius"/>
                <a:cs typeface="Delius"/>
                <a:sym typeface="Deliu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Font typeface="Delius"/>
              <a:buNone/>
              <a:defRPr sz="2400">
                <a:latin typeface="Delius"/>
                <a:ea typeface="Delius"/>
                <a:cs typeface="Delius"/>
                <a:sym typeface="Deliu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Font typeface="Delius"/>
              <a:buNone/>
              <a:defRPr sz="2400">
                <a:latin typeface="Delius"/>
                <a:ea typeface="Delius"/>
                <a:cs typeface="Delius"/>
                <a:sym typeface="Deliu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Font typeface="Delius"/>
              <a:buNone/>
              <a:defRPr sz="2400">
                <a:latin typeface="Delius"/>
                <a:ea typeface="Delius"/>
                <a:cs typeface="Delius"/>
                <a:sym typeface="Deliu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Font typeface="Delius"/>
              <a:buNone/>
              <a:defRPr sz="2400">
                <a:latin typeface="Delius"/>
                <a:ea typeface="Delius"/>
                <a:cs typeface="Delius"/>
                <a:sym typeface="Deliu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Font typeface="Delius"/>
              <a:buNone/>
              <a:defRPr sz="2400">
                <a:latin typeface="Delius"/>
                <a:ea typeface="Delius"/>
                <a:cs typeface="Delius"/>
                <a:sym typeface="Deliu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Font typeface="Delius"/>
              <a:buNone/>
              <a:defRPr sz="2400">
                <a:latin typeface="Delius"/>
                <a:ea typeface="Delius"/>
                <a:cs typeface="Delius"/>
                <a:sym typeface="Deliu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Font typeface="Delius"/>
              <a:buNone/>
              <a:defRPr sz="2400">
                <a:latin typeface="Delius"/>
                <a:ea typeface="Delius"/>
                <a:cs typeface="Delius"/>
                <a:sym typeface="Deliu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CUSTOM_6"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p19"/>
          <p:cNvSpPr txBox="1">
            <a:spLocks noGrp="1"/>
          </p:cNvSpPr>
          <p:nvPr>
            <p:ph type="title"/>
          </p:nvPr>
        </p:nvSpPr>
        <p:spPr>
          <a:xfrm>
            <a:off x="3752375" y="1600550"/>
            <a:ext cx="4368000" cy="131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12" name="Google Shape;512;p19"/>
          <p:cNvSpPr txBox="1">
            <a:spLocks noGrp="1"/>
          </p:cNvSpPr>
          <p:nvPr>
            <p:ph type="subTitle" idx="1"/>
          </p:nvPr>
        </p:nvSpPr>
        <p:spPr>
          <a:xfrm>
            <a:off x="4363550" y="2846125"/>
            <a:ext cx="3145500" cy="79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13" name="Google Shape;513;p19"/>
          <p:cNvSpPr txBox="1">
            <a:spLocks noGrp="1"/>
          </p:cNvSpPr>
          <p:nvPr>
            <p:ph type="title" idx="2" hasCustomPrompt="1"/>
          </p:nvPr>
        </p:nvSpPr>
        <p:spPr>
          <a:xfrm>
            <a:off x="5584250" y="935588"/>
            <a:ext cx="704100" cy="4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100" y="445025"/>
            <a:ext cx="7717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100" y="1152475"/>
            <a:ext cx="77178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5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0.png"/><Relationship Id="rId7" Type="http://schemas.openxmlformats.org/officeDocument/2006/relationships/image" Target="../media/image16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10.png"/><Relationship Id="rId5" Type="http://schemas.openxmlformats.org/officeDocument/2006/relationships/image" Target="../media/image1410.png"/><Relationship Id="rId4" Type="http://schemas.openxmlformats.org/officeDocument/2006/relationships/image" Target="../media/image1310.png"/></Relationships>
</file>

<file path=ppt/slides/_rels/slide10.xml.rels><?xml version="1.0" encoding="UTF-8" standalone="yes"?>
<Relationships xmlns="http://schemas.openxmlformats.org/package/2006/relationships"><Relationship Id="rId26" Type="http://schemas.openxmlformats.org/officeDocument/2006/relationships/image" Target="../media/image51.png"/><Relationship Id="rId21" Type="http://schemas.openxmlformats.org/officeDocument/2006/relationships/image" Target="../media/image46.png"/><Relationship Id="rId42" Type="http://schemas.openxmlformats.org/officeDocument/2006/relationships/image" Target="../media/image67.png"/><Relationship Id="rId47" Type="http://schemas.openxmlformats.org/officeDocument/2006/relationships/image" Target="../media/image72.png"/><Relationship Id="rId63" Type="http://schemas.openxmlformats.org/officeDocument/2006/relationships/image" Target="../media/image88.png"/><Relationship Id="rId68" Type="http://schemas.openxmlformats.org/officeDocument/2006/relationships/image" Target="../media/image93.png"/><Relationship Id="rId84" Type="http://schemas.openxmlformats.org/officeDocument/2006/relationships/image" Target="../media/image109.png"/><Relationship Id="rId89" Type="http://schemas.openxmlformats.org/officeDocument/2006/relationships/image" Target="../media/image114.png"/><Relationship Id="rId16" Type="http://schemas.openxmlformats.org/officeDocument/2006/relationships/image" Target="../media/image41.png"/><Relationship Id="rId11" Type="http://schemas.openxmlformats.org/officeDocument/2006/relationships/image" Target="../media/image36.png"/><Relationship Id="rId32" Type="http://schemas.openxmlformats.org/officeDocument/2006/relationships/image" Target="../media/image57.png"/><Relationship Id="rId37" Type="http://schemas.openxmlformats.org/officeDocument/2006/relationships/image" Target="../media/image62.png"/><Relationship Id="rId53" Type="http://schemas.openxmlformats.org/officeDocument/2006/relationships/image" Target="../media/image78.png"/><Relationship Id="rId58" Type="http://schemas.openxmlformats.org/officeDocument/2006/relationships/image" Target="../media/image83.png"/><Relationship Id="rId74" Type="http://schemas.openxmlformats.org/officeDocument/2006/relationships/image" Target="../media/image99.png"/><Relationship Id="rId79" Type="http://schemas.openxmlformats.org/officeDocument/2006/relationships/image" Target="../media/image104.png"/><Relationship Id="rId5" Type="http://schemas.openxmlformats.org/officeDocument/2006/relationships/image" Target="../media/image30.png"/><Relationship Id="rId90" Type="http://schemas.openxmlformats.org/officeDocument/2006/relationships/image" Target="../media/image115.png"/><Relationship Id="rId14" Type="http://schemas.openxmlformats.org/officeDocument/2006/relationships/image" Target="../media/image39.png"/><Relationship Id="rId22" Type="http://schemas.openxmlformats.org/officeDocument/2006/relationships/image" Target="../media/image47.png"/><Relationship Id="rId27" Type="http://schemas.openxmlformats.org/officeDocument/2006/relationships/image" Target="../media/image52.png"/><Relationship Id="rId30" Type="http://schemas.openxmlformats.org/officeDocument/2006/relationships/image" Target="../media/image55.png"/><Relationship Id="rId35" Type="http://schemas.openxmlformats.org/officeDocument/2006/relationships/image" Target="../media/image60.png"/><Relationship Id="rId43" Type="http://schemas.openxmlformats.org/officeDocument/2006/relationships/image" Target="../media/image68.png"/><Relationship Id="rId48" Type="http://schemas.openxmlformats.org/officeDocument/2006/relationships/image" Target="../media/image73.png"/><Relationship Id="rId56" Type="http://schemas.openxmlformats.org/officeDocument/2006/relationships/image" Target="../media/image81.png"/><Relationship Id="rId64" Type="http://schemas.openxmlformats.org/officeDocument/2006/relationships/image" Target="../media/image89.png"/><Relationship Id="rId69" Type="http://schemas.openxmlformats.org/officeDocument/2006/relationships/image" Target="../media/image94.png"/><Relationship Id="rId77" Type="http://schemas.openxmlformats.org/officeDocument/2006/relationships/image" Target="../media/image102.png"/><Relationship Id="rId8" Type="http://schemas.openxmlformats.org/officeDocument/2006/relationships/image" Target="../media/image33.png"/><Relationship Id="rId51" Type="http://schemas.openxmlformats.org/officeDocument/2006/relationships/image" Target="../media/image76.png"/><Relationship Id="rId72" Type="http://schemas.openxmlformats.org/officeDocument/2006/relationships/image" Target="../media/image97.png"/><Relationship Id="rId80" Type="http://schemas.openxmlformats.org/officeDocument/2006/relationships/image" Target="../media/image105.png"/><Relationship Id="rId85" Type="http://schemas.openxmlformats.org/officeDocument/2006/relationships/image" Target="../media/image110.png"/><Relationship Id="rId3" Type="http://schemas.openxmlformats.org/officeDocument/2006/relationships/image" Target="../media/image28.png"/><Relationship Id="rId12" Type="http://schemas.openxmlformats.org/officeDocument/2006/relationships/image" Target="../media/image37.png"/><Relationship Id="rId17" Type="http://schemas.openxmlformats.org/officeDocument/2006/relationships/image" Target="../media/image42.png"/><Relationship Id="rId25" Type="http://schemas.openxmlformats.org/officeDocument/2006/relationships/image" Target="../media/image50.png"/><Relationship Id="rId33" Type="http://schemas.openxmlformats.org/officeDocument/2006/relationships/image" Target="../media/image58.png"/><Relationship Id="rId38" Type="http://schemas.openxmlformats.org/officeDocument/2006/relationships/image" Target="../media/image63.png"/><Relationship Id="rId46" Type="http://schemas.openxmlformats.org/officeDocument/2006/relationships/image" Target="../media/image71.png"/><Relationship Id="rId59" Type="http://schemas.openxmlformats.org/officeDocument/2006/relationships/image" Target="../media/image84.png"/><Relationship Id="rId67" Type="http://schemas.openxmlformats.org/officeDocument/2006/relationships/image" Target="../media/image92.png"/><Relationship Id="rId20" Type="http://schemas.openxmlformats.org/officeDocument/2006/relationships/image" Target="../media/image45.png"/><Relationship Id="rId41" Type="http://schemas.openxmlformats.org/officeDocument/2006/relationships/image" Target="../media/image66.png"/><Relationship Id="rId54" Type="http://schemas.openxmlformats.org/officeDocument/2006/relationships/image" Target="../media/image79.png"/><Relationship Id="rId62" Type="http://schemas.openxmlformats.org/officeDocument/2006/relationships/image" Target="../media/image87.png"/><Relationship Id="rId70" Type="http://schemas.openxmlformats.org/officeDocument/2006/relationships/image" Target="../media/image95.png"/><Relationship Id="rId75" Type="http://schemas.openxmlformats.org/officeDocument/2006/relationships/image" Target="../media/image100.png"/><Relationship Id="rId83" Type="http://schemas.openxmlformats.org/officeDocument/2006/relationships/image" Target="../media/image108.png"/><Relationship Id="rId88" Type="http://schemas.openxmlformats.org/officeDocument/2006/relationships/image" Target="../media/image113.png"/><Relationship Id="rId91" Type="http://schemas.openxmlformats.org/officeDocument/2006/relationships/image" Target="../media/image1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5" Type="http://schemas.openxmlformats.org/officeDocument/2006/relationships/image" Target="../media/image40.png"/><Relationship Id="rId23" Type="http://schemas.openxmlformats.org/officeDocument/2006/relationships/image" Target="../media/image48.png"/><Relationship Id="rId28" Type="http://schemas.openxmlformats.org/officeDocument/2006/relationships/image" Target="../media/image53.png"/><Relationship Id="rId36" Type="http://schemas.openxmlformats.org/officeDocument/2006/relationships/image" Target="../media/image61.png"/><Relationship Id="rId49" Type="http://schemas.openxmlformats.org/officeDocument/2006/relationships/image" Target="../media/image74.png"/><Relationship Id="rId57" Type="http://schemas.openxmlformats.org/officeDocument/2006/relationships/image" Target="../media/image82.png"/><Relationship Id="rId10" Type="http://schemas.openxmlformats.org/officeDocument/2006/relationships/image" Target="../media/image35.png"/><Relationship Id="rId31" Type="http://schemas.openxmlformats.org/officeDocument/2006/relationships/image" Target="../media/image56.png"/><Relationship Id="rId44" Type="http://schemas.openxmlformats.org/officeDocument/2006/relationships/image" Target="../media/image69.png"/><Relationship Id="rId52" Type="http://schemas.openxmlformats.org/officeDocument/2006/relationships/image" Target="../media/image77.png"/><Relationship Id="rId60" Type="http://schemas.openxmlformats.org/officeDocument/2006/relationships/image" Target="../media/image85.png"/><Relationship Id="rId65" Type="http://schemas.openxmlformats.org/officeDocument/2006/relationships/image" Target="../media/image90.png"/><Relationship Id="rId73" Type="http://schemas.openxmlformats.org/officeDocument/2006/relationships/image" Target="../media/image98.png"/><Relationship Id="rId78" Type="http://schemas.openxmlformats.org/officeDocument/2006/relationships/image" Target="../media/image103.png"/><Relationship Id="rId81" Type="http://schemas.openxmlformats.org/officeDocument/2006/relationships/image" Target="../media/image106.png"/><Relationship Id="rId86" Type="http://schemas.openxmlformats.org/officeDocument/2006/relationships/image" Target="../media/image111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39" Type="http://schemas.openxmlformats.org/officeDocument/2006/relationships/image" Target="../media/image64.png"/><Relationship Id="rId34" Type="http://schemas.openxmlformats.org/officeDocument/2006/relationships/image" Target="../media/image59.png"/><Relationship Id="rId50" Type="http://schemas.openxmlformats.org/officeDocument/2006/relationships/image" Target="../media/image75.png"/><Relationship Id="rId55" Type="http://schemas.openxmlformats.org/officeDocument/2006/relationships/image" Target="../media/image80.png"/><Relationship Id="rId76" Type="http://schemas.openxmlformats.org/officeDocument/2006/relationships/image" Target="../media/image101.png"/><Relationship Id="rId7" Type="http://schemas.openxmlformats.org/officeDocument/2006/relationships/image" Target="../media/image32.png"/><Relationship Id="rId71" Type="http://schemas.openxmlformats.org/officeDocument/2006/relationships/image" Target="../media/image96.png"/><Relationship Id="rId2" Type="http://schemas.openxmlformats.org/officeDocument/2006/relationships/image" Target="../media/image27.png"/><Relationship Id="rId29" Type="http://schemas.openxmlformats.org/officeDocument/2006/relationships/image" Target="../media/image54.png"/><Relationship Id="rId24" Type="http://schemas.openxmlformats.org/officeDocument/2006/relationships/image" Target="../media/image49.png"/><Relationship Id="rId40" Type="http://schemas.openxmlformats.org/officeDocument/2006/relationships/image" Target="../media/image65.png"/><Relationship Id="rId45" Type="http://schemas.openxmlformats.org/officeDocument/2006/relationships/image" Target="../media/image70.png"/><Relationship Id="rId66" Type="http://schemas.openxmlformats.org/officeDocument/2006/relationships/image" Target="../media/image91.png"/><Relationship Id="rId87" Type="http://schemas.openxmlformats.org/officeDocument/2006/relationships/image" Target="../media/image112.png"/><Relationship Id="rId61" Type="http://schemas.openxmlformats.org/officeDocument/2006/relationships/image" Target="../media/image86.png"/><Relationship Id="rId82" Type="http://schemas.openxmlformats.org/officeDocument/2006/relationships/image" Target="../media/image17.png"/><Relationship Id="rId19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png"/><Relationship Id="rId13" Type="http://schemas.openxmlformats.org/officeDocument/2006/relationships/image" Target="../media/image128.png"/><Relationship Id="rId18" Type="http://schemas.openxmlformats.org/officeDocument/2006/relationships/image" Target="../media/image18.png"/><Relationship Id="rId3" Type="http://schemas.openxmlformats.org/officeDocument/2006/relationships/image" Target="../media/image118.png"/><Relationship Id="rId21" Type="http://schemas.openxmlformats.org/officeDocument/2006/relationships/image" Target="../media/image136.png"/><Relationship Id="rId7" Type="http://schemas.openxmlformats.org/officeDocument/2006/relationships/image" Target="../media/image122.png"/><Relationship Id="rId12" Type="http://schemas.openxmlformats.org/officeDocument/2006/relationships/image" Target="../media/image127.png"/><Relationship Id="rId17" Type="http://schemas.openxmlformats.org/officeDocument/2006/relationships/image" Target="../media/image132.png"/><Relationship Id="rId25" Type="http://schemas.openxmlformats.org/officeDocument/2006/relationships/image" Target="../media/image140.png"/><Relationship Id="rId2" Type="http://schemas.openxmlformats.org/officeDocument/2006/relationships/image" Target="../media/image117.png"/><Relationship Id="rId16" Type="http://schemas.openxmlformats.org/officeDocument/2006/relationships/image" Target="../media/image131.png"/><Relationship Id="rId20" Type="http://schemas.openxmlformats.org/officeDocument/2006/relationships/image" Target="../media/image1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1.png"/><Relationship Id="rId11" Type="http://schemas.openxmlformats.org/officeDocument/2006/relationships/image" Target="../media/image126.png"/><Relationship Id="rId24" Type="http://schemas.openxmlformats.org/officeDocument/2006/relationships/image" Target="../media/image139.png"/><Relationship Id="rId5" Type="http://schemas.openxmlformats.org/officeDocument/2006/relationships/image" Target="../media/image120.png"/><Relationship Id="rId15" Type="http://schemas.openxmlformats.org/officeDocument/2006/relationships/image" Target="../media/image130.png"/><Relationship Id="rId23" Type="http://schemas.openxmlformats.org/officeDocument/2006/relationships/image" Target="../media/image138.png"/><Relationship Id="rId10" Type="http://schemas.openxmlformats.org/officeDocument/2006/relationships/image" Target="../media/image125.png"/><Relationship Id="rId19" Type="http://schemas.openxmlformats.org/officeDocument/2006/relationships/image" Target="../media/image134.png"/><Relationship Id="rId4" Type="http://schemas.openxmlformats.org/officeDocument/2006/relationships/image" Target="../media/image119.png"/><Relationship Id="rId9" Type="http://schemas.openxmlformats.org/officeDocument/2006/relationships/image" Target="../media/image124.png"/><Relationship Id="rId14" Type="http://schemas.openxmlformats.org/officeDocument/2006/relationships/image" Target="../media/image129.png"/><Relationship Id="rId22" Type="http://schemas.openxmlformats.org/officeDocument/2006/relationships/image" Target="../media/image13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png"/><Relationship Id="rId3" Type="http://schemas.openxmlformats.org/officeDocument/2006/relationships/image" Target="../media/image141.png"/><Relationship Id="rId7" Type="http://schemas.openxmlformats.org/officeDocument/2006/relationships/image" Target="../media/image14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4.png"/><Relationship Id="rId5" Type="http://schemas.openxmlformats.org/officeDocument/2006/relationships/image" Target="../media/image143.png"/><Relationship Id="rId4" Type="http://schemas.openxmlformats.org/officeDocument/2006/relationships/image" Target="../media/image14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png"/><Relationship Id="rId3" Type="http://schemas.openxmlformats.org/officeDocument/2006/relationships/image" Target="../media/image147.png"/><Relationship Id="rId7" Type="http://schemas.openxmlformats.org/officeDocument/2006/relationships/image" Target="../media/image15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0.png"/><Relationship Id="rId5" Type="http://schemas.openxmlformats.org/officeDocument/2006/relationships/image" Target="../media/image149.png"/><Relationship Id="rId4" Type="http://schemas.openxmlformats.org/officeDocument/2006/relationships/image" Target="../media/image14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90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3" Type="http://schemas.openxmlformats.org/officeDocument/2006/relationships/image" Target="../media/image223.png"/><Relationship Id="rId7" Type="http://schemas.openxmlformats.org/officeDocument/2006/relationships/image" Target="../media/image2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3.png"/><Relationship Id="rId3" Type="http://schemas.openxmlformats.org/officeDocument/2006/relationships/image" Target="../media/image158.png"/><Relationship Id="rId7" Type="http://schemas.openxmlformats.org/officeDocument/2006/relationships/image" Target="../media/image162.png"/><Relationship Id="rId12" Type="http://schemas.openxmlformats.org/officeDocument/2006/relationships/image" Target="../media/image16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1.png"/><Relationship Id="rId11" Type="http://schemas.openxmlformats.org/officeDocument/2006/relationships/image" Target="../media/image166.png"/><Relationship Id="rId5" Type="http://schemas.openxmlformats.org/officeDocument/2006/relationships/image" Target="../media/image160.png"/><Relationship Id="rId10" Type="http://schemas.openxmlformats.org/officeDocument/2006/relationships/image" Target="../media/image165.png"/><Relationship Id="rId4" Type="http://schemas.openxmlformats.org/officeDocument/2006/relationships/image" Target="../media/image159.png"/><Relationship Id="rId9" Type="http://schemas.openxmlformats.org/officeDocument/2006/relationships/image" Target="../media/image16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png"/><Relationship Id="rId3" Type="http://schemas.openxmlformats.org/officeDocument/2006/relationships/image" Target="../media/image168.png"/><Relationship Id="rId7" Type="http://schemas.openxmlformats.org/officeDocument/2006/relationships/image" Target="../media/image17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1.png"/><Relationship Id="rId5" Type="http://schemas.openxmlformats.org/officeDocument/2006/relationships/image" Target="../media/image170.png"/><Relationship Id="rId4" Type="http://schemas.openxmlformats.org/officeDocument/2006/relationships/image" Target="../media/image16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7" Type="http://schemas.openxmlformats.org/officeDocument/2006/relationships/image" Target="../media/image17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7.png"/><Relationship Id="rId5" Type="http://schemas.openxmlformats.org/officeDocument/2006/relationships/image" Target="../media/image176.png"/><Relationship Id="rId4" Type="http://schemas.openxmlformats.org/officeDocument/2006/relationships/image" Target="../media/image17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5.png"/><Relationship Id="rId3" Type="http://schemas.openxmlformats.org/officeDocument/2006/relationships/image" Target="../media/image189.png"/><Relationship Id="rId7" Type="http://schemas.openxmlformats.org/officeDocument/2006/relationships/image" Target="../media/image194.png"/><Relationship Id="rId2" Type="http://schemas.openxmlformats.org/officeDocument/2006/relationships/image" Target="../media/image18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3.png"/><Relationship Id="rId5" Type="http://schemas.openxmlformats.org/officeDocument/2006/relationships/image" Target="../media/image192.png"/><Relationship Id="rId4" Type="http://schemas.openxmlformats.org/officeDocument/2006/relationships/image" Target="../media/image191.png"/><Relationship Id="rId9" Type="http://schemas.openxmlformats.org/officeDocument/2006/relationships/image" Target="../media/image19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3.png"/><Relationship Id="rId3" Type="http://schemas.openxmlformats.org/officeDocument/2006/relationships/image" Target="../media/image156.png"/><Relationship Id="rId7" Type="http://schemas.openxmlformats.org/officeDocument/2006/relationships/image" Target="../media/image182.png"/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1.png"/><Relationship Id="rId5" Type="http://schemas.openxmlformats.org/officeDocument/2006/relationships/image" Target="../media/image180.png"/><Relationship Id="rId4" Type="http://schemas.openxmlformats.org/officeDocument/2006/relationships/image" Target="../media/image157.png"/><Relationship Id="rId9" Type="http://schemas.openxmlformats.org/officeDocument/2006/relationships/image" Target="../media/image18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png"/><Relationship Id="rId2" Type="http://schemas.openxmlformats.org/officeDocument/2006/relationships/image" Target="../media/image1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9.png"/><Relationship Id="rId5" Type="http://schemas.openxmlformats.org/officeDocument/2006/relationships/image" Target="../media/image198.png"/><Relationship Id="rId4" Type="http://schemas.openxmlformats.org/officeDocument/2006/relationships/image" Target="../media/image19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6.png"/><Relationship Id="rId3" Type="http://schemas.openxmlformats.org/officeDocument/2006/relationships/image" Target="../media/image201.png"/><Relationship Id="rId7" Type="http://schemas.openxmlformats.org/officeDocument/2006/relationships/image" Target="../media/image205.png"/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4.png"/><Relationship Id="rId5" Type="http://schemas.openxmlformats.org/officeDocument/2006/relationships/image" Target="../media/image203.png"/><Relationship Id="rId4" Type="http://schemas.openxmlformats.org/officeDocument/2006/relationships/image" Target="../media/image202.png"/><Relationship Id="rId9" Type="http://schemas.openxmlformats.org/officeDocument/2006/relationships/image" Target="../media/image20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5.png"/><Relationship Id="rId3" Type="http://schemas.openxmlformats.org/officeDocument/2006/relationships/image" Target="../media/image210.png"/><Relationship Id="rId7" Type="http://schemas.openxmlformats.org/officeDocument/2006/relationships/image" Target="../media/image214.png"/><Relationship Id="rId2" Type="http://schemas.openxmlformats.org/officeDocument/2006/relationships/image" Target="../media/image20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3.png"/><Relationship Id="rId5" Type="http://schemas.openxmlformats.org/officeDocument/2006/relationships/image" Target="../media/image212.png"/><Relationship Id="rId4" Type="http://schemas.openxmlformats.org/officeDocument/2006/relationships/image" Target="../media/image21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3" Type="http://schemas.openxmlformats.org/officeDocument/2006/relationships/image" Target="../media/image216.png"/><Relationship Id="rId7" Type="http://schemas.openxmlformats.org/officeDocument/2006/relationships/image" Target="../media/image2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8.png"/><Relationship Id="rId5" Type="http://schemas.openxmlformats.org/officeDocument/2006/relationships/image" Target="../media/image217.png"/><Relationship Id="rId4" Type="http://schemas.openxmlformats.org/officeDocument/2006/relationships/image" Target="../media/image216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0" name="Google Shape;780;p32"/>
          <p:cNvGrpSpPr/>
          <p:nvPr/>
        </p:nvGrpSpPr>
        <p:grpSpPr>
          <a:xfrm rot="-523570">
            <a:off x="287807" y="-3050911"/>
            <a:ext cx="4761746" cy="5091991"/>
            <a:chOff x="7567300" y="1541100"/>
            <a:chExt cx="3167100" cy="3386750"/>
          </a:xfrm>
        </p:grpSpPr>
        <p:sp>
          <p:nvSpPr>
            <p:cNvPr id="781" name="Google Shape;781;p32"/>
            <p:cNvSpPr/>
            <p:nvPr/>
          </p:nvSpPr>
          <p:spPr>
            <a:xfrm>
              <a:off x="7597075" y="1552100"/>
              <a:ext cx="3137325" cy="3375750"/>
            </a:xfrm>
            <a:custGeom>
              <a:avLst/>
              <a:gdLst/>
              <a:ahLst/>
              <a:cxnLst/>
              <a:rect l="l" t="t" r="r" b="b"/>
              <a:pathLst>
                <a:path w="125493" h="135030" extrusionOk="0">
                  <a:moveTo>
                    <a:pt x="6013" y="13824"/>
                  </a:moveTo>
                  <a:cubicBezTo>
                    <a:pt x="7692" y="13824"/>
                    <a:pt x="9061" y="15193"/>
                    <a:pt x="9061" y="16884"/>
                  </a:cubicBezTo>
                  <a:cubicBezTo>
                    <a:pt x="9061" y="18563"/>
                    <a:pt x="7692" y="19932"/>
                    <a:pt x="6013" y="19932"/>
                  </a:cubicBezTo>
                  <a:cubicBezTo>
                    <a:pt x="4322" y="19932"/>
                    <a:pt x="2953" y="18563"/>
                    <a:pt x="2953" y="16884"/>
                  </a:cubicBezTo>
                  <a:cubicBezTo>
                    <a:pt x="2953" y="15193"/>
                    <a:pt x="4322" y="13824"/>
                    <a:pt x="6013" y="13824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65"/>
                    <a:pt x="7692" y="38434"/>
                    <a:pt x="6013" y="38434"/>
                  </a:cubicBezTo>
                  <a:cubicBezTo>
                    <a:pt x="4322" y="38434"/>
                    <a:pt x="2953" y="37065"/>
                    <a:pt x="2953" y="35374"/>
                  </a:cubicBezTo>
                  <a:cubicBezTo>
                    <a:pt x="2953" y="33695"/>
                    <a:pt x="4322" y="32326"/>
                    <a:pt x="6013" y="32326"/>
                  </a:cubicBezTo>
                  <a:close/>
                  <a:moveTo>
                    <a:pt x="6013" y="52483"/>
                  </a:moveTo>
                  <a:cubicBezTo>
                    <a:pt x="7692" y="52483"/>
                    <a:pt x="9061" y="53853"/>
                    <a:pt x="9061" y="55531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2" y="58579"/>
                    <a:pt x="2953" y="57210"/>
                    <a:pt x="2953" y="55531"/>
                  </a:cubicBezTo>
                  <a:cubicBezTo>
                    <a:pt x="2953" y="53853"/>
                    <a:pt x="4322" y="52483"/>
                    <a:pt x="6013" y="52483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308"/>
                    <a:pt x="7692" y="78677"/>
                    <a:pt x="6013" y="78677"/>
                  </a:cubicBezTo>
                  <a:cubicBezTo>
                    <a:pt x="4322" y="78677"/>
                    <a:pt x="2953" y="77308"/>
                    <a:pt x="2953" y="75617"/>
                  </a:cubicBezTo>
                  <a:cubicBezTo>
                    <a:pt x="2953" y="73938"/>
                    <a:pt x="4322" y="72569"/>
                    <a:pt x="6013" y="72569"/>
                  </a:cubicBezTo>
                  <a:close/>
                  <a:moveTo>
                    <a:pt x="6013" y="92810"/>
                  </a:moveTo>
                  <a:cubicBezTo>
                    <a:pt x="7692" y="92810"/>
                    <a:pt x="9061" y="94179"/>
                    <a:pt x="9061" y="95858"/>
                  </a:cubicBezTo>
                  <a:cubicBezTo>
                    <a:pt x="9061" y="97548"/>
                    <a:pt x="7692" y="98918"/>
                    <a:pt x="6013" y="98918"/>
                  </a:cubicBezTo>
                  <a:cubicBezTo>
                    <a:pt x="4322" y="98918"/>
                    <a:pt x="2953" y="97548"/>
                    <a:pt x="2953" y="95858"/>
                  </a:cubicBezTo>
                  <a:cubicBezTo>
                    <a:pt x="2953" y="94179"/>
                    <a:pt x="4322" y="92810"/>
                    <a:pt x="6013" y="92810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6"/>
                    <a:pt x="7692" y="120587"/>
                    <a:pt x="6013" y="120587"/>
                  </a:cubicBezTo>
                  <a:cubicBezTo>
                    <a:pt x="4322" y="120587"/>
                    <a:pt x="2953" y="119206"/>
                    <a:pt x="2953" y="117527"/>
                  </a:cubicBezTo>
                  <a:cubicBezTo>
                    <a:pt x="2953" y="115848"/>
                    <a:pt x="4322" y="114479"/>
                    <a:pt x="6013" y="114479"/>
                  </a:cubicBezTo>
                  <a:close/>
                  <a:moveTo>
                    <a:pt x="0" y="1"/>
                  </a:moveTo>
                  <a:lnTo>
                    <a:pt x="0" y="135029"/>
                  </a:lnTo>
                  <a:lnTo>
                    <a:pt x="125492" y="135029"/>
                  </a:lnTo>
                  <a:lnTo>
                    <a:pt x="125492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32"/>
            <p:cNvSpPr/>
            <p:nvPr/>
          </p:nvSpPr>
          <p:spPr>
            <a:xfrm>
              <a:off x="7567300" y="1541100"/>
              <a:ext cx="3137325" cy="3375725"/>
            </a:xfrm>
            <a:custGeom>
              <a:avLst/>
              <a:gdLst/>
              <a:ahLst/>
              <a:cxnLst/>
              <a:rect l="l" t="t" r="r" b="b"/>
              <a:pathLst>
                <a:path w="125493" h="135029" extrusionOk="0">
                  <a:moveTo>
                    <a:pt x="6013" y="13823"/>
                  </a:moveTo>
                  <a:cubicBezTo>
                    <a:pt x="7692" y="13823"/>
                    <a:pt x="9061" y="15193"/>
                    <a:pt x="9061" y="16871"/>
                  </a:cubicBezTo>
                  <a:cubicBezTo>
                    <a:pt x="9061" y="18550"/>
                    <a:pt x="7692" y="19919"/>
                    <a:pt x="6013" y="19919"/>
                  </a:cubicBezTo>
                  <a:cubicBezTo>
                    <a:pt x="4323" y="19919"/>
                    <a:pt x="2953" y="18550"/>
                    <a:pt x="2953" y="16871"/>
                  </a:cubicBezTo>
                  <a:cubicBezTo>
                    <a:pt x="2953" y="15193"/>
                    <a:pt x="4323" y="13823"/>
                    <a:pt x="6013" y="13823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52"/>
                    <a:pt x="7692" y="38422"/>
                    <a:pt x="6013" y="38422"/>
                  </a:cubicBezTo>
                  <a:cubicBezTo>
                    <a:pt x="4323" y="38422"/>
                    <a:pt x="2953" y="37052"/>
                    <a:pt x="2953" y="35374"/>
                  </a:cubicBezTo>
                  <a:cubicBezTo>
                    <a:pt x="2953" y="33695"/>
                    <a:pt x="4323" y="32326"/>
                    <a:pt x="6013" y="32326"/>
                  </a:cubicBezTo>
                  <a:close/>
                  <a:moveTo>
                    <a:pt x="6013" y="52471"/>
                  </a:moveTo>
                  <a:cubicBezTo>
                    <a:pt x="7692" y="52471"/>
                    <a:pt x="9061" y="53840"/>
                    <a:pt x="9061" y="55519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3" y="58579"/>
                    <a:pt x="2953" y="57210"/>
                    <a:pt x="2953" y="55519"/>
                  </a:cubicBezTo>
                  <a:cubicBezTo>
                    <a:pt x="2953" y="53840"/>
                    <a:pt x="4323" y="52471"/>
                    <a:pt x="6013" y="52471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295"/>
                    <a:pt x="7692" y="78665"/>
                    <a:pt x="6013" y="78665"/>
                  </a:cubicBezTo>
                  <a:cubicBezTo>
                    <a:pt x="4323" y="78665"/>
                    <a:pt x="2953" y="77295"/>
                    <a:pt x="2953" y="75617"/>
                  </a:cubicBezTo>
                  <a:cubicBezTo>
                    <a:pt x="2953" y="73938"/>
                    <a:pt x="4323" y="72569"/>
                    <a:pt x="6013" y="72569"/>
                  </a:cubicBezTo>
                  <a:close/>
                  <a:moveTo>
                    <a:pt x="6013" y="92809"/>
                  </a:moveTo>
                  <a:cubicBezTo>
                    <a:pt x="7692" y="92809"/>
                    <a:pt x="9061" y="94178"/>
                    <a:pt x="9061" y="95857"/>
                  </a:cubicBezTo>
                  <a:cubicBezTo>
                    <a:pt x="9061" y="97536"/>
                    <a:pt x="7692" y="98905"/>
                    <a:pt x="6013" y="98905"/>
                  </a:cubicBezTo>
                  <a:cubicBezTo>
                    <a:pt x="4323" y="98905"/>
                    <a:pt x="2953" y="97536"/>
                    <a:pt x="2953" y="95857"/>
                  </a:cubicBezTo>
                  <a:cubicBezTo>
                    <a:pt x="2953" y="94178"/>
                    <a:pt x="4323" y="92809"/>
                    <a:pt x="6013" y="92809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5"/>
                    <a:pt x="7692" y="120575"/>
                    <a:pt x="6013" y="120575"/>
                  </a:cubicBezTo>
                  <a:cubicBezTo>
                    <a:pt x="4323" y="120575"/>
                    <a:pt x="2953" y="119205"/>
                    <a:pt x="2953" y="117527"/>
                  </a:cubicBezTo>
                  <a:cubicBezTo>
                    <a:pt x="2953" y="115848"/>
                    <a:pt x="4323" y="114479"/>
                    <a:pt x="6013" y="114479"/>
                  </a:cubicBezTo>
                  <a:close/>
                  <a:moveTo>
                    <a:pt x="1" y="0"/>
                  </a:moveTo>
                  <a:lnTo>
                    <a:pt x="1" y="135029"/>
                  </a:lnTo>
                  <a:lnTo>
                    <a:pt x="125492" y="135029"/>
                  </a:lnTo>
                  <a:lnTo>
                    <a:pt x="12549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783;p32"/>
            <p:cNvSpPr/>
            <p:nvPr/>
          </p:nvSpPr>
          <p:spPr>
            <a:xfrm>
              <a:off x="8025700" y="19090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FF86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784;p32"/>
            <p:cNvSpPr/>
            <p:nvPr/>
          </p:nvSpPr>
          <p:spPr>
            <a:xfrm>
              <a:off x="8025700" y="20709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32"/>
            <p:cNvSpPr/>
            <p:nvPr/>
          </p:nvSpPr>
          <p:spPr>
            <a:xfrm>
              <a:off x="8025700" y="22325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32"/>
            <p:cNvSpPr/>
            <p:nvPr/>
          </p:nvSpPr>
          <p:spPr>
            <a:xfrm>
              <a:off x="8025700" y="23944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32"/>
            <p:cNvSpPr/>
            <p:nvPr/>
          </p:nvSpPr>
          <p:spPr>
            <a:xfrm>
              <a:off x="8025700" y="25564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32"/>
            <p:cNvSpPr/>
            <p:nvPr/>
          </p:nvSpPr>
          <p:spPr>
            <a:xfrm>
              <a:off x="8025700" y="27183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32"/>
            <p:cNvSpPr/>
            <p:nvPr/>
          </p:nvSpPr>
          <p:spPr>
            <a:xfrm>
              <a:off x="8025700" y="28799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32"/>
            <p:cNvSpPr/>
            <p:nvPr/>
          </p:nvSpPr>
          <p:spPr>
            <a:xfrm>
              <a:off x="8025700" y="30418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32"/>
            <p:cNvSpPr/>
            <p:nvPr/>
          </p:nvSpPr>
          <p:spPr>
            <a:xfrm>
              <a:off x="8025700" y="32038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32"/>
            <p:cNvSpPr/>
            <p:nvPr/>
          </p:nvSpPr>
          <p:spPr>
            <a:xfrm>
              <a:off x="8025700" y="33657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32"/>
            <p:cNvSpPr/>
            <p:nvPr/>
          </p:nvSpPr>
          <p:spPr>
            <a:xfrm>
              <a:off x="8025700" y="35273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32"/>
            <p:cNvSpPr/>
            <p:nvPr/>
          </p:nvSpPr>
          <p:spPr>
            <a:xfrm>
              <a:off x="8025700" y="36892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32"/>
            <p:cNvSpPr/>
            <p:nvPr/>
          </p:nvSpPr>
          <p:spPr>
            <a:xfrm>
              <a:off x="8025700" y="38512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32"/>
            <p:cNvSpPr/>
            <p:nvPr/>
          </p:nvSpPr>
          <p:spPr>
            <a:xfrm>
              <a:off x="8025700" y="40131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32"/>
            <p:cNvSpPr/>
            <p:nvPr/>
          </p:nvSpPr>
          <p:spPr>
            <a:xfrm>
              <a:off x="8025700" y="41747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1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1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32"/>
            <p:cNvSpPr/>
            <p:nvPr/>
          </p:nvSpPr>
          <p:spPr>
            <a:xfrm>
              <a:off x="8025700" y="43366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32"/>
            <p:cNvSpPr/>
            <p:nvPr/>
          </p:nvSpPr>
          <p:spPr>
            <a:xfrm>
              <a:off x="8025700" y="44986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32"/>
            <p:cNvSpPr/>
            <p:nvPr/>
          </p:nvSpPr>
          <p:spPr>
            <a:xfrm>
              <a:off x="8025700" y="46605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1" name="Google Shape;801;p32"/>
          <p:cNvGrpSpPr/>
          <p:nvPr/>
        </p:nvGrpSpPr>
        <p:grpSpPr>
          <a:xfrm rot="728172">
            <a:off x="-247919" y="3303098"/>
            <a:ext cx="1784276" cy="1783851"/>
            <a:chOff x="5448300" y="1526500"/>
            <a:chExt cx="1154925" cy="1154650"/>
          </a:xfrm>
        </p:grpSpPr>
        <p:sp>
          <p:nvSpPr>
            <p:cNvPr id="802" name="Google Shape;802;p32"/>
            <p:cNvSpPr/>
            <p:nvPr/>
          </p:nvSpPr>
          <p:spPr>
            <a:xfrm>
              <a:off x="5466750" y="1544975"/>
              <a:ext cx="1136475" cy="1136175"/>
            </a:xfrm>
            <a:custGeom>
              <a:avLst/>
              <a:gdLst/>
              <a:ahLst/>
              <a:cxnLst/>
              <a:rect l="l" t="t" r="r" b="b"/>
              <a:pathLst>
                <a:path w="45459" h="45447" extrusionOk="0">
                  <a:moveTo>
                    <a:pt x="4132" y="11370"/>
                  </a:moveTo>
                  <a:cubicBezTo>
                    <a:pt x="4882" y="11370"/>
                    <a:pt x="5501" y="11990"/>
                    <a:pt x="5501" y="12740"/>
                  </a:cubicBezTo>
                  <a:cubicBezTo>
                    <a:pt x="5501" y="13502"/>
                    <a:pt x="4882" y="14109"/>
                    <a:pt x="4132" y="14109"/>
                  </a:cubicBezTo>
                  <a:cubicBezTo>
                    <a:pt x="3370" y="14109"/>
                    <a:pt x="2762" y="13502"/>
                    <a:pt x="2762" y="12740"/>
                  </a:cubicBezTo>
                  <a:cubicBezTo>
                    <a:pt x="2762" y="11990"/>
                    <a:pt x="3370" y="11370"/>
                    <a:pt x="4132" y="11370"/>
                  </a:cubicBezTo>
                  <a:close/>
                  <a:moveTo>
                    <a:pt x="3334" y="29563"/>
                  </a:moveTo>
                  <a:cubicBezTo>
                    <a:pt x="4084" y="29563"/>
                    <a:pt x="4703" y="30170"/>
                    <a:pt x="4703" y="30932"/>
                  </a:cubicBezTo>
                  <a:cubicBezTo>
                    <a:pt x="4703" y="31694"/>
                    <a:pt x="4096" y="32302"/>
                    <a:pt x="3334" y="32302"/>
                  </a:cubicBezTo>
                  <a:cubicBezTo>
                    <a:pt x="2584" y="32302"/>
                    <a:pt x="1965" y="31694"/>
                    <a:pt x="1965" y="30932"/>
                  </a:cubicBezTo>
                  <a:cubicBezTo>
                    <a:pt x="1965" y="30170"/>
                    <a:pt x="2584" y="29563"/>
                    <a:pt x="3334" y="29563"/>
                  </a:cubicBezTo>
                  <a:close/>
                  <a:moveTo>
                    <a:pt x="1893" y="0"/>
                  </a:moveTo>
                  <a:lnTo>
                    <a:pt x="0" y="43565"/>
                  </a:lnTo>
                  <a:lnTo>
                    <a:pt x="43565" y="45446"/>
                  </a:lnTo>
                  <a:lnTo>
                    <a:pt x="45458" y="1893"/>
                  </a:lnTo>
                  <a:lnTo>
                    <a:pt x="1893" y="0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32"/>
            <p:cNvSpPr/>
            <p:nvPr/>
          </p:nvSpPr>
          <p:spPr>
            <a:xfrm>
              <a:off x="5448300" y="1526500"/>
              <a:ext cx="1136175" cy="1135875"/>
            </a:xfrm>
            <a:custGeom>
              <a:avLst/>
              <a:gdLst/>
              <a:ahLst/>
              <a:cxnLst/>
              <a:rect l="l" t="t" r="r" b="b"/>
              <a:pathLst>
                <a:path w="45447" h="45435" extrusionOk="0">
                  <a:moveTo>
                    <a:pt x="4120" y="11371"/>
                  </a:moveTo>
                  <a:cubicBezTo>
                    <a:pt x="4882" y="11371"/>
                    <a:pt x="5489" y="11978"/>
                    <a:pt x="5489" y="12740"/>
                  </a:cubicBezTo>
                  <a:cubicBezTo>
                    <a:pt x="5489" y="13502"/>
                    <a:pt x="4882" y="14110"/>
                    <a:pt x="4120" y="14110"/>
                  </a:cubicBezTo>
                  <a:cubicBezTo>
                    <a:pt x="3358" y="14110"/>
                    <a:pt x="2750" y="13491"/>
                    <a:pt x="2750" y="12740"/>
                  </a:cubicBezTo>
                  <a:cubicBezTo>
                    <a:pt x="2750" y="11978"/>
                    <a:pt x="3358" y="11371"/>
                    <a:pt x="4120" y="11371"/>
                  </a:cubicBezTo>
                  <a:close/>
                  <a:moveTo>
                    <a:pt x="3334" y="29552"/>
                  </a:moveTo>
                  <a:cubicBezTo>
                    <a:pt x="4072" y="29552"/>
                    <a:pt x="4703" y="30171"/>
                    <a:pt x="4703" y="30921"/>
                  </a:cubicBezTo>
                  <a:cubicBezTo>
                    <a:pt x="4703" y="31683"/>
                    <a:pt x="4096" y="32291"/>
                    <a:pt x="3334" y="32291"/>
                  </a:cubicBezTo>
                  <a:cubicBezTo>
                    <a:pt x="2572" y="32291"/>
                    <a:pt x="1965" y="31683"/>
                    <a:pt x="1965" y="30921"/>
                  </a:cubicBezTo>
                  <a:cubicBezTo>
                    <a:pt x="1965" y="30171"/>
                    <a:pt x="2572" y="29552"/>
                    <a:pt x="3334" y="29552"/>
                  </a:cubicBezTo>
                  <a:close/>
                  <a:moveTo>
                    <a:pt x="1893" y="1"/>
                  </a:moveTo>
                  <a:lnTo>
                    <a:pt x="0" y="43566"/>
                  </a:lnTo>
                  <a:lnTo>
                    <a:pt x="43565" y="45435"/>
                  </a:lnTo>
                  <a:lnTo>
                    <a:pt x="45446" y="1882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32"/>
            <p:cNvSpPr/>
            <p:nvPr/>
          </p:nvSpPr>
          <p:spPr>
            <a:xfrm>
              <a:off x="5448300" y="1526800"/>
              <a:ext cx="185750" cy="1094800"/>
            </a:xfrm>
            <a:custGeom>
              <a:avLst/>
              <a:gdLst/>
              <a:ahLst/>
              <a:cxnLst/>
              <a:rect l="l" t="t" r="r" b="b"/>
              <a:pathLst>
                <a:path w="7430" h="43792" extrusionOk="0">
                  <a:moveTo>
                    <a:pt x="4120" y="11359"/>
                  </a:moveTo>
                  <a:cubicBezTo>
                    <a:pt x="4882" y="11359"/>
                    <a:pt x="5489" y="11966"/>
                    <a:pt x="5489" y="12728"/>
                  </a:cubicBezTo>
                  <a:cubicBezTo>
                    <a:pt x="5489" y="13490"/>
                    <a:pt x="4882" y="14098"/>
                    <a:pt x="4120" y="14098"/>
                  </a:cubicBezTo>
                  <a:cubicBezTo>
                    <a:pt x="3358" y="14098"/>
                    <a:pt x="2750" y="13479"/>
                    <a:pt x="2750" y="12728"/>
                  </a:cubicBezTo>
                  <a:cubicBezTo>
                    <a:pt x="2750" y="11966"/>
                    <a:pt x="3358" y="11359"/>
                    <a:pt x="4120" y="11359"/>
                  </a:cubicBezTo>
                  <a:close/>
                  <a:moveTo>
                    <a:pt x="3334" y="29540"/>
                  </a:moveTo>
                  <a:cubicBezTo>
                    <a:pt x="4072" y="29540"/>
                    <a:pt x="4703" y="30159"/>
                    <a:pt x="4703" y="30909"/>
                  </a:cubicBezTo>
                  <a:cubicBezTo>
                    <a:pt x="4703" y="31671"/>
                    <a:pt x="4096" y="32279"/>
                    <a:pt x="3334" y="32279"/>
                  </a:cubicBezTo>
                  <a:cubicBezTo>
                    <a:pt x="2572" y="32279"/>
                    <a:pt x="1965" y="31671"/>
                    <a:pt x="1965" y="30909"/>
                  </a:cubicBezTo>
                  <a:cubicBezTo>
                    <a:pt x="1965" y="30159"/>
                    <a:pt x="2572" y="29540"/>
                    <a:pt x="3334" y="29540"/>
                  </a:cubicBezTo>
                  <a:close/>
                  <a:moveTo>
                    <a:pt x="1893" y="1"/>
                  </a:moveTo>
                  <a:lnTo>
                    <a:pt x="0" y="43554"/>
                  </a:lnTo>
                  <a:lnTo>
                    <a:pt x="5536" y="43792"/>
                  </a:lnTo>
                  <a:lnTo>
                    <a:pt x="7430" y="239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rgbClr val="AD91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5" name="Google Shape;805;p32"/>
          <p:cNvGrpSpPr/>
          <p:nvPr/>
        </p:nvGrpSpPr>
        <p:grpSpPr>
          <a:xfrm rot="624426">
            <a:off x="5269590" y="1426046"/>
            <a:ext cx="4761844" cy="5092095"/>
            <a:chOff x="7567300" y="1541100"/>
            <a:chExt cx="3167100" cy="3386750"/>
          </a:xfrm>
        </p:grpSpPr>
        <p:sp>
          <p:nvSpPr>
            <p:cNvPr id="806" name="Google Shape;806;p32"/>
            <p:cNvSpPr/>
            <p:nvPr/>
          </p:nvSpPr>
          <p:spPr>
            <a:xfrm>
              <a:off x="7597075" y="1552100"/>
              <a:ext cx="3137325" cy="3375750"/>
            </a:xfrm>
            <a:custGeom>
              <a:avLst/>
              <a:gdLst/>
              <a:ahLst/>
              <a:cxnLst/>
              <a:rect l="l" t="t" r="r" b="b"/>
              <a:pathLst>
                <a:path w="125493" h="135030" extrusionOk="0">
                  <a:moveTo>
                    <a:pt x="6013" y="13824"/>
                  </a:moveTo>
                  <a:cubicBezTo>
                    <a:pt x="7692" y="13824"/>
                    <a:pt x="9061" y="15193"/>
                    <a:pt x="9061" y="16884"/>
                  </a:cubicBezTo>
                  <a:cubicBezTo>
                    <a:pt x="9061" y="18563"/>
                    <a:pt x="7692" y="19932"/>
                    <a:pt x="6013" y="19932"/>
                  </a:cubicBezTo>
                  <a:cubicBezTo>
                    <a:pt x="4322" y="19932"/>
                    <a:pt x="2953" y="18563"/>
                    <a:pt x="2953" y="16884"/>
                  </a:cubicBezTo>
                  <a:cubicBezTo>
                    <a:pt x="2953" y="15193"/>
                    <a:pt x="4322" y="13824"/>
                    <a:pt x="6013" y="13824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65"/>
                    <a:pt x="7692" y="38434"/>
                    <a:pt x="6013" y="38434"/>
                  </a:cubicBezTo>
                  <a:cubicBezTo>
                    <a:pt x="4322" y="38434"/>
                    <a:pt x="2953" y="37065"/>
                    <a:pt x="2953" y="35374"/>
                  </a:cubicBezTo>
                  <a:cubicBezTo>
                    <a:pt x="2953" y="33695"/>
                    <a:pt x="4322" y="32326"/>
                    <a:pt x="6013" y="32326"/>
                  </a:cubicBezTo>
                  <a:close/>
                  <a:moveTo>
                    <a:pt x="6013" y="52483"/>
                  </a:moveTo>
                  <a:cubicBezTo>
                    <a:pt x="7692" y="52483"/>
                    <a:pt x="9061" y="53853"/>
                    <a:pt x="9061" y="55531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2" y="58579"/>
                    <a:pt x="2953" y="57210"/>
                    <a:pt x="2953" y="55531"/>
                  </a:cubicBezTo>
                  <a:cubicBezTo>
                    <a:pt x="2953" y="53853"/>
                    <a:pt x="4322" y="52483"/>
                    <a:pt x="6013" y="52483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308"/>
                    <a:pt x="7692" y="78677"/>
                    <a:pt x="6013" y="78677"/>
                  </a:cubicBezTo>
                  <a:cubicBezTo>
                    <a:pt x="4322" y="78677"/>
                    <a:pt x="2953" y="77308"/>
                    <a:pt x="2953" y="75617"/>
                  </a:cubicBezTo>
                  <a:cubicBezTo>
                    <a:pt x="2953" y="73938"/>
                    <a:pt x="4322" y="72569"/>
                    <a:pt x="6013" y="72569"/>
                  </a:cubicBezTo>
                  <a:close/>
                  <a:moveTo>
                    <a:pt x="6013" y="92810"/>
                  </a:moveTo>
                  <a:cubicBezTo>
                    <a:pt x="7692" y="92810"/>
                    <a:pt x="9061" y="94179"/>
                    <a:pt x="9061" y="95858"/>
                  </a:cubicBezTo>
                  <a:cubicBezTo>
                    <a:pt x="9061" y="97548"/>
                    <a:pt x="7692" y="98918"/>
                    <a:pt x="6013" y="98918"/>
                  </a:cubicBezTo>
                  <a:cubicBezTo>
                    <a:pt x="4322" y="98918"/>
                    <a:pt x="2953" y="97548"/>
                    <a:pt x="2953" y="95858"/>
                  </a:cubicBezTo>
                  <a:cubicBezTo>
                    <a:pt x="2953" y="94179"/>
                    <a:pt x="4322" y="92810"/>
                    <a:pt x="6013" y="92810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6"/>
                    <a:pt x="7692" y="120587"/>
                    <a:pt x="6013" y="120587"/>
                  </a:cubicBezTo>
                  <a:cubicBezTo>
                    <a:pt x="4322" y="120587"/>
                    <a:pt x="2953" y="119206"/>
                    <a:pt x="2953" y="117527"/>
                  </a:cubicBezTo>
                  <a:cubicBezTo>
                    <a:pt x="2953" y="115848"/>
                    <a:pt x="4322" y="114479"/>
                    <a:pt x="6013" y="114479"/>
                  </a:cubicBezTo>
                  <a:close/>
                  <a:moveTo>
                    <a:pt x="0" y="1"/>
                  </a:moveTo>
                  <a:lnTo>
                    <a:pt x="0" y="135029"/>
                  </a:lnTo>
                  <a:lnTo>
                    <a:pt x="125492" y="135029"/>
                  </a:lnTo>
                  <a:lnTo>
                    <a:pt x="125492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32"/>
            <p:cNvSpPr/>
            <p:nvPr/>
          </p:nvSpPr>
          <p:spPr>
            <a:xfrm>
              <a:off x="7567300" y="1541100"/>
              <a:ext cx="3137325" cy="3375725"/>
            </a:xfrm>
            <a:custGeom>
              <a:avLst/>
              <a:gdLst/>
              <a:ahLst/>
              <a:cxnLst/>
              <a:rect l="l" t="t" r="r" b="b"/>
              <a:pathLst>
                <a:path w="125493" h="135029" extrusionOk="0">
                  <a:moveTo>
                    <a:pt x="6013" y="13823"/>
                  </a:moveTo>
                  <a:cubicBezTo>
                    <a:pt x="7692" y="13823"/>
                    <a:pt x="9061" y="15193"/>
                    <a:pt x="9061" y="16871"/>
                  </a:cubicBezTo>
                  <a:cubicBezTo>
                    <a:pt x="9061" y="18550"/>
                    <a:pt x="7692" y="19919"/>
                    <a:pt x="6013" y="19919"/>
                  </a:cubicBezTo>
                  <a:cubicBezTo>
                    <a:pt x="4323" y="19919"/>
                    <a:pt x="2953" y="18550"/>
                    <a:pt x="2953" y="16871"/>
                  </a:cubicBezTo>
                  <a:cubicBezTo>
                    <a:pt x="2953" y="15193"/>
                    <a:pt x="4323" y="13823"/>
                    <a:pt x="6013" y="13823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52"/>
                    <a:pt x="7692" y="38422"/>
                    <a:pt x="6013" y="38422"/>
                  </a:cubicBezTo>
                  <a:cubicBezTo>
                    <a:pt x="4323" y="38422"/>
                    <a:pt x="2953" y="37052"/>
                    <a:pt x="2953" y="35374"/>
                  </a:cubicBezTo>
                  <a:cubicBezTo>
                    <a:pt x="2953" y="33695"/>
                    <a:pt x="4323" y="32326"/>
                    <a:pt x="6013" y="32326"/>
                  </a:cubicBezTo>
                  <a:close/>
                  <a:moveTo>
                    <a:pt x="6013" y="52471"/>
                  </a:moveTo>
                  <a:cubicBezTo>
                    <a:pt x="7692" y="52471"/>
                    <a:pt x="9061" y="53840"/>
                    <a:pt x="9061" y="55519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3" y="58579"/>
                    <a:pt x="2953" y="57210"/>
                    <a:pt x="2953" y="55519"/>
                  </a:cubicBezTo>
                  <a:cubicBezTo>
                    <a:pt x="2953" y="53840"/>
                    <a:pt x="4323" y="52471"/>
                    <a:pt x="6013" y="52471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295"/>
                    <a:pt x="7692" y="78665"/>
                    <a:pt x="6013" y="78665"/>
                  </a:cubicBezTo>
                  <a:cubicBezTo>
                    <a:pt x="4323" y="78665"/>
                    <a:pt x="2953" y="77295"/>
                    <a:pt x="2953" y="75617"/>
                  </a:cubicBezTo>
                  <a:cubicBezTo>
                    <a:pt x="2953" y="73938"/>
                    <a:pt x="4323" y="72569"/>
                    <a:pt x="6013" y="72569"/>
                  </a:cubicBezTo>
                  <a:close/>
                  <a:moveTo>
                    <a:pt x="6013" y="92809"/>
                  </a:moveTo>
                  <a:cubicBezTo>
                    <a:pt x="7692" y="92809"/>
                    <a:pt x="9061" y="94178"/>
                    <a:pt x="9061" y="95857"/>
                  </a:cubicBezTo>
                  <a:cubicBezTo>
                    <a:pt x="9061" y="97536"/>
                    <a:pt x="7692" y="98905"/>
                    <a:pt x="6013" y="98905"/>
                  </a:cubicBezTo>
                  <a:cubicBezTo>
                    <a:pt x="4323" y="98905"/>
                    <a:pt x="2953" y="97536"/>
                    <a:pt x="2953" y="95857"/>
                  </a:cubicBezTo>
                  <a:cubicBezTo>
                    <a:pt x="2953" y="94178"/>
                    <a:pt x="4323" y="92809"/>
                    <a:pt x="6013" y="92809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5"/>
                    <a:pt x="7692" y="120575"/>
                    <a:pt x="6013" y="120575"/>
                  </a:cubicBezTo>
                  <a:cubicBezTo>
                    <a:pt x="4323" y="120575"/>
                    <a:pt x="2953" y="119205"/>
                    <a:pt x="2953" y="117527"/>
                  </a:cubicBezTo>
                  <a:cubicBezTo>
                    <a:pt x="2953" y="115848"/>
                    <a:pt x="4323" y="114479"/>
                    <a:pt x="6013" y="114479"/>
                  </a:cubicBezTo>
                  <a:close/>
                  <a:moveTo>
                    <a:pt x="1" y="0"/>
                  </a:moveTo>
                  <a:lnTo>
                    <a:pt x="1" y="135029"/>
                  </a:lnTo>
                  <a:lnTo>
                    <a:pt x="125492" y="135029"/>
                  </a:lnTo>
                  <a:lnTo>
                    <a:pt x="12549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32"/>
            <p:cNvSpPr/>
            <p:nvPr/>
          </p:nvSpPr>
          <p:spPr>
            <a:xfrm>
              <a:off x="8025700" y="19090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FF86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32"/>
            <p:cNvSpPr/>
            <p:nvPr/>
          </p:nvSpPr>
          <p:spPr>
            <a:xfrm>
              <a:off x="8025700" y="20709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32"/>
            <p:cNvSpPr/>
            <p:nvPr/>
          </p:nvSpPr>
          <p:spPr>
            <a:xfrm>
              <a:off x="8025700" y="22325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32"/>
            <p:cNvSpPr/>
            <p:nvPr/>
          </p:nvSpPr>
          <p:spPr>
            <a:xfrm>
              <a:off x="8025700" y="23944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32"/>
            <p:cNvSpPr/>
            <p:nvPr/>
          </p:nvSpPr>
          <p:spPr>
            <a:xfrm>
              <a:off x="8025700" y="25564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32"/>
            <p:cNvSpPr/>
            <p:nvPr/>
          </p:nvSpPr>
          <p:spPr>
            <a:xfrm>
              <a:off x="8025700" y="27183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32"/>
            <p:cNvSpPr/>
            <p:nvPr/>
          </p:nvSpPr>
          <p:spPr>
            <a:xfrm>
              <a:off x="8025700" y="28799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32"/>
            <p:cNvSpPr/>
            <p:nvPr/>
          </p:nvSpPr>
          <p:spPr>
            <a:xfrm>
              <a:off x="8025700" y="30418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32"/>
            <p:cNvSpPr/>
            <p:nvPr/>
          </p:nvSpPr>
          <p:spPr>
            <a:xfrm>
              <a:off x="8025700" y="32038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32"/>
            <p:cNvSpPr/>
            <p:nvPr/>
          </p:nvSpPr>
          <p:spPr>
            <a:xfrm>
              <a:off x="8025700" y="33657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32"/>
            <p:cNvSpPr/>
            <p:nvPr/>
          </p:nvSpPr>
          <p:spPr>
            <a:xfrm>
              <a:off x="8025700" y="35273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32"/>
            <p:cNvSpPr/>
            <p:nvPr/>
          </p:nvSpPr>
          <p:spPr>
            <a:xfrm>
              <a:off x="8025700" y="36892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32"/>
            <p:cNvSpPr/>
            <p:nvPr/>
          </p:nvSpPr>
          <p:spPr>
            <a:xfrm>
              <a:off x="8025700" y="38512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32"/>
            <p:cNvSpPr/>
            <p:nvPr/>
          </p:nvSpPr>
          <p:spPr>
            <a:xfrm>
              <a:off x="8025700" y="40131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32"/>
            <p:cNvSpPr/>
            <p:nvPr/>
          </p:nvSpPr>
          <p:spPr>
            <a:xfrm>
              <a:off x="8025700" y="41747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1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1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32"/>
            <p:cNvSpPr/>
            <p:nvPr/>
          </p:nvSpPr>
          <p:spPr>
            <a:xfrm>
              <a:off x="8025700" y="43366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32"/>
            <p:cNvSpPr/>
            <p:nvPr/>
          </p:nvSpPr>
          <p:spPr>
            <a:xfrm>
              <a:off x="8025700" y="44986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32"/>
            <p:cNvSpPr/>
            <p:nvPr/>
          </p:nvSpPr>
          <p:spPr>
            <a:xfrm>
              <a:off x="8025700" y="46605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26" name="Google Shape;826;p32"/>
          <p:cNvGrpSpPr/>
          <p:nvPr/>
        </p:nvGrpSpPr>
        <p:grpSpPr>
          <a:xfrm>
            <a:off x="1770350" y="435101"/>
            <a:ext cx="5053990" cy="5779004"/>
            <a:chOff x="1732250" y="435101"/>
            <a:chExt cx="5053990" cy="5779004"/>
          </a:xfrm>
        </p:grpSpPr>
        <p:sp>
          <p:nvSpPr>
            <p:cNvPr id="827" name="Google Shape;827;p32"/>
            <p:cNvSpPr/>
            <p:nvPr/>
          </p:nvSpPr>
          <p:spPr>
            <a:xfrm>
              <a:off x="2124240" y="542605"/>
              <a:ext cx="4662000" cy="5671500"/>
            </a:xfrm>
            <a:prstGeom prst="roundRect">
              <a:avLst>
                <a:gd name="adj" fmla="val 1372"/>
              </a:avLst>
            </a:pr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2"/>
            <p:cNvSpPr/>
            <p:nvPr/>
          </p:nvSpPr>
          <p:spPr>
            <a:xfrm>
              <a:off x="2008462" y="435101"/>
              <a:ext cx="4662000" cy="5671500"/>
            </a:xfrm>
            <a:prstGeom prst="roundRect">
              <a:avLst>
                <a:gd name="adj" fmla="val 1372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2"/>
            <p:cNvSpPr/>
            <p:nvPr/>
          </p:nvSpPr>
          <p:spPr>
            <a:xfrm>
              <a:off x="2258861" y="940350"/>
              <a:ext cx="266210" cy="266210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1"/>
                  </a:moveTo>
                  <a:cubicBezTo>
                    <a:pt x="1358" y="1"/>
                    <a:pt x="0" y="1358"/>
                    <a:pt x="0" y="3049"/>
                  </a:cubicBezTo>
                  <a:cubicBezTo>
                    <a:pt x="0" y="4740"/>
                    <a:pt x="1358" y="6097"/>
                    <a:pt x="3048" y="6097"/>
                  </a:cubicBezTo>
                  <a:cubicBezTo>
                    <a:pt x="4739" y="6097"/>
                    <a:pt x="6096" y="4740"/>
                    <a:pt x="6096" y="3049"/>
                  </a:cubicBezTo>
                  <a:cubicBezTo>
                    <a:pt x="6096" y="1358"/>
                    <a:pt x="4739" y="1"/>
                    <a:pt x="304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32"/>
            <p:cNvSpPr/>
            <p:nvPr/>
          </p:nvSpPr>
          <p:spPr>
            <a:xfrm>
              <a:off x="2258861" y="1747713"/>
              <a:ext cx="266210" cy="266734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69"/>
                    <a:pt x="0" y="3060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60"/>
                  </a:cubicBezTo>
                  <a:cubicBezTo>
                    <a:pt x="6096" y="1369"/>
                    <a:pt x="4739" y="0"/>
                    <a:pt x="30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32"/>
            <p:cNvSpPr/>
            <p:nvPr/>
          </p:nvSpPr>
          <p:spPr>
            <a:xfrm>
              <a:off x="2258861" y="2627818"/>
              <a:ext cx="266210" cy="266734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70"/>
                    <a:pt x="0" y="3048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48"/>
                  </a:cubicBezTo>
                  <a:cubicBezTo>
                    <a:pt x="6096" y="1370"/>
                    <a:pt x="4739" y="0"/>
                    <a:pt x="30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32"/>
            <p:cNvSpPr/>
            <p:nvPr/>
          </p:nvSpPr>
          <p:spPr>
            <a:xfrm>
              <a:off x="2258861" y="3505348"/>
              <a:ext cx="266210" cy="266210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0"/>
                  </a:moveTo>
                  <a:cubicBezTo>
                    <a:pt x="1358" y="0"/>
                    <a:pt x="0" y="1358"/>
                    <a:pt x="0" y="3048"/>
                  </a:cubicBezTo>
                  <a:cubicBezTo>
                    <a:pt x="0" y="4727"/>
                    <a:pt x="1358" y="6096"/>
                    <a:pt x="3048" y="6096"/>
                  </a:cubicBezTo>
                  <a:cubicBezTo>
                    <a:pt x="4739" y="6096"/>
                    <a:pt x="6096" y="4727"/>
                    <a:pt x="6096" y="3048"/>
                  </a:cubicBezTo>
                  <a:cubicBezTo>
                    <a:pt x="6096" y="1358"/>
                    <a:pt x="4739" y="0"/>
                    <a:pt x="30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32"/>
            <p:cNvSpPr/>
            <p:nvPr/>
          </p:nvSpPr>
          <p:spPr>
            <a:xfrm>
              <a:off x="2258861" y="4389077"/>
              <a:ext cx="266210" cy="266210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1"/>
                  </a:moveTo>
                  <a:cubicBezTo>
                    <a:pt x="1358" y="1"/>
                    <a:pt x="0" y="1358"/>
                    <a:pt x="0" y="3049"/>
                  </a:cubicBezTo>
                  <a:cubicBezTo>
                    <a:pt x="0" y="4728"/>
                    <a:pt x="1358" y="6097"/>
                    <a:pt x="3048" y="6097"/>
                  </a:cubicBezTo>
                  <a:cubicBezTo>
                    <a:pt x="4739" y="6097"/>
                    <a:pt x="6096" y="4728"/>
                    <a:pt x="6096" y="3049"/>
                  </a:cubicBezTo>
                  <a:cubicBezTo>
                    <a:pt x="6096" y="1358"/>
                    <a:pt x="4739" y="1"/>
                    <a:pt x="304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32"/>
            <p:cNvSpPr/>
            <p:nvPr/>
          </p:nvSpPr>
          <p:spPr>
            <a:xfrm>
              <a:off x="2258861" y="5334720"/>
              <a:ext cx="266210" cy="266734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69"/>
                    <a:pt x="0" y="3060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60"/>
                  </a:cubicBezTo>
                  <a:cubicBezTo>
                    <a:pt x="6096" y="1369"/>
                    <a:pt x="4739" y="0"/>
                    <a:pt x="30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32"/>
            <p:cNvSpPr/>
            <p:nvPr/>
          </p:nvSpPr>
          <p:spPr>
            <a:xfrm>
              <a:off x="1732250" y="1000167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32"/>
            <p:cNvSpPr/>
            <p:nvPr/>
          </p:nvSpPr>
          <p:spPr>
            <a:xfrm>
              <a:off x="1732250" y="1808535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32"/>
            <p:cNvSpPr/>
            <p:nvPr/>
          </p:nvSpPr>
          <p:spPr>
            <a:xfrm>
              <a:off x="1732250" y="2689164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9"/>
                    <a:pt x="0" y="1643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43"/>
                  </a:cubicBezTo>
                  <a:cubicBezTo>
                    <a:pt x="15764" y="739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32"/>
            <p:cNvSpPr/>
            <p:nvPr/>
          </p:nvSpPr>
          <p:spPr>
            <a:xfrm>
              <a:off x="1732250" y="3566170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32"/>
            <p:cNvSpPr/>
            <p:nvPr/>
          </p:nvSpPr>
          <p:spPr>
            <a:xfrm>
              <a:off x="1732250" y="4449375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1"/>
                  </a:moveTo>
                  <a:cubicBezTo>
                    <a:pt x="750" y="1"/>
                    <a:pt x="0" y="739"/>
                    <a:pt x="0" y="1656"/>
                  </a:cubicBezTo>
                  <a:cubicBezTo>
                    <a:pt x="0" y="2561"/>
                    <a:pt x="750" y="3299"/>
                    <a:pt x="1655" y="3299"/>
                  </a:cubicBezTo>
                  <a:lnTo>
                    <a:pt x="14109" y="3299"/>
                  </a:lnTo>
                  <a:cubicBezTo>
                    <a:pt x="15038" y="3299"/>
                    <a:pt x="15776" y="2561"/>
                    <a:pt x="15764" y="1656"/>
                  </a:cubicBezTo>
                  <a:cubicBezTo>
                    <a:pt x="15764" y="739"/>
                    <a:pt x="15026" y="1"/>
                    <a:pt x="14109" y="1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32"/>
            <p:cNvSpPr/>
            <p:nvPr/>
          </p:nvSpPr>
          <p:spPr>
            <a:xfrm>
              <a:off x="1732250" y="5395541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2" name="Google Shape;842;p32"/>
          <p:cNvSpPr/>
          <p:nvPr/>
        </p:nvSpPr>
        <p:spPr>
          <a:xfrm>
            <a:off x="2846884" y="1144221"/>
            <a:ext cx="3450232" cy="2069708"/>
          </a:xfrm>
          <a:custGeom>
            <a:avLst/>
            <a:gdLst/>
            <a:ahLst/>
            <a:cxnLst/>
            <a:rect l="l" t="t" r="r" b="b"/>
            <a:pathLst>
              <a:path w="72713" h="41029" extrusionOk="0">
                <a:moveTo>
                  <a:pt x="3478" y="0"/>
                </a:moveTo>
                <a:lnTo>
                  <a:pt x="1251" y="905"/>
                </a:lnTo>
                <a:lnTo>
                  <a:pt x="1" y="417"/>
                </a:lnTo>
                <a:lnTo>
                  <a:pt x="1" y="39433"/>
                </a:lnTo>
                <a:lnTo>
                  <a:pt x="1" y="40207"/>
                </a:lnTo>
                <a:lnTo>
                  <a:pt x="215" y="40124"/>
                </a:lnTo>
                <a:lnTo>
                  <a:pt x="2442" y="41029"/>
                </a:lnTo>
                <a:lnTo>
                  <a:pt x="4668" y="40124"/>
                </a:lnTo>
                <a:lnTo>
                  <a:pt x="6895" y="41029"/>
                </a:lnTo>
                <a:lnTo>
                  <a:pt x="9121" y="40124"/>
                </a:lnTo>
                <a:lnTo>
                  <a:pt x="11348" y="41029"/>
                </a:lnTo>
                <a:lnTo>
                  <a:pt x="13574" y="40124"/>
                </a:lnTo>
                <a:lnTo>
                  <a:pt x="15801" y="41029"/>
                </a:lnTo>
                <a:lnTo>
                  <a:pt x="18027" y="40124"/>
                </a:lnTo>
                <a:lnTo>
                  <a:pt x="20253" y="41029"/>
                </a:lnTo>
                <a:lnTo>
                  <a:pt x="22480" y="40124"/>
                </a:lnTo>
                <a:lnTo>
                  <a:pt x="24706" y="41029"/>
                </a:lnTo>
                <a:lnTo>
                  <a:pt x="26933" y="40124"/>
                </a:lnTo>
                <a:lnTo>
                  <a:pt x="29159" y="41029"/>
                </a:lnTo>
                <a:lnTo>
                  <a:pt x="31386" y="40124"/>
                </a:lnTo>
                <a:lnTo>
                  <a:pt x="33612" y="41029"/>
                </a:lnTo>
                <a:lnTo>
                  <a:pt x="35851" y="40124"/>
                </a:lnTo>
                <a:lnTo>
                  <a:pt x="38077" y="41029"/>
                </a:lnTo>
                <a:lnTo>
                  <a:pt x="40304" y="40124"/>
                </a:lnTo>
                <a:lnTo>
                  <a:pt x="42530" y="41029"/>
                </a:lnTo>
                <a:lnTo>
                  <a:pt x="44757" y="40124"/>
                </a:lnTo>
                <a:lnTo>
                  <a:pt x="46983" y="41029"/>
                </a:lnTo>
                <a:lnTo>
                  <a:pt x="49209" y="40124"/>
                </a:lnTo>
                <a:lnTo>
                  <a:pt x="51436" y="41029"/>
                </a:lnTo>
                <a:lnTo>
                  <a:pt x="53662" y="40124"/>
                </a:lnTo>
                <a:lnTo>
                  <a:pt x="55889" y="41029"/>
                </a:lnTo>
                <a:lnTo>
                  <a:pt x="58115" y="40124"/>
                </a:lnTo>
                <a:lnTo>
                  <a:pt x="60342" y="41029"/>
                </a:lnTo>
                <a:lnTo>
                  <a:pt x="62568" y="40124"/>
                </a:lnTo>
                <a:lnTo>
                  <a:pt x="64795" y="41029"/>
                </a:lnTo>
                <a:lnTo>
                  <a:pt x="67021" y="40124"/>
                </a:lnTo>
                <a:lnTo>
                  <a:pt x="69248" y="41029"/>
                </a:lnTo>
                <a:lnTo>
                  <a:pt x="71474" y="40124"/>
                </a:lnTo>
                <a:lnTo>
                  <a:pt x="72712" y="40612"/>
                </a:lnTo>
                <a:lnTo>
                  <a:pt x="72712" y="822"/>
                </a:lnTo>
                <a:lnTo>
                  <a:pt x="72510" y="905"/>
                </a:lnTo>
                <a:lnTo>
                  <a:pt x="70284" y="0"/>
                </a:lnTo>
                <a:lnTo>
                  <a:pt x="68057" y="905"/>
                </a:lnTo>
                <a:lnTo>
                  <a:pt x="65831" y="0"/>
                </a:lnTo>
                <a:lnTo>
                  <a:pt x="63604" y="905"/>
                </a:lnTo>
                <a:lnTo>
                  <a:pt x="61378" y="0"/>
                </a:lnTo>
                <a:lnTo>
                  <a:pt x="59151" y="905"/>
                </a:lnTo>
                <a:lnTo>
                  <a:pt x="56925" y="0"/>
                </a:lnTo>
                <a:lnTo>
                  <a:pt x="54698" y="905"/>
                </a:lnTo>
                <a:lnTo>
                  <a:pt x="52460" y="0"/>
                </a:lnTo>
                <a:lnTo>
                  <a:pt x="50233" y="905"/>
                </a:lnTo>
                <a:lnTo>
                  <a:pt x="48007" y="0"/>
                </a:lnTo>
                <a:lnTo>
                  <a:pt x="45780" y="905"/>
                </a:lnTo>
                <a:lnTo>
                  <a:pt x="43554" y="0"/>
                </a:lnTo>
                <a:lnTo>
                  <a:pt x="41328" y="905"/>
                </a:lnTo>
                <a:lnTo>
                  <a:pt x="39101" y="0"/>
                </a:lnTo>
                <a:lnTo>
                  <a:pt x="36875" y="905"/>
                </a:lnTo>
                <a:lnTo>
                  <a:pt x="34648" y="0"/>
                </a:lnTo>
                <a:lnTo>
                  <a:pt x="32422" y="905"/>
                </a:lnTo>
                <a:lnTo>
                  <a:pt x="30195" y="0"/>
                </a:lnTo>
                <a:lnTo>
                  <a:pt x="27969" y="905"/>
                </a:lnTo>
                <a:lnTo>
                  <a:pt x="25742" y="0"/>
                </a:lnTo>
                <a:lnTo>
                  <a:pt x="23516" y="905"/>
                </a:lnTo>
                <a:lnTo>
                  <a:pt x="21289" y="0"/>
                </a:lnTo>
                <a:lnTo>
                  <a:pt x="19063" y="905"/>
                </a:lnTo>
                <a:lnTo>
                  <a:pt x="16836" y="0"/>
                </a:lnTo>
                <a:lnTo>
                  <a:pt x="14610" y="905"/>
                </a:lnTo>
                <a:lnTo>
                  <a:pt x="12383" y="0"/>
                </a:lnTo>
                <a:lnTo>
                  <a:pt x="10157" y="905"/>
                </a:lnTo>
                <a:lnTo>
                  <a:pt x="7930" y="0"/>
                </a:lnTo>
                <a:lnTo>
                  <a:pt x="5704" y="905"/>
                </a:lnTo>
                <a:lnTo>
                  <a:pt x="3478" y="0"/>
                </a:lnTo>
                <a:close/>
              </a:path>
            </a:pathLst>
          </a:custGeom>
          <a:solidFill>
            <a:srgbClr val="9DE6E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3" name="Google Shape;843;p32"/>
          <p:cNvSpPr txBox="1">
            <a:spLocks noGrp="1"/>
          </p:cNvSpPr>
          <p:nvPr>
            <p:ph type="ctrTitle"/>
          </p:nvPr>
        </p:nvSpPr>
        <p:spPr>
          <a:xfrm>
            <a:off x="2716738" y="1179864"/>
            <a:ext cx="3715532" cy="207024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ru-RU" sz="2400" dirty="0" err="1" smtClean="0"/>
              <a:t>Корінь</a:t>
            </a:r>
            <a:r>
              <a:rPr lang="ru-RU" sz="2400" dirty="0" smtClean="0"/>
              <a:t> </a:t>
            </a:r>
            <a:r>
              <a:rPr lang="ru-RU" sz="2400" dirty="0"/>
              <a:t>n – </a:t>
            </a:r>
            <a:r>
              <a:rPr lang="ru-RU" sz="2400" dirty="0" err="1"/>
              <a:t>го</a:t>
            </a:r>
            <a:r>
              <a:rPr lang="ru-RU" sz="2400" dirty="0"/>
              <a:t> </a:t>
            </a:r>
            <a:r>
              <a:rPr lang="ru-RU" sz="2400" dirty="0" err="1"/>
              <a:t>степеня</a:t>
            </a:r>
            <a:r>
              <a:rPr lang="ru-RU" sz="2400" dirty="0"/>
              <a:t>. </a:t>
            </a:r>
            <a:r>
              <a:rPr lang="ru-RU" sz="2400" dirty="0" err="1"/>
              <a:t>Арифметичний</a:t>
            </a:r>
            <a:r>
              <a:rPr lang="ru-RU" sz="2400" dirty="0"/>
              <a:t> </a:t>
            </a:r>
            <a:r>
              <a:rPr lang="ru-RU" sz="2400" dirty="0" err="1"/>
              <a:t>корінь</a:t>
            </a:r>
            <a:r>
              <a:rPr lang="ru-RU" sz="2400" dirty="0"/>
              <a:t> n – </a:t>
            </a:r>
            <a:r>
              <a:rPr lang="ru-RU" sz="2400" dirty="0" err="1"/>
              <a:t>го</a:t>
            </a:r>
            <a:r>
              <a:rPr lang="ru-RU" sz="2400" dirty="0"/>
              <a:t> </a:t>
            </a:r>
            <a:r>
              <a:rPr lang="ru-RU" sz="2400" dirty="0" err="1"/>
              <a:t>степеня</a:t>
            </a:r>
            <a:r>
              <a:rPr lang="ru-RU" sz="2400" dirty="0"/>
              <a:t> </a:t>
            </a:r>
            <a:r>
              <a:rPr lang="ru-RU" sz="2400" dirty="0" smtClean="0"/>
              <a:t>та </a:t>
            </a:r>
            <a:r>
              <a:rPr lang="ru-RU" sz="2400" dirty="0" err="1" smtClean="0"/>
              <a:t>його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властивості</a:t>
            </a:r>
            <a:endParaRPr sz="2400" dirty="0"/>
          </a:p>
        </p:txBody>
      </p:sp>
      <p:grpSp>
        <p:nvGrpSpPr>
          <p:cNvPr id="844" name="Google Shape;844;p32"/>
          <p:cNvGrpSpPr/>
          <p:nvPr/>
        </p:nvGrpSpPr>
        <p:grpSpPr>
          <a:xfrm>
            <a:off x="6956025" y="144337"/>
            <a:ext cx="1771661" cy="1916811"/>
            <a:chOff x="2005600" y="1271425"/>
            <a:chExt cx="1165950" cy="1261475"/>
          </a:xfrm>
        </p:grpSpPr>
        <p:sp>
          <p:nvSpPr>
            <p:cNvPr id="845" name="Google Shape;845;p32"/>
            <p:cNvSpPr/>
            <p:nvPr/>
          </p:nvSpPr>
          <p:spPr>
            <a:xfrm>
              <a:off x="2024050" y="1377375"/>
              <a:ext cx="1147500" cy="1155525"/>
            </a:xfrm>
            <a:custGeom>
              <a:avLst/>
              <a:gdLst/>
              <a:ahLst/>
              <a:cxnLst/>
              <a:rect l="l" t="t" r="r" b="b"/>
              <a:pathLst>
                <a:path w="45900" h="46221" extrusionOk="0">
                  <a:moveTo>
                    <a:pt x="43506" y="1"/>
                  </a:moveTo>
                  <a:lnTo>
                    <a:pt x="1" y="2704"/>
                  </a:lnTo>
                  <a:lnTo>
                    <a:pt x="2715" y="46221"/>
                  </a:lnTo>
                  <a:lnTo>
                    <a:pt x="41029" y="43828"/>
                  </a:lnTo>
                  <a:lnTo>
                    <a:pt x="45899" y="38303"/>
                  </a:lnTo>
                  <a:lnTo>
                    <a:pt x="43506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32"/>
            <p:cNvSpPr/>
            <p:nvPr/>
          </p:nvSpPr>
          <p:spPr>
            <a:xfrm>
              <a:off x="2005600" y="1358625"/>
              <a:ext cx="1147475" cy="1155825"/>
            </a:xfrm>
            <a:custGeom>
              <a:avLst/>
              <a:gdLst/>
              <a:ahLst/>
              <a:cxnLst/>
              <a:rect l="l" t="t" r="r" b="b"/>
              <a:pathLst>
                <a:path w="45899" h="46233" extrusionOk="0">
                  <a:moveTo>
                    <a:pt x="43494" y="1"/>
                  </a:moveTo>
                  <a:lnTo>
                    <a:pt x="0" y="2715"/>
                  </a:lnTo>
                  <a:lnTo>
                    <a:pt x="2703" y="46233"/>
                  </a:lnTo>
                  <a:lnTo>
                    <a:pt x="41029" y="43828"/>
                  </a:lnTo>
                  <a:lnTo>
                    <a:pt x="45899" y="38315"/>
                  </a:lnTo>
                  <a:lnTo>
                    <a:pt x="434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32"/>
            <p:cNvSpPr/>
            <p:nvPr/>
          </p:nvSpPr>
          <p:spPr>
            <a:xfrm>
              <a:off x="3022975" y="2316475"/>
              <a:ext cx="130100" cy="137850"/>
            </a:xfrm>
            <a:custGeom>
              <a:avLst/>
              <a:gdLst/>
              <a:ahLst/>
              <a:cxnLst/>
              <a:rect l="l" t="t" r="r" b="b"/>
              <a:pathLst>
                <a:path w="5204" h="5514" extrusionOk="0">
                  <a:moveTo>
                    <a:pt x="5204" y="1"/>
                  </a:moveTo>
                  <a:lnTo>
                    <a:pt x="1" y="322"/>
                  </a:lnTo>
                  <a:lnTo>
                    <a:pt x="334" y="5514"/>
                  </a:lnTo>
                  <a:lnTo>
                    <a:pt x="5204" y="1"/>
                  </a:lnTo>
                  <a:close/>
                </a:path>
              </a:pathLst>
            </a:custGeom>
            <a:solidFill>
              <a:srgbClr val="FF7A5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32"/>
            <p:cNvSpPr/>
            <p:nvPr/>
          </p:nvSpPr>
          <p:spPr>
            <a:xfrm>
              <a:off x="2050550" y="1271425"/>
              <a:ext cx="132775" cy="474175"/>
            </a:xfrm>
            <a:custGeom>
              <a:avLst/>
              <a:gdLst/>
              <a:ahLst/>
              <a:cxnLst/>
              <a:rect l="l" t="t" r="r" b="b"/>
              <a:pathLst>
                <a:path w="5311" h="18967" extrusionOk="0">
                  <a:moveTo>
                    <a:pt x="4477" y="0"/>
                  </a:moveTo>
                  <a:cubicBezTo>
                    <a:pt x="4072" y="155"/>
                    <a:pt x="3405" y="95"/>
                    <a:pt x="3072" y="119"/>
                  </a:cubicBezTo>
                  <a:cubicBezTo>
                    <a:pt x="2048" y="191"/>
                    <a:pt x="1024" y="262"/>
                    <a:pt x="0" y="274"/>
                  </a:cubicBezTo>
                  <a:lnTo>
                    <a:pt x="822" y="18967"/>
                  </a:lnTo>
                  <a:cubicBezTo>
                    <a:pt x="1112" y="18910"/>
                    <a:pt x="1405" y="18894"/>
                    <a:pt x="1697" y="18894"/>
                  </a:cubicBezTo>
                  <a:cubicBezTo>
                    <a:pt x="2030" y="18894"/>
                    <a:pt x="2364" y="18914"/>
                    <a:pt x="2693" y="18914"/>
                  </a:cubicBezTo>
                  <a:cubicBezTo>
                    <a:pt x="2796" y="18914"/>
                    <a:pt x="2898" y="18912"/>
                    <a:pt x="3001" y="18907"/>
                  </a:cubicBezTo>
                  <a:cubicBezTo>
                    <a:pt x="3560" y="18883"/>
                    <a:pt x="4096" y="18776"/>
                    <a:pt x="4644" y="18741"/>
                  </a:cubicBezTo>
                  <a:cubicBezTo>
                    <a:pt x="4759" y="18733"/>
                    <a:pt x="4906" y="18722"/>
                    <a:pt x="5048" y="18722"/>
                  </a:cubicBezTo>
                  <a:cubicBezTo>
                    <a:pt x="5141" y="18722"/>
                    <a:pt x="5231" y="18727"/>
                    <a:pt x="5310" y="18741"/>
                  </a:cubicBezTo>
                  <a:lnTo>
                    <a:pt x="4477" y="0"/>
                  </a:lnTo>
                  <a:close/>
                </a:path>
              </a:pathLst>
            </a:custGeom>
            <a:solidFill>
              <a:srgbClr val="FFAC58">
                <a:alpha val="72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4" name="Google Shape;864;p34"/>
          <p:cNvSpPr txBox="1">
            <a:spLocks noGrp="1"/>
          </p:cNvSpPr>
          <p:nvPr>
            <p:ph type="title"/>
          </p:nvPr>
        </p:nvSpPr>
        <p:spPr>
          <a:xfrm>
            <a:off x="602889" y="1790447"/>
            <a:ext cx="3563256" cy="110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uk-UA" dirty="0"/>
              <a:t>Що називається квадратним коренем з числа?</a:t>
            </a:r>
            <a:endParaRPr dirty="0"/>
          </a:p>
        </p:txBody>
      </p:sp>
      <p:sp>
        <p:nvSpPr>
          <p:cNvPr id="865" name="Google Shape;865;p34"/>
          <p:cNvSpPr txBox="1">
            <a:spLocks noGrp="1"/>
          </p:cNvSpPr>
          <p:nvPr>
            <p:ph type="subTitle" idx="1"/>
          </p:nvPr>
        </p:nvSpPr>
        <p:spPr>
          <a:xfrm>
            <a:off x="4905829" y="428468"/>
            <a:ext cx="3577770" cy="256458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938" indent="-7938" algn="ctr"/>
            <a:r>
              <a:rPr lang="uk-UA" sz="2800" i="1" dirty="0">
                <a:solidFill>
                  <a:srgbClr val="C00000"/>
                </a:solidFill>
              </a:rPr>
              <a:t>Квадратним коренем </a:t>
            </a:r>
            <a:r>
              <a:rPr lang="uk-UA" sz="2800" i="1" dirty="0">
                <a:solidFill>
                  <a:schemeClr val="tx1"/>
                </a:solidFill>
              </a:rPr>
              <a:t>з числа а називають число, квадрат якого дорівнює а.</a:t>
            </a:r>
          </a:p>
        </p:txBody>
      </p:sp>
      <p:sp>
        <p:nvSpPr>
          <p:cNvPr id="877" name="Google Shape;877;p34"/>
          <p:cNvSpPr/>
          <p:nvPr/>
        </p:nvSpPr>
        <p:spPr>
          <a:xfrm>
            <a:off x="1595475" y="3000150"/>
            <a:ext cx="1753950" cy="125050"/>
          </a:xfrm>
          <a:custGeom>
            <a:avLst/>
            <a:gdLst/>
            <a:ahLst/>
            <a:cxnLst/>
            <a:rect l="l" t="t" r="r" b="b"/>
            <a:pathLst>
              <a:path w="70158" h="5002" extrusionOk="0">
                <a:moveTo>
                  <a:pt x="63671" y="1738"/>
                </a:moveTo>
                <a:cubicBezTo>
                  <a:pt x="63713" y="1821"/>
                  <a:pt x="63755" y="1863"/>
                  <a:pt x="63818" y="1905"/>
                </a:cubicBezTo>
                <a:cubicBezTo>
                  <a:pt x="63671" y="1905"/>
                  <a:pt x="63546" y="1947"/>
                  <a:pt x="63441" y="1947"/>
                </a:cubicBezTo>
                <a:cubicBezTo>
                  <a:pt x="63211" y="1947"/>
                  <a:pt x="62981" y="1968"/>
                  <a:pt x="62751" y="1968"/>
                </a:cubicBezTo>
                <a:cubicBezTo>
                  <a:pt x="61705" y="1989"/>
                  <a:pt x="60679" y="2051"/>
                  <a:pt x="59633" y="2072"/>
                </a:cubicBezTo>
                <a:cubicBezTo>
                  <a:pt x="59152" y="2093"/>
                  <a:pt x="58692" y="2114"/>
                  <a:pt x="58210" y="2114"/>
                </a:cubicBezTo>
                <a:cubicBezTo>
                  <a:pt x="57478" y="2114"/>
                  <a:pt x="56725" y="2156"/>
                  <a:pt x="55992" y="2156"/>
                </a:cubicBezTo>
                <a:cubicBezTo>
                  <a:pt x="54298" y="2177"/>
                  <a:pt x="52624" y="2198"/>
                  <a:pt x="50929" y="2219"/>
                </a:cubicBezTo>
                <a:cubicBezTo>
                  <a:pt x="47623" y="2282"/>
                  <a:pt x="44359" y="2323"/>
                  <a:pt x="41053" y="2386"/>
                </a:cubicBezTo>
                <a:cubicBezTo>
                  <a:pt x="38710" y="2407"/>
                  <a:pt x="36345" y="2491"/>
                  <a:pt x="34002" y="2574"/>
                </a:cubicBezTo>
                <a:cubicBezTo>
                  <a:pt x="30466" y="2679"/>
                  <a:pt x="26909" y="2742"/>
                  <a:pt x="23373" y="2846"/>
                </a:cubicBezTo>
                <a:cubicBezTo>
                  <a:pt x="22682" y="2888"/>
                  <a:pt x="21971" y="2909"/>
                  <a:pt x="21259" y="2951"/>
                </a:cubicBezTo>
                <a:cubicBezTo>
                  <a:pt x="19251" y="3056"/>
                  <a:pt x="17242" y="3139"/>
                  <a:pt x="15212" y="3244"/>
                </a:cubicBezTo>
                <a:cubicBezTo>
                  <a:pt x="13266" y="3349"/>
                  <a:pt x="11279" y="3432"/>
                  <a:pt x="9312" y="3537"/>
                </a:cubicBezTo>
                <a:cubicBezTo>
                  <a:pt x="9124" y="3537"/>
                  <a:pt x="8935" y="3558"/>
                  <a:pt x="8768" y="3558"/>
                </a:cubicBezTo>
                <a:cubicBezTo>
                  <a:pt x="9291" y="3516"/>
                  <a:pt x="9835" y="3474"/>
                  <a:pt x="10358" y="3432"/>
                </a:cubicBezTo>
                <a:cubicBezTo>
                  <a:pt x="12220" y="3307"/>
                  <a:pt x="14062" y="3139"/>
                  <a:pt x="15924" y="3014"/>
                </a:cubicBezTo>
                <a:cubicBezTo>
                  <a:pt x="16572" y="2951"/>
                  <a:pt x="17242" y="2909"/>
                  <a:pt x="17870" y="2846"/>
                </a:cubicBezTo>
                <a:cubicBezTo>
                  <a:pt x="18204" y="2826"/>
                  <a:pt x="18539" y="2805"/>
                  <a:pt x="18853" y="2805"/>
                </a:cubicBezTo>
                <a:cubicBezTo>
                  <a:pt x="20799" y="2700"/>
                  <a:pt x="22724" y="2574"/>
                  <a:pt x="24670" y="2470"/>
                </a:cubicBezTo>
                <a:cubicBezTo>
                  <a:pt x="25026" y="2428"/>
                  <a:pt x="25423" y="2407"/>
                  <a:pt x="25779" y="2386"/>
                </a:cubicBezTo>
                <a:cubicBezTo>
                  <a:pt x="26344" y="2365"/>
                  <a:pt x="26888" y="2323"/>
                  <a:pt x="27411" y="2323"/>
                </a:cubicBezTo>
                <a:lnTo>
                  <a:pt x="33374" y="2093"/>
                </a:lnTo>
                <a:cubicBezTo>
                  <a:pt x="33813" y="2072"/>
                  <a:pt x="34253" y="2072"/>
                  <a:pt x="34671" y="2051"/>
                </a:cubicBezTo>
                <a:lnTo>
                  <a:pt x="35027" y="2051"/>
                </a:lnTo>
                <a:cubicBezTo>
                  <a:pt x="35341" y="2051"/>
                  <a:pt x="35655" y="2051"/>
                  <a:pt x="35927" y="2010"/>
                </a:cubicBezTo>
                <a:cubicBezTo>
                  <a:pt x="37914" y="1968"/>
                  <a:pt x="39944" y="1947"/>
                  <a:pt x="41932" y="1884"/>
                </a:cubicBezTo>
                <a:cubicBezTo>
                  <a:pt x="42832" y="1863"/>
                  <a:pt x="43752" y="1842"/>
                  <a:pt x="44673" y="1842"/>
                </a:cubicBezTo>
                <a:cubicBezTo>
                  <a:pt x="47623" y="1800"/>
                  <a:pt x="50615" y="1779"/>
                  <a:pt x="53565" y="1758"/>
                </a:cubicBezTo>
                <a:cubicBezTo>
                  <a:pt x="56683" y="1758"/>
                  <a:pt x="59675" y="1738"/>
                  <a:pt x="62709" y="1738"/>
                </a:cubicBezTo>
                <a:close/>
                <a:moveTo>
                  <a:pt x="57248" y="1"/>
                </a:moveTo>
                <a:cubicBezTo>
                  <a:pt x="54549" y="1"/>
                  <a:pt x="51891" y="43"/>
                  <a:pt x="49192" y="64"/>
                </a:cubicBezTo>
                <a:cubicBezTo>
                  <a:pt x="47184" y="85"/>
                  <a:pt x="45154" y="105"/>
                  <a:pt x="43145" y="105"/>
                </a:cubicBezTo>
                <a:cubicBezTo>
                  <a:pt x="42267" y="105"/>
                  <a:pt x="41346" y="147"/>
                  <a:pt x="40446" y="168"/>
                </a:cubicBezTo>
                <a:cubicBezTo>
                  <a:pt x="38438" y="210"/>
                  <a:pt x="36429" y="252"/>
                  <a:pt x="34420" y="294"/>
                </a:cubicBezTo>
                <a:cubicBezTo>
                  <a:pt x="33834" y="294"/>
                  <a:pt x="33269" y="315"/>
                  <a:pt x="32684" y="315"/>
                </a:cubicBezTo>
                <a:cubicBezTo>
                  <a:pt x="32349" y="315"/>
                  <a:pt x="32035" y="336"/>
                  <a:pt x="31700" y="336"/>
                </a:cubicBezTo>
                <a:lnTo>
                  <a:pt x="25737" y="587"/>
                </a:lnTo>
                <a:cubicBezTo>
                  <a:pt x="25130" y="608"/>
                  <a:pt x="24523" y="629"/>
                  <a:pt x="23896" y="670"/>
                </a:cubicBezTo>
                <a:cubicBezTo>
                  <a:pt x="23561" y="670"/>
                  <a:pt x="23226" y="691"/>
                  <a:pt x="22870" y="712"/>
                </a:cubicBezTo>
                <a:cubicBezTo>
                  <a:pt x="20883" y="817"/>
                  <a:pt x="18937" y="922"/>
                  <a:pt x="16949" y="1026"/>
                </a:cubicBezTo>
                <a:cubicBezTo>
                  <a:pt x="15924" y="1068"/>
                  <a:pt x="14898" y="1131"/>
                  <a:pt x="13873" y="1214"/>
                </a:cubicBezTo>
                <a:cubicBezTo>
                  <a:pt x="12137" y="1319"/>
                  <a:pt x="10379" y="1424"/>
                  <a:pt x="8642" y="1549"/>
                </a:cubicBezTo>
                <a:cubicBezTo>
                  <a:pt x="7136" y="1654"/>
                  <a:pt x="5608" y="1738"/>
                  <a:pt x="4102" y="1800"/>
                </a:cubicBezTo>
                <a:cubicBezTo>
                  <a:pt x="3872" y="1842"/>
                  <a:pt x="3621" y="1842"/>
                  <a:pt x="3370" y="1863"/>
                </a:cubicBezTo>
                <a:cubicBezTo>
                  <a:pt x="2972" y="1884"/>
                  <a:pt x="2574" y="1884"/>
                  <a:pt x="2198" y="1905"/>
                </a:cubicBezTo>
                <a:cubicBezTo>
                  <a:pt x="1842" y="1947"/>
                  <a:pt x="1507" y="1947"/>
                  <a:pt x="1152" y="1947"/>
                </a:cubicBezTo>
                <a:cubicBezTo>
                  <a:pt x="1110" y="1863"/>
                  <a:pt x="1005" y="1779"/>
                  <a:pt x="942" y="1779"/>
                </a:cubicBezTo>
                <a:cubicBezTo>
                  <a:pt x="691" y="1800"/>
                  <a:pt x="482" y="1842"/>
                  <a:pt x="252" y="1863"/>
                </a:cubicBezTo>
                <a:cubicBezTo>
                  <a:pt x="147" y="1863"/>
                  <a:pt x="43" y="1905"/>
                  <a:pt x="22" y="2051"/>
                </a:cubicBezTo>
                <a:cubicBezTo>
                  <a:pt x="1" y="2177"/>
                  <a:pt x="64" y="2302"/>
                  <a:pt x="168" y="2323"/>
                </a:cubicBezTo>
                <a:cubicBezTo>
                  <a:pt x="273" y="2365"/>
                  <a:pt x="357" y="2386"/>
                  <a:pt x="461" y="2407"/>
                </a:cubicBezTo>
                <a:cubicBezTo>
                  <a:pt x="566" y="2428"/>
                  <a:pt x="650" y="2428"/>
                  <a:pt x="754" y="2428"/>
                </a:cubicBezTo>
                <a:cubicBezTo>
                  <a:pt x="984" y="2554"/>
                  <a:pt x="1256" y="2574"/>
                  <a:pt x="1507" y="2574"/>
                </a:cubicBezTo>
                <a:cubicBezTo>
                  <a:pt x="2072" y="2574"/>
                  <a:pt x="2637" y="2554"/>
                  <a:pt x="3181" y="2512"/>
                </a:cubicBezTo>
                <a:cubicBezTo>
                  <a:pt x="3432" y="2512"/>
                  <a:pt x="3642" y="2491"/>
                  <a:pt x="3872" y="2491"/>
                </a:cubicBezTo>
                <a:lnTo>
                  <a:pt x="6843" y="2344"/>
                </a:lnTo>
                <a:cubicBezTo>
                  <a:pt x="8056" y="2282"/>
                  <a:pt x="9228" y="2198"/>
                  <a:pt x="10442" y="2156"/>
                </a:cubicBezTo>
                <a:cubicBezTo>
                  <a:pt x="12137" y="2051"/>
                  <a:pt x="13831" y="1968"/>
                  <a:pt x="15526" y="1863"/>
                </a:cubicBezTo>
                <a:cubicBezTo>
                  <a:pt x="15924" y="1842"/>
                  <a:pt x="16321" y="1842"/>
                  <a:pt x="16719" y="1821"/>
                </a:cubicBezTo>
                <a:cubicBezTo>
                  <a:pt x="17702" y="1758"/>
                  <a:pt x="18707" y="1717"/>
                  <a:pt x="19690" y="1675"/>
                </a:cubicBezTo>
                <a:cubicBezTo>
                  <a:pt x="20694" y="1633"/>
                  <a:pt x="21678" y="1570"/>
                  <a:pt x="22682" y="1549"/>
                </a:cubicBezTo>
                <a:cubicBezTo>
                  <a:pt x="23059" y="1528"/>
                  <a:pt x="23456" y="1507"/>
                  <a:pt x="23854" y="1507"/>
                </a:cubicBezTo>
                <a:cubicBezTo>
                  <a:pt x="25423" y="1445"/>
                  <a:pt x="27013" y="1403"/>
                  <a:pt x="28583" y="1340"/>
                </a:cubicBezTo>
                <a:cubicBezTo>
                  <a:pt x="29545" y="1319"/>
                  <a:pt x="30528" y="1298"/>
                  <a:pt x="31512" y="1235"/>
                </a:cubicBezTo>
                <a:cubicBezTo>
                  <a:pt x="31909" y="1235"/>
                  <a:pt x="32265" y="1214"/>
                  <a:pt x="32663" y="1214"/>
                </a:cubicBezTo>
                <a:cubicBezTo>
                  <a:pt x="34190" y="1194"/>
                  <a:pt x="35717" y="1152"/>
                  <a:pt x="37245" y="1131"/>
                </a:cubicBezTo>
                <a:cubicBezTo>
                  <a:pt x="38751" y="1110"/>
                  <a:pt x="40258" y="1089"/>
                  <a:pt x="41764" y="1047"/>
                </a:cubicBezTo>
                <a:lnTo>
                  <a:pt x="45928" y="1047"/>
                </a:lnTo>
                <a:cubicBezTo>
                  <a:pt x="47477" y="1047"/>
                  <a:pt x="48983" y="1047"/>
                  <a:pt x="50531" y="1026"/>
                </a:cubicBezTo>
                <a:lnTo>
                  <a:pt x="55428" y="1026"/>
                </a:lnTo>
                <a:cubicBezTo>
                  <a:pt x="53063" y="1047"/>
                  <a:pt x="50678" y="1089"/>
                  <a:pt x="48334" y="1131"/>
                </a:cubicBezTo>
                <a:cubicBezTo>
                  <a:pt x="47330" y="1152"/>
                  <a:pt x="46368" y="1152"/>
                  <a:pt x="45384" y="1194"/>
                </a:cubicBezTo>
                <a:cubicBezTo>
                  <a:pt x="44966" y="1194"/>
                  <a:pt x="44505" y="1194"/>
                  <a:pt x="44087" y="1214"/>
                </a:cubicBezTo>
                <a:cubicBezTo>
                  <a:pt x="42664" y="1235"/>
                  <a:pt x="41241" y="1298"/>
                  <a:pt x="39798" y="1319"/>
                </a:cubicBezTo>
                <a:cubicBezTo>
                  <a:pt x="38166" y="1361"/>
                  <a:pt x="36513" y="1403"/>
                  <a:pt x="34860" y="1445"/>
                </a:cubicBezTo>
                <a:cubicBezTo>
                  <a:pt x="34567" y="1445"/>
                  <a:pt x="34316" y="1466"/>
                  <a:pt x="34023" y="1466"/>
                </a:cubicBezTo>
                <a:cubicBezTo>
                  <a:pt x="33144" y="1528"/>
                  <a:pt x="32265" y="1549"/>
                  <a:pt x="31386" y="1612"/>
                </a:cubicBezTo>
                <a:lnTo>
                  <a:pt x="26051" y="1842"/>
                </a:lnTo>
                <a:cubicBezTo>
                  <a:pt x="25779" y="1842"/>
                  <a:pt x="25528" y="1863"/>
                  <a:pt x="25256" y="1884"/>
                </a:cubicBezTo>
                <a:cubicBezTo>
                  <a:pt x="24398" y="1947"/>
                  <a:pt x="23519" y="2030"/>
                  <a:pt x="22640" y="2072"/>
                </a:cubicBezTo>
                <a:cubicBezTo>
                  <a:pt x="21071" y="2177"/>
                  <a:pt x="19544" y="2282"/>
                  <a:pt x="17974" y="2386"/>
                </a:cubicBezTo>
                <a:cubicBezTo>
                  <a:pt x="17556" y="2407"/>
                  <a:pt x="17095" y="2470"/>
                  <a:pt x="16677" y="2491"/>
                </a:cubicBezTo>
                <a:cubicBezTo>
                  <a:pt x="15694" y="2574"/>
                  <a:pt x="14689" y="2658"/>
                  <a:pt x="13706" y="2763"/>
                </a:cubicBezTo>
                <a:cubicBezTo>
                  <a:pt x="12450" y="2867"/>
                  <a:pt x="11153" y="2972"/>
                  <a:pt x="9898" y="3077"/>
                </a:cubicBezTo>
                <a:cubicBezTo>
                  <a:pt x="8161" y="3223"/>
                  <a:pt x="6383" y="3391"/>
                  <a:pt x="4625" y="3537"/>
                </a:cubicBezTo>
                <a:cubicBezTo>
                  <a:pt x="4207" y="3558"/>
                  <a:pt x="3788" y="3621"/>
                  <a:pt x="3349" y="3642"/>
                </a:cubicBezTo>
                <a:lnTo>
                  <a:pt x="1068" y="3872"/>
                </a:lnTo>
                <a:cubicBezTo>
                  <a:pt x="984" y="3872"/>
                  <a:pt x="901" y="3935"/>
                  <a:pt x="901" y="4039"/>
                </a:cubicBezTo>
                <a:cubicBezTo>
                  <a:pt x="901" y="4123"/>
                  <a:pt x="984" y="4186"/>
                  <a:pt x="1068" y="4186"/>
                </a:cubicBezTo>
                <a:cubicBezTo>
                  <a:pt x="1361" y="4186"/>
                  <a:pt x="1612" y="4227"/>
                  <a:pt x="1905" y="4227"/>
                </a:cubicBezTo>
                <a:cubicBezTo>
                  <a:pt x="1884" y="4290"/>
                  <a:pt x="1842" y="4374"/>
                  <a:pt x="1842" y="4458"/>
                </a:cubicBezTo>
                <a:cubicBezTo>
                  <a:pt x="1842" y="4751"/>
                  <a:pt x="2093" y="5002"/>
                  <a:pt x="2407" y="5002"/>
                </a:cubicBezTo>
                <a:cubicBezTo>
                  <a:pt x="4562" y="4876"/>
                  <a:pt x="6717" y="4709"/>
                  <a:pt x="8893" y="4604"/>
                </a:cubicBezTo>
                <a:cubicBezTo>
                  <a:pt x="10777" y="4541"/>
                  <a:pt x="12660" y="4437"/>
                  <a:pt x="14543" y="4353"/>
                </a:cubicBezTo>
                <a:cubicBezTo>
                  <a:pt x="16593" y="4248"/>
                  <a:pt x="18686" y="4144"/>
                  <a:pt x="20757" y="4060"/>
                </a:cubicBezTo>
                <a:cubicBezTo>
                  <a:pt x="21406" y="4039"/>
                  <a:pt x="22075" y="4018"/>
                  <a:pt x="22724" y="3955"/>
                </a:cubicBezTo>
                <a:cubicBezTo>
                  <a:pt x="22912" y="3955"/>
                  <a:pt x="23080" y="3935"/>
                  <a:pt x="23289" y="3935"/>
                </a:cubicBezTo>
                <a:cubicBezTo>
                  <a:pt x="26637" y="3851"/>
                  <a:pt x="29984" y="3746"/>
                  <a:pt x="33332" y="3663"/>
                </a:cubicBezTo>
                <a:cubicBezTo>
                  <a:pt x="35132" y="3621"/>
                  <a:pt x="36931" y="3558"/>
                  <a:pt x="38710" y="3537"/>
                </a:cubicBezTo>
                <a:cubicBezTo>
                  <a:pt x="39358" y="3516"/>
                  <a:pt x="39986" y="3516"/>
                  <a:pt x="40635" y="3495"/>
                </a:cubicBezTo>
                <a:lnTo>
                  <a:pt x="50908" y="3328"/>
                </a:lnTo>
                <a:lnTo>
                  <a:pt x="55302" y="3244"/>
                </a:lnTo>
                <a:cubicBezTo>
                  <a:pt x="56578" y="3223"/>
                  <a:pt x="57834" y="3223"/>
                  <a:pt x="59068" y="3181"/>
                </a:cubicBezTo>
                <a:cubicBezTo>
                  <a:pt x="60114" y="3139"/>
                  <a:pt x="61140" y="3098"/>
                  <a:pt x="62186" y="3077"/>
                </a:cubicBezTo>
                <a:cubicBezTo>
                  <a:pt x="62709" y="3035"/>
                  <a:pt x="63232" y="3035"/>
                  <a:pt x="63734" y="3014"/>
                </a:cubicBezTo>
                <a:lnTo>
                  <a:pt x="67270" y="2784"/>
                </a:lnTo>
                <a:lnTo>
                  <a:pt x="67270" y="2784"/>
                </a:lnTo>
                <a:cubicBezTo>
                  <a:pt x="67187" y="2888"/>
                  <a:pt x="67187" y="3035"/>
                  <a:pt x="67208" y="3139"/>
                </a:cubicBezTo>
                <a:cubicBezTo>
                  <a:pt x="67228" y="3286"/>
                  <a:pt x="67312" y="3391"/>
                  <a:pt x="67438" y="3432"/>
                </a:cubicBezTo>
                <a:cubicBezTo>
                  <a:pt x="67513" y="3478"/>
                  <a:pt x="67621" y="3512"/>
                  <a:pt x="67715" y="3512"/>
                </a:cubicBezTo>
                <a:cubicBezTo>
                  <a:pt x="67751" y="3512"/>
                  <a:pt x="67785" y="3507"/>
                  <a:pt x="67814" y="3495"/>
                </a:cubicBezTo>
                <a:cubicBezTo>
                  <a:pt x="68065" y="3391"/>
                  <a:pt x="68337" y="3286"/>
                  <a:pt x="68568" y="3181"/>
                </a:cubicBezTo>
                <a:lnTo>
                  <a:pt x="68547" y="3181"/>
                </a:lnTo>
                <a:cubicBezTo>
                  <a:pt x="68568" y="3181"/>
                  <a:pt x="68568" y="3139"/>
                  <a:pt x="68588" y="3139"/>
                </a:cubicBezTo>
                <a:cubicBezTo>
                  <a:pt x="68630" y="3139"/>
                  <a:pt x="68651" y="3118"/>
                  <a:pt x="68651" y="3118"/>
                </a:cubicBezTo>
                <a:lnTo>
                  <a:pt x="68630" y="3118"/>
                </a:lnTo>
                <a:cubicBezTo>
                  <a:pt x="68756" y="3077"/>
                  <a:pt x="68881" y="3014"/>
                  <a:pt x="69049" y="2930"/>
                </a:cubicBezTo>
                <a:cubicBezTo>
                  <a:pt x="69174" y="2888"/>
                  <a:pt x="69321" y="2805"/>
                  <a:pt x="69467" y="2763"/>
                </a:cubicBezTo>
                <a:cubicBezTo>
                  <a:pt x="69614" y="2679"/>
                  <a:pt x="69739" y="2595"/>
                  <a:pt x="69907" y="2512"/>
                </a:cubicBezTo>
                <a:cubicBezTo>
                  <a:pt x="70053" y="2449"/>
                  <a:pt x="70158" y="2240"/>
                  <a:pt x="70158" y="2051"/>
                </a:cubicBezTo>
                <a:cubicBezTo>
                  <a:pt x="70158" y="1947"/>
                  <a:pt x="70137" y="1863"/>
                  <a:pt x="70095" y="1758"/>
                </a:cubicBezTo>
                <a:cubicBezTo>
                  <a:pt x="70011" y="1654"/>
                  <a:pt x="69907" y="1528"/>
                  <a:pt x="69781" y="1507"/>
                </a:cubicBezTo>
                <a:cubicBezTo>
                  <a:pt x="69635" y="1466"/>
                  <a:pt x="69509" y="1445"/>
                  <a:pt x="69384" y="1445"/>
                </a:cubicBezTo>
                <a:lnTo>
                  <a:pt x="69300" y="1445"/>
                </a:lnTo>
                <a:cubicBezTo>
                  <a:pt x="69216" y="1445"/>
                  <a:pt x="69112" y="1445"/>
                  <a:pt x="69049" y="1466"/>
                </a:cubicBezTo>
                <a:cubicBezTo>
                  <a:pt x="68840" y="1507"/>
                  <a:pt x="68651" y="1528"/>
                  <a:pt x="68442" y="1528"/>
                </a:cubicBezTo>
                <a:cubicBezTo>
                  <a:pt x="68275" y="1528"/>
                  <a:pt x="68128" y="1549"/>
                  <a:pt x="67940" y="1549"/>
                </a:cubicBezTo>
                <a:cubicBezTo>
                  <a:pt x="67500" y="1570"/>
                  <a:pt x="67082" y="1612"/>
                  <a:pt x="66643" y="1654"/>
                </a:cubicBezTo>
                <a:cubicBezTo>
                  <a:pt x="66538" y="1654"/>
                  <a:pt x="66392" y="1675"/>
                  <a:pt x="66287" y="1675"/>
                </a:cubicBezTo>
                <a:cubicBezTo>
                  <a:pt x="66350" y="1633"/>
                  <a:pt x="66371" y="1570"/>
                  <a:pt x="66371" y="1528"/>
                </a:cubicBezTo>
                <a:cubicBezTo>
                  <a:pt x="66392" y="1466"/>
                  <a:pt x="66392" y="1424"/>
                  <a:pt x="66392" y="1361"/>
                </a:cubicBezTo>
                <a:cubicBezTo>
                  <a:pt x="66392" y="1340"/>
                  <a:pt x="66392" y="1298"/>
                  <a:pt x="66433" y="1256"/>
                </a:cubicBezTo>
                <a:cubicBezTo>
                  <a:pt x="66433" y="1214"/>
                  <a:pt x="66433" y="1152"/>
                  <a:pt x="66392" y="1131"/>
                </a:cubicBezTo>
                <a:cubicBezTo>
                  <a:pt x="66392" y="1131"/>
                  <a:pt x="66433" y="1131"/>
                  <a:pt x="66433" y="1110"/>
                </a:cubicBezTo>
                <a:cubicBezTo>
                  <a:pt x="66496" y="1047"/>
                  <a:pt x="66580" y="1005"/>
                  <a:pt x="66643" y="901"/>
                </a:cubicBezTo>
                <a:cubicBezTo>
                  <a:pt x="66684" y="817"/>
                  <a:pt x="66705" y="712"/>
                  <a:pt x="66705" y="608"/>
                </a:cubicBezTo>
                <a:cubicBezTo>
                  <a:pt x="66705" y="503"/>
                  <a:pt x="66684" y="419"/>
                  <a:pt x="66643" y="315"/>
                </a:cubicBezTo>
                <a:cubicBezTo>
                  <a:pt x="66601" y="294"/>
                  <a:pt x="66580" y="252"/>
                  <a:pt x="66559" y="210"/>
                </a:cubicBezTo>
                <a:cubicBezTo>
                  <a:pt x="66475" y="147"/>
                  <a:pt x="66392" y="105"/>
                  <a:pt x="66329" y="85"/>
                </a:cubicBezTo>
                <a:cubicBezTo>
                  <a:pt x="66161" y="43"/>
                  <a:pt x="65973" y="1"/>
                  <a:pt x="6580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8" name="Google Shape;878;p34"/>
          <p:cNvGrpSpPr/>
          <p:nvPr/>
        </p:nvGrpSpPr>
        <p:grpSpPr>
          <a:xfrm rot="728172">
            <a:off x="30506" y="-352402"/>
            <a:ext cx="1784276" cy="1783851"/>
            <a:chOff x="5448300" y="1526500"/>
            <a:chExt cx="1154925" cy="1154650"/>
          </a:xfrm>
        </p:grpSpPr>
        <p:sp>
          <p:nvSpPr>
            <p:cNvPr id="879" name="Google Shape;879;p34"/>
            <p:cNvSpPr/>
            <p:nvPr/>
          </p:nvSpPr>
          <p:spPr>
            <a:xfrm>
              <a:off x="5466750" y="1544975"/>
              <a:ext cx="1136475" cy="1136175"/>
            </a:xfrm>
            <a:custGeom>
              <a:avLst/>
              <a:gdLst/>
              <a:ahLst/>
              <a:cxnLst/>
              <a:rect l="l" t="t" r="r" b="b"/>
              <a:pathLst>
                <a:path w="45459" h="45447" extrusionOk="0">
                  <a:moveTo>
                    <a:pt x="4132" y="11370"/>
                  </a:moveTo>
                  <a:cubicBezTo>
                    <a:pt x="4882" y="11370"/>
                    <a:pt x="5501" y="11990"/>
                    <a:pt x="5501" y="12740"/>
                  </a:cubicBezTo>
                  <a:cubicBezTo>
                    <a:pt x="5501" y="13502"/>
                    <a:pt x="4882" y="14109"/>
                    <a:pt x="4132" y="14109"/>
                  </a:cubicBezTo>
                  <a:cubicBezTo>
                    <a:pt x="3370" y="14109"/>
                    <a:pt x="2762" y="13502"/>
                    <a:pt x="2762" y="12740"/>
                  </a:cubicBezTo>
                  <a:cubicBezTo>
                    <a:pt x="2762" y="11990"/>
                    <a:pt x="3370" y="11370"/>
                    <a:pt x="4132" y="11370"/>
                  </a:cubicBezTo>
                  <a:close/>
                  <a:moveTo>
                    <a:pt x="3334" y="29563"/>
                  </a:moveTo>
                  <a:cubicBezTo>
                    <a:pt x="4084" y="29563"/>
                    <a:pt x="4703" y="30170"/>
                    <a:pt x="4703" y="30932"/>
                  </a:cubicBezTo>
                  <a:cubicBezTo>
                    <a:pt x="4703" y="31694"/>
                    <a:pt x="4096" y="32302"/>
                    <a:pt x="3334" y="32302"/>
                  </a:cubicBezTo>
                  <a:cubicBezTo>
                    <a:pt x="2584" y="32302"/>
                    <a:pt x="1965" y="31694"/>
                    <a:pt x="1965" y="30932"/>
                  </a:cubicBezTo>
                  <a:cubicBezTo>
                    <a:pt x="1965" y="30170"/>
                    <a:pt x="2584" y="29563"/>
                    <a:pt x="3334" y="29563"/>
                  </a:cubicBezTo>
                  <a:close/>
                  <a:moveTo>
                    <a:pt x="1893" y="0"/>
                  </a:moveTo>
                  <a:lnTo>
                    <a:pt x="0" y="43565"/>
                  </a:lnTo>
                  <a:lnTo>
                    <a:pt x="43565" y="45446"/>
                  </a:lnTo>
                  <a:lnTo>
                    <a:pt x="45458" y="1893"/>
                  </a:lnTo>
                  <a:lnTo>
                    <a:pt x="1893" y="0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34"/>
            <p:cNvSpPr/>
            <p:nvPr/>
          </p:nvSpPr>
          <p:spPr>
            <a:xfrm>
              <a:off x="5448300" y="1526500"/>
              <a:ext cx="1136175" cy="1135875"/>
            </a:xfrm>
            <a:custGeom>
              <a:avLst/>
              <a:gdLst/>
              <a:ahLst/>
              <a:cxnLst/>
              <a:rect l="l" t="t" r="r" b="b"/>
              <a:pathLst>
                <a:path w="45447" h="45435" extrusionOk="0">
                  <a:moveTo>
                    <a:pt x="4120" y="11371"/>
                  </a:moveTo>
                  <a:cubicBezTo>
                    <a:pt x="4882" y="11371"/>
                    <a:pt x="5489" y="11978"/>
                    <a:pt x="5489" y="12740"/>
                  </a:cubicBezTo>
                  <a:cubicBezTo>
                    <a:pt x="5489" y="13502"/>
                    <a:pt x="4882" y="14110"/>
                    <a:pt x="4120" y="14110"/>
                  </a:cubicBezTo>
                  <a:cubicBezTo>
                    <a:pt x="3358" y="14110"/>
                    <a:pt x="2750" y="13491"/>
                    <a:pt x="2750" y="12740"/>
                  </a:cubicBezTo>
                  <a:cubicBezTo>
                    <a:pt x="2750" y="11978"/>
                    <a:pt x="3358" y="11371"/>
                    <a:pt x="4120" y="11371"/>
                  </a:cubicBezTo>
                  <a:close/>
                  <a:moveTo>
                    <a:pt x="3334" y="29552"/>
                  </a:moveTo>
                  <a:cubicBezTo>
                    <a:pt x="4072" y="29552"/>
                    <a:pt x="4703" y="30171"/>
                    <a:pt x="4703" y="30921"/>
                  </a:cubicBezTo>
                  <a:cubicBezTo>
                    <a:pt x="4703" y="31683"/>
                    <a:pt x="4096" y="32291"/>
                    <a:pt x="3334" y="32291"/>
                  </a:cubicBezTo>
                  <a:cubicBezTo>
                    <a:pt x="2572" y="32291"/>
                    <a:pt x="1965" y="31683"/>
                    <a:pt x="1965" y="30921"/>
                  </a:cubicBezTo>
                  <a:cubicBezTo>
                    <a:pt x="1965" y="30171"/>
                    <a:pt x="2572" y="29552"/>
                    <a:pt x="3334" y="29552"/>
                  </a:cubicBezTo>
                  <a:close/>
                  <a:moveTo>
                    <a:pt x="1893" y="1"/>
                  </a:moveTo>
                  <a:lnTo>
                    <a:pt x="0" y="43566"/>
                  </a:lnTo>
                  <a:lnTo>
                    <a:pt x="43565" y="45435"/>
                  </a:lnTo>
                  <a:lnTo>
                    <a:pt x="45446" y="1882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34"/>
            <p:cNvSpPr/>
            <p:nvPr/>
          </p:nvSpPr>
          <p:spPr>
            <a:xfrm>
              <a:off x="5448300" y="1526800"/>
              <a:ext cx="185750" cy="1094800"/>
            </a:xfrm>
            <a:custGeom>
              <a:avLst/>
              <a:gdLst/>
              <a:ahLst/>
              <a:cxnLst/>
              <a:rect l="l" t="t" r="r" b="b"/>
              <a:pathLst>
                <a:path w="7430" h="43792" extrusionOk="0">
                  <a:moveTo>
                    <a:pt x="4120" y="11359"/>
                  </a:moveTo>
                  <a:cubicBezTo>
                    <a:pt x="4882" y="11359"/>
                    <a:pt x="5489" y="11966"/>
                    <a:pt x="5489" y="12728"/>
                  </a:cubicBezTo>
                  <a:cubicBezTo>
                    <a:pt x="5489" y="13490"/>
                    <a:pt x="4882" y="14098"/>
                    <a:pt x="4120" y="14098"/>
                  </a:cubicBezTo>
                  <a:cubicBezTo>
                    <a:pt x="3358" y="14098"/>
                    <a:pt x="2750" y="13479"/>
                    <a:pt x="2750" y="12728"/>
                  </a:cubicBezTo>
                  <a:cubicBezTo>
                    <a:pt x="2750" y="11966"/>
                    <a:pt x="3358" y="11359"/>
                    <a:pt x="4120" y="11359"/>
                  </a:cubicBezTo>
                  <a:close/>
                  <a:moveTo>
                    <a:pt x="3334" y="29540"/>
                  </a:moveTo>
                  <a:cubicBezTo>
                    <a:pt x="4072" y="29540"/>
                    <a:pt x="4703" y="30159"/>
                    <a:pt x="4703" y="30909"/>
                  </a:cubicBezTo>
                  <a:cubicBezTo>
                    <a:pt x="4703" y="31671"/>
                    <a:pt x="4096" y="32279"/>
                    <a:pt x="3334" y="32279"/>
                  </a:cubicBezTo>
                  <a:cubicBezTo>
                    <a:pt x="2572" y="32279"/>
                    <a:pt x="1965" y="31671"/>
                    <a:pt x="1965" y="30909"/>
                  </a:cubicBezTo>
                  <a:cubicBezTo>
                    <a:pt x="1965" y="30159"/>
                    <a:pt x="2572" y="29540"/>
                    <a:pt x="3334" y="29540"/>
                  </a:cubicBezTo>
                  <a:close/>
                  <a:moveTo>
                    <a:pt x="1893" y="1"/>
                  </a:moveTo>
                  <a:lnTo>
                    <a:pt x="0" y="43554"/>
                  </a:lnTo>
                  <a:lnTo>
                    <a:pt x="5536" y="43792"/>
                  </a:lnTo>
                  <a:lnTo>
                    <a:pt x="7430" y="239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rgbClr val="AD91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кутник 12"/>
              <p:cNvSpPr/>
              <p:nvPr/>
            </p:nvSpPr>
            <p:spPr>
              <a:xfrm>
                <a:off x="4797905" y="2809761"/>
                <a:ext cx="3793617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tabLst>
                    <a:tab pos="450215" algn="l"/>
                    <a:tab pos="540385" algn="l"/>
                  </a:tabLst>
                </a:pPr>
                <a:r>
                  <a:rPr lang="uk-UA" sz="2400" i="1" dirty="0" smtClean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Наприклад, числа </a:t>
                </a:r>
                <a14:m>
                  <m:oMath xmlns:m="http://schemas.openxmlformats.org/officeDocument/2006/math">
                    <m:r>
                      <a:rPr lang="uk-UA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4</m:t>
                    </m:r>
                  </m:oMath>
                </a14:m>
                <a:r>
                  <a:rPr lang="uk-UA" sz="2400" i="1" dirty="0" smtClean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k-UA" sz="2400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і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240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−4</m:t>
                        </m:r>
                      </m:e>
                    </m:d>
                  </m:oMath>
                </a14:m>
                <a:r>
                  <a:rPr lang="uk-UA" sz="2400" i="1" dirty="0" smtClean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k-UA" sz="2400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є </a:t>
                </a:r>
                <a:r>
                  <a:rPr lang="uk-UA" sz="2400" i="1" dirty="0" smtClean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квадратними коренями </a:t>
                </a:r>
                <a:r>
                  <a:rPr lang="uk-UA" sz="2400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з числа </a:t>
                </a:r>
                <a14:m>
                  <m:oMath xmlns:m="http://schemas.openxmlformats.org/officeDocument/2006/math">
                    <m:r>
                      <a:rPr lang="uk-UA" sz="2400" i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16</m:t>
                    </m:r>
                  </m:oMath>
                </a14:m>
                <a:r>
                  <a:rPr lang="uk-UA" sz="2400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, бо </a:t>
                </a:r>
                <a14:m>
                  <m:oMath xmlns:m="http://schemas.openxmlformats.org/officeDocument/2006/math">
                    <m:r>
                      <a:rPr lang="uk-UA" sz="2400" i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4</m:t>
                    </m:r>
                    <m:r>
                      <a:rPr lang="uk-UA" sz="2400" i="1" baseline="30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2 </m:t>
                    </m:r>
                    <m:r>
                      <a:rPr lang="uk-UA" sz="2400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 16 </m:t>
                    </m:r>
                  </m:oMath>
                </a14:m>
                <a:r>
                  <a:rPr lang="uk-UA" sz="2400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і </a:t>
                </a:r>
                <a14:m>
                  <m:oMath xmlns:m="http://schemas.openxmlformats.org/officeDocument/2006/math">
                    <m:r>
                      <a:rPr lang="uk-UA" sz="2400" i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(−4)</m:t>
                    </m:r>
                    <m:r>
                      <a:rPr lang="uk-UA" sz="2400" i="1" baseline="30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2 </m:t>
                    </m:r>
                    <m:r>
                      <a:rPr lang="uk-UA" sz="2400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 16</m:t>
                    </m:r>
                  </m:oMath>
                </a14:m>
                <a:r>
                  <a:rPr lang="uk-UA" sz="2400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.</a:t>
                </a:r>
                <a:endParaRPr lang="uk-UA" sz="2000" i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Прямокут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7905" y="2809761"/>
                <a:ext cx="3793617" cy="1569660"/>
              </a:xfrm>
              <a:prstGeom prst="rect">
                <a:avLst/>
              </a:prstGeom>
              <a:blipFill>
                <a:blip r:embed="rId3"/>
                <a:stretch>
                  <a:fillRect l="-2412" t="-3113" r="-2572" b="-856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4" grpId="0"/>
      <p:bldP spid="865" grpId="0" build="p"/>
      <p:bldP spid="877" grpId="0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4" name="Google Shape;864;p34"/>
          <p:cNvSpPr txBox="1">
            <a:spLocks noGrp="1"/>
          </p:cNvSpPr>
          <p:nvPr>
            <p:ph type="title"/>
          </p:nvPr>
        </p:nvSpPr>
        <p:spPr>
          <a:xfrm>
            <a:off x="624661" y="1685947"/>
            <a:ext cx="3504654" cy="20141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uk-UA" dirty="0"/>
              <a:t>Чому дорівнює квадратний корінь з чисел: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а</a:t>
            </a:r>
            <a:r>
              <a:rPr lang="uk-UA" dirty="0"/>
              <a:t>) 25; б) 100;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в</a:t>
            </a:r>
            <a:r>
              <a:rPr lang="uk-UA" dirty="0"/>
              <a:t>) 0; г) -10?</a:t>
            </a:r>
          </a:p>
        </p:txBody>
      </p:sp>
      <p:sp>
        <p:nvSpPr>
          <p:cNvPr id="877" name="Google Shape;877;p34"/>
          <p:cNvSpPr/>
          <p:nvPr/>
        </p:nvSpPr>
        <p:spPr>
          <a:xfrm>
            <a:off x="1580961" y="3855848"/>
            <a:ext cx="1753950" cy="125050"/>
          </a:xfrm>
          <a:custGeom>
            <a:avLst/>
            <a:gdLst/>
            <a:ahLst/>
            <a:cxnLst/>
            <a:rect l="l" t="t" r="r" b="b"/>
            <a:pathLst>
              <a:path w="70158" h="5002" extrusionOk="0">
                <a:moveTo>
                  <a:pt x="63671" y="1738"/>
                </a:moveTo>
                <a:cubicBezTo>
                  <a:pt x="63713" y="1821"/>
                  <a:pt x="63755" y="1863"/>
                  <a:pt x="63818" y="1905"/>
                </a:cubicBezTo>
                <a:cubicBezTo>
                  <a:pt x="63671" y="1905"/>
                  <a:pt x="63546" y="1947"/>
                  <a:pt x="63441" y="1947"/>
                </a:cubicBezTo>
                <a:cubicBezTo>
                  <a:pt x="63211" y="1947"/>
                  <a:pt x="62981" y="1968"/>
                  <a:pt x="62751" y="1968"/>
                </a:cubicBezTo>
                <a:cubicBezTo>
                  <a:pt x="61705" y="1989"/>
                  <a:pt x="60679" y="2051"/>
                  <a:pt x="59633" y="2072"/>
                </a:cubicBezTo>
                <a:cubicBezTo>
                  <a:pt x="59152" y="2093"/>
                  <a:pt x="58692" y="2114"/>
                  <a:pt x="58210" y="2114"/>
                </a:cubicBezTo>
                <a:cubicBezTo>
                  <a:pt x="57478" y="2114"/>
                  <a:pt x="56725" y="2156"/>
                  <a:pt x="55992" y="2156"/>
                </a:cubicBezTo>
                <a:cubicBezTo>
                  <a:pt x="54298" y="2177"/>
                  <a:pt x="52624" y="2198"/>
                  <a:pt x="50929" y="2219"/>
                </a:cubicBezTo>
                <a:cubicBezTo>
                  <a:pt x="47623" y="2282"/>
                  <a:pt x="44359" y="2323"/>
                  <a:pt x="41053" y="2386"/>
                </a:cubicBezTo>
                <a:cubicBezTo>
                  <a:pt x="38710" y="2407"/>
                  <a:pt x="36345" y="2491"/>
                  <a:pt x="34002" y="2574"/>
                </a:cubicBezTo>
                <a:cubicBezTo>
                  <a:pt x="30466" y="2679"/>
                  <a:pt x="26909" y="2742"/>
                  <a:pt x="23373" y="2846"/>
                </a:cubicBezTo>
                <a:cubicBezTo>
                  <a:pt x="22682" y="2888"/>
                  <a:pt x="21971" y="2909"/>
                  <a:pt x="21259" y="2951"/>
                </a:cubicBezTo>
                <a:cubicBezTo>
                  <a:pt x="19251" y="3056"/>
                  <a:pt x="17242" y="3139"/>
                  <a:pt x="15212" y="3244"/>
                </a:cubicBezTo>
                <a:cubicBezTo>
                  <a:pt x="13266" y="3349"/>
                  <a:pt x="11279" y="3432"/>
                  <a:pt x="9312" y="3537"/>
                </a:cubicBezTo>
                <a:cubicBezTo>
                  <a:pt x="9124" y="3537"/>
                  <a:pt x="8935" y="3558"/>
                  <a:pt x="8768" y="3558"/>
                </a:cubicBezTo>
                <a:cubicBezTo>
                  <a:pt x="9291" y="3516"/>
                  <a:pt x="9835" y="3474"/>
                  <a:pt x="10358" y="3432"/>
                </a:cubicBezTo>
                <a:cubicBezTo>
                  <a:pt x="12220" y="3307"/>
                  <a:pt x="14062" y="3139"/>
                  <a:pt x="15924" y="3014"/>
                </a:cubicBezTo>
                <a:cubicBezTo>
                  <a:pt x="16572" y="2951"/>
                  <a:pt x="17242" y="2909"/>
                  <a:pt x="17870" y="2846"/>
                </a:cubicBezTo>
                <a:cubicBezTo>
                  <a:pt x="18204" y="2826"/>
                  <a:pt x="18539" y="2805"/>
                  <a:pt x="18853" y="2805"/>
                </a:cubicBezTo>
                <a:cubicBezTo>
                  <a:pt x="20799" y="2700"/>
                  <a:pt x="22724" y="2574"/>
                  <a:pt x="24670" y="2470"/>
                </a:cubicBezTo>
                <a:cubicBezTo>
                  <a:pt x="25026" y="2428"/>
                  <a:pt x="25423" y="2407"/>
                  <a:pt x="25779" y="2386"/>
                </a:cubicBezTo>
                <a:cubicBezTo>
                  <a:pt x="26344" y="2365"/>
                  <a:pt x="26888" y="2323"/>
                  <a:pt x="27411" y="2323"/>
                </a:cubicBezTo>
                <a:lnTo>
                  <a:pt x="33374" y="2093"/>
                </a:lnTo>
                <a:cubicBezTo>
                  <a:pt x="33813" y="2072"/>
                  <a:pt x="34253" y="2072"/>
                  <a:pt x="34671" y="2051"/>
                </a:cubicBezTo>
                <a:lnTo>
                  <a:pt x="35027" y="2051"/>
                </a:lnTo>
                <a:cubicBezTo>
                  <a:pt x="35341" y="2051"/>
                  <a:pt x="35655" y="2051"/>
                  <a:pt x="35927" y="2010"/>
                </a:cubicBezTo>
                <a:cubicBezTo>
                  <a:pt x="37914" y="1968"/>
                  <a:pt x="39944" y="1947"/>
                  <a:pt x="41932" y="1884"/>
                </a:cubicBezTo>
                <a:cubicBezTo>
                  <a:pt x="42832" y="1863"/>
                  <a:pt x="43752" y="1842"/>
                  <a:pt x="44673" y="1842"/>
                </a:cubicBezTo>
                <a:cubicBezTo>
                  <a:pt x="47623" y="1800"/>
                  <a:pt x="50615" y="1779"/>
                  <a:pt x="53565" y="1758"/>
                </a:cubicBezTo>
                <a:cubicBezTo>
                  <a:pt x="56683" y="1758"/>
                  <a:pt x="59675" y="1738"/>
                  <a:pt x="62709" y="1738"/>
                </a:cubicBezTo>
                <a:close/>
                <a:moveTo>
                  <a:pt x="57248" y="1"/>
                </a:moveTo>
                <a:cubicBezTo>
                  <a:pt x="54549" y="1"/>
                  <a:pt x="51891" y="43"/>
                  <a:pt x="49192" y="64"/>
                </a:cubicBezTo>
                <a:cubicBezTo>
                  <a:pt x="47184" y="85"/>
                  <a:pt x="45154" y="105"/>
                  <a:pt x="43145" y="105"/>
                </a:cubicBezTo>
                <a:cubicBezTo>
                  <a:pt x="42267" y="105"/>
                  <a:pt x="41346" y="147"/>
                  <a:pt x="40446" y="168"/>
                </a:cubicBezTo>
                <a:cubicBezTo>
                  <a:pt x="38438" y="210"/>
                  <a:pt x="36429" y="252"/>
                  <a:pt x="34420" y="294"/>
                </a:cubicBezTo>
                <a:cubicBezTo>
                  <a:pt x="33834" y="294"/>
                  <a:pt x="33269" y="315"/>
                  <a:pt x="32684" y="315"/>
                </a:cubicBezTo>
                <a:cubicBezTo>
                  <a:pt x="32349" y="315"/>
                  <a:pt x="32035" y="336"/>
                  <a:pt x="31700" y="336"/>
                </a:cubicBezTo>
                <a:lnTo>
                  <a:pt x="25737" y="587"/>
                </a:lnTo>
                <a:cubicBezTo>
                  <a:pt x="25130" y="608"/>
                  <a:pt x="24523" y="629"/>
                  <a:pt x="23896" y="670"/>
                </a:cubicBezTo>
                <a:cubicBezTo>
                  <a:pt x="23561" y="670"/>
                  <a:pt x="23226" y="691"/>
                  <a:pt x="22870" y="712"/>
                </a:cubicBezTo>
                <a:cubicBezTo>
                  <a:pt x="20883" y="817"/>
                  <a:pt x="18937" y="922"/>
                  <a:pt x="16949" y="1026"/>
                </a:cubicBezTo>
                <a:cubicBezTo>
                  <a:pt x="15924" y="1068"/>
                  <a:pt x="14898" y="1131"/>
                  <a:pt x="13873" y="1214"/>
                </a:cubicBezTo>
                <a:cubicBezTo>
                  <a:pt x="12137" y="1319"/>
                  <a:pt x="10379" y="1424"/>
                  <a:pt x="8642" y="1549"/>
                </a:cubicBezTo>
                <a:cubicBezTo>
                  <a:pt x="7136" y="1654"/>
                  <a:pt x="5608" y="1738"/>
                  <a:pt x="4102" y="1800"/>
                </a:cubicBezTo>
                <a:cubicBezTo>
                  <a:pt x="3872" y="1842"/>
                  <a:pt x="3621" y="1842"/>
                  <a:pt x="3370" y="1863"/>
                </a:cubicBezTo>
                <a:cubicBezTo>
                  <a:pt x="2972" y="1884"/>
                  <a:pt x="2574" y="1884"/>
                  <a:pt x="2198" y="1905"/>
                </a:cubicBezTo>
                <a:cubicBezTo>
                  <a:pt x="1842" y="1947"/>
                  <a:pt x="1507" y="1947"/>
                  <a:pt x="1152" y="1947"/>
                </a:cubicBezTo>
                <a:cubicBezTo>
                  <a:pt x="1110" y="1863"/>
                  <a:pt x="1005" y="1779"/>
                  <a:pt x="942" y="1779"/>
                </a:cubicBezTo>
                <a:cubicBezTo>
                  <a:pt x="691" y="1800"/>
                  <a:pt x="482" y="1842"/>
                  <a:pt x="252" y="1863"/>
                </a:cubicBezTo>
                <a:cubicBezTo>
                  <a:pt x="147" y="1863"/>
                  <a:pt x="43" y="1905"/>
                  <a:pt x="22" y="2051"/>
                </a:cubicBezTo>
                <a:cubicBezTo>
                  <a:pt x="1" y="2177"/>
                  <a:pt x="64" y="2302"/>
                  <a:pt x="168" y="2323"/>
                </a:cubicBezTo>
                <a:cubicBezTo>
                  <a:pt x="273" y="2365"/>
                  <a:pt x="357" y="2386"/>
                  <a:pt x="461" y="2407"/>
                </a:cubicBezTo>
                <a:cubicBezTo>
                  <a:pt x="566" y="2428"/>
                  <a:pt x="650" y="2428"/>
                  <a:pt x="754" y="2428"/>
                </a:cubicBezTo>
                <a:cubicBezTo>
                  <a:pt x="984" y="2554"/>
                  <a:pt x="1256" y="2574"/>
                  <a:pt x="1507" y="2574"/>
                </a:cubicBezTo>
                <a:cubicBezTo>
                  <a:pt x="2072" y="2574"/>
                  <a:pt x="2637" y="2554"/>
                  <a:pt x="3181" y="2512"/>
                </a:cubicBezTo>
                <a:cubicBezTo>
                  <a:pt x="3432" y="2512"/>
                  <a:pt x="3642" y="2491"/>
                  <a:pt x="3872" y="2491"/>
                </a:cubicBezTo>
                <a:lnTo>
                  <a:pt x="6843" y="2344"/>
                </a:lnTo>
                <a:cubicBezTo>
                  <a:pt x="8056" y="2282"/>
                  <a:pt x="9228" y="2198"/>
                  <a:pt x="10442" y="2156"/>
                </a:cubicBezTo>
                <a:cubicBezTo>
                  <a:pt x="12137" y="2051"/>
                  <a:pt x="13831" y="1968"/>
                  <a:pt x="15526" y="1863"/>
                </a:cubicBezTo>
                <a:cubicBezTo>
                  <a:pt x="15924" y="1842"/>
                  <a:pt x="16321" y="1842"/>
                  <a:pt x="16719" y="1821"/>
                </a:cubicBezTo>
                <a:cubicBezTo>
                  <a:pt x="17702" y="1758"/>
                  <a:pt x="18707" y="1717"/>
                  <a:pt x="19690" y="1675"/>
                </a:cubicBezTo>
                <a:cubicBezTo>
                  <a:pt x="20694" y="1633"/>
                  <a:pt x="21678" y="1570"/>
                  <a:pt x="22682" y="1549"/>
                </a:cubicBezTo>
                <a:cubicBezTo>
                  <a:pt x="23059" y="1528"/>
                  <a:pt x="23456" y="1507"/>
                  <a:pt x="23854" y="1507"/>
                </a:cubicBezTo>
                <a:cubicBezTo>
                  <a:pt x="25423" y="1445"/>
                  <a:pt x="27013" y="1403"/>
                  <a:pt x="28583" y="1340"/>
                </a:cubicBezTo>
                <a:cubicBezTo>
                  <a:pt x="29545" y="1319"/>
                  <a:pt x="30528" y="1298"/>
                  <a:pt x="31512" y="1235"/>
                </a:cubicBezTo>
                <a:cubicBezTo>
                  <a:pt x="31909" y="1235"/>
                  <a:pt x="32265" y="1214"/>
                  <a:pt x="32663" y="1214"/>
                </a:cubicBezTo>
                <a:cubicBezTo>
                  <a:pt x="34190" y="1194"/>
                  <a:pt x="35717" y="1152"/>
                  <a:pt x="37245" y="1131"/>
                </a:cubicBezTo>
                <a:cubicBezTo>
                  <a:pt x="38751" y="1110"/>
                  <a:pt x="40258" y="1089"/>
                  <a:pt x="41764" y="1047"/>
                </a:cubicBezTo>
                <a:lnTo>
                  <a:pt x="45928" y="1047"/>
                </a:lnTo>
                <a:cubicBezTo>
                  <a:pt x="47477" y="1047"/>
                  <a:pt x="48983" y="1047"/>
                  <a:pt x="50531" y="1026"/>
                </a:cubicBezTo>
                <a:lnTo>
                  <a:pt x="55428" y="1026"/>
                </a:lnTo>
                <a:cubicBezTo>
                  <a:pt x="53063" y="1047"/>
                  <a:pt x="50678" y="1089"/>
                  <a:pt x="48334" y="1131"/>
                </a:cubicBezTo>
                <a:cubicBezTo>
                  <a:pt x="47330" y="1152"/>
                  <a:pt x="46368" y="1152"/>
                  <a:pt x="45384" y="1194"/>
                </a:cubicBezTo>
                <a:cubicBezTo>
                  <a:pt x="44966" y="1194"/>
                  <a:pt x="44505" y="1194"/>
                  <a:pt x="44087" y="1214"/>
                </a:cubicBezTo>
                <a:cubicBezTo>
                  <a:pt x="42664" y="1235"/>
                  <a:pt x="41241" y="1298"/>
                  <a:pt x="39798" y="1319"/>
                </a:cubicBezTo>
                <a:cubicBezTo>
                  <a:pt x="38166" y="1361"/>
                  <a:pt x="36513" y="1403"/>
                  <a:pt x="34860" y="1445"/>
                </a:cubicBezTo>
                <a:cubicBezTo>
                  <a:pt x="34567" y="1445"/>
                  <a:pt x="34316" y="1466"/>
                  <a:pt x="34023" y="1466"/>
                </a:cubicBezTo>
                <a:cubicBezTo>
                  <a:pt x="33144" y="1528"/>
                  <a:pt x="32265" y="1549"/>
                  <a:pt x="31386" y="1612"/>
                </a:cubicBezTo>
                <a:lnTo>
                  <a:pt x="26051" y="1842"/>
                </a:lnTo>
                <a:cubicBezTo>
                  <a:pt x="25779" y="1842"/>
                  <a:pt x="25528" y="1863"/>
                  <a:pt x="25256" y="1884"/>
                </a:cubicBezTo>
                <a:cubicBezTo>
                  <a:pt x="24398" y="1947"/>
                  <a:pt x="23519" y="2030"/>
                  <a:pt x="22640" y="2072"/>
                </a:cubicBezTo>
                <a:cubicBezTo>
                  <a:pt x="21071" y="2177"/>
                  <a:pt x="19544" y="2282"/>
                  <a:pt x="17974" y="2386"/>
                </a:cubicBezTo>
                <a:cubicBezTo>
                  <a:pt x="17556" y="2407"/>
                  <a:pt x="17095" y="2470"/>
                  <a:pt x="16677" y="2491"/>
                </a:cubicBezTo>
                <a:cubicBezTo>
                  <a:pt x="15694" y="2574"/>
                  <a:pt x="14689" y="2658"/>
                  <a:pt x="13706" y="2763"/>
                </a:cubicBezTo>
                <a:cubicBezTo>
                  <a:pt x="12450" y="2867"/>
                  <a:pt x="11153" y="2972"/>
                  <a:pt x="9898" y="3077"/>
                </a:cubicBezTo>
                <a:cubicBezTo>
                  <a:pt x="8161" y="3223"/>
                  <a:pt x="6383" y="3391"/>
                  <a:pt x="4625" y="3537"/>
                </a:cubicBezTo>
                <a:cubicBezTo>
                  <a:pt x="4207" y="3558"/>
                  <a:pt x="3788" y="3621"/>
                  <a:pt x="3349" y="3642"/>
                </a:cubicBezTo>
                <a:lnTo>
                  <a:pt x="1068" y="3872"/>
                </a:lnTo>
                <a:cubicBezTo>
                  <a:pt x="984" y="3872"/>
                  <a:pt x="901" y="3935"/>
                  <a:pt x="901" y="4039"/>
                </a:cubicBezTo>
                <a:cubicBezTo>
                  <a:pt x="901" y="4123"/>
                  <a:pt x="984" y="4186"/>
                  <a:pt x="1068" y="4186"/>
                </a:cubicBezTo>
                <a:cubicBezTo>
                  <a:pt x="1361" y="4186"/>
                  <a:pt x="1612" y="4227"/>
                  <a:pt x="1905" y="4227"/>
                </a:cubicBezTo>
                <a:cubicBezTo>
                  <a:pt x="1884" y="4290"/>
                  <a:pt x="1842" y="4374"/>
                  <a:pt x="1842" y="4458"/>
                </a:cubicBezTo>
                <a:cubicBezTo>
                  <a:pt x="1842" y="4751"/>
                  <a:pt x="2093" y="5002"/>
                  <a:pt x="2407" y="5002"/>
                </a:cubicBezTo>
                <a:cubicBezTo>
                  <a:pt x="4562" y="4876"/>
                  <a:pt x="6717" y="4709"/>
                  <a:pt x="8893" y="4604"/>
                </a:cubicBezTo>
                <a:cubicBezTo>
                  <a:pt x="10777" y="4541"/>
                  <a:pt x="12660" y="4437"/>
                  <a:pt x="14543" y="4353"/>
                </a:cubicBezTo>
                <a:cubicBezTo>
                  <a:pt x="16593" y="4248"/>
                  <a:pt x="18686" y="4144"/>
                  <a:pt x="20757" y="4060"/>
                </a:cubicBezTo>
                <a:cubicBezTo>
                  <a:pt x="21406" y="4039"/>
                  <a:pt x="22075" y="4018"/>
                  <a:pt x="22724" y="3955"/>
                </a:cubicBezTo>
                <a:cubicBezTo>
                  <a:pt x="22912" y="3955"/>
                  <a:pt x="23080" y="3935"/>
                  <a:pt x="23289" y="3935"/>
                </a:cubicBezTo>
                <a:cubicBezTo>
                  <a:pt x="26637" y="3851"/>
                  <a:pt x="29984" y="3746"/>
                  <a:pt x="33332" y="3663"/>
                </a:cubicBezTo>
                <a:cubicBezTo>
                  <a:pt x="35132" y="3621"/>
                  <a:pt x="36931" y="3558"/>
                  <a:pt x="38710" y="3537"/>
                </a:cubicBezTo>
                <a:cubicBezTo>
                  <a:pt x="39358" y="3516"/>
                  <a:pt x="39986" y="3516"/>
                  <a:pt x="40635" y="3495"/>
                </a:cubicBezTo>
                <a:lnTo>
                  <a:pt x="50908" y="3328"/>
                </a:lnTo>
                <a:lnTo>
                  <a:pt x="55302" y="3244"/>
                </a:lnTo>
                <a:cubicBezTo>
                  <a:pt x="56578" y="3223"/>
                  <a:pt x="57834" y="3223"/>
                  <a:pt x="59068" y="3181"/>
                </a:cubicBezTo>
                <a:cubicBezTo>
                  <a:pt x="60114" y="3139"/>
                  <a:pt x="61140" y="3098"/>
                  <a:pt x="62186" y="3077"/>
                </a:cubicBezTo>
                <a:cubicBezTo>
                  <a:pt x="62709" y="3035"/>
                  <a:pt x="63232" y="3035"/>
                  <a:pt x="63734" y="3014"/>
                </a:cubicBezTo>
                <a:lnTo>
                  <a:pt x="67270" y="2784"/>
                </a:lnTo>
                <a:lnTo>
                  <a:pt x="67270" y="2784"/>
                </a:lnTo>
                <a:cubicBezTo>
                  <a:pt x="67187" y="2888"/>
                  <a:pt x="67187" y="3035"/>
                  <a:pt x="67208" y="3139"/>
                </a:cubicBezTo>
                <a:cubicBezTo>
                  <a:pt x="67228" y="3286"/>
                  <a:pt x="67312" y="3391"/>
                  <a:pt x="67438" y="3432"/>
                </a:cubicBezTo>
                <a:cubicBezTo>
                  <a:pt x="67513" y="3478"/>
                  <a:pt x="67621" y="3512"/>
                  <a:pt x="67715" y="3512"/>
                </a:cubicBezTo>
                <a:cubicBezTo>
                  <a:pt x="67751" y="3512"/>
                  <a:pt x="67785" y="3507"/>
                  <a:pt x="67814" y="3495"/>
                </a:cubicBezTo>
                <a:cubicBezTo>
                  <a:pt x="68065" y="3391"/>
                  <a:pt x="68337" y="3286"/>
                  <a:pt x="68568" y="3181"/>
                </a:cubicBezTo>
                <a:lnTo>
                  <a:pt x="68547" y="3181"/>
                </a:lnTo>
                <a:cubicBezTo>
                  <a:pt x="68568" y="3181"/>
                  <a:pt x="68568" y="3139"/>
                  <a:pt x="68588" y="3139"/>
                </a:cubicBezTo>
                <a:cubicBezTo>
                  <a:pt x="68630" y="3139"/>
                  <a:pt x="68651" y="3118"/>
                  <a:pt x="68651" y="3118"/>
                </a:cubicBezTo>
                <a:lnTo>
                  <a:pt x="68630" y="3118"/>
                </a:lnTo>
                <a:cubicBezTo>
                  <a:pt x="68756" y="3077"/>
                  <a:pt x="68881" y="3014"/>
                  <a:pt x="69049" y="2930"/>
                </a:cubicBezTo>
                <a:cubicBezTo>
                  <a:pt x="69174" y="2888"/>
                  <a:pt x="69321" y="2805"/>
                  <a:pt x="69467" y="2763"/>
                </a:cubicBezTo>
                <a:cubicBezTo>
                  <a:pt x="69614" y="2679"/>
                  <a:pt x="69739" y="2595"/>
                  <a:pt x="69907" y="2512"/>
                </a:cubicBezTo>
                <a:cubicBezTo>
                  <a:pt x="70053" y="2449"/>
                  <a:pt x="70158" y="2240"/>
                  <a:pt x="70158" y="2051"/>
                </a:cubicBezTo>
                <a:cubicBezTo>
                  <a:pt x="70158" y="1947"/>
                  <a:pt x="70137" y="1863"/>
                  <a:pt x="70095" y="1758"/>
                </a:cubicBezTo>
                <a:cubicBezTo>
                  <a:pt x="70011" y="1654"/>
                  <a:pt x="69907" y="1528"/>
                  <a:pt x="69781" y="1507"/>
                </a:cubicBezTo>
                <a:cubicBezTo>
                  <a:pt x="69635" y="1466"/>
                  <a:pt x="69509" y="1445"/>
                  <a:pt x="69384" y="1445"/>
                </a:cubicBezTo>
                <a:lnTo>
                  <a:pt x="69300" y="1445"/>
                </a:lnTo>
                <a:cubicBezTo>
                  <a:pt x="69216" y="1445"/>
                  <a:pt x="69112" y="1445"/>
                  <a:pt x="69049" y="1466"/>
                </a:cubicBezTo>
                <a:cubicBezTo>
                  <a:pt x="68840" y="1507"/>
                  <a:pt x="68651" y="1528"/>
                  <a:pt x="68442" y="1528"/>
                </a:cubicBezTo>
                <a:cubicBezTo>
                  <a:pt x="68275" y="1528"/>
                  <a:pt x="68128" y="1549"/>
                  <a:pt x="67940" y="1549"/>
                </a:cubicBezTo>
                <a:cubicBezTo>
                  <a:pt x="67500" y="1570"/>
                  <a:pt x="67082" y="1612"/>
                  <a:pt x="66643" y="1654"/>
                </a:cubicBezTo>
                <a:cubicBezTo>
                  <a:pt x="66538" y="1654"/>
                  <a:pt x="66392" y="1675"/>
                  <a:pt x="66287" y="1675"/>
                </a:cubicBezTo>
                <a:cubicBezTo>
                  <a:pt x="66350" y="1633"/>
                  <a:pt x="66371" y="1570"/>
                  <a:pt x="66371" y="1528"/>
                </a:cubicBezTo>
                <a:cubicBezTo>
                  <a:pt x="66392" y="1466"/>
                  <a:pt x="66392" y="1424"/>
                  <a:pt x="66392" y="1361"/>
                </a:cubicBezTo>
                <a:cubicBezTo>
                  <a:pt x="66392" y="1340"/>
                  <a:pt x="66392" y="1298"/>
                  <a:pt x="66433" y="1256"/>
                </a:cubicBezTo>
                <a:cubicBezTo>
                  <a:pt x="66433" y="1214"/>
                  <a:pt x="66433" y="1152"/>
                  <a:pt x="66392" y="1131"/>
                </a:cubicBezTo>
                <a:cubicBezTo>
                  <a:pt x="66392" y="1131"/>
                  <a:pt x="66433" y="1131"/>
                  <a:pt x="66433" y="1110"/>
                </a:cubicBezTo>
                <a:cubicBezTo>
                  <a:pt x="66496" y="1047"/>
                  <a:pt x="66580" y="1005"/>
                  <a:pt x="66643" y="901"/>
                </a:cubicBezTo>
                <a:cubicBezTo>
                  <a:pt x="66684" y="817"/>
                  <a:pt x="66705" y="712"/>
                  <a:pt x="66705" y="608"/>
                </a:cubicBezTo>
                <a:cubicBezTo>
                  <a:pt x="66705" y="503"/>
                  <a:pt x="66684" y="419"/>
                  <a:pt x="66643" y="315"/>
                </a:cubicBezTo>
                <a:cubicBezTo>
                  <a:pt x="66601" y="294"/>
                  <a:pt x="66580" y="252"/>
                  <a:pt x="66559" y="210"/>
                </a:cubicBezTo>
                <a:cubicBezTo>
                  <a:pt x="66475" y="147"/>
                  <a:pt x="66392" y="105"/>
                  <a:pt x="66329" y="85"/>
                </a:cubicBezTo>
                <a:cubicBezTo>
                  <a:pt x="66161" y="43"/>
                  <a:pt x="65973" y="1"/>
                  <a:pt x="6580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8" name="Google Shape;878;p34"/>
          <p:cNvGrpSpPr/>
          <p:nvPr/>
        </p:nvGrpSpPr>
        <p:grpSpPr>
          <a:xfrm rot="728172">
            <a:off x="30506" y="-352402"/>
            <a:ext cx="1784276" cy="1783851"/>
            <a:chOff x="5448300" y="1526500"/>
            <a:chExt cx="1154925" cy="1154650"/>
          </a:xfrm>
        </p:grpSpPr>
        <p:sp>
          <p:nvSpPr>
            <p:cNvPr id="879" name="Google Shape;879;p34"/>
            <p:cNvSpPr/>
            <p:nvPr/>
          </p:nvSpPr>
          <p:spPr>
            <a:xfrm>
              <a:off x="5466750" y="1544975"/>
              <a:ext cx="1136475" cy="1136175"/>
            </a:xfrm>
            <a:custGeom>
              <a:avLst/>
              <a:gdLst/>
              <a:ahLst/>
              <a:cxnLst/>
              <a:rect l="l" t="t" r="r" b="b"/>
              <a:pathLst>
                <a:path w="45459" h="45447" extrusionOk="0">
                  <a:moveTo>
                    <a:pt x="4132" y="11370"/>
                  </a:moveTo>
                  <a:cubicBezTo>
                    <a:pt x="4882" y="11370"/>
                    <a:pt x="5501" y="11990"/>
                    <a:pt x="5501" y="12740"/>
                  </a:cubicBezTo>
                  <a:cubicBezTo>
                    <a:pt x="5501" y="13502"/>
                    <a:pt x="4882" y="14109"/>
                    <a:pt x="4132" y="14109"/>
                  </a:cubicBezTo>
                  <a:cubicBezTo>
                    <a:pt x="3370" y="14109"/>
                    <a:pt x="2762" y="13502"/>
                    <a:pt x="2762" y="12740"/>
                  </a:cubicBezTo>
                  <a:cubicBezTo>
                    <a:pt x="2762" y="11990"/>
                    <a:pt x="3370" y="11370"/>
                    <a:pt x="4132" y="11370"/>
                  </a:cubicBezTo>
                  <a:close/>
                  <a:moveTo>
                    <a:pt x="3334" y="29563"/>
                  </a:moveTo>
                  <a:cubicBezTo>
                    <a:pt x="4084" y="29563"/>
                    <a:pt x="4703" y="30170"/>
                    <a:pt x="4703" y="30932"/>
                  </a:cubicBezTo>
                  <a:cubicBezTo>
                    <a:pt x="4703" y="31694"/>
                    <a:pt x="4096" y="32302"/>
                    <a:pt x="3334" y="32302"/>
                  </a:cubicBezTo>
                  <a:cubicBezTo>
                    <a:pt x="2584" y="32302"/>
                    <a:pt x="1965" y="31694"/>
                    <a:pt x="1965" y="30932"/>
                  </a:cubicBezTo>
                  <a:cubicBezTo>
                    <a:pt x="1965" y="30170"/>
                    <a:pt x="2584" y="29563"/>
                    <a:pt x="3334" y="29563"/>
                  </a:cubicBezTo>
                  <a:close/>
                  <a:moveTo>
                    <a:pt x="1893" y="0"/>
                  </a:moveTo>
                  <a:lnTo>
                    <a:pt x="0" y="43565"/>
                  </a:lnTo>
                  <a:lnTo>
                    <a:pt x="43565" y="45446"/>
                  </a:lnTo>
                  <a:lnTo>
                    <a:pt x="45458" y="1893"/>
                  </a:lnTo>
                  <a:lnTo>
                    <a:pt x="1893" y="0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34"/>
            <p:cNvSpPr/>
            <p:nvPr/>
          </p:nvSpPr>
          <p:spPr>
            <a:xfrm>
              <a:off x="5448300" y="1526500"/>
              <a:ext cx="1136175" cy="1135875"/>
            </a:xfrm>
            <a:custGeom>
              <a:avLst/>
              <a:gdLst/>
              <a:ahLst/>
              <a:cxnLst/>
              <a:rect l="l" t="t" r="r" b="b"/>
              <a:pathLst>
                <a:path w="45447" h="45435" extrusionOk="0">
                  <a:moveTo>
                    <a:pt x="4120" y="11371"/>
                  </a:moveTo>
                  <a:cubicBezTo>
                    <a:pt x="4882" y="11371"/>
                    <a:pt x="5489" y="11978"/>
                    <a:pt x="5489" y="12740"/>
                  </a:cubicBezTo>
                  <a:cubicBezTo>
                    <a:pt x="5489" y="13502"/>
                    <a:pt x="4882" y="14110"/>
                    <a:pt x="4120" y="14110"/>
                  </a:cubicBezTo>
                  <a:cubicBezTo>
                    <a:pt x="3358" y="14110"/>
                    <a:pt x="2750" y="13491"/>
                    <a:pt x="2750" y="12740"/>
                  </a:cubicBezTo>
                  <a:cubicBezTo>
                    <a:pt x="2750" y="11978"/>
                    <a:pt x="3358" y="11371"/>
                    <a:pt x="4120" y="11371"/>
                  </a:cubicBezTo>
                  <a:close/>
                  <a:moveTo>
                    <a:pt x="3334" y="29552"/>
                  </a:moveTo>
                  <a:cubicBezTo>
                    <a:pt x="4072" y="29552"/>
                    <a:pt x="4703" y="30171"/>
                    <a:pt x="4703" y="30921"/>
                  </a:cubicBezTo>
                  <a:cubicBezTo>
                    <a:pt x="4703" y="31683"/>
                    <a:pt x="4096" y="32291"/>
                    <a:pt x="3334" y="32291"/>
                  </a:cubicBezTo>
                  <a:cubicBezTo>
                    <a:pt x="2572" y="32291"/>
                    <a:pt x="1965" y="31683"/>
                    <a:pt x="1965" y="30921"/>
                  </a:cubicBezTo>
                  <a:cubicBezTo>
                    <a:pt x="1965" y="30171"/>
                    <a:pt x="2572" y="29552"/>
                    <a:pt x="3334" y="29552"/>
                  </a:cubicBezTo>
                  <a:close/>
                  <a:moveTo>
                    <a:pt x="1893" y="1"/>
                  </a:moveTo>
                  <a:lnTo>
                    <a:pt x="0" y="43566"/>
                  </a:lnTo>
                  <a:lnTo>
                    <a:pt x="43565" y="45435"/>
                  </a:lnTo>
                  <a:lnTo>
                    <a:pt x="45446" y="1882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34"/>
            <p:cNvSpPr/>
            <p:nvPr/>
          </p:nvSpPr>
          <p:spPr>
            <a:xfrm>
              <a:off x="5448300" y="1526800"/>
              <a:ext cx="185750" cy="1094800"/>
            </a:xfrm>
            <a:custGeom>
              <a:avLst/>
              <a:gdLst/>
              <a:ahLst/>
              <a:cxnLst/>
              <a:rect l="l" t="t" r="r" b="b"/>
              <a:pathLst>
                <a:path w="7430" h="43792" extrusionOk="0">
                  <a:moveTo>
                    <a:pt x="4120" y="11359"/>
                  </a:moveTo>
                  <a:cubicBezTo>
                    <a:pt x="4882" y="11359"/>
                    <a:pt x="5489" y="11966"/>
                    <a:pt x="5489" y="12728"/>
                  </a:cubicBezTo>
                  <a:cubicBezTo>
                    <a:pt x="5489" y="13490"/>
                    <a:pt x="4882" y="14098"/>
                    <a:pt x="4120" y="14098"/>
                  </a:cubicBezTo>
                  <a:cubicBezTo>
                    <a:pt x="3358" y="14098"/>
                    <a:pt x="2750" y="13479"/>
                    <a:pt x="2750" y="12728"/>
                  </a:cubicBezTo>
                  <a:cubicBezTo>
                    <a:pt x="2750" y="11966"/>
                    <a:pt x="3358" y="11359"/>
                    <a:pt x="4120" y="11359"/>
                  </a:cubicBezTo>
                  <a:close/>
                  <a:moveTo>
                    <a:pt x="3334" y="29540"/>
                  </a:moveTo>
                  <a:cubicBezTo>
                    <a:pt x="4072" y="29540"/>
                    <a:pt x="4703" y="30159"/>
                    <a:pt x="4703" y="30909"/>
                  </a:cubicBezTo>
                  <a:cubicBezTo>
                    <a:pt x="4703" y="31671"/>
                    <a:pt x="4096" y="32279"/>
                    <a:pt x="3334" y="32279"/>
                  </a:cubicBezTo>
                  <a:cubicBezTo>
                    <a:pt x="2572" y="32279"/>
                    <a:pt x="1965" y="31671"/>
                    <a:pt x="1965" y="30909"/>
                  </a:cubicBezTo>
                  <a:cubicBezTo>
                    <a:pt x="1965" y="30159"/>
                    <a:pt x="2572" y="29540"/>
                    <a:pt x="3334" y="29540"/>
                  </a:cubicBezTo>
                  <a:close/>
                  <a:moveTo>
                    <a:pt x="1893" y="1"/>
                  </a:moveTo>
                  <a:lnTo>
                    <a:pt x="0" y="43554"/>
                  </a:lnTo>
                  <a:lnTo>
                    <a:pt x="5536" y="43792"/>
                  </a:lnTo>
                  <a:lnTo>
                    <a:pt x="7430" y="239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rgbClr val="AD91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891315" y="829784"/>
                <a:ext cx="565861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uk-UA" sz="2800" b="0" i="1" smtClean="0">
                        <a:latin typeface="Cambria Math" panose="02040503050406030204" pitchFamily="18" charset="0"/>
                      </a:rPr>
                      <m:t>−5</m:t>
                    </m:r>
                  </m:oMath>
                </a14:m>
                <a:r>
                  <a:rPr lang="uk-UA" sz="2800" dirty="0" smtClean="0"/>
                  <a:t> </a:t>
                </a:r>
                <a:endParaRPr lang="uk-UA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1315" y="829784"/>
                <a:ext cx="565861" cy="43088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717650" y="826979"/>
                <a:ext cx="298159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800" b="0" i="1" smtClean="0">
                          <a:latin typeface="Cambria Math" panose="02040503050406030204" pitchFamily="18" charset="0"/>
                        </a:rPr>
                        <m:t>5</m:t>
                      </m:r>
                    </m:oMath>
                  </m:oMathPara>
                </a14:m>
                <a:endParaRPr lang="uk-UA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7650" y="826979"/>
                <a:ext cx="298159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5440010" y="814192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Bookman Old Style" panose="02050604050505020204" pitchFamily="18" charset="0"/>
              </a:rPr>
              <a:t>і</a:t>
            </a:r>
            <a:endParaRPr lang="uk-UA" sz="2400" dirty="0">
              <a:latin typeface="Bookman Old Style" panose="0205060405050502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957793" y="2533326"/>
                <a:ext cx="1200007" cy="48160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sz="280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2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rad>
                      <m:r>
                        <a:rPr lang="uk-UA" sz="2800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uk-UA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7793" y="2533326"/>
                <a:ext cx="1200007" cy="48160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506211" y="3373448"/>
                <a:ext cx="2443169" cy="47141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uk-UA" sz="28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sz="2800" b="0" i="1" smtClean="0">
                            <a:latin typeface="Cambria Math" panose="02040503050406030204" pitchFamily="18" charset="0"/>
                          </a:rPr>
                          <m:t>−10</m:t>
                        </m:r>
                      </m:e>
                    </m:rad>
                  </m:oMath>
                </a14:m>
                <a:r>
                  <a:rPr lang="uk-UA" sz="2800" dirty="0" smtClean="0"/>
                  <a:t> </a:t>
                </a:r>
                <a:r>
                  <a:rPr lang="uk-UA" sz="2800" dirty="0" smtClean="0">
                    <a:latin typeface="Bookman Old Style" panose="02050604050505020204" pitchFamily="18" charset="0"/>
                  </a:rPr>
                  <a:t>не існує</a:t>
                </a:r>
                <a:endParaRPr lang="uk-UA" sz="2800" dirty="0">
                  <a:latin typeface="Bookman Old Style" panose="02050604050505020204" pitchFamily="18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6211" y="3373448"/>
                <a:ext cx="2443169" cy="471411"/>
              </a:xfrm>
              <a:prstGeom prst="rect">
                <a:avLst/>
              </a:prstGeom>
              <a:blipFill>
                <a:blip r:embed="rId8"/>
                <a:stretch>
                  <a:fillRect t="-15385" r="-7481" b="-4359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6124256" y="840400"/>
            <a:ext cx="25562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Bookman Old Style" panose="02050604050505020204" pitchFamily="18" charset="0"/>
              </a:rPr>
              <a:t>к</a:t>
            </a:r>
            <a:r>
              <a:rPr lang="uk-UA" sz="2000" dirty="0" smtClean="0">
                <a:latin typeface="Bookman Old Style" panose="02050604050505020204" pitchFamily="18" charset="0"/>
              </a:rPr>
              <a:t>вадратні корені з числа 25</a:t>
            </a:r>
            <a:endParaRPr lang="uk-UA" sz="2000" dirty="0">
              <a:latin typeface="Bookman Old Style" panose="0205060405050502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741578" y="1662561"/>
                <a:ext cx="764633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uk-UA" sz="2800" b="0" i="1" smtClean="0">
                        <a:latin typeface="Cambria Math" panose="02040503050406030204" pitchFamily="18" charset="0"/>
                      </a:rPr>
                      <m:t>−10</m:t>
                    </m:r>
                  </m:oMath>
                </a14:m>
                <a:r>
                  <a:rPr lang="uk-UA" sz="2800" dirty="0" smtClean="0"/>
                  <a:t> </a:t>
                </a:r>
                <a:endParaRPr lang="uk-UA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1578" y="1662561"/>
                <a:ext cx="764633" cy="43088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5664351" y="1669326"/>
                <a:ext cx="496931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800" b="0" i="1" smtClean="0">
                          <a:latin typeface="Cambria Math" panose="02040503050406030204" pitchFamily="18" charset="0"/>
                        </a:rPr>
                        <m:t>10</m:t>
                      </m:r>
                    </m:oMath>
                  </m:oMathPara>
                </a14:m>
                <a:endParaRPr lang="uk-UA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4351" y="1669326"/>
                <a:ext cx="496931" cy="43088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5440010" y="1657394"/>
            <a:ext cx="277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Bookman Old Style" panose="02050604050505020204" pitchFamily="18" charset="0"/>
              </a:rPr>
              <a:t>і</a:t>
            </a:r>
            <a:endParaRPr lang="uk-UA" sz="2400" dirty="0">
              <a:latin typeface="Bookman Old Style" panose="020506040505050202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24256" y="1675982"/>
            <a:ext cx="25562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Bookman Old Style" panose="02050604050505020204" pitchFamily="18" charset="0"/>
              </a:rPr>
              <a:t>к</a:t>
            </a:r>
            <a:r>
              <a:rPr lang="uk-UA" sz="2000" dirty="0" smtClean="0">
                <a:latin typeface="Bookman Old Style" panose="02050604050505020204" pitchFamily="18" charset="0"/>
              </a:rPr>
              <a:t>вадратні корені з числа 100</a:t>
            </a:r>
            <a:endParaRPr lang="uk-UA" sz="20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857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4" grpId="0"/>
      <p:bldP spid="877" grpId="0" animBg="1"/>
      <p:bldP spid="3" grpId="0"/>
      <p:bldP spid="12" grpId="0"/>
      <p:bldP spid="4" grpId="0"/>
      <p:bldP spid="17" grpId="0"/>
      <p:bldP spid="18" grpId="0"/>
      <p:bldP spid="20" grpId="0"/>
      <p:bldP spid="21" grpId="0"/>
      <p:bldP spid="22" grpId="0"/>
      <p:bldP spid="23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4" name="Google Shape;864;p34"/>
          <p:cNvSpPr txBox="1">
            <a:spLocks noGrp="1"/>
          </p:cNvSpPr>
          <p:nvPr>
            <p:ph type="title"/>
          </p:nvPr>
        </p:nvSpPr>
        <p:spPr>
          <a:xfrm>
            <a:off x="602889" y="1812218"/>
            <a:ext cx="3563256" cy="110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uk-UA" dirty="0"/>
              <a:t>Чому квадратний корінь з від</a:t>
            </a:r>
            <a:r>
              <a:rPr lang="ru-RU" dirty="0"/>
              <a:t>’</a:t>
            </a:r>
            <a:r>
              <a:rPr lang="uk-UA" dirty="0"/>
              <a:t>ємного числа не існує?</a:t>
            </a:r>
          </a:p>
        </p:txBody>
      </p:sp>
      <p:sp>
        <p:nvSpPr>
          <p:cNvPr id="865" name="Google Shape;865;p34"/>
          <p:cNvSpPr txBox="1">
            <a:spLocks noGrp="1"/>
          </p:cNvSpPr>
          <p:nvPr>
            <p:ph type="subTitle" idx="1"/>
          </p:nvPr>
        </p:nvSpPr>
        <p:spPr>
          <a:xfrm>
            <a:off x="4855029" y="1194343"/>
            <a:ext cx="3577770" cy="262678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938" indent="-7938" algn="ctr"/>
            <a:r>
              <a:rPr lang="uk-UA" sz="2800" i="1" dirty="0">
                <a:solidFill>
                  <a:schemeClr val="tx1"/>
                </a:solidFill>
              </a:rPr>
              <a:t>Тому що немає такого числа, квадрат якого дорівнював би від</a:t>
            </a:r>
            <a:r>
              <a:rPr lang="ru-RU" sz="2800" i="1" dirty="0">
                <a:solidFill>
                  <a:schemeClr val="tx1"/>
                </a:solidFill>
              </a:rPr>
              <a:t>’</a:t>
            </a:r>
            <a:r>
              <a:rPr lang="uk-UA" sz="2800" i="1" dirty="0">
                <a:solidFill>
                  <a:schemeClr val="tx1"/>
                </a:solidFill>
              </a:rPr>
              <a:t>ємному числу</a:t>
            </a:r>
            <a:r>
              <a:rPr lang="uk-UA" sz="2800" i="1" dirty="0" smtClean="0">
                <a:solidFill>
                  <a:schemeClr val="tx1"/>
                </a:solidFill>
              </a:rPr>
              <a:t>.</a:t>
            </a:r>
            <a:endParaRPr lang="uk-UA" sz="2800" i="1" dirty="0">
              <a:solidFill>
                <a:schemeClr val="tx1"/>
              </a:solidFill>
            </a:endParaRPr>
          </a:p>
        </p:txBody>
      </p:sp>
      <p:sp>
        <p:nvSpPr>
          <p:cNvPr id="877" name="Google Shape;877;p34"/>
          <p:cNvSpPr/>
          <p:nvPr/>
        </p:nvSpPr>
        <p:spPr>
          <a:xfrm>
            <a:off x="1595475" y="3000150"/>
            <a:ext cx="1753950" cy="125050"/>
          </a:xfrm>
          <a:custGeom>
            <a:avLst/>
            <a:gdLst/>
            <a:ahLst/>
            <a:cxnLst/>
            <a:rect l="l" t="t" r="r" b="b"/>
            <a:pathLst>
              <a:path w="70158" h="5002" extrusionOk="0">
                <a:moveTo>
                  <a:pt x="63671" y="1738"/>
                </a:moveTo>
                <a:cubicBezTo>
                  <a:pt x="63713" y="1821"/>
                  <a:pt x="63755" y="1863"/>
                  <a:pt x="63818" y="1905"/>
                </a:cubicBezTo>
                <a:cubicBezTo>
                  <a:pt x="63671" y="1905"/>
                  <a:pt x="63546" y="1947"/>
                  <a:pt x="63441" y="1947"/>
                </a:cubicBezTo>
                <a:cubicBezTo>
                  <a:pt x="63211" y="1947"/>
                  <a:pt x="62981" y="1968"/>
                  <a:pt x="62751" y="1968"/>
                </a:cubicBezTo>
                <a:cubicBezTo>
                  <a:pt x="61705" y="1989"/>
                  <a:pt x="60679" y="2051"/>
                  <a:pt x="59633" y="2072"/>
                </a:cubicBezTo>
                <a:cubicBezTo>
                  <a:pt x="59152" y="2093"/>
                  <a:pt x="58692" y="2114"/>
                  <a:pt x="58210" y="2114"/>
                </a:cubicBezTo>
                <a:cubicBezTo>
                  <a:pt x="57478" y="2114"/>
                  <a:pt x="56725" y="2156"/>
                  <a:pt x="55992" y="2156"/>
                </a:cubicBezTo>
                <a:cubicBezTo>
                  <a:pt x="54298" y="2177"/>
                  <a:pt x="52624" y="2198"/>
                  <a:pt x="50929" y="2219"/>
                </a:cubicBezTo>
                <a:cubicBezTo>
                  <a:pt x="47623" y="2282"/>
                  <a:pt x="44359" y="2323"/>
                  <a:pt x="41053" y="2386"/>
                </a:cubicBezTo>
                <a:cubicBezTo>
                  <a:pt x="38710" y="2407"/>
                  <a:pt x="36345" y="2491"/>
                  <a:pt x="34002" y="2574"/>
                </a:cubicBezTo>
                <a:cubicBezTo>
                  <a:pt x="30466" y="2679"/>
                  <a:pt x="26909" y="2742"/>
                  <a:pt x="23373" y="2846"/>
                </a:cubicBezTo>
                <a:cubicBezTo>
                  <a:pt x="22682" y="2888"/>
                  <a:pt x="21971" y="2909"/>
                  <a:pt x="21259" y="2951"/>
                </a:cubicBezTo>
                <a:cubicBezTo>
                  <a:pt x="19251" y="3056"/>
                  <a:pt x="17242" y="3139"/>
                  <a:pt x="15212" y="3244"/>
                </a:cubicBezTo>
                <a:cubicBezTo>
                  <a:pt x="13266" y="3349"/>
                  <a:pt x="11279" y="3432"/>
                  <a:pt x="9312" y="3537"/>
                </a:cubicBezTo>
                <a:cubicBezTo>
                  <a:pt x="9124" y="3537"/>
                  <a:pt x="8935" y="3558"/>
                  <a:pt x="8768" y="3558"/>
                </a:cubicBezTo>
                <a:cubicBezTo>
                  <a:pt x="9291" y="3516"/>
                  <a:pt x="9835" y="3474"/>
                  <a:pt x="10358" y="3432"/>
                </a:cubicBezTo>
                <a:cubicBezTo>
                  <a:pt x="12220" y="3307"/>
                  <a:pt x="14062" y="3139"/>
                  <a:pt x="15924" y="3014"/>
                </a:cubicBezTo>
                <a:cubicBezTo>
                  <a:pt x="16572" y="2951"/>
                  <a:pt x="17242" y="2909"/>
                  <a:pt x="17870" y="2846"/>
                </a:cubicBezTo>
                <a:cubicBezTo>
                  <a:pt x="18204" y="2826"/>
                  <a:pt x="18539" y="2805"/>
                  <a:pt x="18853" y="2805"/>
                </a:cubicBezTo>
                <a:cubicBezTo>
                  <a:pt x="20799" y="2700"/>
                  <a:pt x="22724" y="2574"/>
                  <a:pt x="24670" y="2470"/>
                </a:cubicBezTo>
                <a:cubicBezTo>
                  <a:pt x="25026" y="2428"/>
                  <a:pt x="25423" y="2407"/>
                  <a:pt x="25779" y="2386"/>
                </a:cubicBezTo>
                <a:cubicBezTo>
                  <a:pt x="26344" y="2365"/>
                  <a:pt x="26888" y="2323"/>
                  <a:pt x="27411" y="2323"/>
                </a:cubicBezTo>
                <a:lnTo>
                  <a:pt x="33374" y="2093"/>
                </a:lnTo>
                <a:cubicBezTo>
                  <a:pt x="33813" y="2072"/>
                  <a:pt x="34253" y="2072"/>
                  <a:pt x="34671" y="2051"/>
                </a:cubicBezTo>
                <a:lnTo>
                  <a:pt x="35027" y="2051"/>
                </a:lnTo>
                <a:cubicBezTo>
                  <a:pt x="35341" y="2051"/>
                  <a:pt x="35655" y="2051"/>
                  <a:pt x="35927" y="2010"/>
                </a:cubicBezTo>
                <a:cubicBezTo>
                  <a:pt x="37914" y="1968"/>
                  <a:pt x="39944" y="1947"/>
                  <a:pt x="41932" y="1884"/>
                </a:cubicBezTo>
                <a:cubicBezTo>
                  <a:pt x="42832" y="1863"/>
                  <a:pt x="43752" y="1842"/>
                  <a:pt x="44673" y="1842"/>
                </a:cubicBezTo>
                <a:cubicBezTo>
                  <a:pt x="47623" y="1800"/>
                  <a:pt x="50615" y="1779"/>
                  <a:pt x="53565" y="1758"/>
                </a:cubicBezTo>
                <a:cubicBezTo>
                  <a:pt x="56683" y="1758"/>
                  <a:pt x="59675" y="1738"/>
                  <a:pt x="62709" y="1738"/>
                </a:cubicBezTo>
                <a:close/>
                <a:moveTo>
                  <a:pt x="57248" y="1"/>
                </a:moveTo>
                <a:cubicBezTo>
                  <a:pt x="54549" y="1"/>
                  <a:pt x="51891" y="43"/>
                  <a:pt x="49192" y="64"/>
                </a:cubicBezTo>
                <a:cubicBezTo>
                  <a:pt x="47184" y="85"/>
                  <a:pt x="45154" y="105"/>
                  <a:pt x="43145" y="105"/>
                </a:cubicBezTo>
                <a:cubicBezTo>
                  <a:pt x="42267" y="105"/>
                  <a:pt x="41346" y="147"/>
                  <a:pt x="40446" y="168"/>
                </a:cubicBezTo>
                <a:cubicBezTo>
                  <a:pt x="38438" y="210"/>
                  <a:pt x="36429" y="252"/>
                  <a:pt x="34420" y="294"/>
                </a:cubicBezTo>
                <a:cubicBezTo>
                  <a:pt x="33834" y="294"/>
                  <a:pt x="33269" y="315"/>
                  <a:pt x="32684" y="315"/>
                </a:cubicBezTo>
                <a:cubicBezTo>
                  <a:pt x="32349" y="315"/>
                  <a:pt x="32035" y="336"/>
                  <a:pt x="31700" y="336"/>
                </a:cubicBezTo>
                <a:lnTo>
                  <a:pt x="25737" y="587"/>
                </a:lnTo>
                <a:cubicBezTo>
                  <a:pt x="25130" y="608"/>
                  <a:pt x="24523" y="629"/>
                  <a:pt x="23896" y="670"/>
                </a:cubicBezTo>
                <a:cubicBezTo>
                  <a:pt x="23561" y="670"/>
                  <a:pt x="23226" y="691"/>
                  <a:pt x="22870" y="712"/>
                </a:cubicBezTo>
                <a:cubicBezTo>
                  <a:pt x="20883" y="817"/>
                  <a:pt x="18937" y="922"/>
                  <a:pt x="16949" y="1026"/>
                </a:cubicBezTo>
                <a:cubicBezTo>
                  <a:pt x="15924" y="1068"/>
                  <a:pt x="14898" y="1131"/>
                  <a:pt x="13873" y="1214"/>
                </a:cubicBezTo>
                <a:cubicBezTo>
                  <a:pt x="12137" y="1319"/>
                  <a:pt x="10379" y="1424"/>
                  <a:pt x="8642" y="1549"/>
                </a:cubicBezTo>
                <a:cubicBezTo>
                  <a:pt x="7136" y="1654"/>
                  <a:pt x="5608" y="1738"/>
                  <a:pt x="4102" y="1800"/>
                </a:cubicBezTo>
                <a:cubicBezTo>
                  <a:pt x="3872" y="1842"/>
                  <a:pt x="3621" y="1842"/>
                  <a:pt x="3370" y="1863"/>
                </a:cubicBezTo>
                <a:cubicBezTo>
                  <a:pt x="2972" y="1884"/>
                  <a:pt x="2574" y="1884"/>
                  <a:pt x="2198" y="1905"/>
                </a:cubicBezTo>
                <a:cubicBezTo>
                  <a:pt x="1842" y="1947"/>
                  <a:pt x="1507" y="1947"/>
                  <a:pt x="1152" y="1947"/>
                </a:cubicBezTo>
                <a:cubicBezTo>
                  <a:pt x="1110" y="1863"/>
                  <a:pt x="1005" y="1779"/>
                  <a:pt x="942" y="1779"/>
                </a:cubicBezTo>
                <a:cubicBezTo>
                  <a:pt x="691" y="1800"/>
                  <a:pt x="482" y="1842"/>
                  <a:pt x="252" y="1863"/>
                </a:cubicBezTo>
                <a:cubicBezTo>
                  <a:pt x="147" y="1863"/>
                  <a:pt x="43" y="1905"/>
                  <a:pt x="22" y="2051"/>
                </a:cubicBezTo>
                <a:cubicBezTo>
                  <a:pt x="1" y="2177"/>
                  <a:pt x="64" y="2302"/>
                  <a:pt x="168" y="2323"/>
                </a:cubicBezTo>
                <a:cubicBezTo>
                  <a:pt x="273" y="2365"/>
                  <a:pt x="357" y="2386"/>
                  <a:pt x="461" y="2407"/>
                </a:cubicBezTo>
                <a:cubicBezTo>
                  <a:pt x="566" y="2428"/>
                  <a:pt x="650" y="2428"/>
                  <a:pt x="754" y="2428"/>
                </a:cubicBezTo>
                <a:cubicBezTo>
                  <a:pt x="984" y="2554"/>
                  <a:pt x="1256" y="2574"/>
                  <a:pt x="1507" y="2574"/>
                </a:cubicBezTo>
                <a:cubicBezTo>
                  <a:pt x="2072" y="2574"/>
                  <a:pt x="2637" y="2554"/>
                  <a:pt x="3181" y="2512"/>
                </a:cubicBezTo>
                <a:cubicBezTo>
                  <a:pt x="3432" y="2512"/>
                  <a:pt x="3642" y="2491"/>
                  <a:pt x="3872" y="2491"/>
                </a:cubicBezTo>
                <a:lnTo>
                  <a:pt x="6843" y="2344"/>
                </a:lnTo>
                <a:cubicBezTo>
                  <a:pt x="8056" y="2282"/>
                  <a:pt x="9228" y="2198"/>
                  <a:pt x="10442" y="2156"/>
                </a:cubicBezTo>
                <a:cubicBezTo>
                  <a:pt x="12137" y="2051"/>
                  <a:pt x="13831" y="1968"/>
                  <a:pt x="15526" y="1863"/>
                </a:cubicBezTo>
                <a:cubicBezTo>
                  <a:pt x="15924" y="1842"/>
                  <a:pt x="16321" y="1842"/>
                  <a:pt x="16719" y="1821"/>
                </a:cubicBezTo>
                <a:cubicBezTo>
                  <a:pt x="17702" y="1758"/>
                  <a:pt x="18707" y="1717"/>
                  <a:pt x="19690" y="1675"/>
                </a:cubicBezTo>
                <a:cubicBezTo>
                  <a:pt x="20694" y="1633"/>
                  <a:pt x="21678" y="1570"/>
                  <a:pt x="22682" y="1549"/>
                </a:cubicBezTo>
                <a:cubicBezTo>
                  <a:pt x="23059" y="1528"/>
                  <a:pt x="23456" y="1507"/>
                  <a:pt x="23854" y="1507"/>
                </a:cubicBezTo>
                <a:cubicBezTo>
                  <a:pt x="25423" y="1445"/>
                  <a:pt x="27013" y="1403"/>
                  <a:pt x="28583" y="1340"/>
                </a:cubicBezTo>
                <a:cubicBezTo>
                  <a:pt x="29545" y="1319"/>
                  <a:pt x="30528" y="1298"/>
                  <a:pt x="31512" y="1235"/>
                </a:cubicBezTo>
                <a:cubicBezTo>
                  <a:pt x="31909" y="1235"/>
                  <a:pt x="32265" y="1214"/>
                  <a:pt x="32663" y="1214"/>
                </a:cubicBezTo>
                <a:cubicBezTo>
                  <a:pt x="34190" y="1194"/>
                  <a:pt x="35717" y="1152"/>
                  <a:pt x="37245" y="1131"/>
                </a:cubicBezTo>
                <a:cubicBezTo>
                  <a:pt x="38751" y="1110"/>
                  <a:pt x="40258" y="1089"/>
                  <a:pt x="41764" y="1047"/>
                </a:cubicBezTo>
                <a:lnTo>
                  <a:pt x="45928" y="1047"/>
                </a:lnTo>
                <a:cubicBezTo>
                  <a:pt x="47477" y="1047"/>
                  <a:pt x="48983" y="1047"/>
                  <a:pt x="50531" y="1026"/>
                </a:cubicBezTo>
                <a:lnTo>
                  <a:pt x="55428" y="1026"/>
                </a:lnTo>
                <a:cubicBezTo>
                  <a:pt x="53063" y="1047"/>
                  <a:pt x="50678" y="1089"/>
                  <a:pt x="48334" y="1131"/>
                </a:cubicBezTo>
                <a:cubicBezTo>
                  <a:pt x="47330" y="1152"/>
                  <a:pt x="46368" y="1152"/>
                  <a:pt x="45384" y="1194"/>
                </a:cubicBezTo>
                <a:cubicBezTo>
                  <a:pt x="44966" y="1194"/>
                  <a:pt x="44505" y="1194"/>
                  <a:pt x="44087" y="1214"/>
                </a:cubicBezTo>
                <a:cubicBezTo>
                  <a:pt x="42664" y="1235"/>
                  <a:pt x="41241" y="1298"/>
                  <a:pt x="39798" y="1319"/>
                </a:cubicBezTo>
                <a:cubicBezTo>
                  <a:pt x="38166" y="1361"/>
                  <a:pt x="36513" y="1403"/>
                  <a:pt x="34860" y="1445"/>
                </a:cubicBezTo>
                <a:cubicBezTo>
                  <a:pt x="34567" y="1445"/>
                  <a:pt x="34316" y="1466"/>
                  <a:pt x="34023" y="1466"/>
                </a:cubicBezTo>
                <a:cubicBezTo>
                  <a:pt x="33144" y="1528"/>
                  <a:pt x="32265" y="1549"/>
                  <a:pt x="31386" y="1612"/>
                </a:cubicBezTo>
                <a:lnTo>
                  <a:pt x="26051" y="1842"/>
                </a:lnTo>
                <a:cubicBezTo>
                  <a:pt x="25779" y="1842"/>
                  <a:pt x="25528" y="1863"/>
                  <a:pt x="25256" y="1884"/>
                </a:cubicBezTo>
                <a:cubicBezTo>
                  <a:pt x="24398" y="1947"/>
                  <a:pt x="23519" y="2030"/>
                  <a:pt x="22640" y="2072"/>
                </a:cubicBezTo>
                <a:cubicBezTo>
                  <a:pt x="21071" y="2177"/>
                  <a:pt x="19544" y="2282"/>
                  <a:pt x="17974" y="2386"/>
                </a:cubicBezTo>
                <a:cubicBezTo>
                  <a:pt x="17556" y="2407"/>
                  <a:pt x="17095" y="2470"/>
                  <a:pt x="16677" y="2491"/>
                </a:cubicBezTo>
                <a:cubicBezTo>
                  <a:pt x="15694" y="2574"/>
                  <a:pt x="14689" y="2658"/>
                  <a:pt x="13706" y="2763"/>
                </a:cubicBezTo>
                <a:cubicBezTo>
                  <a:pt x="12450" y="2867"/>
                  <a:pt x="11153" y="2972"/>
                  <a:pt x="9898" y="3077"/>
                </a:cubicBezTo>
                <a:cubicBezTo>
                  <a:pt x="8161" y="3223"/>
                  <a:pt x="6383" y="3391"/>
                  <a:pt x="4625" y="3537"/>
                </a:cubicBezTo>
                <a:cubicBezTo>
                  <a:pt x="4207" y="3558"/>
                  <a:pt x="3788" y="3621"/>
                  <a:pt x="3349" y="3642"/>
                </a:cubicBezTo>
                <a:lnTo>
                  <a:pt x="1068" y="3872"/>
                </a:lnTo>
                <a:cubicBezTo>
                  <a:pt x="984" y="3872"/>
                  <a:pt x="901" y="3935"/>
                  <a:pt x="901" y="4039"/>
                </a:cubicBezTo>
                <a:cubicBezTo>
                  <a:pt x="901" y="4123"/>
                  <a:pt x="984" y="4186"/>
                  <a:pt x="1068" y="4186"/>
                </a:cubicBezTo>
                <a:cubicBezTo>
                  <a:pt x="1361" y="4186"/>
                  <a:pt x="1612" y="4227"/>
                  <a:pt x="1905" y="4227"/>
                </a:cubicBezTo>
                <a:cubicBezTo>
                  <a:pt x="1884" y="4290"/>
                  <a:pt x="1842" y="4374"/>
                  <a:pt x="1842" y="4458"/>
                </a:cubicBezTo>
                <a:cubicBezTo>
                  <a:pt x="1842" y="4751"/>
                  <a:pt x="2093" y="5002"/>
                  <a:pt x="2407" y="5002"/>
                </a:cubicBezTo>
                <a:cubicBezTo>
                  <a:pt x="4562" y="4876"/>
                  <a:pt x="6717" y="4709"/>
                  <a:pt x="8893" y="4604"/>
                </a:cubicBezTo>
                <a:cubicBezTo>
                  <a:pt x="10777" y="4541"/>
                  <a:pt x="12660" y="4437"/>
                  <a:pt x="14543" y="4353"/>
                </a:cubicBezTo>
                <a:cubicBezTo>
                  <a:pt x="16593" y="4248"/>
                  <a:pt x="18686" y="4144"/>
                  <a:pt x="20757" y="4060"/>
                </a:cubicBezTo>
                <a:cubicBezTo>
                  <a:pt x="21406" y="4039"/>
                  <a:pt x="22075" y="4018"/>
                  <a:pt x="22724" y="3955"/>
                </a:cubicBezTo>
                <a:cubicBezTo>
                  <a:pt x="22912" y="3955"/>
                  <a:pt x="23080" y="3935"/>
                  <a:pt x="23289" y="3935"/>
                </a:cubicBezTo>
                <a:cubicBezTo>
                  <a:pt x="26637" y="3851"/>
                  <a:pt x="29984" y="3746"/>
                  <a:pt x="33332" y="3663"/>
                </a:cubicBezTo>
                <a:cubicBezTo>
                  <a:pt x="35132" y="3621"/>
                  <a:pt x="36931" y="3558"/>
                  <a:pt x="38710" y="3537"/>
                </a:cubicBezTo>
                <a:cubicBezTo>
                  <a:pt x="39358" y="3516"/>
                  <a:pt x="39986" y="3516"/>
                  <a:pt x="40635" y="3495"/>
                </a:cubicBezTo>
                <a:lnTo>
                  <a:pt x="50908" y="3328"/>
                </a:lnTo>
                <a:lnTo>
                  <a:pt x="55302" y="3244"/>
                </a:lnTo>
                <a:cubicBezTo>
                  <a:pt x="56578" y="3223"/>
                  <a:pt x="57834" y="3223"/>
                  <a:pt x="59068" y="3181"/>
                </a:cubicBezTo>
                <a:cubicBezTo>
                  <a:pt x="60114" y="3139"/>
                  <a:pt x="61140" y="3098"/>
                  <a:pt x="62186" y="3077"/>
                </a:cubicBezTo>
                <a:cubicBezTo>
                  <a:pt x="62709" y="3035"/>
                  <a:pt x="63232" y="3035"/>
                  <a:pt x="63734" y="3014"/>
                </a:cubicBezTo>
                <a:lnTo>
                  <a:pt x="67270" y="2784"/>
                </a:lnTo>
                <a:lnTo>
                  <a:pt x="67270" y="2784"/>
                </a:lnTo>
                <a:cubicBezTo>
                  <a:pt x="67187" y="2888"/>
                  <a:pt x="67187" y="3035"/>
                  <a:pt x="67208" y="3139"/>
                </a:cubicBezTo>
                <a:cubicBezTo>
                  <a:pt x="67228" y="3286"/>
                  <a:pt x="67312" y="3391"/>
                  <a:pt x="67438" y="3432"/>
                </a:cubicBezTo>
                <a:cubicBezTo>
                  <a:pt x="67513" y="3478"/>
                  <a:pt x="67621" y="3512"/>
                  <a:pt x="67715" y="3512"/>
                </a:cubicBezTo>
                <a:cubicBezTo>
                  <a:pt x="67751" y="3512"/>
                  <a:pt x="67785" y="3507"/>
                  <a:pt x="67814" y="3495"/>
                </a:cubicBezTo>
                <a:cubicBezTo>
                  <a:pt x="68065" y="3391"/>
                  <a:pt x="68337" y="3286"/>
                  <a:pt x="68568" y="3181"/>
                </a:cubicBezTo>
                <a:lnTo>
                  <a:pt x="68547" y="3181"/>
                </a:lnTo>
                <a:cubicBezTo>
                  <a:pt x="68568" y="3181"/>
                  <a:pt x="68568" y="3139"/>
                  <a:pt x="68588" y="3139"/>
                </a:cubicBezTo>
                <a:cubicBezTo>
                  <a:pt x="68630" y="3139"/>
                  <a:pt x="68651" y="3118"/>
                  <a:pt x="68651" y="3118"/>
                </a:cubicBezTo>
                <a:lnTo>
                  <a:pt x="68630" y="3118"/>
                </a:lnTo>
                <a:cubicBezTo>
                  <a:pt x="68756" y="3077"/>
                  <a:pt x="68881" y="3014"/>
                  <a:pt x="69049" y="2930"/>
                </a:cubicBezTo>
                <a:cubicBezTo>
                  <a:pt x="69174" y="2888"/>
                  <a:pt x="69321" y="2805"/>
                  <a:pt x="69467" y="2763"/>
                </a:cubicBezTo>
                <a:cubicBezTo>
                  <a:pt x="69614" y="2679"/>
                  <a:pt x="69739" y="2595"/>
                  <a:pt x="69907" y="2512"/>
                </a:cubicBezTo>
                <a:cubicBezTo>
                  <a:pt x="70053" y="2449"/>
                  <a:pt x="70158" y="2240"/>
                  <a:pt x="70158" y="2051"/>
                </a:cubicBezTo>
                <a:cubicBezTo>
                  <a:pt x="70158" y="1947"/>
                  <a:pt x="70137" y="1863"/>
                  <a:pt x="70095" y="1758"/>
                </a:cubicBezTo>
                <a:cubicBezTo>
                  <a:pt x="70011" y="1654"/>
                  <a:pt x="69907" y="1528"/>
                  <a:pt x="69781" y="1507"/>
                </a:cubicBezTo>
                <a:cubicBezTo>
                  <a:pt x="69635" y="1466"/>
                  <a:pt x="69509" y="1445"/>
                  <a:pt x="69384" y="1445"/>
                </a:cubicBezTo>
                <a:lnTo>
                  <a:pt x="69300" y="1445"/>
                </a:lnTo>
                <a:cubicBezTo>
                  <a:pt x="69216" y="1445"/>
                  <a:pt x="69112" y="1445"/>
                  <a:pt x="69049" y="1466"/>
                </a:cubicBezTo>
                <a:cubicBezTo>
                  <a:pt x="68840" y="1507"/>
                  <a:pt x="68651" y="1528"/>
                  <a:pt x="68442" y="1528"/>
                </a:cubicBezTo>
                <a:cubicBezTo>
                  <a:pt x="68275" y="1528"/>
                  <a:pt x="68128" y="1549"/>
                  <a:pt x="67940" y="1549"/>
                </a:cubicBezTo>
                <a:cubicBezTo>
                  <a:pt x="67500" y="1570"/>
                  <a:pt x="67082" y="1612"/>
                  <a:pt x="66643" y="1654"/>
                </a:cubicBezTo>
                <a:cubicBezTo>
                  <a:pt x="66538" y="1654"/>
                  <a:pt x="66392" y="1675"/>
                  <a:pt x="66287" y="1675"/>
                </a:cubicBezTo>
                <a:cubicBezTo>
                  <a:pt x="66350" y="1633"/>
                  <a:pt x="66371" y="1570"/>
                  <a:pt x="66371" y="1528"/>
                </a:cubicBezTo>
                <a:cubicBezTo>
                  <a:pt x="66392" y="1466"/>
                  <a:pt x="66392" y="1424"/>
                  <a:pt x="66392" y="1361"/>
                </a:cubicBezTo>
                <a:cubicBezTo>
                  <a:pt x="66392" y="1340"/>
                  <a:pt x="66392" y="1298"/>
                  <a:pt x="66433" y="1256"/>
                </a:cubicBezTo>
                <a:cubicBezTo>
                  <a:pt x="66433" y="1214"/>
                  <a:pt x="66433" y="1152"/>
                  <a:pt x="66392" y="1131"/>
                </a:cubicBezTo>
                <a:cubicBezTo>
                  <a:pt x="66392" y="1131"/>
                  <a:pt x="66433" y="1131"/>
                  <a:pt x="66433" y="1110"/>
                </a:cubicBezTo>
                <a:cubicBezTo>
                  <a:pt x="66496" y="1047"/>
                  <a:pt x="66580" y="1005"/>
                  <a:pt x="66643" y="901"/>
                </a:cubicBezTo>
                <a:cubicBezTo>
                  <a:pt x="66684" y="817"/>
                  <a:pt x="66705" y="712"/>
                  <a:pt x="66705" y="608"/>
                </a:cubicBezTo>
                <a:cubicBezTo>
                  <a:pt x="66705" y="503"/>
                  <a:pt x="66684" y="419"/>
                  <a:pt x="66643" y="315"/>
                </a:cubicBezTo>
                <a:cubicBezTo>
                  <a:pt x="66601" y="294"/>
                  <a:pt x="66580" y="252"/>
                  <a:pt x="66559" y="210"/>
                </a:cubicBezTo>
                <a:cubicBezTo>
                  <a:pt x="66475" y="147"/>
                  <a:pt x="66392" y="105"/>
                  <a:pt x="66329" y="85"/>
                </a:cubicBezTo>
                <a:cubicBezTo>
                  <a:pt x="66161" y="43"/>
                  <a:pt x="65973" y="1"/>
                  <a:pt x="6580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8" name="Google Shape;878;p34"/>
          <p:cNvGrpSpPr/>
          <p:nvPr/>
        </p:nvGrpSpPr>
        <p:grpSpPr>
          <a:xfrm rot="728172">
            <a:off x="30506" y="-352402"/>
            <a:ext cx="1784276" cy="1783851"/>
            <a:chOff x="5448300" y="1526500"/>
            <a:chExt cx="1154925" cy="1154650"/>
          </a:xfrm>
        </p:grpSpPr>
        <p:sp>
          <p:nvSpPr>
            <p:cNvPr id="879" name="Google Shape;879;p34"/>
            <p:cNvSpPr/>
            <p:nvPr/>
          </p:nvSpPr>
          <p:spPr>
            <a:xfrm>
              <a:off x="5466750" y="1544975"/>
              <a:ext cx="1136475" cy="1136175"/>
            </a:xfrm>
            <a:custGeom>
              <a:avLst/>
              <a:gdLst/>
              <a:ahLst/>
              <a:cxnLst/>
              <a:rect l="l" t="t" r="r" b="b"/>
              <a:pathLst>
                <a:path w="45459" h="45447" extrusionOk="0">
                  <a:moveTo>
                    <a:pt x="4132" y="11370"/>
                  </a:moveTo>
                  <a:cubicBezTo>
                    <a:pt x="4882" y="11370"/>
                    <a:pt x="5501" y="11990"/>
                    <a:pt x="5501" y="12740"/>
                  </a:cubicBezTo>
                  <a:cubicBezTo>
                    <a:pt x="5501" y="13502"/>
                    <a:pt x="4882" y="14109"/>
                    <a:pt x="4132" y="14109"/>
                  </a:cubicBezTo>
                  <a:cubicBezTo>
                    <a:pt x="3370" y="14109"/>
                    <a:pt x="2762" y="13502"/>
                    <a:pt x="2762" y="12740"/>
                  </a:cubicBezTo>
                  <a:cubicBezTo>
                    <a:pt x="2762" y="11990"/>
                    <a:pt x="3370" y="11370"/>
                    <a:pt x="4132" y="11370"/>
                  </a:cubicBezTo>
                  <a:close/>
                  <a:moveTo>
                    <a:pt x="3334" y="29563"/>
                  </a:moveTo>
                  <a:cubicBezTo>
                    <a:pt x="4084" y="29563"/>
                    <a:pt x="4703" y="30170"/>
                    <a:pt x="4703" y="30932"/>
                  </a:cubicBezTo>
                  <a:cubicBezTo>
                    <a:pt x="4703" y="31694"/>
                    <a:pt x="4096" y="32302"/>
                    <a:pt x="3334" y="32302"/>
                  </a:cubicBezTo>
                  <a:cubicBezTo>
                    <a:pt x="2584" y="32302"/>
                    <a:pt x="1965" y="31694"/>
                    <a:pt x="1965" y="30932"/>
                  </a:cubicBezTo>
                  <a:cubicBezTo>
                    <a:pt x="1965" y="30170"/>
                    <a:pt x="2584" y="29563"/>
                    <a:pt x="3334" y="29563"/>
                  </a:cubicBezTo>
                  <a:close/>
                  <a:moveTo>
                    <a:pt x="1893" y="0"/>
                  </a:moveTo>
                  <a:lnTo>
                    <a:pt x="0" y="43565"/>
                  </a:lnTo>
                  <a:lnTo>
                    <a:pt x="43565" y="45446"/>
                  </a:lnTo>
                  <a:lnTo>
                    <a:pt x="45458" y="1893"/>
                  </a:lnTo>
                  <a:lnTo>
                    <a:pt x="1893" y="0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34"/>
            <p:cNvSpPr/>
            <p:nvPr/>
          </p:nvSpPr>
          <p:spPr>
            <a:xfrm>
              <a:off x="5448300" y="1526500"/>
              <a:ext cx="1136175" cy="1135875"/>
            </a:xfrm>
            <a:custGeom>
              <a:avLst/>
              <a:gdLst/>
              <a:ahLst/>
              <a:cxnLst/>
              <a:rect l="l" t="t" r="r" b="b"/>
              <a:pathLst>
                <a:path w="45447" h="45435" extrusionOk="0">
                  <a:moveTo>
                    <a:pt x="4120" y="11371"/>
                  </a:moveTo>
                  <a:cubicBezTo>
                    <a:pt x="4882" y="11371"/>
                    <a:pt x="5489" y="11978"/>
                    <a:pt x="5489" y="12740"/>
                  </a:cubicBezTo>
                  <a:cubicBezTo>
                    <a:pt x="5489" y="13502"/>
                    <a:pt x="4882" y="14110"/>
                    <a:pt x="4120" y="14110"/>
                  </a:cubicBezTo>
                  <a:cubicBezTo>
                    <a:pt x="3358" y="14110"/>
                    <a:pt x="2750" y="13491"/>
                    <a:pt x="2750" y="12740"/>
                  </a:cubicBezTo>
                  <a:cubicBezTo>
                    <a:pt x="2750" y="11978"/>
                    <a:pt x="3358" y="11371"/>
                    <a:pt x="4120" y="11371"/>
                  </a:cubicBezTo>
                  <a:close/>
                  <a:moveTo>
                    <a:pt x="3334" y="29552"/>
                  </a:moveTo>
                  <a:cubicBezTo>
                    <a:pt x="4072" y="29552"/>
                    <a:pt x="4703" y="30171"/>
                    <a:pt x="4703" y="30921"/>
                  </a:cubicBezTo>
                  <a:cubicBezTo>
                    <a:pt x="4703" y="31683"/>
                    <a:pt x="4096" y="32291"/>
                    <a:pt x="3334" y="32291"/>
                  </a:cubicBezTo>
                  <a:cubicBezTo>
                    <a:pt x="2572" y="32291"/>
                    <a:pt x="1965" y="31683"/>
                    <a:pt x="1965" y="30921"/>
                  </a:cubicBezTo>
                  <a:cubicBezTo>
                    <a:pt x="1965" y="30171"/>
                    <a:pt x="2572" y="29552"/>
                    <a:pt x="3334" y="29552"/>
                  </a:cubicBezTo>
                  <a:close/>
                  <a:moveTo>
                    <a:pt x="1893" y="1"/>
                  </a:moveTo>
                  <a:lnTo>
                    <a:pt x="0" y="43566"/>
                  </a:lnTo>
                  <a:lnTo>
                    <a:pt x="43565" y="45435"/>
                  </a:lnTo>
                  <a:lnTo>
                    <a:pt x="45446" y="1882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34"/>
            <p:cNvSpPr/>
            <p:nvPr/>
          </p:nvSpPr>
          <p:spPr>
            <a:xfrm>
              <a:off x="5448300" y="1526800"/>
              <a:ext cx="185750" cy="1094800"/>
            </a:xfrm>
            <a:custGeom>
              <a:avLst/>
              <a:gdLst/>
              <a:ahLst/>
              <a:cxnLst/>
              <a:rect l="l" t="t" r="r" b="b"/>
              <a:pathLst>
                <a:path w="7430" h="43792" extrusionOk="0">
                  <a:moveTo>
                    <a:pt x="4120" y="11359"/>
                  </a:moveTo>
                  <a:cubicBezTo>
                    <a:pt x="4882" y="11359"/>
                    <a:pt x="5489" y="11966"/>
                    <a:pt x="5489" y="12728"/>
                  </a:cubicBezTo>
                  <a:cubicBezTo>
                    <a:pt x="5489" y="13490"/>
                    <a:pt x="4882" y="14098"/>
                    <a:pt x="4120" y="14098"/>
                  </a:cubicBezTo>
                  <a:cubicBezTo>
                    <a:pt x="3358" y="14098"/>
                    <a:pt x="2750" y="13479"/>
                    <a:pt x="2750" y="12728"/>
                  </a:cubicBezTo>
                  <a:cubicBezTo>
                    <a:pt x="2750" y="11966"/>
                    <a:pt x="3358" y="11359"/>
                    <a:pt x="4120" y="11359"/>
                  </a:cubicBezTo>
                  <a:close/>
                  <a:moveTo>
                    <a:pt x="3334" y="29540"/>
                  </a:moveTo>
                  <a:cubicBezTo>
                    <a:pt x="4072" y="29540"/>
                    <a:pt x="4703" y="30159"/>
                    <a:pt x="4703" y="30909"/>
                  </a:cubicBezTo>
                  <a:cubicBezTo>
                    <a:pt x="4703" y="31671"/>
                    <a:pt x="4096" y="32279"/>
                    <a:pt x="3334" y="32279"/>
                  </a:cubicBezTo>
                  <a:cubicBezTo>
                    <a:pt x="2572" y="32279"/>
                    <a:pt x="1965" y="31671"/>
                    <a:pt x="1965" y="30909"/>
                  </a:cubicBezTo>
                  <a:cubicBezTo>
                    <a:pt x="1965" y="30159"/>
                    <a:pt x="2572" y="29540"/>
                    <a:pt x="3334" y="29540"/>
                  </a:cubicBezTo>
                  <a:close/>
                  <a:moveTo>
                    <a:pt x="1893" y="1"/>
                  </a:moveTo>
                  <a:lnTo>
                    <a:pt x="0" y="43554"/>
                  </a:lnTo>
                  <a:lnTo>
                    <a:pt x="5536" y="43792"/>
                  </a:lnTo>
                  <a:lnTo>
                    <a:pt x="7430" y="239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rgbClr val="AD91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685562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4" grpId="0"/>
      <p:bldP spid="865" grpId="0" build="p"/>
      <p:bldP spid="87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64" name="Google Shape;864;p34"/>
              <p:cNvSpPr txBox="1">
                <a:spLocks noGrp="1"/>
              </p:cNvSpPr>
              <p:nvPr>
                <p:ph type="title"/>
              </p:nvPr>
            </p:nvSpPr>
            <p:spPr>
              <a:xfrm>
                <a:off x="602889" y="1812218"/>
                <a:ext cx="3563256" cy="1106400"/>
              </a:xfrm>
              <a:prstGeom prst="rect">
                <a:avLst/>
              </a:prstGeom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r>
                  <a:rPr lang="uk-UA" dirty="0"/>
                  <a:t>При яких значеннях </a:t>
                </a:r>
                <a:r>
                  <a:rPr lang="uk-UA" i="1" dirty="0"/>
                  <a:t>а</a:t>
                </a:r>
                <a:r>
                  <a:rPr lang="uk-UA" dirty="0"/>
                  <a:t> має смисл вираз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uk-UA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b="1" i="1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</m:rad>
                  </m:oMath>
                </a14:m>
                <a:r>
                  <a:rPr lang="uk-UA" dirty="0"/>
                  <a:t>?</a:t>
                </a:r>
              </a:p>
            </p:txBody>
          </p:sp>
        </mc:Choice>
        <mc:Fallback xmlns="">
          <p:sp>
            <p:nvSpPr>
              <p:cNvPr id="864" name="Google Shape;864;p34"/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02889" y="1812218"/>
                <a:ext cx="3563256" cy="1106400"/>
              </a:xfrm>
              <a:prstGeom prst="rect">
                <a:avLst/>
              </a:prstGeom>
              <a:blipFill>
                <a:blip r:embed="rId3"/>
                <a:stretch>
                  <a:fillRect t="-19231" b="-2802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65" name="Google Shape;865;p34"/>
              <p:cNvSpPr txBox="1">
                <a:spLocks noGrp="1"/>
              </p:cNvSpPr>
              <p:nvPr>
                <p:ph type="subTitle" idx="1"/>
              </p:nvPr>
            </p:nvSpPr>
            <p:spPr>
              <a:xfrm>
                <a:off x="5203372" y="1606102"/>
                <a:ext cx="2735942" cy="714286"/>
              </a:xfrm>
              <a:prstGeom prst="rect">
                <a:avLst/>
              </a:prstGeom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algn="ctr"/>
                <a:r>
                  <a:rPr lang="uk-UA" sz="2800" i="1" dirty="0" smtClean="0"/>
                  <a:t>Вираз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uk-UA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sz="2800" b="1" i="1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</m:rad>
                  </m:oMath>
                </a14:m>
                <a:r>
                  <a:rPr lang="uk-UA" sz="2800" i="1" dirty="0"/>
                  <a:t> має смисл при </a:t>
                </a:r>
                <a14:m>
                  <m:oMath xmlns:m="http://schemas.openxmlformats.org/officeDocument/2006/math">
                    <m:r>
                      <a:rPr lang="en-US" sz="2800" b="1" i="1" dirty="0" smtClean="0">
                        <a:latin typeface="Cambria Math" panose="02040503050406030204" pitchFamily="18" charset="0"/>
                      </a:rPr>
                      <m:t>𝒂</m:t>
                    </m:r>
                    <m:r>
                      <a:rPr lang="uk-UA" sz="280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uk-UA" sz="2800" b="1" i="1" dirty="0" smtClean="0">
                        <a:latin typeface="Cambria Math" panose="02040503050406030204" pitchFamily="18" charset="0"/>
                      </a:rPr>
                      <m:t>≥ </m:t>
                    </m:r>
                    <m:r>
                      <a:rPr lang="uk-UA" sz="2800" b="1" i="1" dirty="0" smtClean="0"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r>
                  <a:rPr lang="uk-UA" sz="2800" i="1" dirty="0" smtClean="0"/>
                  <a:t>.</a:t>
                </a:r>
                <a:endParaRPr lang="uk-UA" sz="2800" i="1" dirty="0"/>
              </a:p>
            </p:txBody>
          </p:sp>
        </mc:Choice>
        <mc:Fallback xmlns="">
          <p:sp>
            <p:nvSpPr>
              <p:cNvPr id="865" name="Google Shape;865;p34"/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5203372" y="1606102"/>
                <a:ext cx="2735942" cy="714286"/>
              </a:xfrm>
              <a:prstGeom prst="rect">
                <a:avLst/>
              </a:prstGeom>
              <a:blipFill>
                <a:blip r:embed="rId4"/>
                <a:stretch>
                  <a:fillRect t="-2542" r="-2455" b="-12203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77" name="Google Shape;877;p34"/>
          <p:cNvSpPr/>
          <p:nvPr/>
        </p:nvSpPr>
        <p:spPr>
          <a:xfrm>
            <a:off x="1595475" y="3000150"/>
            <a:ext cx="1753950" cy="125050"/>
          </a:xfrm>
          <a:custGeom>
            <a:avLst/>
            <a:gdLst/>
            <a:ahLst/>
            <a:cxnLst/>
            <a:rect l="l" t="t" r="r" b="b"/>
            <a:pathLst>
              <a:path w="70158" h="5002" extrusionOk="0">
                <a:moveTo>
                  <a:pt x="63671" y="1738"/>
                </a:moveTo>
                <a:cubicBezTo>
                  <a:pt x="63713" y="1821"/>
                  <a:pt x="63755" y="1863"/>
                  <a:pt x="63818" y="1905"/>
                </a:cubicBezTo>
                <a:cubicBezTo>
                  <a:pt x="63671" y="1905"/>
                  <a:pt x="63546" y="1947"/>
                  <a:pt x="63441" y="1947"/>
                </a:cubicBezTo>
                <a:cubicBezTo>
                  <a:pt x="63211" y="1947"/>
                  <a:pt x="62981" y="1968"/>
                  <a:pt x="62751" y="1968"/>
                </a:cubicBezTo>
                <a:cubicBezTo>
                  <a:pt x="61705" y="1989"/>
                  <a:pt x="60679" y="2051"/>
                  <a:pt x="59633" y="2072"/>
                </a:cubicBezTo>
                <a:cubicBezTo>
                  <a:pt x="59152" y="2093"/>
                  <a:pt x="58692" y="2114"/>
                  <a:pt x="58210" y="2114"/>
                </a:cubicBezTo>
                <a:cubicBezTo>
                  <a:pt x="57478" y="2114"/>
                  <a:pt x="56725" y="2156"/>
                  <a:pt x="55992" y="2156"/>
                </a:cubicBezTo>
                <a:cubicBezTo>
                  <a:pt x="54298" y="2177"/>
                  <a:pt x="52624" y="2198"/>
                  <a:pt x="50929" y="2219"/>
                </a:cubicBezTo>
                <a:cubicBezTo>
                  <a:pt x="47623" y="2282"/>
                  <a:pt x="44359" y="2323"/>
                  <a:pt x="41053" y="2386"/>
                </a:cubicBezTo>
                <a:cubicBezTo>
                  <a:pt x="38710" y="2407"/>
                  <a:pt x="36345" y="2491"/>
                  <a:pt x="34002" y="2574"/>
                </a:cubicBezTo>
                <a:cubicBezTo>
                  <a:pt x="30466" y="2679"/>
                  <a:pt x="26909" y="2742"/>
                  <a:pt x="23373" y="2846"/>
                </a:cubicBezTo>
                <a:cubicBezTo>
                  <a:pt x="22682" y="2888"/>
                  <a:pt x="21971" y="2909"/>
                  <a:pt x="21259" y="2951"/>
                </a:cubicBezTo>
                <a:cubicBezTo>
                  <a:pt x="19251" y="3056"/>
                  <a:pt x="17242" y="3139"/>
                  <a:pt x="15212" y="3244"/>
                </a:cubicBezTo>
                <a:cubicBezTo>
                  <a:pt x="13266" y="3349"/>
                  <a:pt x="11279" y="3432"/>
                  <a:pt x="9312" y="3537"/>
                </a:cubicBezTo>
                <a:cubicBezTo>
                  <a:pt x="9124" y="3537"/>
                  <a:pt x="8935" y="3558"/>
                  <a:pt x="8768" y="3558"/>
                </a:cubicBezTo>
                <a:cubicBezTo>
                  <a:pt x="9291" y="3516"/>
                  <a:pt x="9835" y="3474"/>
                  <a:pt x="10358" y="3432"/>
                </a:cubicBezTo>
                <a:cubicBezTo>
                  <a:pt x="12220" y="3307"/>
                  <a:pt x="14062" y="3139"/>
                  <a:pt x="15924" y="3014"/>
                </a:cubicBezTo>
                <a:cubicBezTo>
                  <a:pt x="16572" y="2951"/>
                  <a:pt x="17242" y="2909"/>
                  <a:pt x="17870" y="2846"/>
                </a:cubicBezTo>
                <a:cubicBezTo>
                  <a:pt x="18204" y="2826"/>
                  <a:pt x="18539" y="2805"/>
                  <a:pt x="18853" y="2805"/>
                </a:cubicBezTo>
                <a:cubicBezTo>
                  <a:pt x="20799" y="2700"/>
                  <a:pt x="22724" y="2574"/>
                  <a:pt x="24670" y="2470"/>
                </a:cubicBezTo>
                <a:cubicBezTo>
                  <a:pt x="25026" y="2428"/>
                  <a:pt x="25423" y="2407"/>
                  <a:pt x="25779" y="2386"/>
                </a:cubicBezTo>
                <a:cubicBezTo>
                  <a:pt x="26344" y="2365"/>
                  <a:pt x="26888" y="2323"/>
                  <a:pt x="27411" y="2323"/>
                </a:cubicBezTo>
                <a:lnTo>
                  <a:pt x="33374" y="2093"/>
                </a:lnTo>
                <a:cubicBezTo>
                  <a:pt x="33813" y="2072"/>
                  <a:pt x="34253" y="2072"/>
                  <a:pt x="34671" y="2051"/>
                </a:cubicBezTo>
                <a:lnTo>
                  <a:pt x="35027" y="2051"/>
                </a:lnTo>
                <a:cubicBezTo>
                  <a:pt x="35341" y="2051"/>
                  <a:pt x="35655" y="2051"/>
                  <a:pt x="35927" y="2010"/>
                </a:cubicBezTo>
                <a:cubicBezTo>
                  <a:pt x="37914" y="1968"/>
                  <a:pt x="39944" y="1947"/>
                  <a:pt x="41932" y="1884"/>
                </a:cubicBezTo>
                <a:cubicBezTo>
                  <a:pt x="42832" y="1863"/>
                  <a:pt x="43752" y="1842"/>
                  <a:pt x="44673" y="1842"/>
                </a:cubicBezTo>
                <a:cubicBezTo>
                  <a:pt x="47623" y="1800"/>
                  <a:pt x="50615" y="1779"/>
                  <a:pt x="53565" y="1758"/>
                </a:cubicBezTo>
                <a:cubicBezTo>
                  <a:pt x="56683" y="1758"/>
                  <a:pt x="59675" y="1738"/>
                  <a:pt x="62709" y="1738"/>
                </a:cubicBezTo>
                <a:close/>
                <a:moveTo>
                  <a:pt x="57248" y="1"/>
                </a:moveTo>
                <a:cubicBezTo>
                  <a:pt x="54549" y="1"/>
                  <a:pt x="51891" y="43"/>
                  <a:pt x="49192" y="64"/>
                </a:cubicBezTo>
                <a:cubicBezTo>
                  <a:pt x="47184" y="85"/>
                  <a:pt x="45154" y="105"/>
                  <a:pt x="43145" y="105"/>
                </a:cubicBezTo>
                <a:cubicBezTo>
                  <a:pt x="42267" y="105"/>
                  <a:pt x="41346" y="147"/>
                  <a:pt x="40446" y="168"/>
                </a:cubicBezTo>
                <a:cubicBezTo>
                  <a:pt x="38438" y="210"/>
                  <a:pt x="36429" y="252"/>
                  <a:pt x="34420" y="294"/>
                </a:cubicBezTo>
                <a:cubicBezTo>
                  <a:pt x="33834" y="294"/>
                  <a:pt x="33269" y="315"/>
                  <a:pt x="32684" y="315"/>
                </a:cubicBezTo>
                <a:cubicBezTo>
                  <a:pt x="32349" y="315"/>
                  <a:pt x="32035" y="336"/>
                  <a:pt x="31700" y="336"/>
                </a:cubicBezTo>
                <a:lnTo>
                  <a:pt x="25737" y="587"/>
                </a:lnTo>
                <a:cubicBezTo>
                  <a:pt x="25130" y="608"/>
                  <a:pt x="24523" y="629"/>
                  <a:pt x="23896" y="670"/>
                </a:cubicBezTo>
                <a:cubicBezTo>
                  <a:pt x="23561" y="670"/>
                  <a:pt x="23226" y="691"/>
                  <a:pt x="22870" y="712"/>
                </a:cubicBezTo>
                <a:cubicBezTo>
                  <a:pt x="20883" y="817"/>
                  <a:pt x="18937" y="922"/>
                  <a:pt x="16949" y="1026"/>
                </a:cubicBezTo>
                <a:cubicBezTo>
                  <a:pt x="15924" y="1068"/>
                  <a:pt x="14898" y="1131"/>
                  <a:pt x="13873" y="1214"/>
                </a:cubicBezTo>
                <a:cubicBezTo>
                  <a:pt x="12137" y="1319"/>
                  <a:pt x="10379" y="1424"/>
                  <a:pt x="8642" y="1549"/>
                </a:cubicBezTo>
                <a:cubicBezTo>
                  <a:pt x="7136" y="1654"/>
                  <a:pt x="5608" y="1738"/>
                  <a:pt x="4102" y="1800"/>
                </a:cubicBezTo>
                <a:cubicBezTo>
                  <a:pt x="3872" y="1842"/>
                  <a:pt x="3621" y="1842"/>
                  <a:pt x="3370" y="1863"/>
                </a:cubicBezTo>
                <a:cubicBezTo>
                  <a:pt x="2972" y="1884"/>
                  <a:pt x="2574" y="1884"/>
                  <a:pt x="2198" y="1905"/>
                </a:cubicBezTo>
                <a:cubicBezTo>
                  <a:pt x="1842" y="1947"/>
                  <a:pt x="1507" y="1947"/>
                  <a:pt x="1152" y="1947"/>
                </a:cubicBezTo>
                <a:cubicBezTo>
                  <a:pt x="1110" y="1863"/>
                  <a:pt x="1005" y="1779"/>
                  <a:pt x="942" y="1779"/>
                </a:cubicBezTo>
                <a:cubicBezTo>
                  <a:pt x="691" y="1800"/>
                  <a:pt x="482" y="1842"/>
                  <a:pt x="252" y="1863"/>
                </a:cubicBezTo>
                <a:cubicBezTo>
                  <a:pt x="147" y="1863"/>
                  <a:pt x="43" y="1905"/>
                  <a:pt x="22" y="2051"/>
                </a:cubicBezTo>
                <a:cubicBezTo>
                  <a:pt x="1" y="2177"/>
                  <a:pt x="64" y="2302"/>
                  <a:pt x="168" y="2323"/>
                </a:cubicBezTo>
                <a:cubicBezTo>
                  <a:pt x="273" y="2365"/>
                  <a:pt x="357" y="2386"/>
                  <a:pt x="461" y="2407"/>
                </a:cubicBezTo>
                <a:cubicBezTo>
                  <a:pt x="566" y="2428"/>
                  <a:pt x="650" y="2428"/>
                  <a:pt x="754" y="2428"/>
                </a:cubicBezTo>
                <a:cubicBezTo>
                  <a:pt x="984" y="2554"/>
                  <a:pt x="1256" y="2574"/>
                  <a:pt x="1507" y="2574"/>
                </a:cubicBezTo>
                <a:cubicBezTo>
                  <a:pt x="2072" y="2574"/>
                  <a:pt x="2637" y="2554"/>
                  <a:pt x="3181" y="2512"/>
                </a:cubicBezTo>
                <a:cubicBezTo>
                  <a:pt x="3432" y="2512"/>
                  <a:pt x="3642" y="2491"/>
                  <a:pt x="3872" y="2491"/>
                </a:cubicBezTo>
                <a:lnTo>
                  <a:pt x="6843" y="2344"/>
                </a:lnTo>
                <a:cubicBezTo>
                  <a:pt x="8056" y="2282"/>
                  <a:pt x="9228" y="2198"/>
                  <a:pt x="10442" y="2156"/>
                </a:cubicBezTo>
                <a:cubicBezTo>
                  <a:pt x="12137" y="2051"/>
                  <a:pt x="13831" y="1968"/>
                  <a:pt x="15526" y="1863"/>
                </a:cubicBezTo>
                <a:cubicBezTo>
                  <a:pt x="15924" y="1842"/>
                  <a:pt x="16321" y="1842"/>
                  <a:pt x="16719" y="1821"/>
                </a:cubicBezTo>
                <a:cubicBezTo>
                  <a:pt x="17702" y="1758"/>
                  <a:pt x="18707" y="1717"/>
                  <a:pt x="19690" y="1675"/>
                </a:cubicBezTo>
                <a:cubicBezTo>
                  <a:pt x="20694" y="1633"/>
                  <a:pt x="21678" y="1570"/>
                  <a:pt x="22682" y="1549"/>
                </a:cubicBezTo>
                <a:cubicBezTo>
                  <a:pt x="23059" y="1528"/>
                  <a:pt x="23456" y="1507"/>
                  <a:pt x="23854" y="1507"/>
                </a:cubicBezTo>
                <a:cubicBezTo>
                  <a:pt x="25423" y="1445"/>
                  <a:pt x="27013" y="1403"/>
                  <a:pt x="28583" y="1340"/>
                </a:cubicBezTo>
                <a:cubicBezTo>
                  <a:pt x="29545" y="1319"/>
                  <a:pt x="30528" y="1298"/>
                  <a:pt x="31512" y="1235"/>
                </a:cubicBezTo>
                <a:cubicBezTo>
                  <a:pt x="31909" y="1235"/>
                  <a:pt x="32265" y="1214"/>
                  <a:pt x="32663" y="1214"/>
                </a:cubicBezTo>
                <a:cubicBezTo>
                  <a:pt x="34190" y="1194"/>
                  <a:pt x="35717" y="1152"/>
                  <a:pt x="37245" y="1131"/>
                </a:cubicBezTo>
                <a:cubicBezTo>
                  <a:pt x="38751" y="1110"/>
                  <a:pt x="40258" y="1089"/>
                  <a:pt x="41764" y="1047"/>
                </a:cubicBezTo>
                <a:lnTo>
                  <a:pt x="45928" y="1047"/>
                </a:lnTo>
                <a:cubicBezTo>
                  <a:pt x="47477" y="1047"/>
                  <a:pt x="48983" y="1047"/>
                  <a:pt x="50531" y="1026"/>
                </a:cubicBezTo>
                <a:lnTo>
                  <a:pt x="55428" y="1026"/>
                </a:lnTo>
                <a:cubicBezTo>
                  <a:pt x="53063" y="1047"/>
                  <a:pt x="50678" y="1089"/>
                  <a:pt x="48334" y="1131"/>
                </a:cubicBezTo>
                <a:cubicBezTo>
                  <a:pt x="47330" y="1152"/>
                  <a:pt x="46368" y="1152"/>
                  <a:pt x="45384" y="1194"/>
                </a:cubicBezTo>
                <a:cubicBezTo>
                  <a:pt x="44966" y="1194"/>
                  <a:pt x="44505" y="1194"/>
                  <a:pt x="44087" y="1214"/>
                </a:cubicBezTo>
                <a:cubicBezTo>
                  <a:pt x="42664" y="1235"/>
                  <a:pt x="41241" y="1298"/>
                  <a:pt x="39798" y="1319"/>
                </a:cubicBezTo>
                <a:cubicBezTo>
                  <a:pt x="38166" y="1361"/>
                  <a:pt x="36513" y="1403"/>
                  <a:pt x="34860" y="1445"/>
                </a:cubicBezTo>
                <a:cubicBezTo>
                  <a:pt x="34567" y="1445"/>
                  <a:pt x="34316" y="1466"/>
                  <a:pt x="34023" y="1466"/>
                </a:cubicBezTo>
                <a:cubicBezTo>
                  <a:pt x="33144" y="1528"/>
                  <a:pt x="32265" y="1549"/>
                  <a:pt x="31386" y="1612"/>
                </a:cubicBezTo>
                <a:lnTo>
                  <a:pt x="26051" y="1842"/>
                </a:lnTo>
                <a:cubicBezTo>
                  <a:pt x="25779" y="1842"/>
                  <a:pt x="25528" y="1863"/>
                  <a:pt x="25256" y="1884"/>
                </a:cubicBezTo>
                <a:cubicBezTo>
                  <a:pt x="24398" y="1947"/>
                  <a:pt x="23519" y="2030"/>
                  <a:pt x="22640" y="2072"/>
                </a:cubicBezTo>
                <a:cubicBezTo>
                  <a:pt x="21071" y="2177"/>
                  <a:pt x="19544" y="2282"/>
                  <a:pt x="17974" y="2386"/>
                </a:cubicBezTo>
                <a:cubicBezTo>
                  <a:pt x="17556" y="2407"/>
                  <a:pt x="17095" y="2470"/>
                  <a:pt x="16677" y="2491"/>
                </a:cubicBezTo>
                <a:cubicBezTo>
                  <a:pt x="15694" y="2574"/>
                  <a:pt x="14689" y="2658"/>
                  <a:pt x="13706" y="2763"/>
                </a:cubicBezTo>
                <a:cubicBezTo>
                  <a:pt x="12450" y="2867"/>
                  <a:pt x="11153" y="2972"/>
                  <a:pt x="9898" y="3077"/>
                </a:cubicBezTo>
                <a:cubicBezTo>
                  <a:pt x="8161" y="3223"/>
                  <a:pt x="6383" y="3391"/>
                  <a:pt x="4625" y="3537"/>
                </a:cubicBezTo>
                <a:cubicBezTo>
                  <a:pt x="4207" y="3558"/>
                  <a:pt x="3788" y="3621"/>
                  <a:pt x="3349" y="3642"/>
                </a:cubicBezTo>
                <a:lnTo>
                  <a:pt x="1068" y="3872"/>
                </a:lnTo>
                <a:cubicBezTo>
                  <a:pt x="984" y="3872"/>
                  <a:pt x="901" y="3935"/>
                  <a:pt x="901" y="4039"/>
                </a:cubicBezTo>
                <a:cubicBezTo>
                  <a:pt x="901" y="4123"/>
                  <a:pt x="984" y="4186"/>
                  <a:pt x="1068" y="4186"/>
                </a:cubicBezTo>
                <a:cubicBezTo>
                  <a:pt x="1361" y="4186"/>
                  <a:pt x="1612" y="4227"/>
                  <a:pt x="1905" y="4227"/>
                </a:cubicBezTo>
                <a:cubicBezTo>
                  <a:pt x="1884" y="4290"/>
                  <a:pt x="1842" y="4374"/>
                  <a:pt x="1842" y="4458"/>
                </a:cubicBezTo>
                <a:cubicBezTo>
                  <a:pt x="1842" y="4751"/>
                  <a:pt x="2093" y="5002"/>
                  <a:pt x="2407" y="5002"/>
                </a:cubicBezTo>
                <a:cubicBezTo>
                  <a:pt x="4562" y="4876"/>
                  <a:pt x="6717" y="4709"/>
                  <a:pt x="8893" y="4604"/>
                </a:cubicBezTo>
                <a:cubicBezTo>
                  <a:pt x="10777" y="4541"/>
                  <a:pt x="12660" y="4437"/>
                  <a:pt x="14543" y="4353"/>
                </a:cubicBezTo>
                <a:cubicBezTo>
                  <a:pt x="16593" y="4248"/>
                  <a:pt x="18686" y="4144"/>
                  <a:pt x="20757" y="4060"/>
                </a:cubicBezTo>
                <a:cubicBezTo>
                  <a:pt x="21406" y="4039"/>
                  <a:pt x="22075" y="4018"/>
                  <a:pt x="22724" y="3955"/>
                </a:cubicBezTo>
                <a:cubicBezTo>
                  <a:pt x="22912" y="3955"/>
                  <a:pt x="23080" y="3935"/>
                  <a:pt x="23289" y="3935"/>
                </a:cubicBezTo>
                <a:cubicBezTo>
                  <a:pt x="26637" y="3851"/>
                  <a:pt x="29984" y="3746"/>
                  <a:pt x="33332" y="3663"/>
                </a:cubicBezTo>
                <a:cubicBezTo>
                  <a:pt x="35132" y="3621"/>
                  <a:pt x="36931" y="3558"/>
                  <a:pt x="38710" y="3537"/>
                </a:cubicBezTo>
                <a:cubicBezTo>
                  <a:pt x="39358" y="3516"/>
                  <a:pt x="39986" y="3516"/>
                  <a:pt x="40635" y="3495"/>
                </a:cubicBezTo>
                <a:lnTo>
                  <a:pt x="50908" y="3328"/>
                </a:lnTo>
                <a:lnTo>
                  <a:pt x="55302" y="3244"/>
                </a:lnTo>
                <a:cubicBezTo>
                  <a:pt x="56578" y="3223"/>
                  <a:pt x="57834" y="3223"/>
                  <a:pt x="59068" y="3181"/>
                </a:cubicBezTo>
                <a:cubicBezTo>
                  <a:pt x="60114" y="3139"/>
                  <a:pt x="61140" y="3098"/>
                  <a:pt x="62186" y="3077"/>
                </a:cubicBezTo>
                <a:cubicBezTo>
                  <a:pt x="62709" y="3035"/>
                  <a:pt x="63232" y="3035"/>
                  <a:pt x="63734" y="3014"/>
                </a:cubicBezTo>
                <a:lnTo>
                  <a:pt x="67270" y="2784"/>
                </a:lnTo>
                <a:lnTo>
                  <a:pt x="67270" y="2784"/>
                </a:lnTo>
                <a:cubicBezTo>
                  <a:pt x="67187" y="2888"/>
                  <a:pt x="67187" y="3035"/>
                  <a:pt x="67208" y="3139"/>
                </a:cubicBezTo>
                <a:cubicBezTo>
                  <a:pt x="67228" y="3286"/>
                  <a:pt x="67312" y="3391"/>
                  <a:pt x="67438" y="3432"/>
                </a:cubicBezTo>
                <a:cubicBezTo>
                  <a:pt x="67513" y="3478"/>
                  <a:pt x="67621" y="3512"/>
                  <a:pt x="67715" y="3512"/>
                </a:cubicBezTo>
                <a:cubicBezTo>
                  <a:pt x="67751" y="3512"/>
                  <a:pt x="67785" y="3507"/>
                  <a:pt x="67814" y="3495"/>
                </a:cubicBezTo>
                <a:cubicBezTo>
                  <a:pt x="68065" y="3391"/>
                  <a:pt x="68337" y="3286"/>
                  <a:pt x="68568" y="3181"/>
                </a:cubicBezTo>
                <a:lnTo>
                  <a:pt x="68547" y="3181"/>
                </a:lnTo>
                <a:cubicBezTo>
                  <a:pt x="68568" y="3181"/>
                  <a:pt x="68568" y="3139"/>
                  <a:pt x="68588" y="3139"/>
                </a:cubicBezTo>
                <a:cubicBezTo>
                  <a:pt x="68630" y="3139"/>
                  <a:pt x="68651" y="3118"/>
                  <a:pt x="68651" y="3118"/>
                </a:cubicBezTo>
                <a:lnTo>
                  <a:pt x="68630" y="3118"/>
                </a:lnTo>
                <a:cubicBezTo>
                  <a:pt x="68756" y="3077"/>
                  <a:pt x="68881" y="3014"/>
                  <a:pt x="69049" y="2930"/>
                </a:cubicBezTo>
                <a:cubicBezTo>
                  <a:pt x="69174" y="2888"/>
                  <a:pt x="69321" y="2805"/>
                  <a:pt x="69467" y="2763"/>
                </a:cubicBezTo>
                <a:cubicBezTo>
                  <a:pt x="69614" y="2679"/>
                  <a:pt x="69739" y="2595"/>
                  <a:pt x="69907" y="2512"/>
                </a:cubicBezTo>
                <a:cubicBezTo>
                  <a:pt x="70053" y="2449"/>
                  <a:pt x="70158" y="2240"/>
                  <a:pt x="70158" y="2051"/>
                </a:cubicBezTo>
                <a:cubicBezTo>
                  <a:pt x="70158" y="1947"/>
                  <a:pt x="70137" y="1863"/>
                  <a:pt x="70095" y="1758"/>
                </a:cubicBezTo>
                <a:cubicBezTo>
                  <a:pt x="70011" y="1654"/>
                  <a:pt x="69907" y="1528"/>
                  <a:pt x="69781" y="1507"/>
                </a:cubicBezTo>
                <a:cubicBezTo>
                  <a:pt x="69635" y="1466"/>
                  <a:pt x="69509" y="1445"/>
                  <a:pt x="69384" y="1445"/>
                </a:cubicBezTo>
                <a:lnTo>
                  <a:pt x="69300" y="1445"/>
                </a:lnTo>
                <a:cubicBezTo>
                  <a:pt x="69216" y="1445"/>
                  <a:pt x="69112" y="1445"/>
                  <a:pt x="69049" y="1466"/>
                </a:cubicBezTo>
                <a:cubicBezTo>
                  <a:pt x="68840" y="1507"/>
                  <a:pt x="68651" y="1528"/>
                  <a:pt x="68442" y="1528"/>
                </a:cubicBezTo>
                <a:cubicBezTo>
                  <a:pt x="68275" y="1528"/>
                  <a:pt x="68128" y="1549"/>
                  <a:pt x="67940" y="1549"/>
                </a:cubicBezTo>
                <a:cubicBezTo>
                  <a:pt x="67500" y="1570"/>
                  <a:pt x="67082" y="1612"/>
                  <a:pt x="66643" y="1654"/>
                </a:cubicBezTo>
                <a:cubicBezTo>
                  <a:pt x="66538" y="1654"/>
                  <a:pt x="66392" y="1675"/>
                  <a:pt x="66287" y="1675"/>
                </a:cubicBezTo>
                <a:cubicBezTo>
                  <a:pt x="66350" y="1633"/>
                  <a:pt x="66371" y="1570"/>
                  <a:pt x="66371" y="1528"/>
                </a:cubicBezTo>
                <a:cubicBezTo>
                  <a:pt x="66392" y="1466"/>
                  <a:pt x="66392" y="1424"/>
                  <a:pt x="66392" y="1361"/>
                </a:cubicBezTo>
                <a:cubicBezTo>
                  <a:pt x="66392" y="1340"/>
                  <a:pt x="66392" y="1298"/>
                  <a:pt x="66433" y="1256"/>
                </a:cubicBezTo>
                <a:cubicBezTo>
                  <a:pt x="66433" y="1214"/>
                  <a:pt x="66433" y="1152"/>
                  <a:pt x="66392" y="1131"/>
                </a:cubicBezTo>
                <a:cubicBezTo>
                  <a:pt x="66392" y="1131"/>
                  <a:pt x="66433" y="1131"/>
                  <a:pt x="66433" y="1110"/>
                </a:cubicBezTo>
                <a:cubicBezTo>
                  <a:pt x="66496" y="1047"/>
                  <a:pt x="66580" y="1005"/>
                  <a:pt x="66643" y="901"/>
                </a:cubicBezTo>
                <a:cubicBezTo>
                  <a:pt x="66684" y="817"/>
                  <a:pt x="66705" y="712"/>
                  <a:pt x="66705" y="608"/>
                </a:cubicBezTo>
                <a:cubicBezTo>
                  <a:pt x="66705" y="503"/>
                  <a:pt x="66684" y="419"/>
                  <a:pt x="66643" y="315"/>
                </a:cubicBezTo>
                <a:cubicBezTo>
                  <a:pt x="66601" y="294"/>
                  <a:pt x="66580" y="252"/>
                  <a:pt x="66559" y="210"/>
                </a:cubicBezTo>
                <a:cubicBezTo>
                  <a:pt x="66475" y="147"/>
                  <a:pt x="66392" y="105"/>
                  <a:pt x="66329" y="85"/>
                </a:cubicBezTo>
                <a:cubicBezTo>
                  <a:pt x="66161" y="43"/>
                  <a:pt x="65973" y="1"/>
                  <a:pt x="6580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8" name="Google Shape;878;p34"/>
          <p:cNvGrpSpPr/>
          <p:nvPr/>
        </p:nvGrpSpPr>
        <p:grpSpPr>
          <a:xfrm rot="728172">
            <a:off x="30506" y="-352402"/>
            <a:ext cx="1784276" cy="1783851"/>
            <a:chOff x="5448300" y="1526500"/>
            <a:chExt cx="1154925" cy="1154650"/>
          </a:xfrm>
        </p:grpSpPr>
        <p:sp>
          <p:nvSpPr>
            <p:cNvPr id="879" name="Google Shape;879;p34"/>
            <p:cNvSpPr/>
            <p:nvPr/>
          </p:nvSpPr>
          <p:spPr>
            <a:xfrm>
              <a:off x="5466750" y="1544975"/>
              <a:ext cx="1136475" cy="1136175"/>
            </a:xfrm>
            <a:custGeom>
              <a:avLst/>
              <a:gdLst/>
              <a:ahLst/>
              <a:cxnLst/>
              <a:rect l="l" t="t" r="r" b="b"/>
              <a:pathLst>
                <a:path w="45459" h="45447" extrusionOk="0">
                  <a:moveTo>
                    <a:pt x="4132" y="11370"/>
                  </a:moveTo>
                  <a:cubicBezTo>
                    <a:pt x="4882" y="11370"/>
                    <a:pt x="5501" y="11990"/>
                    <a:pt x="5501" y="12740"/>
                  </a:cubicBezTo>
                  <a:cubicBezTo>
                    <a:pt x="5501" y="13502"/>
                    <a:pt x="4882" y="14109"/>
                    <a:pt x="4132" y="14109"/>
                  </a:cubicBezTo>
                  <a:cubicBezTo>
                    <a:pt x="3370" y="14109"/>
                    <a:pt x="2762" y="13502"/>
                    <a:pt x="2762" y="12740"/>
                  </a:cubicBezTo>
                  <a:cubicBezTo>
                    <a:pt x="2762" y="11990"/>
                    <a:pt x="3370" y="11370"/>
                    <a:pt x="4132" y="11370"/>
                  </a:cubicBezTo>
                  <a:close/>
                  <a:moveTo>
                    <a:pt x="3334" y="29563"/>
                  </a:moveTo>
                  <a:cubicBezTo>
                    <a:pt x="4084" y="29563"/>
                    <a:pt x="4703" y="30170"/>
                    <a:pt x="4703" y="30932"/>
                  </a:cubicBezTo>
                  <a:cubicBezTo>
                    <a:pt x="4703" y="31694"/>
                    <a:pt x="4096" y="32302"/>
                    <a:pt x="3334" y="32302"/>
                  </a:cubicBezTo>
                  <a:cubicBezTo>
                    <a:pt x="2584" y="32302"/>
                    <a:pt x="1965" y="31694"/>
                    <a:pt x="1965" y="30932"/>
                  </a:cubicBezTo>
                  <a:cubicBezTo>
                    <a:pt x="1965" y="30170"/>
                    <a:pt x="2584" y="29563"/>
                    <a:pt x="3334" y="29563"/>
                  </a:cubicBezTo>
                  <a:close/>
                  <a:moveTo>
                    <a:pt x="1893" y="0"/>
                  </a:moveTo>
                  <a:lnTo>
                    <a:pt x="0" y="43565"/>
                  </a:lnTo>
                  <a:lnTo>
                    <a:pt x="43565" y="45446"/>
                  </a:lnTo>
                  <a:lnTo>
                    <a:pt x="45458" y="1893"/>
                  </a:lnTo>
                  <a:lnTo>
                    <a:pt x="1893" y="0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34"/>
            <p:cNvSpPr/>
            <p:nvPr/>
          </p:nvSpPr>
          <p:spPr>
            <a:xfrm>
              <a:off x="5448300" y="1526500"/>
              <a:ext cx="1136175" cy="1135875"/>
            </a:xfrm>
            <a:custGeom>
              <a:avLst/>
              <a:gdLst/>
              <a:ahLst/>
              <a:cxnLst/>
              <a:rect l="l" t="t" r="r" b="b"/>
              <a:pathLst>
                <a:path w="45447" h="45435" extrusionOk="0">
                  <a:moveTo>
                    <a:pt x="4120" y="11371"/>
                  </a:moveTo>
                  <a:cubicBezTo>
                    <a:pt x="4882" y="11371"/>
                    <a:pt x="5489" y="11978"/>
                    <a:pt x="5489" y="12740"/>
                  </a:cubicBezTo>
                  <a:cubicBezTo>
                    <a:pt x="5489" y="13502"/>
                    <a:pt x="4882" y="14110"/>
                    <a:pt x="4120" y="14110"/>
                  </a:cubicBezTo>
                  <a:cubicBezTo>
                    <a:pt x="3358" y="14110"/>
                    <a:pt x="2750" y="13491"/>
                    <a:pt x="2750" y="12740"/>
                  </a:cubicBezTo>
                  <a:cubicBezTo>
                    <a:pt x="2750" y="11978"/>
                    <a:pt x="3358" y="11371"/>
                    <a:pt x="4120" y="11371"/>
                  </a:cubicBezTo>
                  <a:close/>
                  <a:moveTo>
                    <a:pt x="3334" y="29552"/>
                  </a:moveTo>
                  <a:cubicBezTo>
                    <a:pt x="4072" y="29552"/>
                    <a:pt x="4703" y="30171"/>
                    <a:pt x="4703" y="30921"/>
                  </a:cubicBezTo>
                  <a:cubicBezTo>
                    <a:pt x="4703" y="31683"/>
                    <a:pt x="4096" y="32291"/>
                    <a:pt x="3334" y="32291"/>
                  </a:cubicBezTo>
                  <a:cubicBezTo>
                    <a:pt x="2572" y="32291"/>
                    <a:pt x="1965" y="31683"/>
                    <a:pt x="1965" y="30921"/>
                  </a:cubicBezTo>
                  <a:cubicBezTo>
                    <a:pt x="1965" y="30171"/>
                    <a:pt x="2572" y="29552"/>
                    <a:pt x="3334" y="29552"/>
                  </a:cubicBezTo>
                  <a:close/>
                  <a:moveTo>
                    <a:pt x="1893" y="1"/>
                  </a:moveTo>
                  <a:lnTo>
                    <a:pt x="0" y="43566"/>
                  </a:lnTo>
                  <a:lnTo>
                    <a:pt x="43565" y="45435"/>
                  </a:lnTo>
                  <a:lnTo>
                    <a:pt x="45446" y="1882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34"/>
            <p:cNvSpPr/>
            <p:nvPr/>
          </p:nvSpPr>
          <p:spPr>
            <a:xfrm>
              <a:off x="5448300" y="1526800"/>
              <a:ext cx="185750" cy="1094800"/>
            </a:xfrm>
            <a:custGeom>
              <a:avLst/>
              <a:gdLst/>
              <a:ahLst/>
              <a:cxnLst/>
              <a:rect l="l" t="t" r="r" b="b"/>
              <a:pathLst>
                <a:path w="7430" h="43792" extrusionOk="0">
                  <a:moveTo>
                    <a:pt x="4120" y="11359"/>
                  </a:moveTo>
                  <a:cubicBezTo>
                    <a:pt x="4882" y="11359"/>
                    <a:pt x="5489" y="11966"/>
                    <a:pt x="5489" y="12728"/>
                  </a:cubicBezTo>
                  <a:cubicBezTo>
                    <a:pt x="5489" y="13490"/>
                    <a:pt x="4882" y="14098"/>
                    <a:pt x="4120" y="14098"/>
                  </a:cubicBezTo>
                  <a:cubicBezTo>
                    <a:pt x="3358" y="14098"/>
                    <a:pt x="2750" y="13479"/>
                    <a:pt x="2750" y="12728"/>
                  </a:cubicBezTo>
                  <a:cubicBezTo>
                    <a:pt x="2750" y="11966"/>
                    <a:pt x="3358" y="11359"/>
                    <a:pt x="4120" y="11359"/>
                  </a:cubicBezTo>
                  <a:close/>
                  <a:moveTo>
                    <a:pt x="3334" y="29540"/>
                  </a:moveTo>
                  <a:cubicBezTo>
                    <a:pt x="4072" y="29540"/>
                    <a:pt x="4703" y="30159"/>
                    <a:pt x="4703" y="30909"/>
                  </a:cubicBezTo>
                  <a:cubicBezTo>
                    <a:pt x="4703" y="31671"/>
                    <a:pt x="4096" y="32279"/>
                    <a:pt x="3334" y="32279"/>
                  </a:cubicBezTo>
                  <a:cubicBezTo>
                    <a:pt x="2572" y="32279"/>
                    <a:pt x="1965" y="31671"/>
                    <a:pt x="1965" y="30909"/>
                  </a:cubicBezTo>
                  <a:cubicBezTo>
                    <a:pt x="1965" y="30159"/>
                    <a:pt x="2572" y="29540"/>
                    <a:pt x="3334" y="29540"/>
                  </a:cubicBezTo>
                  <a:close/>
                  <a:moveTo>
                    <a:pt x="1893" y="1"/>
                  </a:moveTo>
                  <a:lnTo>
                    <a:pt x="0" y="43554"/>
                  </a:lnTo>
                  <a:lnTo>
                    <a:pt x="5536" y="43792"/>
                  </a:lnTo>
                  <a:lnTo>
                    <a:pt x="7430" y="239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rgbClr val="AD91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830248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4" grpId="0"/>
      <p:bldP spid="865" grpId="0" build="p"/>
      <p:bldP spid="8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4" name="Google Shape;864;p34"/>
          <p:cNvSpPr txBox="1">
            <a:spLocks noGrp="1"/>
          </p:cNvSpPr>
          <p:nvPr>
            <p:ph type="title"/>
          </p:nvPr>
        </p:nvSpPr>
        <p:spPr>
          <a:xfrm>
            <a:off x="326570" y="1417416"/>
            <a:ext cx="4180115" cy="204594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uk-UA" dirty="0"/>
              <a:t>Що називається арифметичним квадратним коренем з невід</a:t>
            </a:r>
            <a:r>
              <a:rPr lang="ru-RU" dirty="0"/>
              <a:t>’</a:t>
            </a:r>
            <a:r>
              <a:rPr lang="uk-UA" dirty="0"/>
              <a:t>ємного числа </a:t>
            </a:r>
            <a:r>
              <a:rPr lang="uk-UA" i="1" dirty="0"/>
              <a:t>а</a:t>
            </a:r>
            <a:r>
              <a:rPr lang="uk-UA" dirty="0"/>
              <a:t>?</a:t>
            </a:r>
          </a:p>
        </p:txBody>
      </p:sp>
      <p:sp>
        <p:nvSpPr>
          <p:cNvPr id="865" name="Google Shape;865;p34"/>
          <p:cNvSpPr txBox="1">
            <a:spLocks noGrp="1"/>
          </p:cNvSpPr>
          <p:nvPr>
            <p:ph type="subTitle" idx="1"/>
          </p:nvPr>
        </p:nvSpPr>
        <p:spPr>
          <a:xfrm>
            <a:off x="4862286" y="199329"/>
            <a:ext cx="3730170" cy="71428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938" indent="-7938" algn="ctr"/>
            <a:r>
              <a:rPr lang="uk-UA" sz="2400" i="1" dirty="0">
                <a:solidFill>
                  <a:srgbClr val="C00000"/>
                </a:solidFill>
              </a:rPr>
              <a:t>Арифметичним квадратним коренем </a:t>
            </a:r>
            <a:r>
              <a:rPr lang="uk-UA" sz="2400" i="1" dirty="0"/>
              <a:t>з невід</a:t>
            </a:r>
            <a:r>
              <a:rPr lang="ru-RU" sz="2400" i="1" dirty="0"/>
              <a:t>’</a:t>
            </a:r>
            <a:r>
              <a:rPr lang="uk-UA" sz="2400" i="1" dirty="0"/>
              <a:t>ємного числа а називається невід</a:t>
            </a:r>
            <a:r>
              <a:rPr lang="ru-RU" sz="2400" i="1" dirty="0"/>
              <a:t>’</a:t>
            </a:r>
            <a:r>
              <a:rPr lang="uk-UA" sz="2400" i="1" dirty="0"/>
              <a:t>ємне число, квадрат якого дорівнює а.</a:t>
            </a:r>
          </a:p>
        </p:txBody>
      </p:sp>
      <p:sp>
        <p:nvSpPr>
          <p:cNvPr id="877" name="Google Shape;877;p34"/>
          <p:cNvSpPr/>
          <p:nvPr/>
        </p:nvSpPr>
        <p:spPr>
          <a:xfrm>
            <a:off x="1697075" y="3338309"/>
            <a:ext cx="1753950" cy="125050"/>
          </a:xfrm>
          <a:custGeom>
            <a:avLst/>
            <a:gdLst/>
            <a:ahLst/>
            <a:cxnLst/>
            <a:rect l="l" t="t" r="r" b="b"/>
            <a:pathLst>
              <a:path w="70158" h="5002" extrusionOk="0">
                <a:moveTo>
                  <a:pt x="63671" y="1738"/>
                </a:moveTo>
                <a:cubicBezTo>
                  <a:pt x="63713" y="1821"/>
                  <a:pt x="63755" y="1863"/>
                  <a:pt x="63818" y="1905"/>
                </a:cubicBezTo>
                <a:cubicBezTo>
                  <a:pt x="63671" y="1905"/>
                  <a:pt x="63546" y="1947"/>
                  <a:pt x="63441" y="1947"/>
                </a:cubicBezTo>
                <a:cubicBezTo>
                  <a:pt x="63211" y="1947"/>
                  <a:pt x="62981" y="1968"/>
                  <a:pt x="62751" y="1968"/>
                </a:cubicBezTo>
                <a:cubicBezTo>
                  <a:pt x="61705" y="1989"/>
                  <a:pt x="60679" y="2051"/>
                  <a:pt x="59633" y="2072"/>
                </a:cubicBezTo>
                <a:cubicBezTo>
                  <a:pt x="59152" y="2093"/>
                  <a:pt x="58692" y="2114"/>
                  <a:pt x="58210" y="2114"/>
                </a:cubicBezTo>
                <a:cubicBezTo>
                  <a:pt x="57478" y="2114"/>
                  <a:pt x="56725" y="2156"/>
                  <a:pt x="55992" y="2156"/>
                </a:cubicBezTo>
                <a:cubicBezTo>
                  <a:pt x="54298" y="2177"/>
                  <a:pt x="52624" y="2198"/>
                  <a:pt x="50929" y="2219"/>
                </a:cubicBezTo>
                <a:cubicBezTo>
                  <a:pt x="47623" y="2282"/>
                  <a:pt x="44359" y="2323"/>
                  <a:pt x="41053" y="2386"/>
                </a:cubicBezTo>
                <a:cubicBezTo>
                  <a:pt x="38710" y="2407"/>
                  <a:pt x="36345" y="2491"/>
                  <a:pt x="34002" y="2574"/>
                </a:cubicBezTo>
                <a:cubicBezTo>
                  <a:pt x="30466" y="2679"/>
                  <a:pt x="26909" y="2742"/>
                  <a:pt x="23373" y="2846"/>
                </a:cubicBezTo>
                <a:cubicBezTo>
                  <a:pt x="22682" y="2888"/>
                  <a:pt x="21971" y="2909"/>
                  <a:pt x="21259" y="2951"/>
                </a:cubicBezTo>
                <a:cubicBezTo>
                  <a:pt x="19251" y="3056"/>
                  <a:pt x="17242" y="3139"/>
                  <a:pt x="15212" y="3244"/>
                </a:cubicBezTo>
                <a:cubicBezTo>
                  <a:pt x="13266" y="3349"/>
                  <a:pt x="11279" y="3432"/>
                  <a:pt x="9312" y="3537"/>
                </a:cubicBezTo>
                <a:cubicBezTo>
                  <a:pt x="9124" y="3537"/>
                  <a:pt x="8935" y="3558"/>
                  <a:pt x="8768" y="3558"/>
                </a:cubicBezTo>
                <a:cubicBezTo>
                  <a:pt x="9291" y="3516"/>
                  <a:pt x="9835" y="3474"/>
                  <a:pt x="10358" y="3432"/>
                </a:cubicBezTo>
                <a:cubicBezTo>
                  <a:pt x="12220" y="3307"/>
                  <a:pt x="14062" y="3139"/>
                  <a:pt x="15924" y="3014"/>
                </a:cubicBezTo>
                <a:cubicBezTo>
                  <a:pt x="16572" y="2951"/>
                  <a:pt x="17242" y="2909"/>
                  <a:pt x="17870" y="2846"/>
                </a:cubicBezTo>
                <a:cubicBezTo>
                  <a:pt x="18204" y="2826"/>
                  <a:pt x="18539" y="2805"/>
                  <a:pt x="18853" y="2805"/>
                </a:cubicBezTo>
                <a:cubicBezTo>
                  <a:pt x="20799" y="2700"/>
                  <a:pt x="22724" y="2574"/>
                  <a:pt x="24670" y="2470"/>
                </a:cubicBezTo>
                <a:cubicBezTo>
                  <a:pt x="25026" y="2428"/>
                  <a:pt x="25423" y="2407"/>
                  <a:pt x="25779" y="2386"/>
                </a:cubicBezTo>
                <a:cubicBezTo>
                  <a:pt x="26344" y="2365"/>
                  <a:pt x="26888" y="2323"/>
                  <a:pt x="27411" y="2323"/>
                </a:cubicBezTo>
                <a:lnTo>
                  <a:pt x="33374" y="2093"/>
                </a:lnTo>
                <a:cubicBezTo>
                  <a:pt x="33813" y="2072"/>
                  <a:pt x="34253" y="2072"/>
                  <a:pt x="34671" y="2051"/>
                </a:cubicBezTo>
                <a:lnTo>
                  <a:pt x="35027" y="2051"/>
                </a:lnTo>
                <a:cubicBezTo>
                  <a:pt x="35341" y="2051"/>
                  <a:pt x="35655" y="2051"/>
                  <a:pt x="35927" y="2010"/>
                </a:cubicBezTo>
                <a:cubicBezTo>
                  <a:pt x="37914" y="1968"/>
                  <a:pt x="39944" y="1947"/>
                  <a:pt x="41932" y="1884"/>
                </a:cubicBezTo>
                <a:cubicBezTo>
                  <a:pt x="42832" y="1863"/>
                  <a:pt x="43752" y="1842"/>
                  <a:pt x="44673" y="1842"/>
                </a:cubicBezTo>
                <a:cubicBezTo>
                  <a:pt x="47623" y="1800"/>
                  <a:pt x="50615" y="1779"/>
                  <a:pt x="53565" y="1758"/>
                </a:cubicBezTo>
                <a:cubicBezTo>
                  <a:pt x="56683" y="1758"/>
                  <a:pt x="59675" y="1738"/>
                  <a:pt x="62709" y="1738"/>
                </a:cubicBezTo>
                <a:close/>
                <a:moveTo>
                  <a:pt x="57248" y="1"/>
                </a:moveTo>
                <a:cubicBezTo>
                  <a:pt x="54549" y="1"/>
                  <a:pt x="51891" y="43"/>
                  <a:pt x="49192" y="64"/>
                </a:cubicBezTo>
                <a:cubicBezTo>
                  <a:pt x="47184" y="85"/>
                  <a:pt x="45154" y="105"/>
                  <a:pt x="43145" y="105"/>
                </a:cubicBezTo>
                <a:cubicBezTo>
                  <a:pt x="42267" y="105"/>
                  <a:pt x="41346" y="147"/>
                  <a:pt x="40446" y="168"/>
                </a:cubicBezTo>
                <a:cubicBezTo>
                  <a:pt x="38438" y="210"/>
                  <a:pt x="36429" y="252"/>
                  <a:pt x="34420" y="294"/>
                </a:cubicBezTo>
                <a:cubicBezTo>
                  <a:pt x="33834" y="294"/>
                  <a:pt x="33269" y="315"/>
                  <a:pt x="32684" y="315"/>
                </a:cubicBezTo>
                <a:cubicBezTo>
                  <a:pt x="32349" y="315"/>
                  <a:pt x="32035" y="336"/>
                  <a:pt x="31700" y="336"/>
                </a:cubicBezTo>
                <a:lnTo>
                  <a:pt x="25737" y="587"/>
                </a:lnTo>
                <a:cubicBezTo>
                  <a:pt x="25130" y="608"/>
                  <a:pt x="24523" y="629"/>
                  <a:pt x="23896" y="670"/>
                </a:cubicBezTo>
                <a:cubicBezTo>
                  <a:pt x="23561" y="670"/>
                  <a:pt x="23226" y="691"/>
                  <a:pt x="22870" y="712"/>
                </a:cubicBezTo>
                <a:cubicBezTo>
                  <a:pt x="20883" y="817"/>
                  <a:pt x="18937" y="922"/>
                  <a:pt x="16949" y="1026"/>
                </a:cubicBezTo>
                <a:cubicBezTo>
                  <a:pt x="15924" y="1068"/>
                  <a:pt x="14898" y="1131"/>
                  <a:pt x="13873" y="1214"/>
                </a:cubicBezTo>
                <a:cubicBezTo>
                  <a:pt x="12137" y="1319"/>
                  <a:pt x="10379" y="1424"/>
                  <a:pt x="8642" y="1549"/>
                </a:cubicBezTo>
                <a:cubicBezTo>
                  <a:pt x="7136" y="1654"/>
                  <a:pt x="5608" y="1738"/>
                  <a:pt x="4102" y="1800"/>
                </a:cubicBezTo>
                <a:cubicBezTo>
                  <a:pt x="3872" y="1842"/>
                  <a:pt x="3621" y="1842"/>
                  <a:pt x="3370" y="1863"/>
                </a:cubicBezTo>
                <a:cubicBezTo>
                  <a:pt x="2972" y="1884"/>
                  <a:pt x="2574" y="1884"/>
                  <a:pt x="2198" y="1905"/>
                </a:cubicBezTo>
                <a:cubicBezTo>
                  <a:pt x="1842" y="1947"/>
                  <a:pt x="1507" y="1947"/>
                  <a:pt x="1152" y="1947"/>
                </a:cubicBezTo>
                <a:cubicBezTo>
                  <a:pt x="1110" y="1863"/>
                  <a:pt x="1005" y="1779"/>
                  <a:pt x="942" y="1779"/>
                </a:cubicBezTo>
                <a:cubicBezTo>
                  <a:pt x="691" y="1800"/>
                  <a:pt x="482" y="1842"/>
                  <a:pt x="252" y="1863"/>
                </a:cubicBezTo>
                <a:cubicBezTo>
                  <a:pt x="147" y="1863"/>
                  <a:pt x="43" y="1905"/>
                  <a:pt x="22" y="2051"/>
                </a:cubicBezTo>
                <a:cubicBezTo>
                  <a:pt x="1" y="2177"/>
                  <a:pt x="64" y="2302"/>
                  <a:pt x="168" y="2323"/>
                </a:cubicBezTo>
                <a:cubicBezTo>
                  <a:pt x="273" y="2365"/>
                  <a:pt x="357" y="2386"/>
                  <a:pt x="461" y="2407"/>
                </a:cubicBezTo>
                <a:cubicBezTo>
                  <a:pt x="566" y="2428"/>
                  <a:pt x="650" y="2428"/>
                  <a:pt x="754" y="2428"/>
                </a:cubicBezTo>
                <a:cubicBezTo>
                  <a:pt x="984" y="2554"/>
                  <a:pt x="1256" y="2574"/>
                  <a:pt x="1507" y="2574"/>
                </a:cubicBezTo>
                <a:cubicBezTo>
                  <a:pt x="2072" y="2574"/>
                  <a:pt x="2637" y="2554"/>
                  <a:pt x="3181" y="2512"/>
                </a:cubicBezTo>
                <a:cubicBezTo>
                  <a:pt x="3432" y="2512"/>
                  <a:pt x="3642" y="2491"/>
                  <a:pt x="3872" y="2491"/>
                </a:cubicBezTo>
                <a:lnTo>
                  <a:pt x="6843" y="2344"/>
                </a:lnTo>
                <a:cubicBezTo>
                  <a:pt x="8056" y="2282"/>
                  <a:pt x="9228" y="2198"/>
                  <a:pt x="10442" y="2156"/>
                </a:cubicBezTo>
                <a:cubicBezTo>
                  <a:pt x="12137" y="2051"/>
                  <a:pt x="13831" y="1968"/>
                  <a:pt x="15526" y="1863"/>
                </a:cubicBezTo>
                <a:cubicBezTo>
                  <a:pt x="15924" y="1842"/>
                  <a:pt x="16321" y="1842"/>
                  <a:pt x="16719" y="1821"/>
                </a:cubicBezTo>
                <a:cubicBezTo>
                  <a:pt x="17702" y="1758"/>
                  <a:pt x="18707" y="1717"/>
                  <a:pt x="19690" y="1675"/>
                </a:cubicBezTo>
                <a:cubicBezTo>
                  <a:pt x="20694" y="1633"/>
                  <a:pt x="21678" y="1570"/>
                  <a:pt x="22682" y="1549"/>
                </a:cubicBezTo>
                <a:cubicBezTo>
                  <a:pt x="23059" y="1528"/>
                  <a:pt x="23456" y="1507"/>
                  <a:pt x="23854" y="1507"/>
                </a:cubicBezTo>
                <a:cubicBezTo>
                  <a:pt x="25423" y="1445"/>
                  <a:pt x="27013" y="1403"/>
                  <a:pt x="28583" y="1340"/>
                </a:cubicBezTo>
                <a:cubicBezTo>
                  <a:pt x="29545" y="1319"/>
                  <a:pt x="30528" y="1298"/>
                  <a:pt x="31512" y="1235"/>
                </a:cubicBezTo>
                <a:cubicBezTo>
                  <a:pt x="31909" y="1235"/>
                  <a:pt x="32265" y="1214"/>
                  <a:pt x="32663" y="1214"/>
                </a:cubicBezTo>
                <a:cubicBezTo>
                  <a:pt x="34190" y="1194"/>
                  <a:pt x="35717" y="1152"/>
                  <a:pt x="37245" y="1131"/>
                </a:cubicBezTo>
                <a:cubicBezTo>
                  <a:pt x="38751" y="1110"/>
                  <a:pt x="40258" y="1089"/>
                  <a:pt x="41764" y="1047"/>
                </a:cubicBezTo>
                <a:lnTo>
                  <a:pt x="45928" y="1047"/>
                </a:lnTo>
                <a:cubicBezTo>
                  <a:pt x="47477" y="1047"/>
                  <a:pt x="48983" y="1047"/>
                  <a:pt x="50531" y="1026"/>
                </a:cubicBezTo>
                <a:lnTo>
                  <a:pt x="55428" y="1026"/>
                </a:lnTo>
                <a:cubicBezTo>
                  <a:pt x="53063" y="1047"/>
                  <a:pt x="50678" y="1089"/>
                  <a:pt x="48334" y="1131"/>
                </a:cubicBezTo>
                <a:cubicBezTo>
                  <a:pt x="47330" y="1152"/>
                  <a:pt x="46368" y="1152"/>
                  <a:pt x="45384" y="1194"/>
                </a:cubicBezTo>
                <a:cubicBezTo>
                  <a:pt x="44966" y="1194"/>
                  <a:pt x="44505" y="1194"/>
                  <a:pt x="44087" y="1214"/>
                </a:cubicBezTo>
                <a:cubicBezTo>
                  <a:pt x="42664" y="1235"/>
                  <a:pt x="41241" y="1298"/>
                  <a:pt x="39798" y="1319"/>
                </a:cubicBezTo>
                <a:cubicBezTo>
                  <a:pt x="38166" y="1361"/>
                  <a:pt x="36513" y="1403"/>
                  <a:pt x="34860" y="1445"/>
                </a:cubicBezTo>
                <a:cubicBezTo>
                  <a:pt x="34567" y="1445"/>
                  <a:pt x="34316" y="1466"/>
                  <a:pt x="34023" y="1466"/>
                </a:cubicBezTo>
                <a:cubicBezTo>
                  <a:pt x="33144" y="1528"/>
                  <a:pt x="32265" y="1549"/>
                  <a:pt x="31386" y="1612"/>
                </a:cubicBezTo>
                <a:lnTo>
                  <a:pt x="26051" y="1842"/>
                </a:lnTo>
                <a:cubicBezTo>
                  <a:pt x="25779" y="1842"/>
                  <a:pt x="25528" y="1863"/>
                  <a:pt x="25256" y="1884"/>
                </a:cubicBezTo>
                <a:cubicBezTo>
                  <a:pt x="24398" y="1947"/>
                  <a:pt x="23519" y="2030"/>
                  <a:pt x="22640" y="2072"/>
                </a:cubicBezTo>
                <a:cubicBezTo>
                  <a:pt x="21071" y="2177"/>
                  <a:pt x="19544" y="2282"/>
                  <a:pt x="17974" y="2386"/>
                </a:cubicBezTo>
                <a:cubicBezTo>
                  <a:pt x="17556" y="2407"/>
                  <a:pt x="17095" y="2470"/>
                  <a:pt x="16677" y="2491"/>
                </a:cubicBezTo>
                <a:cubicBezTo>
                  <a:pt x="15694" y="2574"/>
                  <a:pt x="14689" y="2658"/>
                  <a:pt x="13706" y="2763"/>
                </a:cubicBezTo>
                <a:cubicBezTo>
                  <a:pt x="12450" y="2867"/>
                  <a:pt x="11153" y="2972"/>
                  <a:pt x="9898" y="3077"/>
                </a:cubicBezTo>
                <a:cubicBezTo>
                  <a:pt x="8161" y="3223"/>
                  <a:pt x="6383" y="3391"/>
                  <a:pt x="4625" y="3537"/>
                </a:cubicBezTo>
                <a:cubicBezTo>
                  <a:pt x="4207" y="3558"/>
                  <a:pt x="3788" y="3621"/>
                  <a:pt x="3349" y="3642"/>
                </a:cubicBezTo>
                <a:lnTo>
                  <a:pt x="1068" y="3872"/>
                </a:lnTo>
                <a:cubicBezTo>
                  <a:pt x="984" y="3872"/>
                  <a:pt x="901" y="3935"/>
                  <a:pt x="901" y="4039"/>
                </a:cubicBezTo>
                <a:cubicBezTo>
                  <a:pt x="901" y="4123"/>
                  <a:pt x="984" y="4186"/>
                  <a:pt x="1068" y="4186"/>
                </a:cubicBezTo>
                <a:cubicBezTo>
                  <a:pt x="1361" y="4186"/>
                  <a:pt x="1612" y="4227"/>
                  <a:pt x="1905" y="4227"/>
                </a:cubicBezTo>
                <a:cubicBezTo>
                  <a:pt x="1884" y="4290"/>
                  <a:pt x="1842" y="4374"/>
                  <a:pt x="1842" y="4458"/>
                </a:cubicBezTo>
                <a:cubicBezTo>
                  <a:pt x="1842" y="4751"/>
                  <a:pt x="2093" y="5002"/>
                  <a:pt x="2407" y="5002"/>
                </a:cubicBezTo>
                <a:cubicBezTo>
                  <a:pt x="4562" y="4876"/>
                  <a:pt x="6717" y="4709"/>
                  <a:pt x="8893" y="4604"/>
                </a:cubicBezTo>
                <a:cubicBezTo>
                  <a:pt x="10777" y="4541"/>
                  <a:pt x="12660" y="4437"/>
                  <a:pt x="14543" y="4353"/>
                </a:cubicBezTo>
                <a:cubicBezTo>
                  <a:pt x="16593" y="4248"/>
                  <a:pt x="18686" y="4144"/>
                  <a:pt x="20757" y="4060"/>
                </a:cubicBezTo>
                <a:cubicBezTo>
                  <a:pt x="21406" y="4039"/>
                  <a:pt x="22075" y="4018"/>
                  <a:pt x="22724" y="3955"/>
                </a:cubicBezTo>
                <a:cubicBezTo>
                  <a:pt x="22912" y="3955"/>
                  <a:pt x="23080" y="3935"/>
                  <a:pt x="23289" y="3935"/>
                </a:cubicBezTo>
                <a:cubicBezTo>
                  <a:pt x="26637" y="3851"/>
                  <a:pt x="29984" y="3746"/>
                  <a:pt x="33332" y="3663"/>
                </a:cubicBezTo>
                <a:cubicBezTo>
                  <a:pt x="35132" y="3621"/>
                  <a:pt x="36931" y="3558"/>
                  <a:pt x="38710" y="3537"/>
                </a:cubicBezTo>
                <a:cubicBezTo>
                  <a:pt x="39358" y="3516"/>
                  <a:pt x="39986" y="3516"/>
                  <a:pt x="40635" y="3495"/>
                </a:cubicBezTo>
                <a:lnTo>
                  <a:pt x="50908" y="3328"/>
                </a:lnTo>
                <a:lnTo>
                  <a:pt x="55302" y="3244"/>
                </a:lnTo>
                <a:cubicBezTo>
                  <a:pt x="56578" y="3223"/>
                  <a:pt x="57834" y="3223"/>
                  <a:pt x="59068" y="3181"/>
                </a:cubicBezTo>
                <a:cubicBezTo>
                  <a:pt x="60114" y="3139"/>
                  <a:pt x="61140" y="3098"/>
                  <a:pt x="62186" y="3077"/>
                </a:cubicBezTo>
                <a:cubicBezTo>
                  <a:pt x="62709" y="3035"/>
                  <a:pt x="63232" y="3035"/>
                  <a:pt x="63734" y="3014"/>
                </a:cubicBezTo>
                <a:lnTo>
                  <a:pt x="67270" y="2784"/>
                </a:lnTo>
                <a:lnTo>
                  <a:pt x="67270" y="2784"/>
                </a:lnTo>
                <a:cubicBezTo>
                  <a:pt x="67187" y="2888"/>
                  <a:pt x="67187" y="3035"/>
                  <a:pt x="67208" y="3139"/>
                </a:cubicBezTo>
                <a:cubicBezTo>
                  <a:pt x="67228" y="3286"/>
                  <a:pt x="67312" y="3391"/>
                  <a:pt x="67438" y="3432"/>
                </a:cubicBezTo>
                <a:cubicBezTo>
                  <a:pt x="67513" y="3478"/>
                  <a:pt x="67621" y="3512"/>
                  <a:pt x="67715" y="3512"/>
                </a:cubicBezTo>
                <a:cubicBezTo>
                  <a:pt x="67751" y="3512"/>
                  <a:pt x="67785" y="3507"/>
                  <a:pt x="67814" y="3495"/>
                </a:cubicBezTo>
                <a:cubicBezTo>
                  <a:pt x="68065" y="3391"/>
                  <a:pt x="68337" y="3286"/>
                  <a:pt x="68568" y="3181"/>
                </a:cubicBezTo>
                <a:lnTo>
                  <a:pt x="68547" y="3181"/>
                </a:lnTo>
                <a:cubicBezTo>
                  <a:pt x="68568" y="3181"/>
                  <a:pt x="68568" y="3139"/>
                  <a:pt x="68588" y="3139"/>
                </a:cubicBezTo>
                <a:cubicBezTo>
                  <a:pt x="68630" y="3139"/>
                  <a:pt x="68651" y="3118"/>
                  <a:pt x="68651" y="3118"/>
                </a:cubicBezTo>
                <a:lnTo>
                  <a:pt x="68630" y="3118"/>
                </a:lnTo>
                <a:cubicBezTo>
                  <a:pt x="68756" y="3077"/>
                  <a:pt x="68881" y="3014"/>
                  <a:pt x="69049" y="2930"/>
                </a:cubicBezTo>
                <a:cubicBezTo>
                  <a:pt x="69174" y="2888"/>
                  <a:pt x="69321" y="2805"/>
                  <a:pt x="69467" y="2763"/>
                </a:cubicBezTo>
                <a:cubicBezTo>
                  <a:pt x="69614" y="2679"/>
                  <a:pt x="69739" y="2595"/>
                  <a:pt x="69907" y="2512"/>
                </a:cubicBezTo>
                <a:cubicBezTo>
                  <a:pt x="70053" y="2449"/>
                  <a:pt x="70158" y="2240"/>
                  <a:pt x="70158" y="2051"/>
                </a:cubicBezTo>
                <a:cubicBezTo>
                  <a:pt x="70158" y="1947"/>
                  <a:pt x="70137" y="1863"/>
                  <a:pt x="70095" y="1758"/>
                </a:cubicBezTo>
                <a:cubicBezTo>
                  <a:pt x="70011" y="1654"/>
                  <a:pt x="69907" y="1528"/>
                  <a:pt x="69781" y="1507"/>
                </a:cubicBezTo>
                <a:cubicBezTo>
                  <a:pt x="69635" y="1466"/>
                  <a:pt x="69509" y="1445"/>
                  <a:pt x="69384" y="1445"/>
                </a:cubicBezTo>
                <a:lnTo>
                  <a:pt x="69300" y="1445"/>
                </a:lnTo>
                <a:cubicBezTo>
                  <a:pt x="69216" y="1445"/>
                  <a:pt x="69112" y="1445"/>
                  <a:pt x="69049" y="1466"/>
                </a:cubicBezTo>
                <a:cubicBezTo>
                  <a:pt x="68840" y="1507"/>
                  <a:pt x="68651" y="1528"/>
                  <a:pt x="68442" y="1528"/>
                </a:cubicBezTo>
                <a:cubicBezTo>
                  <a:pt x="68275" y="1528"/>
                  <a:pt x="68128" y="1549"/>
                  <a:pt x="67940" y="1549"/>
                </a:cubicBezTo>
                <a:cubicBezTo>
                  <a:pt x="67500" y="1570"/>
                  <a:pt x="67082" y="1612"/>
                  <a:pt x="66643" y="1654"/>
                </a:cubicBezTo>
                <a:cubicBezTo>
                  <a:pt x="66538" y="1654"/>
                  <a:pt x="66392" y="1675"/>
                  <a:pt x="66287" y="1675"/>
                </a:cubicBezTo>
                <a:cubicBezTo>
                  <a:pt x="66350" y="1633"/>
                  <a:pt x="66371" y="1570"/>
                  <a:pt x="66371" y="1528"/>
                </a:cubicBezTo>
                <a:cubicBezTo>
                  <a:pt x="66392" y="1466"/>
                  <a:pt x="66392" y="1424"/>
                  <a:pt x="66392" y="1361"/>
                </a:cubicBezTo>
                <a:cubicBezTo>
                  <a:pt x="66392" y="1340"/>
                  <a:pt x="66392" y="1298"/>
                  <a:pt x="66433" y="1256"/>
                </a:cubicBezTo>
                <a:cubicBezTo>
                  <a:pt x="66433" y="1214"/>
                  <a:pt x="66433" y="1152"/>
                  <a:pt x="66392" y="1131"/>
                </a:cubicBezTo>
                <a:cubicBezTo>
                  <a:pt x="66392" y="1131"/>
                  <a:pt x="66433" y="1131"/>
                  <a:pt x="66433" y="1110"/>
                </a:cubicBezTo>
                <a:cubicBezTo>
                  <a:pt x="66496" y="1047"/>
                  <a:pt x="66580" y="1005"/>
                  <a:pt x="66643" y="901"/>
                </a:cubicBezTo>
                <a:cubicBezTo>
                  <a:pt x="66684" y="817"/>
                  <a:pt x="66705" y="712"/>
                  <a:pt x="66705" y="608"/>
                </a:cubicBezTo>
                <a:cubicBezTo>
                  <a:pt x="66705" y="503"/>
                  <a:pt x="66684" y="419"/>
                  <a:pt x="66643" y="315"/>
                </a:cubicBezTo>
                <a:cubicBezTo>
                  <a:pt x="66601" y="294"/>
                  <a:pt x="66580" y="252"/>
                  <a:pt x="66559" y="210"/>
                </a:cubicBezTo>
                <a:cubicBezTo>
                  <a:pt x="66475" y="147"/>
                  <a:pt x="66392" y="105"/>
                  <a:pt x="66329" y="85"/>
                </a:cubicBezTo>
                <a:cubicBezTo>
                  <a:pt x="66161" y="43"/>
                  <a:pt x="65973" y="1"/>
                  <a:pt x="6580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8" name="Google Shape;878;p34"/>
          <p:cNvGrpSpPr/>
          <p:nvPr/>
        </p:nvGrpSpPr>
        <p:grpSpPr>
          <a:xfrm rot="728172">
            <a:off x="30506" y="-352402"/>
            <a:ext cx="1784276" cy="1783851"/>
            <a:chOff x="5448300" y="1526500"/>
            <a:chExt cx="1154925" cy="1154650"/>
          </a:xfrm>
        </p:grpSpPr>
        <p:sp>
          <p:nvSpPr>
            <p:cNvPr id="879" name="Google Shape;879;p34"/>
            <p:cNvSpPr/>
            <p:nvPr/>
          </p:nvSpPr>
          <p:spPr>
            <a:xfrm>
              <a:off x="5466750" y="1544975"/>
              <a:ext cx="1136475" cy="1136175"/>
            </a:xfrm>
            <a:custGeom>
              <a:avLst/>
              <a:gdLst/>
              <a:ahLst/>
              <a:cxnLst/>
              <a:rect l="l" t="t" r="r" b="b"/>
              <a:pathLst>
                <a:path w="45459" h="45447" extrusionOk="0">
                  <a:moveTo>
                    <a:pt x="4132" y="11370"/>
                  </a:moveTo>
                  <a:cubicBezTo>
                    <a:pt x="4882" y="11370"/>
                    <a:pt x="5501" y="11990"/>
                    <a:pt x="5501" y="12740"/>
                  </a:cubicBezTo>
                  <a:cubicBezTo>
                    <a:pt x="5501" y="13502"/>
                    <a:pt x="4882" y="14109"/>
                    <a:pt x="4132" y="14109"/>
                  </a:cubicBezTo>
                  <a:cubicBezTo>
                    <a:pt x="3370" y="14109"/>
                    <a:pt x="2762" y="13502"/>
                    <a:pt x="2762" y="12740"/>
                  </a:cubicBezTo>
                  <a:cubicBezTo>
                    <a:pt x="2762" y="11990"/>
                    <a:pt x="3370" y="11370"/>
                    <a:pt x="4132" y="11370"/>
                  </a:cubicBezTo>
                  <a:close/>
                  <a:moveTo>
                    <a:pt x="3334" y="29563"/>
                  </a:moveTo>
                  <a:cubicBezTo>
                    <a:pt x="4084" y="29563"/>
                    <a:pt x="4703" y="30170"/>
                    <a:pt x="4703" y="30932"/>
                  </a:cubicBezTo>
                  <a:cubicBezTo>
                    <a:pt x="4703" y="31694"/>
                    <a:pt x="4096" y="32302"/>
                    <a:pt x="3334" y="32302"/>
                  </a:cubicBezTo>
                  <a:cubicBezTo>
                    <a:pt x="2584" y="32302"/>
                    <a:pt x="1965" y="31694"/>
                    <a:pt x="1965" y="30932"/>
                  </a:cubicBezTo>
                  <a:cubicBezTo>
                    <a:pt x="1965" y="30170"/>
                    <a:pt x="2584" y="29563"/>
                    <a:pt x="3334" y="29563"/>
                  </a:cubicBezTo>
                  <a:close/>
                  <a:moveTo>
                    <a:pt x="1893" y="0"/>
                  </a:moveTo>
                  <a:lnTo>
                    <a:pt x="0" y="43565"/>
                  </a:lnTo>
                  <a:lnTo>
                    <a:pt x="43565" y="45446"/>
                  </a:lnTo>
                  <a:lnTo>
                    <a:pt x="45458" y="1893"/>
                  </a:lnTo>
                  <a:lnTo>
                    <a:pt x="1893" y="0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34"/>
            <p:cNvSpPr/>
            <p:nvPr/>
          </p:nvSpPr>
          <p:spPr>
            <a:xfrm>
              <a:off x="5448300" y="1526500"/>
              <a:ext cx="1136175" cy="1135875"/>
            </a:xfrm>
            <a:custGeom>
              <a:avLst/>
              <a:gdLst/>
              <a:ahLst/>
              <a:cxnLst/>
              <a:rect l="l" t="t" r="r" b="b"/>
              <a:pathLst>
                <a:path w="45447" h="45435" extrusionOk="0">
                  <a:moveTo>
                    <a:pt x="4120" y="11371"/>
                  </a:moveTo>
                  <a:cubicBezTo>
                    <a:pt x="4882" y="11371"/>
                    <a:pt x="5489" y="11978"/>
                    <a:pt x="5489" y="12740"/>
                  </a:cubicBezTo>
                  <a:cubicBezTo>
                    <a:pt x="5489" y="13502"/>
                    <a:pt x="4882" y="14110"/>
                    <a:pt x="4120" y="14110"/>
                  </a:cubicBezTo>
                  <a:cubicBezTo>
                    <a:pt x="3358" y="14110"/>
                    <a:pt x="2750" y="13491"/>
                    <a:pt x="2750" y="12740"/>
                  </a:cubicBezTo>
                  <a:cubicBezTo>
                    <a:pt x="2750" y="11978"/>
                    <a:pt x="3358" y="11371"/>
                    <a:pt x="4120" y="11371"/>
                  </a:cubicBezTo>
                  <a:close/>
                  <a:moveTo>
                    <a:pt x="3334" y="29552"/>
                  </a:moveTo>
                  <a:cubicBezTo>
                    <a:pt x="4072" y="29552"/>
                    <a:pt x="4703" y="30171"/>
                    <a:pt x="4703" y="30921"/>
                  </a:cubicBezTo>
                  <a:cubicBezTo>
                    <a:pt x="4703" y="31683"/>
                    <a:pt x="4096" y="32291"/>
                    <a:pt x="3334" y="32291"/>
                  </a:cubicBezTo>
                  <a:cubicBezTo>
                    <a:pt x="2572" y="32291"/>
                    <a:pt x="1965" y="31683"/>
                    <a:pt x="1965" y="30921"/>
                  </a:cubicBezTo>
                  <a:cubicBezTo>
                    <a:pt x="1965" y="30171"/>
                    <a:pt x="2572" y="29552"/>
                    <a:pt x="3334" y="29552"/>
                  </a:cubicBezTo>
                  <a:close/>
                  <a:moveTo>
                    <a:pt x="1893" y="1"/>
                  </a:moveTo>
                  <a:lnTo>
                    <a:pt x="0" y="43566"/>
                  </a:lnTo>
                  <a:lnTo>
                    <a:pt x="43565" y="45435"/>
                  </a:lnTo>
                  <a:lnTo>
                    <a:pt x="45446" y="1882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34"/>
            <p:cNvSpPr/>
            <p:nvPr/>
          </p:nvSpPr>
          <p:spPr>
            <a:xfrm>
              <a:off x="5448300" y="1526800"/>
              <a:ext cx="185750" cy="1094800"/>
            </a:xfrm>
            <a:custGeom>
              <a:avLst/>
              <a:gdLst/>
              <a:ahLst/>
              <a:cxnLst/>
              <a:rect l="l" t="t" r="r" b="b"/>
              <a:pathLst>
                <a:path w="7430" h="43792" extrusionOk="0">
                  <a:moveTo>
                    <a:pt x="4120" y="11359"/>
                  </a:moveTo>
                  <a:cubicBezTo>
                    <a:pt x="4882" y="11359"/>
                    <a:pt x="5489" y="11966"/>
                    <a:pt x="5489" y="12728"/>
                  </a:cubicBezTo>
                  <a:cubicBezTo>
                    <a:pt x="5489" y="13490"/>
                    <a:pt x="4882" y="14098"/>
                    <a:pt x="4120" y="14098"/>
                  </a:cubicBezTo>
                  <a:cubicBezTo>
                    <a:pt x="3358" y="14098"/>
                    <a:pt x="2750" y="13479"/>
                    <a:pt x="2750" y="12728"/>
                  </a:cubicBezTo>
                  <a:cubicBezTo>
                    <a:pt x="2750" y="11966"/>
                    <a:pt x="3358" y="11359"/>
                    <a:pt x="4120" y="11359"/>
                  </a:cubicBezTo>
                  <a:close/>
                  <a:moveTo>
                    <a:pt x="3334" y="29540"/>
                  </a:moveTo>
                  <a:cubicBezTo>
                    <a:pt x="4072" y="29540"/>
                    <a:pt x="4703" y="30159"/>
                    <a:pt x="4703" y="30909"/>
                  </a:cubicBezTo>
                  <a:cubicBezTo>
                    <a:pt x="4703" y="31671"/>
                    <a:pt x="4096" y="32279"/>
                    <a:pt x="3334" y="32279"/>
                  </a:cubicBezTo>
                  <a:cubicBezTo>
                    <a:pt x="2572" y="32279"/>
                    <a:pt x="1965" y="31671"/>
                    <a:pt x="1965" y="30909"/>
                  </a:cubicBezTo>
                  <a:cubicBezTo>
                    <a:pt x="1965" y="30159"/>
                    <a:pt x="2572" y="29540"/>
                    <a:pt x="3334" y="29540"/>
                  </a:cubicBezTo>
                  <a:close/>
                  <a:moveTo>
                    <a:pt x="1893" y="1"/>
                  </a:moveTo>
                  <a:lnTo>
                    <a:pt x="0" y="43554"/>
                  </a:lnTo>
                  <a:lnTo>
                    <a:pt x="5536" y="43792"/>
                  </a:lnTo>
                  <a:lnTo>
                    <a:pt x="7430" y="239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rgbClr val="AD91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кутник 1"/>
              <p:cNvSpPr/>
              <p:nvPr/>
            </p:nvSpPr>
            <p:spPr>
              <a:xfrm>
                <a:off x="5067814" y="2479131"/>
                <a:ext cx="2881879" cy="9161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sz="2400" b="1" i="1" smtClean="0">
                              <a:solidFill>
                                <a:srgbClr val="00206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2400" b="1" i="1">
                              <a:solidFill>
                                <a:srgbClr val="00206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</m:rad>
                      <m:r>
                        <a:rPr lang="uk-UA" sz="2400" b="1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400" b="1" i="1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uk-UA" sz="2400" b="1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⇔</m:t>
                      </m:r>
                      <m:d>
                        <m:dPr>
                          <m:begChr m:val="{"/>
                          <m:endChr m:val=""/>
                          <m:ctrlPr>
                            <a:rPr lang="uk-UA" sz="2400" b="1" i="1">
                              <a:solidFill>
                                <a:srgbClr val="00206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uk-UA" sz="2400" b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  <m:r>
                                <a:rPr lang="uk-UA" sz="2400" b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≥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uk-UA" sz="2400" b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;</m:t>
                              </m:r>
                            </m:e>
                            <m:e>
                              <m:r>
                                <a:rPr lang="uk-UA" sz="2400" b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sSup>
                                <m:sSupPr>
                                  <m:ctrlPr>
                                    <a:rPr lang="uk-UA" sz="2400" b="1" i="1">
                                      <a:solidFill>
                                        <a:srgbClr val="002060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400" b="1" i="1">
                                      <a:solidFill>
                                        <a:srgbClr val="002060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𝒃</m:t>
                                  </m:r>
                                </m:e>
                                <m:sup>
                                  <m:r>
                                    <a:rPr lang="uk-UA" sz="2400" b="1" i="1">
                                      <a:solidFill>
                                        <a:srgbClr val="002060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uk-UA" sz="2400" b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uk-UA" sz="2400" b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uk-UA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" name="Прямокут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7814" y="2479131"/>
                <a:ext cx="2881879" cy="916148"/>
              </a:xfrm>
              <a:prstGeom prst="rect">
                <a:avLst/>
              </a:prstGeom>
              <a:blipFill>
                <a:blip r:embed="rId3"/>
                <a:stretch>
                  <a:fillRect b="-133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кутник 2"/>
              <p:cNvSpPr/>
              <p:nvPr/>
            </p:nvSpPr>
            <p:spPr>
              <a:xfrm>
                <a:off x="4862286" y="3463359"/>
                <a:ext cx="3726427" cy="8663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tabLst>
                    <a:tab pos="450215" algn="l"/>
                    <a:tab pos="540385" algn="l"/>
                  </a:tabLst>
                </a:pPr>
                <a:r>
                  <a:rPr lang="uk-UA" sz="2400" i="1" dirty="0" smtClean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Наприклад</a:t>
                </a:r>
                <a:r>
                  <a:rPr lang="en-US" sz="2400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,</a:t>
                </a:r>
                <a:r>
                  <a:rPr lang="uk-UA" sz="2400" i="1" dirty="0" smtClean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uk-UA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</m:t>
                        </m:r>
                      </m:e>
                    </m:rad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=2</m:t>
                    </m:r>
                  </m:oMath>
                </a14:m>
                <a:r>
                  <a:rPr lang="en-US" sz="2400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uk-UA" sz="2400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бо </a:t>
                </a:r>
                <a14:m>
                  <m:oMath xmlns:m="http://schemas.openxmlformats.org/officeDocument/2006/math">
                    <m:r>
                      <a:rPr lang="uk-UA" sz="24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</m:oMath>
                </a14:m>
                <a:r>
                  <a:rPr lang="uk-UA" sz="2400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 – невід</a:t>
                </a:r>
                <a:r>
                  <a:rPr lang="ru-RU" sz="2400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’</a:t>
                </a:r>
                <a:r>
                  <a:rPr lang="uk-UA" sz="2400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ємне і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uk-UA" sz="24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uk-UA" sz="2400" i="1" baseline="3000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a:rPr lang="uk-UA" sz="24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 4</m:t>
                    </m:r>
                  </m:oMath>
                </a14:m>
                <a:r>
                  <a:rPr lang="uk-UA" sz="2400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.</a:t>
                </a:r>
                <a:endParaRPr lang="uk-UA" sz="2000" i="1" dirty="0">
                  <a:effectLst/>
                  <a:latin typeface="Bookman Old Style" panose="020506040505050202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Прямокут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2286" y="3463359"/>
                <a:ext cx="3726427" cy="866327"/>
              </a:xfrm>
              <a:prstGeom prst="rect">
                <a:avLst/>
              </a:prstGeom>
              <a:blipFill>
                <a:blip r:embed="rId4"/>
                <a:stretch>
                  <a:fillRect l="-2619" t="-1408" r="-2455" b="-1549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92085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4" grpId="0"/>
      <p:bldP spid="865" grpId="0" build="p"/>
      <p:bldP spid="877" grpId="0" animBg="1"/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113" y="457163"/>
            <a:ext cx="4027716" cy="1961092"/>
          </a:xfrm>
        </p:spPr>
        <p:txBody>
          <a:bodyPr/>
          <a:lstStyle/>
          <a:p>
            <a:pPr algn="ctr"/>
            <a:r>
              <a:rPr lang="uk-UA" sz="2400" i="1" dirty="0"/>
              <a:t> </a:t>
            </a:r>
            <a:r>
              <a:rPr lang="uk-UA" sz="2400" i="1" dirty="0">
                <a:solidFill>
                  <a:srgbClr val="C00000"/>
                </a:solidFill>
              </a:rPr>
              <a:t>Коренем </a:t>
            </a:r>
            <a:r>
              <a:rPr lang="en-US" sz="2400" i="1" dirty="0">
                <a:solidFill>
                  <a:srgbClr val="C00000"/>
                </a:solidFill>
              </a:rPr>
              <a:t>n</a:t>
            </a:r>
            <a:r>
              <a:rPr lang="uk-UA" sz="2400" i="1" dirty="0">
                <a:solidFill>
                  <a:srgbClr val="C00000"/>
                </a:solidFill>
              </a:rPr>
              <a:t>-го </a:t>
            </a:r>
            <a:r>
              <a:rPr lang="uk-UA" sz="2400" i="1" dirty="0" err="1">
                <a:solidFill>
                  <a:srgbClr val="C00000"/>
                </a:solidFill>
              </a:rPr>
              <a:t>степеня</a:t>
            </a:r>
            <a:r>
              <a:rPr lang="uk-UA" sz="2400" i="1" dirty="0">
                <a:solidFill>
                  <a:srgbClr val="C00000"/>
                </a:solidFill>
              </a:rPr>
              <a:t> </a:t>
            </a:r>
            <a:r>
              <a:rPr lang="uk-UA" sz="2400" i="1" dirty="0"/>
              <a:t>із дійсного числа а називається таке число, </a:t>
            </a:r>
            <a:r>
              <a:rPr lang="en-US" sz="2400" i="1" dirty="0"/>
              <a:t>n</a:t>
            </a:r>
            <a:r>
              <a:rPr lang="uk-UA" sz="2400" i="1" dirty="0"/>
              <a:t>-</a:t>
            </a:r>
            <a:r>
              <a:rPr lang="uk-UA" sz="2400" i="1" dirty="0" err="1"/>
              <a:t>ий</a:t>
            </a:r>
            <a:r>
              <a:rPr lang="uk-UA" sz="2400" i="1" dirty="0"/>
              <a:t> степінь якого дорівнює а.</a:t>
            </a:r>
            <a:br>
              <a:rPr lang="uk-UA" sz="2400" i="1" dirty="0"/>
            </a:br>
            <a:endParaRPr lang="uk-UA" sz="2400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кутник 6"/>
              <p:cNvSpPr/>
              <p:nvPr/>
            </p:nvSpPr>
            <p:spPr>
              <a:xfrm>
                <a:off x="1608675" y="2705607"/>
                <a:ext cx="1782476" cy="5329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e>
                        <m:sup>
                          <m:r>
                            <a:rPr lang="uk-UA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  <m:r>
                        <a:rPr lang="uk-UA" sz="2800" b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8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𝟏𝟐𝟓</m:t>
                      </m:r>
                    </m:oMath>
                  </m:oMathPara>
                </a14:m>
                <a:endParaRPr lang="uk-UA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" name="Прямокут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8675" y="2705607"/>
                <a:ext cx="1782476" cy="53296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246083" y="3238573"/>
                <a:ext cx="399147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⇓</m:t>
                      </m:r>
                    </m:oMath>
                  </m:oMathPara>
                </a14:m>
                <a:endParaRPr lang="uk-UA" sz="36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6083" y="3238573"/>
                <a:ext cx="399147" cy="5539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502801" y="3819475"/>
                <a:ext cx="1885709" cy="5853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800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uk-UA" sz="2800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deg>
                        <m:e>
                          <m:r>
                            <a:rPr lang="uk-UA" sz="2800" b="1" i="1" smtClean="0">
                              <a:latin typeface="Cambria Math" panose="02040503050406030204" pitchFamily="18" charset="0"/>
                            </a:rPr>
                            <m:t>𝟏𝟐𝟓</m:t>
                          </m:r>
                        </m:e>
                      </m:rad>
                      <m:r>
                        <a:rPr lang="uk-UA" sz="28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800" b="1" i="1" smtClean="0"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uk-UA" sz="2800" b="1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2801" y="3819475"/>
                <a:ext cx="1885709" cy="58535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Заголовок 2"/>
          <p:cNvSpPr txBox="1">
            <a:spLocks/>
          </p:cNvSpPr>
          <p:nvPr/>
        </p:nvSpPr>
        <p:spPr>
          <a:xfrm>
            <a:off x="4500153" y="324907"/>
            <a:ext cx="4281713" cy="2225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 i="0" u="none" strike="noStrike" cap="none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 i="0" u="none" strike="noStrike" cap="none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 i="0" u="none" strike="noStrike" cap="none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 i="0" u="none" strike="noStrike" cap="none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 i="0" u="none" strike="noStrike" cap="none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 i="0" u="none" strike="noStrike" cap="none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 i="0" u="none" strike="noStrike" cap="none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 i="0" u="none" strike="noStrike" cap="none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Delius"/>
              <a:buNone/>
              <a:defRPr sz="2800" b="1" i="0" u="none" strike="noStrike" cap="none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defRPr>
            </a:lvl9pPr>
          </a:lstStyle>
          <a:p>
            <a:pPr algn="ctr"/>
            <a:r>
              <a:rPr lang="uk-UA" sz="2400" i="1" dirty="0" smtClean="0"/>
              <a:t> </a:t>
            </a:r>
            <a:r>
              <a:rPr lang="uk-UA" sz="2400" i="1" dirty="0" smtClean="0">
                <a:solidFill>
                  <a:srgbClr val="C00000"/>
                </a:solidFill>
              </a:rPr>
              <a:t>Арифметичним коренем </a:t>
            </a:r>
            <a:r>
              <a:rPr lang="en-US" sz="2400" i="1" dirty="0" smtClean="0">
                <a:solidFill>
                  <a:srgbClr val="C00000"/>
                </a:solidFill>
              </a:rPr>
              <a:t>n</a:t>
            </a:r>
            <a:r>
              <a:rPr lang="uk-UA" sz="2400" i="1" dirty="0" smtClean="0">
                <a:solidFill>
                  <a:srgbClr val="C00000"/>
                </a:solidFill>
              </a:rPr>
              <a:t>-го </a:t>
            </a:r>
            <a:r>
              <a:rPr lang="uk-UA" sz="2400" i="1" dirty="0" err="1" smtClean="0">
                <a:solidFill>
                  <a:srgbClr val="C00000"/>
                </a:solidFill>
              </a:rPr>
              <a:t>степеня</a:t>
            </a:r>
            <a:r>
              <a:rPr lang="uk-UA" sz="2400" i="1" dirty="0" smtClean="0">
                <a:solidFill>
                  <a:srgbClr val="C00000"/>
                </a:solidFill>
              </a:rPr>
              <a:t> </a:t>
            </a:r>
            <a:r>
              <a:rPr lang="uk-UA" sz="2400" i="1" dirty="0" smtClean="0"/>
              <a:t>з невід</a:t>
            </a:r>
            <a:r>
              <a:rPr lang="en-US" sz="2400" i="1" dirty="0" smtClean="0"/>
              <a:t>’</a:t>
            </a:r>
            <a:r>
              <a:rPr lang="uk-UA" sz="2400" i="1" dirty="0" smtClean="0"/>
              <a:t>ємного числа а називається невід</a:t>
            </a:r>
            <a:r>
              <a:rPr lang="en-US" sz="2400" i="1" dirty="0" smtClean="0"/>
              <a:t>’</a:t>
            </a:r>
            <a:r>
              <a:rPr lang="uk-UA" sz="2400" i="1" dirty="0" smtClean="0"/>
              <a:t>ємне число, </a:t>
            </a:r>
            <a:r>
              <a:rPr lang="en-US" sz="2400" i="1" dirty="0" smtClean="0"/>
              <a:t>n</a:t>
            </a:r>
            <a:r>
              <a:rPr lang="uk-UA" sz="2400" i="1" dirty="0" smtClean="0"/>
              <a:t>-</a:t>
            </a:r>
            <a:r>
              <a:rPr lang="uk-UA" sz="2400" i="1" dirty="0" err="1" smtClean="0"/>
              <a:t>ий</a:t>
            </a:r>
            <a:r>
              <a:rPr lang="uk-UA" sz="2400" i="1" dirty="0" smtClean="0"/>
              <a:t> степінь якого дорівнює а.</a:t>
            </a:r>
            <a:br>
              <a:rPr lang="uk-UA" sz="2400" i="1" dirty="0" smtClean="0"/>
            </a:br>
            <a:endParaRPr lang="uk-UA" sz="2400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кутник 3"/>
              <p:cNvSpPr/>
              <p:nvPr/>
            </p:nvSpPr>
            <p:spPr>
              <a:xfrm>
                <a:off x="4896494" y="2705607"/>
                <a:ext cx="3687804" cy="12714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endChr m:val="}"/>
                          <m:ctrlPr>
                            <a:rPr lang="uk-UA" sz="2400" b="1" i="1" smtClean="0">
                              <a:solidFill>
                                <a:srgbClr val="00206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rad>
                                <m:radPr>
                                  <m:ctrlPr>
                                    <a:rPr lang="uk-UA" sz="2400" b="1" i="1">
                                      <a:solidFill>
                                        <a:srgbClr val="002060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>
                                  <m:r>
                                    <a:rPr lang="uk-UA" sz="2400" b="1" i="1">
                                      <a:solidFill>
                                        <a:srgbClr val="002060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𝒏</m:t>
                                  </m:r>
                                </m:deg>
                                <m:e>
                                  <m:r>
                                    <a:rPr lang="uk-UA" sz="2400" b="1" i="1">
                                      <a:solidFill>
                                        <a:srgbClr val="002060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rad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</m:e>
                            <m:e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≥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e>
                            <m:e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∈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𝒁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≥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e>
                          </m:eqArr>
                        </m:e>
                      </m:d>
                      <m:r>
                        <a:rPr lang="uk-UA" sz="2400" b="1" i="1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⇔</m:t>
                      </m:r>
                      <m:d>
                        <m:dPr>
                          <m:begChr m:val="{"/>
                          <m:endChr m:val=""/>
                          <m:ctrlPr>
                            <a:rPr lang="uk-UA" sz="2400" b="1" i="1">
                              <a:solidFill>
                                <a:srgbClr val="00206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sSup>
                                <m:sSupPr>
                                  <m:ctrlPr>
                                    <a:rPr lang="uk-UA" sz="2400" b="1" i="1">
                                      <a:solidFill>
                                        <a:srgbClr val="002060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400" b="1" i="1">
                                      <a:solidFill>
                                        <a:srgbClr val="002060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𝒃</m:t>
                                  </m:r>
                                </m:e>
                                <m:sup>
                                  <m:r>
                                    <a:rPr lang="uk-UA" sz="2400" b="1" i="1">
                                      <a:solidFill>
                                        <a:srgbClr val="002060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𝒏</m:t>
                                  </m:r>
                                </m:sup>
                              </m:sSup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e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≥</m:t>
                              </m:r>
                              <m:r>
                                <a:rPr lang="uk-UA" sz="2400" b="1" i="1">
                                  <a:solidFill>
                                    <a:srgbClr val="002060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uk-UA" sz="2400" b="1" i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4" name="Прямокут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6494" y="2705607"/>
                <a:ext cx="3687804" cy="1271438"/>
              </a:xfrm>
              <a:prstGeom prst="rect">
                <a:avLst/>
              </a:prstGeom>
              <a:blipFill>
                <a:blip r:embed="rId5"/>
                <a:stretch>
                  <a:fillRect b="-144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кутник 4"/>
              <p:cNvSpPr/>
              <p:nvPr/>
            </p:nvSpPr>
            <p:spPr>
              <a:xfrm>
                <a:off x="4762500" y="4190282"/>
                <a:ext cx="3821798" cy="429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uk-UA" sz="2000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Наприклад,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uk-UA" sz="2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>
                        <m:r>
                          <a:rPr lang="uk-UA" sz="2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deg>
                      <m:e>
                        <m:r>
                          <a:rPr lang="uk-UA" sz="2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−8</m:t>
                        </m:r>
                      </m:e>
                    </m:rad>
                    <m:r>
                      <a:rPr lang="uk-UA" sz="20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</m:t>
                    </m:r>
                    <m:rad>
                      <m:radPr>
                        <m:ctrlPr>
                          <a:rPr lang="uk-UA" sz="2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>
                        <m:r>
                          <a:rPr lang="uk-UA" sz="2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deg>
                      <m:e>
                        <m:r>
                          <a:rPr lang="uk-UA" sz="2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</m:e>
                    </m:rad>
                    <m:r>
                      <a:rPr lang="uk-UA" sz="20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=−2</m:t>
                    </m:r>
                  </m:oMath>
                </a14:m>
                <a:endParaRPr lang="uk-UA" sz="1800" dirty="0">
                  <a:effectLst/>
                  <a:latin typeface="Bookman Old Style" panose="020506040505050202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Прямокут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2500" y="4190282"/>
                <a:ext cx="3821798" cy="429092"/>
              </a:xfrm>
              <a:prstGeom prst="rect">
                <a:avLst/>
              </a:prstGeom>
              <a:blipFill>
                <a:blip r:embed="rId6"/>
                <a:stretch>
                  <a:fillRect l="-1595" b="-2394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5999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/>
      <p:bldP spid="12" grpId="0"/>
      <p:bldP spid="8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785" y="1831139"/>
            <a:ext cx="3438000" cy="563718"/>
          </a:xfrm>
        </p:spPr>
        <p:txBody>
          <a:bodyPr/>
          <a:lstStyle/>
          <a:p>
            <a:pPr algn="ctr"/>
            <a:r>
              <a:rPr lang="uk-UA" sz="3600" dirty="0" smtClean="0"/>
              <a:t>Важливо!!!</a:t>
            </a:r>
            <a:endParaRPr lang="uk-UA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4882154" y="671166"/>
            <a:ext cx="371082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i="1" dirty="0">
                <a:latin typeface="Bookman Old Style" panose="02050604050505020204" pitchFamily="18" charset="0"/>
              </a:rPr>
              <a:t>Надалі добуватимемо лише арифметичний корінь, при цьому домовимось слово </a:t>
            </a:r>
            <a:r>
              <a:rPr lang="uk-UA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«арифметичний» </a:t>
            </a:r>
            <a:r>
              <a:rPr lang="uk-UA" sz="2800" i="1" dirty="0">
                <a:latin typeface="Bookman Old Style" panose="02050604050505020204" pitchFamily="18" charset="0"/>
              </a:rPr>
              <a:t>не вживати</a:t>
            </a:r>
          </a:p>
        </p:txBody>
      </p:sp>
      <p:sp>
        <p:nvSpPr>
          <p:cNvPr id="5" name="Google Shape;877;p34"/>
          <p:cNvSpPr/>
          <p:nvPr/>
        </p:nvSpPr>
        <p:spPr>
          <a:xfrm>
            <a:off x="1384655" y="2440881"/>
            <a:ext cx="1753950" cy="125050"/>
          </a:xfrm>
          <a:custGeom>
            <a:avLst/>
            <a:gdLst/>
            <a:ahLst/>
            <a:cxnLst/>
            <a:rect l="l" t="t" r="r" b="b"/>
            <a:pathLst>
              <a:path w="70158" h="5002" extrusionOk="0">
                <a:moveTo>
                  <a:pt x="63671" y="1738"/>
                </a:moveTo>
                <a:cubicBezTo>
                  <a:pt x="63713" y="1821"/>
                  <a:pt x="63755" y="1863"/>
                  <a:pt x="63818" y="1905"/>
                </a:cubicBezTo>
                <a:cubicBezTo>
                  <a:pt x="63671" y="1905"/>
                  <a:pt x="63546" y="1947"/>
                  <a:pt x="63441" y="1947"/>
                </a:cubicBezTo>
                <a:cubicBezTo>
                  <a:pt x="63211" y="1947"/>
                  <a:pt x="62981" y="1968"/>
                  <a:pt x="62751" y="1968"/>
                </a:cubicBezTo>
                <a:cubicBezTo>
                  <a:pt x="61705" y="1989"/>
                  <a:pt x="60679" y="2051"/>
                  <a:pt x="59633" y="2072"/>
                </a:cubicBezTo>
                <a:cubicBezTo>
                  <a:pt x="59152" y="2093"/>
                  <a:pt x="58692" y="2114"/>
                  <a:pt x="58210" y="2114"/>
                </a:cubicBezTo>
                <a:cubicBezTo>
                  <a:pt x="57478" y="2114"/>
                  <a:pt x="56725" y="2156"/>
                  <a:pt x="55992" y="2156"/>
                </a:cubicBezTo>
                <a:cubicBezTo>
                  <a:pt x="54298" y="2177"/>
                  <a:pt x="52624" y="2198"/>
                  <a:pt x="50929" y="2219"/>
                </a:cubicBezTo>
                <a:cubicBezTo>
                  <a:pt x="47623" y="2282"/>
                  <a:pt x="44359" y="2323"/>
                  <a:pt x="41053" y="2386"/>
                </a:cubicBezTo>
                <a:cubicBezTo>
                  <a:pt x="38710" y="2407"/>
                  <a:pt x="36345" y="2491"/>
                  <a:pt x="34002" y="2574"/>
                </a:cubicBezTo>
                <a:cubicBezTo>
                  <a:pt x="30466" y="2679"/>
                  <a:pt x="26909" y="2742"/>
                  <a:pt x="23373" y="2846"/>
                </a:cubicBezTo>
                <a:cubicBezTo>
                  <a:pt x="22682" y="2888"/>
                  <a:pt x="21971" y="2909"/>
                  <a:pt x="21259" y="2951"/>
                </a:cubicBezTo>
                <a:cubicBezTo>
                  <a:pt x="19251" y="3056"/>
                  <a:pt x="17242" y="3139"/>
                  <a:pt x="15212" y="3244"/>
                </a:cubicBezTo>
                <a:cubicBezTo>
                  <a:pt x="13266" y="3349"/>
                  <a:pt x="11279" y="3432"/>
                  <a:pt x="9312" y="3537"/>
                </a:cubicBezTo>
                <a:cubicBezTo>
                  <a:pt x="9124" y="3537"/>
                  <a:pt x="8935" y="3558"/>
                  <a:pt x="8768" y="3558"/>
                </a:cubicBezTo>
                <a:cubicBezTo>
                  <a:pt x="9291" y="3516"/>
                  <a:pt x="9835" y="3474"/>
                  <a:pt x="10358" y="3432"/>
                </a:cubicBezTo>
                <a:cubicBezTo>
                  <a:pt x="12220" y="3307"/>
                  <a:pt x="14062" y="3139"/>
                  <a:pt x="15924" y="3014"/>
                </a:cubicBezTo>
                <a:cubicBezTo>
                  <a:pt x="16572" y="2951"/>
                  <a:pt x="17242" y="2909"/>
                  <a:pt x="17870" y="2846"/>
                </a:cubicBezTo>
                <a:cubicBezTo>
                  <a:pt x="18204" y="2826"/>
                  <a:pt x="18539" y="2805"/>
                  <a:pt x="18853" y="2805"/>
                </a:cubicBezTo>
                <a:cubicBezTo>
                  <a:pt x="20799" y="2700"/>
                  <a:pt x="22724" y="2574"/>
                  <a:pt x="24670" y="2470"/>
                </a:cubicBezTo>
                <a:cubicBezTo>
                  <a:pt x="25026" y="2428"/>
                  <a:pt x="25423" y="2407"/>
                  <a:pt x="25779" y="2386"/>
                </a:cubicBezTo>
                <a:cubicBezTo>
                  <a:pt x="26344" y="2365"/>
                  <a:pt x="26888" y="2323"/>
                  <a:pt x="27411" y="2323"/>
                </a:cubicBezTo>
                <a:lnTo>
                  <a:pt x="33374" y="2093"/>
                </a:lnTo>
                <a:cubicBezTo>
                  <a:pt x="33813" y="2072"/>
                  <a:pt x="34253" y="2072"/>
                  <a:pt x="34671" y="2051"/>
                </a:cubicBezTo>
                <a:lnTo>
                  <a:pt x="35027" y="2051"/>
                </a:lnTo>
                <a:cubicBezTo>
                  <a:pt x="35341" y="2051"/>
                  <a:pt x="35655" y="2051"/>
                  <a:pt x="35927" y="2010"/>
                </a:cubicBezTo>
                <a:cubicBezTo>
                  <a:pt x="37914" y="1968"/>
                  <a:pt x="39944" y="1947"/>
                  <a:pt x="41932" y="1884"/>
                </a:cubicBezTo>
                <a:cubicBezTo>
                  <a:pt x="42832" y="1863"/>
                  <a:pt x="43752" y="1842"/>
                  <a:pt x="44673" y="1842"/>
                </a:cubicBezTo>
                <a:cubicBezTo>
                  <a:pt x="47623" y="1800"/>
                  <a:pt x="50615" y="1779"/>
                  <a:pt x="53565" y="1758"/>
                </a:cubicBezTo>
                <a:cubicBezTo>
                  <a:pt x="56683" y="1758"/>
                  <a:pt x="59675" y="1738"/>
                  <a:pt x="62709" y="1738"/>
                </a:cubicBezTo>
                <a:close/>
                <a:moveTo>
                  <a:pt x="57248" y="1"/>
                </a:moveTo>
                <a:cubicBezTo>
                  <a:pt x="54549" y="1"/>
                  <a:pt x="51891" y="43"/>
                  <a:pt x="49192" y="64"/>
                </a:cubicBezTo>
                <a:cubicBezTo>
                  <a:pt x="47184" y="85"/>
                  <a:pt x="45154" y="105"/>
                  <a:pt x="43145" y="105"/>
                </a:cubicBezTo>
                <a:cubicBezTo>
                  <a:pt x="42267" y="105"/>
                  <a:pt x="41346" y="147"/>
                  <a:pt x="40446" y="168"/>
                </a:cubicBezTo>
                <a:cubicBezTo>
                  <a:pt x="38438" y="210"/>
                  <a:pt x="36429" y="252"/>
                  <a:pt x="34420" y="294"/>
                </a:cubicBezTo>
                <a:cubicBezTo>
                  <a:pt x="33834" y="294"/>
                  <a:pt x="33269" y="315"/>
                  <a:pt x="32684" y="315"/>
                </a:cubicBezTo>
                <a:cubicBezTo>
                  <a:pt x="32349" y="315"/>
                  <a:pt x="32035" y="336"/>
                  <a:pt x="31700" y="336"/>
                </a:cubicBezTo>
                <a:lnTo>
                  <a:pt x="25737" y="587"/>
                </a:lnTo>
                <a:cubicBezTo>
                  <a:pt x="25130" y="608"/>
                  <a:pt x="24523" y="629"/>
                  <a:pt x="23896" y="670"/>
                </a:cubicBezTo>
                <a:cubicBezTo>
                  <a:pt x="23561" y="670"/>
                  <a:pt x="23226" y="691"/>
                  <a:pt x="22870" y="712"/>
                </a:cubicBezTo>
                <a:cubicBezTo>
                  <a:pt x="20883" y="817"/>
                  <a:pt x="18937" y="922"/>
                  <a:pt x="16949" y="1026"/>
                </a:cubicBezTo>
                <a:cubicBezTo>
                  <a:pt x="15924" y="1068"/>
                  <a:pt x="14898" y="1131"/>
                  <a:pt x="13873" y="1214"/>
                </a:cubicBezTo>
                <a:cubicBezTo>
                  <a:pt x="12137" y="1319"/>
                  <a:pt x="10379" y="1424"/>
                  <a:pt x="8642" y="1549"/>
                </a:cubicBezTo>
                <a:cubicBezTo>
                  <a:pt x="7136" y="1654"/>
                  <a:pt x="5608" y="1738"/>
                  <a:pt x="4102" y="1800"/>
                </a:cubicBezTo>
                <a:cubicBezTo>
                  <a:pt x="3872" y="1842"/>
                  <a:pt x="3621" y="1842"/>
                  <a:pt x="3370" y="1863"/>
                </a:cubicBezTo>
                <a:cubicBezTo>
                  <a:pt x="2972" y="1884"/>
                  <a:pt x="2574" y="1884"/>
                  <a:pt x="2198" y="1905"/>
                </a:cubicBezTo>
                <a:cubicBezTo>
                  <a:pt x="1842" y="1947"/>
                  <a:pt x="1507" y="1947"/>
                  <a:pt x="1152" y="1947"/>
                </a:cubicBezTo>
                <a:cubicBezTo>
                  <a:pt x="1110" y="1863"/>
                  <a:pt x="1005" y="1779"/>
                  <a:pt x="942" y="1779"/>
                </a:cubicBezTo>
                <a:cubicBezTo>
                  <a:pt x="691" y="1800"/>
                  <a:pt x="482" y="1842"/>
                  <a:pt x="252" y="1863"/>
                </a:cubicBezTo>
                <a:cubicBezTo>
                  <a:pt x="147" y="1863"/>
                  <a:pt x="43" y="1905"/>
                  <a:pt x="22" y="2051"/>
                </a:cubicBezTo>
                <a:cubicBezTo>
                  <a:pt x="1" y="2177"/>
                  <a:pt x="64" y="2302"/>
                  <a:pt x="168" y="2323"/>
                </a:cubicBezTo>
                <a:cubicBezTo>
                  <a:pt x="273" y="2365"/>
                  <a:pt x="357" y="2386"/>
                  <a:pt x="461" y="2407"/>
                </a:cubicBezTo>
                <a:cubicBezTo>
                  <a:pt x="566" y="2428"/>
                  <a:pt x="650" y="2428"/>
                  <a:pt x="754" y="2428"/>
                </a:cubicBezTo>
                <a:cubicBezTo>
                  <a:pt x="984" y="2554"/>
                  <a:pt x="1256" y="2574"/>
                  <a:pt x="1507" y="2574"/>
                </a:cubicBezTo>
                <a:cubicBezTo>
                  <a:pt x="2072" y="2574"/>
                  <a:pt x="2637" y="2554"/>
                  <a:pt x="3181" y="2512"/>
                </a:cubicBezTo>
                <a:cubicBezTo>
                  <a:pt x="3432" y="2512"/>
                  <a:pt x="3642" y="2491"/>
                  <a:pt x="3872" y="2491"/>
                </a:cubicBezTo>
                <a:lnTo>
                  <a:pt x="6843" y="2344"/>
                </a:lnTo>
                <a:cubicBezTo>
                  <a:pt x="8056" y="2282"/>
                  <a:pt x="9228" y="2198"/>
                  <a:pt x="10442" y="2156"/>
                </a:cubicBezTo>
                <a:cubicBezTo>
                  <a:pt x="12137" y="2051"/>
                  <a:pt x="13831" y="1968"/>
                  <a:pt x="15526" y="1863"/>
                </a:cubicBezTo>
                <a:cubicBezTo>
                  <a:pt x="15924" y="1842"/>
                  <a:pt x="16321" y="1842"/>
                  <a:pt x="16719" y="1821"/>
                </a:cubicBezTo>
                <a:cubicBezTo>
                  <a:pt x="17702" y="1758"/>
                  <a:pt x="18707" y="1717"/>
                  <a:pt x="19690" y="1675"/>
                </a:cubicBezTo>
                <a:cubicBezTo>
                  <a:pt x="20694" y="1633"/>
                  <a:pt x="21678" y="1570"/>
                  <a:pt x="22682" y="1549"/>
                </a:cubicBezTo>
                <a:cubicBezTo>
                  <a:pt x="23059" y="1528"/>
                  <a:pt x="23456" y="1507"/>
                  <a:pt x="23854" y="1507"/>
                </a:cubicBezTo>
                <a:cubicBezTo>
                  <a:pt x="25423" y="1445"/>
                  <a:pt x="27013" y="1403"/>
                  <a:pt x="28583" y="1340"/>
                </a:cubicBezTo>
                <a:cubicBezTo>
                  <a:pt x="29545" y="1319"/>
                  <a:pt x="30528" y="1298"/>
                  <a:pt x="31512" y="1235"/>
                </a:cubicBezTo>
                <a:cubicBezTo>
                  <a:pt x="31909" y="1235"/>
                  <a:pt x="32265" y="1214"/>
                  <a:pt x="32663" y="1214"/>
                </a:cubicBezTo>
                <a:cubicBezTo>
                  <a:pt x="34190" y="1194"/>
                  <a:pt x="35717" y="1152"/>
                  <a:pt x="37245" y="1131"/>
                </a:cubicBezTo>
                <a:cubicBezTo>
                  <a:pt x="38751" y="1110"/>
                  <a:pt x="40258" y="1089"/>
                  <a:pt x="41764" y="1047"/>
                </a:cubicBezTo>
                <a:lnTo>
                  <a:pt x="45928" y="1047"/>
                </a:lnTo>
                <a:cubicBezTo>
                  <a:pt x="47477" y="1047"/>
                  <a:pt x="48983" y="1047"/>
                  <a:pt x="50531" y="1026"/>
                </a:cubicBezTo>
                <a:lnTo>
                  <a:pt x="55428" y="1026"/>
                </a:lnTo>
                <a:cubicBezTo>
                  <a:pt x="53063" y="1047"/>
                  <a:pt x="50678" y="1089"/>
                  <a:pt x="48334" y="1131"/>
                </a:cubicBezTo>
                <a:cubicBezTo>
                  <a:pt x="47330" y="1152"/>
                  <a:pt x="46368" y="1152"/>
                  <a:pt x="45384" y="1194"/>
                </a:cubicBezTo>
                <a:cubicBezTo>
                  <a:pt x="44966" y="1194"/>
                  <a:pt x="44505" y="1194"/>
                  <a:pt x="44087" y="1214"/>
                </a:cubicBezTo>
                <a:cubicBezTo>
                  <a:pt x="42664" y="1235"/>
                  <a:pt x="41241" y="1298"/>
                  <a:pt x="39798" y="1319"/>
                </a:cubicBezTo>
                <a:cubicBezTo>
                  <a:pt x="38166" y="1361"/>
                  <a:pt x="36513" y="1403"/>
                  <a:pt x="34860" y="1445"/>
                </a:cubicBezTo>
                <a:cubicBezTo>
                  <a:pt x="34567" y="1445"/>
                  <a:pt x="34316" y="1466"/>
                  <a:pt x="34023" y="1466"/>
                </a:cubicBezTo>
                <a:cubicBezTo>
                  <a:pt x="33144" y="1528"/>
                  <a:pt x="32265" y="1549"/>
                  <a:pt x="31386" y="1612"/>
                </a:cubicBezTo>
                <a:lnTo>
                  <a:pt x="26051" y="1842"/>
                </a:lnTo>
                <a:cubicBezTo>
                  <a:pt x="25779" y="1842"/>
                  <a:pt x="25528" y="1863"/>
                  <a:pt x="25256" y="1884"/>
                </a:cubicBezTo>
                <a:cubicBezTo>
                  <a:pt x="24398" y="1947"/>
                  <a:pt x="23519" y="2030"/>
                  <a:pt x="22640" y="2072"/>
                </a:cubicBezTo>
                <a:cubicBezTo>
                  <a:pt x="21071" y="2177"/>
                  <a:pt x="19544" y="2282"/>
                  <a:pt x="17974" y="2386"/>
                </a:cubicBezTo>
                <a:cubicBezTo>
                  <a:pt x="17556" y="2407"/>
                  <a:pt x="17095" y="2470"/>
                  <a:pt x="16677" y="2491"/>
                </a:cubicBezTo>
                <a:cubicBezTo>
                  <a:pt x="15694" y="2574"/>
                  <a:pt x="14689" y="2658"/>
                  <a:pt x="13706" y="2763"/>
                </a:cubicBezTo>
                <a:cubicBezTo>
                  <a:pt x="12450" y="2867"/>
                  <a:pt x="11153" y="2972"/>
                  <a:pt x="9898" y="3077"/>
                </a:cubicBezTo>
                <a:cubicBezTo>
                  <a:pt x="8161" y="3223"/>
                  <a:pt x="6383" y="3391"/>
                  <a:pt x="4625" y="3537"/>
                </a:cubicBezTo>
                <a:cubicBezTo>
                  <a:pt x="4207" y="3558"/>
                  <a:pt x="3788" y="3621"/>
                  <a:pt x="3349" y="3642"/>
                </a:cubicBezTo>
                <a:lnTo>
                  <a:pt x="1068" y="3872"/>
                </a:lnTo>
                <a:cubicBezTo>
                  <a:pt x="984" y="3872"/>
                  <a:pt x="901" y="3935"/>
                  <a:pt x="901" y="4039"/>
                </a:cubicBezTo>
                <a:cubicBezTo>
                  <a:pt x="901" y="4123"/>
                  <a:pt x="984" y="4186"/>
                  <a:pt x="1068" y="4186"/>
                </a:cubicBezTo>
                <a:cubicBezTo>
                  <a:pt x="1361" y="4186"/>
                  <a:pt x="1612" y="4227"/>
                  <a:pt x="1905" y="4227"/>
                </a:cubicBezTo>
                <a:cubicBezTo>
                  <a:pt x="1884" y="4290"/>
                  <a:pt x="1842" y="4374"/>
                  <a:pt x="1842" y="4458"/>
                </a:cubicBezTo>
                <a:cubicBezTo>
                  <a:pt x="1842" y="4751"/>
                  <a:pt x="2093" y="5002"/>
                  <a:pt x="2407" y="5002"/>
                </a:cubicBezTo>
                <a:cubicBezTo>
                  <a:pt x="4562" y="4876"/>
                  <a:pt x="6717" y="4709"/>
                  <a:pt x="8893" y="4604"/>
                </a:cubicBezTo>
                <a:cubicBezTo>
                  <a:pt x="10777" y="4541"/>
                  <a:pt x="12660" y="4437"/>
                  <a:pt x="14543" y="4353"/>
                </a:cubicBezTo>
                <a:cubicBezTo>
                  <a:pt x="16593" y="4248"/>
                  <a:pt x="18686" y="4144"/>
                  <a:pt x="20757" y="4060"/>
                </a:cubicBezTo>
                <a:cubicBezTo>
                  <a:pt x="21406" y="4039"/>
                  <a:pt x="22075" y="4018"/>
                  <a:pt x="22724" y="3955"/>
                </a:cubicBezTo>
                <a:cubicBezTo>
                  <a:pt x="22912" y="3955"/>
                  <a:pt x="23080" y="3935"/>
                  <a:pt x="23289" y="3935"/>
                </a:cubicBezTo>
                <a:cubicBezTo>
                  <a:pt x="26637" y="3851"/>
                  <a:pt x="29984" y="3746"/>
                  <a:pt x="33332" y="3663"/>
                </a:cubicBezTo>
                <a:cubicBezTo>
                  <a:pt x="35132" y="3621"/>
                  <a:pt x="36931" y="3558"/>
                  <a:pt x="38710" y="3537"/>
                </a:cubicBezTo>
                <a:cubicBezTo>
                  <a:pt x="39358" y="3516"/>
                  <a:pt x="39986" y="3516"/>
                  <a:pt x="40635" y="3495"/>
                </a:cubicBezTo>
                <a:lnTo>
                  <a:pt x="50908" y="3328"/>
                </a:lnTo>
                <a:lnTo>
                  <a:pt x="55302" y="3244"/>
                </a:lnTo>
                <a:cubicBezTo>
                  <a:pt x="56578" y="3223"/>
                  <a:pt x="57834" y="3223"/>
                  <a:pt x="59068" y="3181"/>
                </a:cubicBezTo>
                <a:cubicBezTo>
                  <a:pt x="60114" y="3139"/>
                  <a:pt x="61140" y="3098"/>
                  <a:pt x="62186" y="3077"/>
                </a:cubicBezTo>
                <a:cubicBezTo>
                  <a:pt x="62709" y="3035"/>
                  <a:pt x="63232" y="3035"/>
                  <a:pt x="63734" y="3014"/>
                </a:cubicBezTo>
                <a:lnTo>
                  <a:pt x="67270" y="2784"/>
                </a:lnTo>
                <a:lnTo>
                  <a:pt x="67270" y="2784"/>
                </a:lnTo>
                <a:cubicBezTo>
                  <a:pt x="67187" y="2888"/>
                  <a:pt x="67187" y="3035"/>
                  <a:pt x="67208" y="3139"/>
                </a:cubicBezTo>
                <a:cubicBezTo>
                  <a:pt x="67228" y="3286"/>
                  <a:pt x="67312" y="3391"/>
                  <a:pt x="67438" y="3432"/>
                </a:cubicBezTo>
                <a:cubicBezTo>
                  <a:pt x="67513" y="3478"/>
                  <a:pt x="67621" y="3512"/>
                  <a:pt x="67715" y="3512"/>
                </a:cubicBezTo>
                <a:cubicBezTo>
                  <a:pt x="67751" y="3512"/>
                  <a:pt x="67785" y="3507"/>
                  <a:pt x="67814" y="3495"/>
                </a:cubicBezTo>
                <a:cubicBezTo>
                  <a:pt x="68065" y="3391"/>
                  <a:pt x="68337" y="3286"/>
                  <a:pt x="68568" y="3181"/>
                </a:cubicBezTo>
                <a:lnTo>
                  <a:pt x="68547" y="3181"/>
                </a:lnTo>
                <a:cubicBezTo>
                  <a:pt x="68568" y="3181"/>
                  <a:pt x="68568" y="3139"/>
                  <a:pt x="68588" y="3139"/>
                </a:cubicBezTo>
                <a:cubicBezTo>
                  <a:pt x="68630" y="3139"/>
                  <a:pt x="68651" y="3118"/>
                  <a:pt x="68651" y="3118"/>
                </a:cubicBezTo>
                <a:lnTo>
                  <a:pt x="68630" y="3118"/>
                </a:lnTo>
                <a:cubicBezTo>
                  <a:pt x="68756" y="3077"/>
                  <a:pt x="68881" y="3014"/>
                  <a:pt x="69049" y="2930"/>
                </a:cubicBezTo>
                <a:cubicBezTo>
                  <a:pt x="69174" y="2888"/>
                  <a:pt x="69321" y="2805"/>
                  <a:pt x="69467" y="2763"/>
                </a:cubicBezTo>
                <a:cubicBezTo>
                  <a:pt x="69614" y="2679"/>
                  <a:pt x="69739" y="2595"/>
                  <a:pt x="69907" y="2512"/>
                </a:cubicBezTo>
                <a:cubicBezTo>
                  <a:pt x="70053" y="2449"/>
                  <a:pt x="70158" y="2240"/>
                  <a:pt x="70158" y="2051"/>
                </a:cubicBezTo>
                <a:cubicBezTo>
                  <a:pt x="70158" y="1947"/>
                  <a:pt x="70137" y="1863"/>
                  <a:pt x="70095" y="1758"/>
                </a:cubicBezTo>
                <a:cubicBezTo>
                  <a:pt x="70011" y="1654"/>
                  <a:pt x="69907" y="1528"/>
                  <a:pt x="69781" y="1507"/>
                </a:cubicBezTo>
                <a:cubicBezTo>
                  <a:pt x="69635" y="1466"/>
                  <a:pt x="69509" y="1445"/>
                  <a:pt x="69384" y="1445"/>
                </a:cubicBezTo>
                <a:lnTo>
                  <a:pt x="69300" y="1445"/>
                </a:lnTo>
                <a:cubicBezTo>
                  <a:pt x="69216" y="1445"/>
                  <a:pt x="69112" y="1445"/>
                  <a:pt x="69049" y="1466"/>
                </a:cubicBezTo>
                <a:cubicBezTo>
                  <a:pt x="68840" y="1507"/>
                  <a:pt x="68651" y="1528"/>
                  <a:pt x="68442" y="1528"/>
                </a:cubicBezTo>
                <a:cubicBezTo>
                  <a:pt x="68275" y="1528"/>
                  <a:pt x="68128" y="1549"/>
                  <a:pt x="67940" y="1549"/>
                </a:cubicBezTo>
                <a:cubicBezTo>
                  <a:pt x="67500" y="1570"/>
                  <a:pt x="67082" y="1612"/>
                  <a:pt x="66643" y="1654"/>
                </a:cubicBezTo>
                <a:cubicBezTo>
                  <a:pt x="66538" y="1654"/>
                  <a:pt x="66392" y="1675"/>
                  <a:pt x="66287" y="1675"/>
                </a:cubicBezTo>
                <a:cubicBezTo>
                  <a:pt x="66350" y="1633"/>
                  <a:pt x="66371" y="1570"/>
                  <a:pt x="66371" y="1528"/>
                </a:cubicBezTo>
                <a:cubicBezTo>
                  <a:pt x="66392" y="1466"/>
                  <a:pt x="66392" y="1424"/>
                  <a:pt x="66392" y="1361"/>
                </a:cubicBezTo>
                <a:cubicBezTo>
                  <a:pt x="66392" y="1340"/>
                  <a:pt x="66392" y="1298"/>
                  <a:pt x="66433" y="1256"/>
                </a:cubicBezTo>
                <a:cubicBezTo>
                  <a:pt x="66433" y="1214"/>
                  <a:pt x="66433" y="1152"/>
                  <a:pt x="66392" y="1131"/>
                </a:cubicBezTo>
                <a:cubicBezTo>
                  <a:pt x="66392" y="1131"/>
                  <a:pt x="66433" y="1131"/>
                  <a:pt x="66433" y="1110"/>
                </a:cubicBezTo>
                <a:cubicBezTo>
                  <a:pt x="66496" y="1047"/>
                  <a:pt x="66580" y="1005"/>
                  <a:pt x="66643" y="901"/>
                </a:cubicBezTo>
                <a:cubicBezTo>
                  <a:pt x="66684" y="817"/>
                  <a:pt x="66705" y="712"/>
                  <a:pt x="66705" y="608"/>
                </a:cubicBezTo>
                <a:cubicBezTo>
                  <a:pt x="66705" y="503"/>
                  <a:pt x="66684" y="419"/>
                  <a:pt x="66643" y="315"/>
                </a:cubicBezTo>
                <a:cubicBezTo>
                  <a:pt x="66601" y="294"/>
                  <a:pt x="66580" y="252"/>
                  <a:pt x="66559" y="210"/>
                </a:cubicBezTo>
                <a:cubicBezTo>
                  <a:pt x="66475" y="147"/>
                  <a:pt x="66392" y="105"/>
                  <a:pt x="66329" y="85"/>
                </a:cubicBezTo>
                <a:cubicBezTo>
                  <a:pt x="66161" y="43"/>
                  <a:pt x="65973" y="1"/>
                  <a:pt x="6580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877;p34"/>
          <p:cNvSpPr/>
          <p:nvPr/>
        </p:nvSpPr>
        <p:spPr>
          <a:xfrm>
            <a:off x="1384655" y="2611955"/>
            <a:ext cx="1753950" cy="125050"/>
          </a:xfrm>
          <a:custGeom>
            <a:avLst/>
            <a:gdLst/>
            <a:ahLst/>
            <a:cxnLst/>
            <a:rect l="l" t="t" r="r" b="b"/>
            <a:pathLst>
              <a:path w="70158" h="5002" extrusionOk="0">
                <a:moveTo>
                  <a:pt x="63671" y="1738"/>
                </a:moveTo>
                <a:cubicBezTo>
                  <a:pt x="63713" y="1821"/>
                  <a:pt x="63755" y="1863"/>
                  <a:pt x="63818" y="1905"/>
                </a:cubicBezTo>
                <a:cubicBezTo>
                  <a:pt x="63671" y="1905"/>
                  <a:pt x="63546" y="1947"/>
                  <a:pt x="63441" y="1947"/>
                </a:cubicBezTo>
                <a:cubicBezTo>
                  <a:pt x="63211" y="1947"/>
                  <a:pt x="62981" y="1968"/>
                  <a:pt x="62751" y="1968"/>
                </a:cubicBezTo>
                <a:cubicBezTo>
                  <a:pt x="61705" y="1989"/>
                  <a:pt x="60679" y="2051"/>
                  <a:pt x="59633" y="2072"/>
                </a:cubicBezTo>
                <a:cubicBezTo>
                  <a:pt x="59152" y="2093"/>
                  <a:pt x="58692" y="2114"/>
                  <a:pt x="58210" y="2114"/>
                </a:cubicBezTo>
                <a:cubicBezTo>
                  <a:pt x="57478" y="2114"/>
                  <a:pt x="56725" y="2156"/>
                  <a:pt x="55992" y="2156"/>
                </a:cubicBezTo>
                <a:cubicBezTo>
                  <a:pt x="54298" y="2177"/>
                  <a:pt x="52624" y="2198"/>
                  <a:pt x="50929" y="2219"/>
                </a:cubicBezTo>
                <a:cubicBezTo>
                  <a:pt x="47623" y="2282"/>
                  <a:pt x="44359" y="2323"/>
                  <a:pt x="41053" y="2386"/>
                </a:cubicBezTo>
                <a:cubicBezTo>
                  <a:pt x="38710" y="2407"/>
                  <a:pt x="36345" y="2491"/>
                  <a:pt x="34002" y="2574"/>
                </a:cubicBezTo>
                <a:cubicBezTo>
                  <a:pt x="30466" y="2679"/>
                  <a:pt x="26909" y="2742"/>
                  <a:pt x="23373" y="2846"/>
                </a:cubicBezTo>
                <a:cubicBezTo>
                  <a:pt x="22682" y="2888"/>
                  <a:pt x="21971" y="2909"/>
                  <a:pt x="21259" y="2951"/>
                </a:cubicBezTo>
                <a:cubicBezTo>
                  <a:pt x="19251" y="3056"/>
                  <a:pt x="17242" y="3139"/>
                  <a:pt x="15212" y="3244"/>
                </a:cubicBezTo>
                <a:cubicBezTo>
                  <a:pt x="13266" y="3349"/>
                  <a:pt x="11279" y="3432"/>
                  <a:pt x="9312" y="3537"/>
                </a:cubicBezTo>
                <a:cubicBezTo>
                  <a:pt x="9124" y="3537"/>
                  <a:pt x="8935" y="3558"/>
                  <a:pt x="8768" y="3558"/>
                </a:cubicBezTo>
                <a:cubicBezTo>
                  <a:pt x="9291" y="3516"/>
                  <a:pt x="9835" y="3474"/>
                  <a:pt x="10358" y="3432"/>
                </a:cubicBezTo>
                <a:cubicBezTo>
                  <a:pt x="12220" y="3307"/>
                  <a:pt x="14062" y="3139"/>
                  <a:pt x="15924" y="3014"/>
                </a:cubicBezTo>
                <a:cubicBezTo>
                  <a:pt x="16572" y="2951"/>
                  <a:pt x="17242" y="2909"/>
                  <a:pt x="17870" y="2846"/>
                </a:cubicBezTo>
                <a:cubicBezTo>
                  <a:pt x="18204" y="2826"/>
                  <a:pt x="18539" y="2805"/>
                  <a:pt x="18853" y="2805"/>
                </a:cubicBezTo>
                <a:cubicBezTo>
                  <a:pt x="20799" y="2700"/>
                  <a:pt x="22724" y="2574"/>
                  <a:pt x="24670" y="2470"/>
                </a:cubicBezTo>
                <a:cubicBezTo>
                  <a:pt x="25026" y="2428"/>
                  <a:pt x="25423" y="2407"/>
                  <a:pt x="25779" y="2386"/>
                </a:cubicBezTo>
                <a:cubicBezTo>
                  <a:pt x="26344" y="2365"/>
                  <a:pt x="26888" y="2323"/>
                  <a:pt x="27411" y="2323"/>
                </a:cubicBezTo>
                <a:lnTo>
                  <a:pt x="33374" y="2093"/>
                </a:lnTo>
                <a:cubicBezTo>
                  <a:pt x="33813" y="2072"/>
                  <a:pt x="34253" y="2072"/>
                  <a:pt x="34671" y="2051"/>
                </a:cubicBezTo>
                <a:lnTo>
                  <a:pt x="35027" y="2051"/>
                </a:lnTo>
                <a:cubicBezTo>
                  <a:pt x="35341" y="2051"/>
                  <a:pt x="35655" y="2051"/>
                  <a:pt x="35927" y="2010"/>
                </a:cubicBezTo>
                <a:cubicBezTo>
                  <a:pt x="37914" y="1968"/>
                  <a:pt x="39944" y="1947"/>
                  <a:pt x="41932" y="1884"/>
                </a:cubicBezTo>
                <a:cubicBezTo>
                  <a:pt x="42832" y="1863"/>
                  <a:pt x="43752" y="1842"/>
                  <a:pt x="44673" y="1842"/>
                </a:cubicBezTo>
                <a:cubicBezTo>
                  <a:pt x="47623" y="1800"/>
                  <a:pt x="50615" y="1779"/>
                  <a:pt x="53565" y="1758"/>
                </a:cubicBezTo>
                <a:cubicBezTo>
                  <a:pt x="56683" y="1758"/>
                  <a:pt x="59675" y="1738"/>
                  <a:pt x="62709" y="1738"/>
                </a:cubicBezTo>
                <a:close/>
                <a:moveTo>
                  <a:pt x="57248" y="1"/>
                </a:moveTo>
                <a:cubicBezTo>
                  <a:pt x="54549" y="1"/>
                  <a:pt x="51891" y="43"/>
                  <a:pt x="49192" y="64"/>
                </a:cubicBezTo>
                <a:cubicBezTo>
                  <a:pt x="47184" y="85"/>
                  <a:pt x="45154" y="105"/>
                  <a:pt x="43145" y="105"/>
                </a:cubicBezTo>
                <a:cubicBezTo>
                  <a:pt x="42267" y="105"/>
                  <a:pt x="41346" y="147"/>
                  <a:pt x="40446" y="168"/>
                </a:cubicBezTo>
                <a:cubicBezTo>
                  <a:pt x="38438" y="210"/>
                  <a:pt x="36429" y="252"/>
                  <a:pt x="34420" y="294"/>
                </a:cubicBezTo>
                <a:cubicBezTo>
                  <a:pt x="33834" y="294"/>
                  <a:pt x="33269" y="315"/>
                  <a:pt x="32684" y="315"/>
                </a:cubicBezTo>
                <a:cubicBezTo>
                  <a:pt x="32349" y="315"/>
                  <a:pt x="32035" y="336"/>
                  <a:pt x="31700" y="336"/>
                </a:cubicBezTo>
                <a:lnTo>
                  <a:pt x="25737" y="587"/>
                </a:lnTo>
                <a:cubicBezTo>
                  <a:pt x="25130" y="608"/>
                  <a:pt x="24523" y="629"/>
                  <a:pt x="23896" y="670"/>
                </a:cubicBezTo>
                <a:cubicBezTo>
                  <a:pt x="23561" y="670"/>
                  <a:pt x="23226" y="691"/>
                  <a:pt x="22870" y="712"/>
                </a:cubicBezTo>
                <a:cubicBezTo>
                  <a:pt x="20883" y="817"/>
                  <a:pt x="18937" y="922"/>
                  <a:pt x="16949" y="1026"/>
                </a:cubicBezTo>
                <a:cubicBezTo>
                  <a:pt x="15924" y="1068"/>
                  <a:pt x="14898" y="1131"/>
                  <a:pt x="13873" y="1214"/>
                </a:cubicBezTo>
                <a:cubicBezTo>
                  <a:pt x="12137" y="1319"/>
                  <a:pt x="10379" y="1424"/>
                  <a:pt x="8642" y="1549"/>
                </a:cubicBezTo>
                <a:cubicBezTo>
                  <a:pt x="7136" y="1654"/>
                  <a:pt x="5608" y="1738"/>
                  <a:pt x="4102" y="1800"/>
                </a:cubicBezTo>
                <a:cubicBezTo>
                  <a:pt x="3872" y="1842"/>
                  <a:pt x="3621" y="1842"/>
                  <a:pt x="3370" y="1863"/>
                </a:cubicBezTo>
                <a:cubicBezTo>
                  <a:pt x="2972" y="1884"/>
                  <a:pt x="2574" y="1884"/>
                  <a:pt x="2198" y="1905"/>
                </a:cubicBezTo>
                <a:cubicBezTo>
                  <a:pt x="1842" y="1947"/>
                  <a:pt x="1507" y="1947"/>
                  <a:pt x="1152" y="1947"/>
                </a:cubicBezTo>
                <a:cubicBezTo>
                  <a:pt x="1110" y="1863"/>
                  <a:pt x="1005" y="1779"/>
                  <a:pt x="942" y="1779"/>
                </a:cubicBezTo>
                <a:cubicBezTo>
                  <a:pt x="691" y="1800"/>
                  <a:pt x="482" y="1842"/>
                  <a:pt x="252" y="1863"/>
                </a:cubicBezTo>
                <a:cubicBezTo>
                  <a:pt x="147" y="1863"/>
                  <a:pt x="43" y="1905"/>
                  <a:pt x="22" y="2051"/>
                </a:cubicBezTo>
                <a:cubicBezTo>
                  <a:pt x="1" y="2177"/>
                  <a:pt x="64" y="2302"/>
                  <a:pt x="168" y="2323"/>
                </a:cubicBezTo>
                <a:cubicBezTo>
                  <a:pt x="273" y="2365"/>
                  <a:pt x="357" y="2386"/>
                  <a:pt x="461" y="2407"/>
                </a:cubicBezTo>
                <a:cubicBezTo>
                  <a:pt x="566" y="2428"/>
                  <a:pt x="650" y="2428"/>
                  <a:pt x="754" y="2428"/>
                </a:cubicBezTo>
                <a:cubicBezTo>
                  <a:pt x="984" y="2554"/>
                  <a:pt x="1256" y="2574"/>
                  <a:pt x="1507" y="2574"/>
                </a:cubicBezTo>
                <a:cubicBezTo>
                  <a:pt x="2072" y="2574"/>
                  <a:pt x="2637" y="2554"/>
                  <a:pt x="3181" y="2512"/>
                </a:cubicBezTo>
                <a:cubicBezTo>
                  <a:pt x="3432" y="2512"/>
                  <a:pt x="3642" y="2491"/>
                  <a:pt x="3872" y="2491"/>
                </a:cubicBezTo>
                <a:lnTo>
                  <a:pt x="6843" y="2344"/>
                </a:lnTo>
                <a:cubicBezTo>
                  <a:pt x="8056" y="2282"/>
                  <a:pt x="9228" y="2198"/>
                  <a:pt x="10442" y="2156"/>
                </a:cubicBezTo>
                <a:cubicBezTo>
                  <a:pt x="12137" y="2051"/>
                  <a:pt x="13831" y="1968"/>
                  <a:pt x="15526" y="1863"/>
                </a:cubicBezTo>
                <a:cubicBezTo>
                  <a:pt x="15924" y="1842"/>
                  <a:pt x="16321" y="1842"/>
                  <a:pt x="16719" y="1821"/>
                </a:cubicBezTo>
                <a:cubicBezTo>
                  <a:pt x="17702" y="1758"/>
                  <a:pt x="18707" y="1717"/>
                  <a:pt x="19690" y="1675"/>
                </a:cubicBezTo>
                <a:cubicBezTo>
                  <a:pt x="20694" y="1633"/>
                  <a:pt x="21678" y="1570"/>
                  <a:pt x="22682" y="1549"/>
                </a:cubicBezTo>
                <a:cubicBezTo>
                  <a:pt x="23059" y="1528"/>
                  <a:pt x="23456" y="1507"/>
                  <a:pt x="23854" y="1507"/>
                </a:cubicBezTo>
                <a:cubicBezTo>
                  <a:pt x="25423" y="1445"/>
                  <a:pt x="27013" y="1403"/>
                  <a:pt x="28583" y="1340"/>
                </a:cubicBezTo>
                <a:cubicBezTo>
                  <a:pt x="29545" y="1319"/>
                  <a:pt x="30528" y="1298"/>
                  <a:pt x="31512" y="1235"/>
                </a:cubicBezTo>
                <a:cubicBezTo>
                  <a:pt x="31909" y="1235"/>
                  <a:pt x="32265" y="1214"/>
                  <a:pt x="32663" y="1214"/>
                </a:cubicBezTo>
                <a:cubicBezTo>
                  <a:pt x="34190" y="1194"/>
                  <a:pt x="35717" y="1152"/>
                  <a:pt x="37245" y="1131"/>
                </a:cubicBezTo>
                <a:cubicBezTo>
                  <a:pt x="38751" y="1110"/>
                  <a:pt x="40258" y="1089"/>
                  <a:pt x="41764" y="1047"/>
                </a:cubicBezTo>
                <a:lnTo>
                  <a:pt x="45928" y="1047"/>
                </a:lnTo>
                <a:cubicBezTo>
                  <a:pt x="47477" y="1047"/>
                  <a:pt x="48983" y="1047"/>
                  <a:pt x="50531" y="1026"/>
                </a:cubicBezTo>
                <a:lnTo>
                  <a:pt x="55428" y="1026"/>
                </a:lnTo>
                <a:cubicBezTo>
                  <a:pt x="53063" y="1047"/>
                  <a:pt x="50678" y="1089"/>
                  <a:pt x="48334" y="1131"/>
                </a:cubicBezTo>
                <a:cubicBezTo>
                  <a:pt x="47330" y="1152"/>
                  <a:pt x="46368" y="1152"/>
                  <a:pt x="45384" y="1194"/>
                </a:cubicBezTo>
                <a:cubicBezTo>
                  <a:pt x="44966" y="1194"/>
                  <a:pt x="44505" y="1194"/>
                  <a:pt x="44087" y="1214"/>
                </a:cubicBezTo>
                <a:cubicBezTo>
                  <a:pt x="42664" y="1235"/>
                  <a:pt x="41241" y="1298"/>
                  <a:pt x="39798" y="1319"/>
                </a:cubicBezTo>
                <a:cubicBezTo>
                  <a:pt x="38166" y="1361"/>
                  <a:pt x="36513" y="1403"/>
                  <a:pt x="34860" y="1445"/>
                </a:cubicBezTo>
                <a:cubicBezTo>
                  <a:pt x="34567" y="1445"/>
                  <a:pt x="34316" y="1466"/>
                  <a:pt x="34023" y="1466"/>
                </a:cubicBezTo>
                <a:cubicBezTo>
                  <a:pt x="33144" y="1528"/>
                  <a:pt x="32265" y="1549"/>
                  <a:pt x="31386" y="1612"/>
                </a:cubicBezTo>
                <a:lnTo>
                  <a:pt x="26051" y="1842"/>
                </a:lnTo>
                <a:cubicBezTo>
                  <a:pt x="25779" y="1842"/>
                  <a:pt x="25528" y="1863"/>
                  <a:pt x="25256" y="1884"/>
                </a:cubicBezTo>
                <a:cubicBezTo>
                  <a:pt x="24398" y="1947"/>
                  <a:pt x="23519" y="2030"/>
                  <a:pt x="22640" y="2072"/>
                </a:cubicBezTo>
                <a:cubicBezTo>
                  <a:pt x="21071" y="2177"/>
                  <a:pt x="19544" y="2282"/>
                  <a:pt x="17974" y="2386"/>
                </a:cubicBezTo>
                <a:cubicBezTo>
                  <a:pt x="17556" y="2407"/>
                  <a:pt x="17095" y="2470"/>
                  <a:pt x="16677" y="2491"/>
                </a:cubicBezTo>
                <a:cubicBezTo>
                  <a:pt x="15694" y="2574"/>
                  <a:pt x="14689" y="2658"/>
                  <a:pt x="13706" y="2763"/>
                </a:cubicBezTo>
                <a:cubicBezTo>
                  <a:pt x="12450" y="2867"/>
                  <a:pt x="11153" y="2972"/>
                  <a:pt x="9898" y="3077"/>
                </a:cubicBezTo>
                <a:cubicBezTo>
                  <a:pt x="8161" y="3223"/>
                  <a:pt x="6383" y="3391"/>
                  <a:pt x="4625" y="3537"/>
                </a:cubicBezTo>
                <a:cubicBezTo>
                  <a:pt x="4207" y="3558"/>
                  <a:pt x="3788" y="3621"/>
                  <a:pt x="3349" y="3642"/>
                </a:cubicBezTo>
                <a:lnTo>
                  <a:pt x="1068" y="3872"/>
                </a:lnTo>
                <a:cubicBezTo>
                  <a:pt x="984" y="3872"/>
                  <a:pt x="901" y="3935"/>
                  <a:pt x="901" y="4039"/>
                </a:cubicBezTo>
                <a:cubicBezTo>
                  <a:pt x="901" y="4123"/>
                  <a:pt x="984" y="4186"/>
                  <a:pt x="1068" y="4186"/>
                </a:cubicBezTo>
                <a:cubicBezTo>
                  <a:pt x="1361" y="4186"/>
                  <a:pt x="1612" y="4227"/>
                  <a:pt x="1905" y="4227"/>
                </a:cubicBezTo>
                <a:cubicBezTo>
                  <a:pt x="1884" y="4290"/>
                  <a:pt x="1842" y="4374"/>
                  <a:pt x="1842" y="4458"/>
                </a:cubicBezTo>
                <a:cubicBezTo>
                  <a:pt x="1842" y="4751"/>
                  <a:pt x="2093" y="5002"/>
                  <a:pt x="2407" y="5002"/>
                </a:cubicBezTo>
                <a:cubicBezTo>
                  <a:pt x="4562" y="4876"/>
                  <a:pt x="6717" y="4709"/>
                  <a:pt x="8893" y="4604"/>
                </a:cubicBezTo>
                <a:cubicBezTo>
                  <a:pt x="10777" y="4541"/>
                  <a:pt x="12660" y="4437"/>
                  <a:pt x="14543" y="4353"/>
                </a:cubicBezTo>
                <a:cubicBezTo>
                  <a:pt x="16593" y="4248"/>
                  <a:pt x="18686" y="4144"/>
                  <a:pt x="20757" y="4060"/>
                </a:cubicBezTo>
                <a:cubicBezTo>
                  <a:pt x="21406" y="4039"/>
                  <a:pt x="22075" y="4018"/>
                  <a:pt x="22724" y="3955"/>
                </a:cubicBezTo>
                <a:cubicBezTo>
                  <a:pt x="22912" y="3955"/>
                  <a:pt x="23080" y="3935"/>
                  <a:pt x="23289" y="3935"/>
                </a:cubicBezTo>
                <a:cubicBezTo>
                  <a:pt x="26637" y="3851"/>
                  <a:pt x="29984" y="3746"/>
                  <a:pt x="33332" y="3663"/>
                </a:cubicBezTo>
                <a:cubicBezTo>
                  <a:pt x="35132" y="3621"/>
                  <a:pt x="36931" y="3558"/>
                  <a:pt x="38710" y="3537"/>
                </a:cubicBezTo>
                <a:cubicBezTo>
                  <a:pt x="39358" y="3516"/>
                  <a:pt x="39986" y="3516"/>
                  <a:pt x="40635" y="3495"/>
                </a:cubicBezTo>
                <a:lnTo>
                  <a:pt x="50908" y="3328"/>
                </a:lnTo>
                <a:lnTo>
                  <a:pt x="55302" y="3244"/>
                </a:lnTo>
                <a:cubicBezTo>
                  <a:pt x="56578" y="3223"/>
                  <a:pt x="57834" y="3223"/>
                  <a:pt x="59068" y="3181"/>
                </a:cubicBezTo>
                <a:cubicBezTo>
                  <a:pt x="60114" y="3139"/>
                  <a:pt x="61140" y="3098"/>
                  <a:pt x="62186" y="3077"/>
                </a:cubicBezTo>
                <a:cubicBezTo>
                  <a:pt x="62709" y="3035"/>
                  <a:pt x="63232" y="3035"/>
                  <a:pt x="63734" y="3014"/>
                </a:cubicBezTo>
                <a:lnTo>
                  <a:pt x="67270" y="2784"/>
                </a:lnTo>
                <a:lnTo>
                  <a:pt x="67270" y="2784"/>
                </a:lnTo>
                <a:cubicBezTo>
                  <a:pt x="67187" y="2888"/>
                  <a:pt x="67187" y="3035"/>
                  <a:pt x="67208" y="3139"/>
                </a:cubicBezTo>
                <a:cubicBezTo>
                  <a:pt x="67228" y="3286"/>
                  <a:pt x="67312" y="3391"/>
                  <a:pt x="67438" y="3432"/>
                </a:cubicBezTo>
                <a:cubicBezTo>
                  <a:pt x="67513" y="3478"/>
                  <a:pt x="67621" y="3512"/>
                  <a:pt x="67715" y="3512"/>
                </a:cubicBezTo>
                <a:cubicBezTo>
                  <a:pt x="67751" y="3512"/>
                  <a:pt x="67785" y="3507"/>
                  <a:pt x="67814" y="3495"/>
                </a:cubicBezTo>
                <a:cubicBezTo>
                  <a:pt x="68065" y="3391"/>
                  <a:pt x="68337" y="3286"/>
                  <a:pt x="68568" y="3181"/>
                </a:cubicBezTo>
                <a:lnTo>
                  <a:pt x="68547" y="3181"/>
                </a:lnTo>
                <a:cubicBezTo>
                  <a:pt x="68568" y="3181"/>
                  <a:pt x="68568" y="3139"/>
                  <a:pt x="68588" y="3139"/>
                </a:cubicBezTo>
                <a:cubicBezTo>
                  <a:pt x="68630" y="3139"/>
                  <a:pt x="68651" y="3118"/>
                  <a:pt x="68651" y="3118"/>
                </a:cubicBezTo>
                <a:lnTo>
                  <a:pt x="68630" y="3118"/>
                </a:lnTo>
                <a:cubicBezTo>
                  <a:pt x="68756" y="3077"/>
                  <a:pt x="68881" y="3014"/>
                  <a:pt x="69049" y="2930"/>
                </a:cubicBezTo>
                <a:cubicBezTo>
                  <a:pt x="69174" y="2888"/>
                  <a:pt x="69321" y="2805"/>
                  <a:pt x="69467" y="2763"/>
                </a:cubicBezTo>
                <a:cubicBezTo>
                  <a:pt x="69614" y="2679"/>
                  <a:pt x="69739" y="2595"/>
                  <a:pt x="69907" y="2512"/>
                </a:cubicBezTo>
                <a:cubicBezTo>
                  <a:pt x="70053" y="2449"/>
                  <a:pt x="70158" y="2240"/>
                  <a:pt x="70158" y="2051"/>
                </a:cubicBezTo>
                <a:cubicBezTo>
                  <a:pt x="70158" y="1947"/>
                  <a:pt x="70137" y="1863"/>
                  <a:pt x="70095" y="1758"/>
                </a:cubicBezTo>
                <a:cubicBezTo>
                  <a:pt x="70011" y="1654"/>
                  <a:pt x="69907" y="1528"/>
                  <a:pt x="69781" y="1507"/>
                </a:cubicBezTo>
                <a:cubicBezTo>
                  <a:pt x="69635" y="1466"/>
                  <a:pt x="69509" y="1445"/>
                  <a:pt x="69384" y="1445"/>
                </a:cubicBezTo>
                <a:lnTo>
                  <a:pt x="69300" y="1445"/>
                </a:lnTo>
                <a:cubicBezTo>
                  <a:pt x="69216" y="1445"/>
                  <a:pt x="69112" y="1445"/>
                  <a:pt x="69049" y="1466"/>
                </a:cubicBezTo>
                <a:cubicBezTo>
                  <a:pt x="68840" y="1507"/>
                  <a:pt x="68651" y="1528"/>
                  <a:pt x="68442" y="1528"/>
                </a:cubicBezTo>
                <a:cubicBezTo>
                  <a:pt x="68275" y="1528"/>
                  <a:pt x="68128" y="1549"/>
                  <a:pt x="67940" y="1549"/>
                </a:cubicBezTo>
                <a:cubicBezTo>
                  <a:pt x="67500" y="1570"/>
                  <a:pt x="67082" y="1612"/>
                  <a:pt x="66643" y="1654"/>
                </a:cubicBezTo>
                <a:cubicBezTo>
                  <a:pt x="66538" y="1654"/>
                  <a:pt x="66392" y="1675"/>
                  <a:pt x="66287" y="1675"/>
                </a:cubicBezTo>
                <a:cubicBezTo>
                  <a:pt x="66350" y="1633"/>
                  <a:pt x="66371" y="1570"/>
                  <a:pt x="66371" y="1528"/>
                </a:cubicBezTo>
                <a:cubicBezTo>
                  <a:pt x="66392" y="1466"/>
                  <a:pt x="66392" y="1424"/>
                  <a:pt x="66392" y="1361"/>
                </a:cubicBezTo>
                <a:cubicBezTo>
                  <a:pt x="66392" y="1340"/>
                  <a:pt x="66392" y="1298"/>
                  <a:pt x="66433" y="1256"/>
                </a:cubicBezTo>
                <a:cubicBezTo>
                  <a:pt x="66433" y="1214"/>
                  <a:pt x="66433" y="1152"/>
                  <a:pt x="66392" y="1131"/>
                </a:cubicBezTo>
                <a:cubicBezTo>
                  <a:pt x="66392" y="1131"/>
                  <a:pt x="66433" y="1131"/>
                  <a:pt x="66433" y="1110"/>
                </a:cubicBezTo>
                <a:cubicBezTo>
                  <a:pt x="66496" y="1047"/>
                  <a:pt x="66580" y="1005"/>
                  <a:pt x="66643" y="901"/>
                </a:cubicBezTo>
                <a:cubicBezTo>
                  <a:pt x="66684" y="817"/>
                  <a:pt x="66705" y="712"/>
                  <a:pt x="66705" y="608"/>
                </a:cubicBezTo>
                <a:cubicBezTo>
                  <a:pt x="66705" y="503"/>
                  <a:pt x="66684" y="419"/>
                  <a:pt x="66643" y="315"/>
                </a:cubicBezTo>
                <a:cubicBezTo>
                  <a:pt x="66601" y="294"/>
                  <a:pt x="66580" y="252"/>
                  <a:pt x="66559" y="210"/>
                </a:cubicBezTo>
                <a:cubicBezTo>
                  <a:pt x="66475" y="147"/>
                  <a:pt x="66392" y="105"/>
                  <a:pt x="66329" y="85"/>
                </a:cubicBezTo>
                <a:cubicBezTo>
                  <a:pt x="66161" y="43"/>
                  <a:pt x="65973" y="1"/>
                  <a:pt x="6580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7455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2" name="Google Shape;1222;p50"/>
          <p:cNvGrpSpPr/>
          <p:nvPr/>
        </p:nvGrpSpPr>
        <p:grpSpPr>
          <a:xfrm>
            <a:off x="2965011" y="-131003"/>
            <a:ext cx="5588031" cy="5975582"/>
            <a:chOff x="7567300" y="1541100"/>
            <a:chExt cx="3167100" cy="3386750"/>
          </a:xfrm>
        </p:grpSpPr>
        <p:sp>
          <p:nvSpPr>
            <p:cNvPr id="1223" name="Google Shape;1223;p50"/>
            <p:cNvSpPr/>
            <p:nvPr/>
          </p:nvSpPr>
          <p:spPr>
            <a:xfrm>
              <a:off x="7597075" y="1552100"/>
              <a:ext cx="3137325" cy="3375750"/>
            </a:xfrm>
            <a:custGeom>
              <a:avLst/>
              <a:gdLst/>
              <a:ahLst/>
              <a:cxnLst/>
              <a:rect l="l" t="t" r="r" b="b"/>
              <a:pathLst>
                <a:path w="125493" h="135030" extrusionOk="0">
                  <a:moveTo>
                    <a:pt x="6013" y="13824"/>
                  </a:moveTo>
                  <a:cubicBezTo>
                    <a:pt x="7692" y="13824"/>
                    <a:pt x="9061" y="15193"/>
                    <a:pt x="9061" y="16884"/>
                  </a:cubicBezTo>
                  <a:cubicBezTo>
                    <a:pt x="9061" y="18563"/>
                    <a:pt x="7692" y="19932"/>
                    <a:pt x="6013" y="19932"/>
                  </a:cubicBezTo>
                  <a:cubicBezTo>
                    <a:pt x="4322" y="19932"/>
                    <a:pt x="2953" y="18563"/>
                    <a:pt x="2953" y="16884"/>
                  </a:cubicBezTo>
                  <a:cubicBezTo>
                    <a:pt x="2953" y="15193"/>
                    <a:pt x="4322" y="13824"/>
                    <a:pt x="6013" y="13824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65"/>
                    <a:pt x="7692" y="38434"/>
                    <a:pt x="6013" y="38434"/>
                  </a:cubicBezTo>
                  <a:cubicBezTo>
                    <a:pt x="4322" y="38434"/>
                    <a:pt x="2953" y="37065"/>
                    <a:pt x="2953" y="35374"/>
                  </a:cubicBezTo>
                  <a:cubicBezTo>
                    <a:pt x="2953" y="33695"/>
                    <a:pt x="4322" y="32326"/>
                    <a:pt x="6013" y="32326"/>
                  </a:cubicBezTo>
                  <a:close/>
                  <a:moveTo>
                    <a:pt x="6013" y="52483"/>
                  </a:moveTo>
                  <a:cubicBezTo>
                    <a:pt x="7692" y="52483"/>
                    <a:pt x="9061" y="53853"/>
                    <a:pt x="9061" y="55531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2" y="58579"/>
                    <a:pt x="2953" y="57210"/>
                    <a:pt x="2953" y="55531"/>
                  </a:cubicBezTo>
                  <a:cubicBezTo>
                    <a:pt x="2953" y="53853"/>
                    <a:pt x="4322" y="52483"/>
                    <a:pt x="6013" y="52483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308"/>
                    <a:pt x="7692" y="78677"/>
                    <a:pt x="6013" y="78677"/>
                  </a:cubicBezTo>
                  <a:cubicBezTo>
                    <a:pt x="4322" y="78677"/>
                    <a:pt x="2953" y="77308"/>
                    <a:pt x="2953" y="75617"/>
                  </a:cubicBezTo>
                  <a:cubicBezTo>
                    <a:pt x="2953" y="73938"/>
                    <a:pt x="4322" y="72569"/>
                    <a:pt x="6013" y="72569"/>
                  </a:cubicBezTo>
                  <a:close/>
                  <a:moveTo>
                    <a:pt x="6013" y="92810"/>
                  </a:moveTo>
                  <a:cubicBezTo>
                    <a:pt x="7692" y="92810"/>
                    <a:pt x="9061" y="94179"/>
                    <a:pt x="9061" y="95858"/>
                  </a:cubicBezTo>
                  <a:cubicBezTo>
                    <a:pt x="9061" y="97548"/>
                    <a:pt x="7692" y="98918"/>
                    <a:pt x="6013" y="98918"/>
                  </a:cubicBezTo>
                  <a:cubicBezTo>
                    <a:pt x="4322" y="98918"/>
                    <a:pt x="2953" y="97548"/>
                    <a:pt x="2953" y="95858"/>
                  </a:cubicBezTo>
                  <a:cubicBezTo>
                    <a:pt x="2953" y="94179"/>
                    <a:pt x="4322" y="92810"/>
                    <a:pt x="6013" y="92810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6"/>
                    <a:pt x="7692" y="120587"/>
                    <a:pt x="6013" y="120587"/>
                  </a:cubicBezTo>
                  <a:cubicBezTo>
                    <a:pt x="4322" y="120587"/>
                    <a:pt x="2953" y="119206"/>
                    <a:pt x="2953" y="117527"/>
                  </a:cubicBezTo>
                  <a:cubicBezTo>
                    <a:pt x="2953" y="115848"/>
                    <a:pt x="4322" y="114479"/>
                    <a:pt x="6013" y="114479"/>
                  </a:cubicBezTo>
                  <a:close/>
                  <a:moveTo>
                    <a:pt x="0" y="1"/>
                  </a:moveTo>
                  <a:lnTo>
                    <a:pt x="0" y="135029"/>
                  </a:lnTo>
                  <a:lnTo>
                    <a:pt x="125492" y="135029"/>
                  </a:lnTo>
                  <a:lnTo>
                    <a:pt x="125492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4" name="Google Shape;1224;p50"/>
            <p:cNvSpPr/>
            <p:nvPr/>
          </p:nvSpPr>
          <p:spPr>
            <a:xfrm>
              <a:off x="7567300" y="1541100"/>
              <a:ext cx="3137325" cy="3375725"/>
            </a:xfrm>
            <a:custGeom>
              <a:avLst/>
              <a:gdLst/>
              <a:ahLst/>
              <a:cxnLst/>
              <a:rect l="l" t="t" r="r" b="b"/>
              <a:pathLst>
                <a:path w="125493" h="135029" extrusionOk="0">
                  <a:moveTo>
                    <a:pt x="6013" y="13823"/>
                  </a:moveTo>
                  <a:cubicBezTo>
                    <a:pt x="7692" y="13823"/>
                    <a:pt x="9061" y="15193"/>
                    <a:pt x="9061" y="16871"/>
                  </a:cubicBezTo>
                  <a:cubicBezTo>
                    <a:pt x="9061" y="18550"/>
                    <a:pt x="7692" y="19919"/>
                    <a:pt x="6013" y="19919"/>
                  </a:cubicBezTo>
                  <a:cubicBezTo>
                    <a:pt x="4323" y="19919"/>
                    <a:pt x="2953" y="18550"/>
                    <a:pt x="2953" y="16871"/>
                  </a:cubicBezTo>
                  <a:cubicBezTo>
                    <a:pt x="2953" y="15193"/>
                    <a:pt x="4323" y="13823"/>
                    <a:pt x="6013" y="13823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52"/>
                    <a:pt x="7692" y="38422"/>
                    <a:pt x="6013" y="38422"/>
                  </a:cubicBezTo>
                  <a:cubicBezTo>
                    <a:pt x="4323" y="38422"/>
                    <a:pt x="2953" y="37052"/>
                    <a:pt x="2953" y="35374"/>
                  </a:cubicBezTo>
                  <a:cubicBezTo>
                    <a:pt x="2953" y="33695"/>
                    <a:pt x="4323" y="32326"/>
                    <a:pt x="6013" y="32326"/>
                  </a:cubicBezTo>
                  <a:close/>
                  <a:moveTo>
                    <a:pt x="6013" y="52471"/>
                  </a:moveTo>
                  <a:cubicBezTo>
                    <a:pt x="7692" y="52471"/>
                    <a:pt x="9061" y="53840"/>
                    <a:pt x="9061" y="55519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3" y="58579"/>
                    <a:pt x="2953" y="57210"/>
                    <a:pt x="2953" y="55519"/>
                  </a:cubicBezTo>
                  <a:cubicBezTo>
                    <a:pt x="2953" y="53840"/>
                    <a:pt x="4323" y="52471"/>
                    <a:pt x="6013" y="52471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295"/>
                    <a:pt x="7692" y="78665"/>
                    <a:pt x="6013" y="78665"/>
                  </a:cubicBezTo>
                  <a:cubicBezTo>
                    <a:pt x="4323" y="78665"/>
                    <a:pt x="2953" y="77295"/>
                    <a:pt x="2953" y="75617"/>
                  </a:cubicBezTo>
                  <a:cubicBezTo>
                    <a:pt x="2953" y="73938"/>
                    <a:pt x="4323" y="72569"/>
                    <a:pt x="6013" y="72569"/>
                  </a:cubicBezTo>
                  <a:close/>
                  <a:moveTo>
                    <a:pt x="6013" y="92809"/>
                  </a:moveTo>
                  <a:cubicBezTo>
                    <a:pt x="7692" y="92809"/>
                    <a:pt x="9061" y="94178"/>
                    <a:pt x="9061" y="95857"/>
                  </a:cubicBezTo>
                  <a:cubicBezTo>
                    <a:pt x="9061" y="97536"/>
                    <a:pt x="7692" y="98905"/>
                    <a:pt x="6013" y="98905"/>
                  </a:cubicBezTo>
                  <a:cubicBezTo>
                    <a:pt x="4323" y="98905"/>
                    <a:pt x="2953" y="97536"/>
                    <a:pt x="2953" y="95857"/>
                  </a:cubicBezTo>
                  <a:cubicBezTo>
                    <a:pt x="2953" y="94178"/>
                    <a:pt x="4323" y="92809"/>
                    <a:pt x="6013" y="92809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5"/>
                    <a:pt x="7692" y="120575"/>
                    <a:pt x="6013" y="120575"/>
                  </a:cubicBezTo>
                  <a:cubicBezTo>
                    <a:pt x="4323" y="120575"/>
                    <a:pt x="2953" y="119205"/>
                    <a:pt x="2953" y="117527"/>
                  </a:cubicBezTo>
                  <a:cubicBezTo>
                    <a:pt x="2953" y="115848"/>
                    <a:pt x="4323" y="114479"/>
                    <a:pt x="6013" y="114479"/>
                  </a:cubicBezTo>
                  <a:close/>
                  <a:moveTo>
                    <a:pt x="1" y="0"/>
                  </a:moveTo>
                  <a:lnTo>
                    <a:pt x="1" y="135029"/>
                  </a:lnTo>
                  <a:lnTo>
                    <a:pt x="125492" y="135029"/>
                  </a:lnTo>
                  <a:lnTo>
                    <a:pt x="12549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25" name="Google Shape;1225;p50"/>
            <p:cNvSpPr/>
            <p:nvPr/>
          </p:nvSpPr>
          <p:spPr>
            <a:xfrm>
              <a:off x="8025700" y="19090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FF86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6" name="Google Shape;1226;p50"/>
            <p:cNvSpPr/>
            <p:nvPr/>
          </p:nvSpPr>
          <p:spPr>
            <a:xfrm>
              <a:off x="8025700" y="20709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7" name="Google Shape;1227;p50"/>
            <p:cNvSpPr/>
            <p:nvPr/>
          </p:nvSpPr>
          <p:spPr>
            <a:xfrm>
              <a:off x="8025700" y="22325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8" name="Google Shape;1228;p50"/>
            <p:cNvSpPr/>
            <p:nvPr/>
          </p:nvSpPr>
          <p:spPr>
            <a:xfrm>
              <a:off x="8025700" y="23944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9" name="Google Shape;1229;p50"/>
            <p:cNvSpPr/>
            <p:nvPr/>
          </p:nvSpPr>
          <p:spPr>
            <a:xfrm>
              <a:off x="8025700" y="25564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0" name="Google Shape;1230;p50"/>
            <p:cNvSpPr/>
            <p:nvPr/>
          </p:nvSpPr>
          <p:spPr>
            <a:xfrm>
              <a:off x="8025700" y="27183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1" name="Google Shape;1231;p50"/>
            <p:cNvSpPr/>
            <p:nvPr/>
          </p:nvSpPr>
          <p:spPr>
            <a:xfrm>
              <a:off x="8025700" y="28799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2" name="Google Shape;1232;p50"/>
            <p:cNvSpPr/>
            <p:nvPr/>
          </p:nvSpPr>
          <p:spPr>
            <a:xfrm>
              <a:off x="8025700" y="30418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3" name="Google Shape;1233;p50"/>
            <p:cNvSpPr/>
            <p:nvPr/>
          </p:nvSpPr>
          <p:spPr>
            <a:xfrm>
              <a:off x="8025700" y="32038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4" name="Google Shape;1234;p50"/>
            <p:cNvSpPr/>
            <p:nvPr/>
          </p:nvSpPr>
          <p:spPr>
            <a:xfrm>
              <a:off x="8025700" y="33657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5" name="Google Shape;1235;p50"/>
            <p:cNvSpPr/>
            <p:nvPr/>
          </p:nvSpPr>
          <p:spPr>
            <a:xfrm>
              <a:off x="8025700" y="35273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6" name="Google Shape;1236;p50"/>
            <p:cNvSpPr/>
            <p:nvPr/>
          </p:nvSpPr>
          <p:spPr>
            <a:xfrm>
              <a:off x="8025700" y="36892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7" name="Google Shape;1237;p50"/>
            <p:cNvSpPr/>
            <p:nvPr/>
          </p:nvSpPr>
          <p:spPr>
            <a:xfrm>
              <a:off x="8025700" y="38512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8" name="Google Shape;1238;p50"/>
            <p:cNvSpPr/>
            <p:nvPr/>
          </p:nvSpPr>
          <p:spPr>
            <a:xfrm>
              <a:off x="8025700" y="40131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9" name="Google Shape;1239;p50"/>
            <p:cNvSpPr/>
            <p:nvPr/>
          </p:nvSpPr>
          <p:spPr>
            <a:xfrm>
              <a:off x="8025700" y="41747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1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1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0" name="Google Shape;1240;p50"/>
            <p:cNvSpPr/>
            <p:nvPr/>
          </p:nvSpPr>
          <p:spPr>
            <a:xfrm>
              <a:off x="8025700" y="43366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1" name="Google Shape;1241;p50"/>
            <p:cNvSpPr/>
            <p:nvPr/>
          </p:nvSpPr>
          <p:spPr>
            <a:xfrm>
              <a:off x="8025700" y="44986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2" name="Google Shape;1242;p50"/>
            <p:cNvSpPr/>
            <p:nvPr/>
          </p:nvSpPr>
          <p:spPr>
            <a:xfrm>
              <a:off x="8025700" y="46605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44" name="Google Shape;1244;p50"/>
          <p:cNvSpPr txBox="1">
            <a:spLocks noGrp="1"/>
          </p:cNvSpPr>
          <p:nvPr>
            <p:ph type="title"/>
          </p:nvPr>
        </p:nvSpPr>
        <p:spPr>
          <a:xfrm>
            <a:off x="3695384" y="548523"/>
            <a:ext cx="4615152" cy="151185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dirty="0" smtClean="0"/>
              <a:t>Основні тотожності для кореня </a:t>
            </a:r>
            <a:r>
              <a:rPr lang="en-US" sz="3200" dirty="0" smtClean="0"/>
              <a:t>n</a:t>
            </a:r>
            <a:r>
              <a:rPr lang="uk-UA" sz="3200" dirty="0" smtClean="0"/>
              <a:t>-го степеня:</a:t>
            </a:r>
            <a:endParaRPr sz="3200" dirty="0"/>
          </a:p>
        </p:txBody>
      </p:sp>
      <p:sp>
        <p:nvSpPr>
          <p:cNvPr id="1251" name="Google Shape;1251;p50"/>
          <p:cNvSpPr/>
          <p:nvPr/>
        </p:nvSpPr>
        <p:spPr>
          <a:xfrm>
            <a:off x="2327122" y="136576"/>
            <a:ext cx="1485703" cy="376706"/>
          </a:xfrm>
          <a:custGeom>
            <a:avLst/>
            <a:gdLst/>
            <a:ahLst/>
            <a:cxnLst/>
            <a:rect l="l" t="t" r="r" b="b"/>
            <a:pathLst>
              <a:path w="22075" h="5597" extrusionOk="0">
                <a:moveTo>
                  <a:pt x="393" y="1"/>
                </a:moveTo>
                <a:cubicBezTo>
                  <a:pt x="334" y="334"/>
                  <a:pt x="226" y="691"/>
                  <a:pt x="191" y="870"/>
                </a:cubicBezTo>
                <a:cubicBezTo>
                  <a:pt x="48" y="2072"/>
                  <a:pt x="0" y="3275"/>
                  <a:pt x="36" y="4501"/>
                </a:cubicBezTo>
                <a:lnTo>
                  <a:pt x="22015" y="5597"/>
                </a:lnTo>
                <a:cubicBezTo>
                  <a:pt x="22015" y="4597"/>
                  <a:pt x="22015" y="3585"/>
                  <a:pt x="22027" y="2584"/>
                </a:cubicBezTo>
                <a:cubicBezTo>
                  <a:pt x="22074" y="2120"/>
                  <a:pt x="22015" y="1584"/>
                  <a:pt x="22039" y="1084"/>
                </a:cubicBezTo>
                <a:lnTo>
                  <a:pt x="393" y="1"/>
                </a:lnTo>
                <a:close/>
              </a:path>
            </a:pathLst>
          </a:custGeom>
          <a:solidFill>
            <a:srgbClr val="FF866A">
              <a:alpha val="765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52" name="Google Shape;1252;p50"/>
          <p:cNvGrpSpPr/>
          <p:nvPr/>
        </p:nvGrpSpPr>
        <p:grpSpPr>
          <a:xfrm>
            <a:off x="333761" y="1800968"/>
            <a:ext cx="2925462" cy="3256018"/>
            <a:chOff x="2195483" y="2940953"/>
            <a:chExt cx="1154067" cy="1218347"/>
          </a:xfrm>
        </p:grpSpPr>
        <p:sp>
          <p:nvSpPr>
            <p:cNvPr id="1253" name="Google Shape;1253;p50"/>
            <p:cNvSpPr/>
            <p:nvPr/>
          </p:nvSpPr>
          <p:spPr>
            <a:xfrm>
              <a:off x="2221400" y="3024300"/>
              <a:ext cx="1128150" cy="1135000"/>
            </a:xfrm>
            <a:custGeom>
              <a:avLst/>
              <a:gdLst/>
              <a:ahLst/>
              <a:cxnLst/>
              <a:rect l="l" t="t" r="r" b="b"/>
              <a:pathLst>
                <a:path w="45126" h="45400" extrusionOk="0">
                  <a:moveTo>
                    <a:pt x="1572" y="1"/>
                  </a:moveTo>
                  <a:lnTo>
                    <a:pt x="0" y="37506"/>
                  </a:lnTo>
                  <a:lnTo>
                    <a:pt x="6096" y="43816"/>
                  </a:lnTo>
                  <a:lnTo>
                    <a:pt x="43291" y="45399"/>
                  </a:lnTo>
                  <a:lnTo>
                    <a:pt x="45125" y="1835"/>
                  </a:lnTo>
                  <a:lnTo>
                    <a:pt x="1572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4" name="Google Shape;1254;p50"/>
            <p:cNvSpPr/>
            <p:nvPr/>
          </p:nvSpPr>
          <p:spPr>
            <a:xfrm>
              <a:off x="2195483" y="3024600"/>
              <a:ext cx="1128125" cy="1134700"/>
            </a:xfrm>
            <a:custGeom>
              <a:avLst/>
              <a:gdLst/>
              <a:ahLst/>
              <a:cxnLst/>
              <a:rect l="l" t="t" r="r" b="b"/>
              <a:pathLst>
                <a:path w="45125" h="45388" extrusionOk="0">
                  <a:moveTo>
                    <a:pt x="1584" y="1"/>
                  </a:moveTo>
                  <a:lnTo>
                    <a:pt x="0" y="37505"/>
                  </a:lnTo>
                  <a:lnTo>
                    <a:pt x="6108" y="43816"/>
                  </a:lnTo>
                  <a:lnTo>
                    <a:pt x="43291" y="45387"/>
                  </a:lnTo>
                  <a:lnTo>
                    <a:pt x="45125" y="1834"/>
                  </a:lnTo>
                  <a:lnTo>
                    <a:pt x="1584" y="1"/>
                  </a:lnTo>
                  <a:close/>
                </a:path>
              </a:pathLst>
            </a:custGeom>
            <a:solidFill>
              <a:srgbClr val="58CBC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endParaRPr>
            </a:p>
          </p:txBody>
        </p:sp>
        <p:sp>
          <p:nvSpPr>
            <p:cNvPr id="1255" name="Google Shape;1255;p50"/>
            <p:cNvSpPr/>
            <p:nvPr/>
          </p:nvSpPr>
          <p:spPr>
            <a:xfrm>
              <a:off x="2202650" y="3943475"/>
              <a:ext cx="159275" cy="157775"/>
            </a:xfrm>
            <a:custGeom>
              <a:avLst/>
              <a:gdLst/>
              <a:ahLst/>
              <a:cxnLst/>
              <a:rect l="l" t="t" r="r" b="b"/>
              <a:pathLst>
                <a:path w="6371" h="6311" extrusionOk="0">
                  <a:moveTo>
                    <a:pt x="0" y="0"/>
                  </a:moveTo>
                  <a:lnTo>
                    <a:pt x="6108" y="6311"/>
                  </a:lnTo>
                  <a:lnTo>
                    <a:pt x="6370" y="2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6" name="Google Shape;1256;p50"/>
            <p:cNvSpPr/>
            <p:nvPr/>
          </p:nvSpPr>
          <p:spPr>
            <a:xfrm>
              <a:off x="2483608" y="2940953"/>
              <a:ext cx="551875" cy="187905"/>
            </a:xfrm>
            <a:custGeom>
              <a:avLst/>
              <a:gdLst/>
              <a:ahLst/>
              <a:cxnLst/>
              <a:rect l="l" t="t" r="r" b="b"/>
              <a:pathLst>
                <a:path w="22075" h="5597" extrusionOk="0">
                  <a:moveTo>
                    <a:pt x="393" y="1"/>
                  </a:moveTo>
                  <a:cubicBezTo>
                    <a:pt x="334" y="334"/>
                    <a:pt x="226" y="691"/>
                    <a:pt x="191" y="870"/>
                  </a:cubicBezTo>
                  <a:cubicBezTo>
                    <a:pt x="48" y="2072"/>
                    <a:pt x="0" y="3275"/>
                    <a:pt x="36" y="4501"/>
                  </a:cubicBezTo>
                  <a:lnTo>
                    <a:pt x="22015" y="5597"/>
                  </a:lnTo>
                  <a:cubicBezTo>
                    <a:pt x="22015" y="4597"/>
                    <a:pt x="22015" y="3585"/>
                    <a:pt x="22027" y="2584"/>
                  </a:cubicBezTo>
                  <a:cubicBezTo>
                    <a:pt x="22074" y="2120"/>
                    <a:pt x="22015" y="1584"/>
                    <a:pt x="22039" y="1084"/>
                  </a:cubicBezTo>
                  <a:lnTo>
                    <a:pt x="393" y="1"/>
                  </a:lnTo>
                  <a:close/>
                </a:path>
              </a:pathLst>
            </a:custGeom>
            <a:solidFill>
              <a:srgbClr val="BA9EC5">
                <a:alpha val="793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57" name="Google Shape;1257;p50"/>
          <p:cNvGrpSpPr/>
          <p:nvPr/>
        </p:nvGrpSpPr>
        <p:grpSpPr>
          <a:xfrm>
            <a:off x="-3201" y="85491"/>
            <a:ext cx="3036476" cy="1500892"/>
            <a:chOff x="2005600" y="1350619"/>
            <a:chExt cx="1165950" cy="1182281"/>
          </a:xfrm>
        </p:grpSpPr>
        <p:sp>
          <p:nvSpPr>
            <p:cNvPr id="1258" name="Google Shape;1258;p50"/>
            <p:cNvSpPr/>
            <p:nvPr/>
          </p:nvSpPr>
          <p:spPr>
            <a:xfrm>
              <a:off x="2024050" y="1377375"/>
              <a:ext cx="1147500" cy="1155525"/>
            </a:xfrm>
            <a:custGeom>
              <a:avLst/>
              <a:gdLst/>
              <a:ahLst/>
              <a:cxnLst/>
              <a:rect l="l" t="t" r="r" b="b"/>
              <a:pathLst>
                <a:path w="45900" h="46221" extrusionOk="0">
                  <a:moveTo>
                    <a:pt x="43506" y="1"/>
                  </a:moveTo>
                  <a:lnTo>
                    <a:pt x="1" y="2704"/>
                  </a:lnTo>
                  <a:lnTo>
                    <a:pt x="2715" y="46221"/>
                  </a:lnTo>
                  <a:lnTo>
                    <a:pt x="41029" y="43828"/>
                  </a:lnTo>
                  <a:lnTo>
                    <a:pt x="45899" y="38303"/>
                  </a:lnTo>
                  <a:lnTo>
                    <a:pt x="43506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9" name="Google Shape;1259;p50"/>
            <p:cNvSpPr/>
            <p:nvPr/>
          </p:nvSpPr>
          <p:spPr>
            <a:xfrm>
              <a:off x="2026880" y="1350619"/>
              <a:ext cx="1111055" cy="1155825"/>
            </a:xfrm>
            <a:custGeom>
              <a:avLst/>
              <a:gdLst/>
              <a:ahLst/>
              <a:cxnLst/>
              <a:rect l="l" t="t" r="r" b="b"/>
              <a:pathLst>
                <a:path w="45899" h="46233" extrusionOk="0">
                  <a:moveTo>
                    <a:pt x="43494" y="1"/>
                  </a:moveTo>
                  <a:lnTo>
                    <a:pt x="0" y="2715"/>
                  </a:lnTo>
                  <a:lnTo>
                    <a:pt x="2703" y="46233"/>
                  </a:lnTo>
                  <a:lnTo>
                    <a:pt x="41029" y="43828"/>
                  </a:lnTo>
                  <a:lnTo>
                    <a:pt x="45899" y="38315"/>
                  </a:lnTo>
                  <a:lnTo>
                    <a:pt x="434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k-UA" sz="28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man Old Style" panose="02050604050505020204" pitchFamily="18" charset="0"/>
                </a:rPr>
                <a:t>Пригадаємо…</a:t>
              </a: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60" name="Google Shape;1260;p50"/>
            <p:cNvSpPr/>
            <p:nvPr/>
          </p:nvSpPr>
          <p:spPr>
            <a:xfrm>
              <a:off x="3022975" y="2316475"/>
              <a:ext cx="130100" cy="137850"/>
            </a:xfrm>
            <a:custGeom>
              <a:avLst/>
              <a:gdLst/>
              <a:ahLst/>
              <a:cxnLst/>
              <a:rect l="l" t="t" r="r" b="b"/>
              <a:pathLst>
                <a:path w="5204" h="5514" extrusionOk="0">
                  <a:moveTo>
                    <a:pt x="5204" y="1"/>
                  </a:moveTo>
                  <a:lnTo>
                    <a:pt x="1" y="322"/>
                  </a:lnTo>
                  <a:lnTo>
                    <a:pt x="334" y="5514"/>
                  </a:lnTo>
                  <a:lnTo>
                    <a:pt x="5204" y="1"/>
                  </a:lnTo>
                  <a:close/>
                </a:path>
              </a:pathLst>
            </a:custGeom>
            <a:solidFill>
              <a:srgbClr val="FF7A5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1" name="Google Shape;1261;p50"/>
            <p:cNvSpPr/>
            <p:nvPr/>
          </p:nvSpPr>
          <p:spPr>
            <a:xfrm rot="21115673">
              <a:off x="2005600" y="1600217"/>
              <a:ext cx="100654" cy="854107"/>
            </a:xfrm>
            <a:custGeom>
              <a:avLst/>
              <a:gdLst/>
              <a:ahLst/>
              <a:cxnLst/>
              <a:rect l="l" t="t" r="r" b="b"/>
              <a:pathLst>
                <a:path w="5311" h="18967" extrusionOk="0">
                  <a:moveTo>
                    <a:pt x="4477" y="0"/>
                  </a:moveTo>
                  <a:cubicBezTo>
                    <a:pt x="4072" y="155"/>
                    <a:pt x="3405" y="95"/>
                    <a:pt x="3072" y="119"/>
                  </a:cubicBezTo>
                  <a:cubicBezTo>
                    <a:pt x="2048" y="191"/>
                    <a:pt x="1024" y="262"/>
                    <a:pt x="0" y="274"/>
                  </a:cubicBezTo>
                  <a:lnTo>
                    <a:pt x="822" y="18967"/>
                  </a:lnTo>
                  <a:cubicBezTo>
                    <a:pt x="1112" y="18910"/>
                    <a:pt x="1405" y="18894"/>
                    <a:pt x="1697" y="18894"/>
                  </a:cubicBezTo>
                  <a:cubicBezTo>
                    <a:pt x="2030" y="18894"/>
                    <a:pt x="2364" y="18914"/>
                    <a:pt x="2693" y="18914"/>
                  </a:cubicBezTo>
                  <a:cubicBezTo>
                    <a:pt x="2796" y="18914"/>
                    <a:pt x="2898" y="18912"/>
                    <a:pt x="3001" y="18907"/>
                  </a:cubicBezTo>
                  <a:cubicBezTo>
                    <a:pt x="3560" y="18883"/>
                    <a:pt x="4096" y="18776"/>
                    <a:pt x="4644" y="18741"/>
                  </a:cubicBezTo>
                  <a:cubicBezTo>
                    <a:pt x="4759" y="18733"/>
                    <a:pt x="4906" y="18722"/>
                    <a:pt x="5048" y="18722"/>
                  </a:cubicBezTo>
                  <a:cubicBezTo>
                    <a:pt x="5141" y="18722"/>
                    <a:pt x="5231" y="18727"/>
                    <a:pt x="5310" y="18741"/>
                  </a:cubicBezTo>
                  <a:lnTo>
                    <a:pt x="4477" y="0"/>
                  </a:lnTo>
                  <a:close/>
                </a:path>
              </a:pathLst>
            </a:custGeom>
            <a:solidFill>
              <a:srgbClr val="FFAC58">
                <a:alpha val="72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3" name="Google Shape;1244;p50"/>
          <p:cNvSpPr txBox="1">
            <a:spLocks noGrp="1"/>
          </p:cNvSpPr>
          <p:nvPr>
            <p:ph type="title"/>
          </p:nvPr>
        </p:nvSpPr>
        <p:spPr>
          <a:xfrm rot="190442">
            <a:off x="288334" y="2225452"/>
            <a:ext cx="3082012" cy="11933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dirty="0" smtClean="0"/>
              <a:t>Основні тотожності для кореня квадратного:</a:t>
            </a:r>
            <a:endParaRPr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4035456" y="48170"/>
            <a:ext cx="34996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err="1" smtClean="0">
                <a:latin typeface="Bookman Old Style" panose="02050604050505020204" pitchFamily="18" charset="0"/>
              </a:rPr>
              <a:t>Запам</a:t>
            </a:r>
            <a:r>
              <a:rPr lang="en-US" sz="2800" b="1" i="1" dirty="0" smtClean="0">
                <a:latin typeface="Bookman Old Style" panose="02050604050505020204" pitchFamily="18" charset="0"/>
              </a:rPr>
              <a:t>’</a:t>
            </a:r>
            <a:r>
              <a:rPr lang="uk-UA" sz="2800" b="1" i="1" dirty="0" err="1" smtClean="0">
                <a:latin typeface="Bookman Old Style" panose="02050604050505020204" pitchFamily="18" charset="0"/>
              </a:rPr>
              <a:t>ятаємо</a:t>
            </a:r>
            <a:r>
              <a:rPr lang="uk-UA" sz="2800" b="1" i="1" dirty="0" smtClean="0">
                <a:latin typeface="Bookman Old Style" panose="02050604050505020204" pitchFamily="18" charset="0"/>
              </a:rPr>
              <a:t>…</a:t>
            </a:r>
            <a:endParaRPr lang="uk-UA" sz="2800" b="1" i="1" dirty="0">
              <a:latin typeface="Bookman Old Style" panose="0205060405050502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кутник 1"/>
              <p:cNvSpPr/>
              <p:nvPr/>
            </p:nvSpPr>
            <p:spPr>
              <a:xfrm rot="269683">
                <a:off x="444432" y="3252940"/>
                <a:ext cx="2568011" cy="5915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uk-UA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uk-UA" sz="2400" b="1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400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uk-UA" sz="2400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2400" b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2400" b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uk-UA" sz="2400" b="1" dirty="0"/>
              </a:p>
            </p:txBody>
          </p:sp>
        </mc:Choice>
        <mc:Fallback xmlns="">
          <p:sp>
            <p:nvSpPr>
              <p:cNvPr id="2" name="Прямокут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69683">
                <a:off x="444432" y="3252940"/>
                <a:ext cx="2568011" cy="59157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кутник 2"/>
              <p:cNvSpPr/>
              <p:nvPr/>
            </p:nvSpPr>
            <p:spPr>
              <a:xfrm rot="236835">
                <a:off x="377254" y="3793403"/>
                <a:ext cx="2504788" cy="55758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uk-UA" sz="24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  <m:r>
                        <a:rPr lang="uk-UA" sz="2400" b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</m:d>
                      <m:r>
                        <a:rPr lang="uk-UA" sz="2400" b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2400" b="1">
                          <a:latin typeface="Cambria Math" panose="02040503050406030204" pitchFamily="18" charset="0"/>
                        </a:rPr>
                        <m:t>∈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𝑹</m:t>
                      </m:r>
                    </m:oMath>
                  </m:oMathPara>
                </a14:m>
                <a:endParaRPr lang="uk-UA" sz="2400" b="1" dirty="0"/>
              </a:p>
            </p:txBody>
          </p:sp>
        </mc:Choice>
        <mc:Fallback xmlns="">
          <p:sp>
            <p:nvSpPr>
              <p:cNvPr id="3" name="Прямокут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36835">
                <a:off x="377254" y="3793403"/>
                <a:ext cx="2504788" cy="55758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кутник 4"/>
              <p:cNvSpPr/>
              <p:nvPr/>
            </p:nvSpPr>
            <p:spPr>
              <a:xfrm>
                <a:off x="3571334" y="2117740"/>
                <a:ext cx="4423903" cy="5506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uk-UA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ctrlPr>
                                    <a:rPr lang="uk-UA" sz="2400" b="1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>
                                  <m:r>
                                    <a:rPr lang="uk-UA" sz="2400" b="1" i="1">
                                      <a:latin typeface="Cambria Math" panose="02040503050406030204" pitchFamily="18" charset="0"/>
                                    </a:rPr>
                                    <m:t>𝒏</m:t>
                                  </m:r>
                                </m:deg>
                                <m:e>
                                  <m:r>
                                    <a:rPr lang="uk-UA" sz="2400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</m:sSup>
                      <m:r>
                        <a:rPr lang="uk-UA" sz="2400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2400" b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2400" b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uk-UA" sz="2400" b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uk-UA" sz="2400" b="1">
                          <a:latin typeface="Cambria Math" panose="02040503050406030204" pitchFamily="18" charset="0"/>
                        </a:rPr>
                        <m:t>∈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𝑵</m:t>
                      </m:r>
                      <m:r>
                        <a:rPr lang="uk-UA" sz="2400" b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2400" b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𝟐</m:t>
                      </m:r>
                    </m:oMath>
                  </m:oMathPara>
                </a14:m>
                <a:endParaRPr lang="uk-UA" sz="2400" b="1" dirty="0"/>
              </a:p>
            </p:txBody>
          </p:sp>
        </mc:Choice>
        <mc:Fallback xmlns="">
          <p:sp>
            <p:nvSpPr>
              <p:cNvPr id="5" name="Прямокут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1334" y="2117740"/>
                <a:ext cx="4423903" cy="5506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кутник 5"/>
              <p:cNvSpPr/>
              <p:nvPr/>
            </p:nvSpPr>
            <p:spPr>
              <a:xfrm>
                <a:off x="3554190" y="2823420"/>
                <a:ext cx="4519827" cy="4684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r>
                            <a:rPr lang="uk-UA" sz="2400" b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</m:rad>
                      <m:r>
                        <a:rPr lang="uk-UA" sz="2400" b="1">
                          <a:latin typeface="Cambria Math" panose="02040503050406030204" pitchFamily="18" charset="0"/>
                        </a:rPr>
                        <m:t>=−</m:t>
                      </m:r>
                      <m:rad>
                        <m:radPr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</m:rad>
                      <m:r>
                        <a:rPr lang="uk-UA" sz="2400" b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2400" b="1">
                          <a:latin typeface="Cambria Math" panose="02040503050406030204" pitchFamily="18" charset="0"/>
                        </a:rPr>
                        <m:t>∈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𝑹</m:t>
                      </m:r>
                      <m:r>
                        <a:rPr lang="uk-UA" sz="2400" b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uk-UA" sz="2400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𝒌</m:t>
                      </m:r>
                      <m:r>
                        <a:rPr lang="uk-UA" sz="2400" b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𝟏</m:t>
                      </m:r>
                    </m:oMath>
                  </m:oMathPara>
                </a14:m>
                <a:endParaRPr lang="uk-UA" sz="2400" b="1" dirty="0"/>
              </a:p>
            </p:txBody>
          </p:sp>
        </mc:Choice>
        <mc:Fallback xmlns="">
          <p:sp>
            <p:nvSpPr>
              <p:cNvPr id="6" name="Прямокут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4190" y="2823420"/>
                <a:ext cx="4519827" cy="46846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ямокутник 6"/>
          <p:cNvSpPr/>
          <p:nvPr/>
        </p:nvSpPr>
        <p:spPr>
          <a:xfrm>
            <a:off x="3675841" y="354888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1800" b="1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!!! </a:t>
            </a:r>
            <a:r>
              <a:rPr lang="uk-UA" sz="18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Корінь парного степеня існує лише з невід’</a:t>
            </a:r>
            <a:r>
              <a:rPr lang="ru-RU" sz="1800" i="1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ємного</a:t>
            </a:r>
            <a:r>
              <a:rPr lang="ru-RU" sz="18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числа.</a:t>
            </a:r>
            <a:r>
              <a:rPr lang="uk-UA" sz="18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Корінь непарного степеня існує з будь-якого числа і до того ж тільки один.</a:t>
            </a:r>
            <a:endParaRPr lang="uk-UA" sz="16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кутник 7"/>
              <p:cNvSpPr/>
              <p:nvPr/>
            </p:nvSpPr>
            <p:spPr>
              <a:xfrm rot="152595">
                <a:off x="323789" y="4318349"/>
                <a:ext cx="2809295" cy="55758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uk-UA" sz="24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sup>
                          </m:sSup>
                        </m:e>
                      </m:rad>
                      <m:r>
                        <a:rPr lang="uk-UA" sz="2400" b="1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uk-UA" sz="24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sup>
                          </m:sSup>
                        </m:e>
                      </m:d>
                      <m:r>
                        <a:rPr lang="uk-UA" sz="24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∈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𝑹</m:t>
                      </m:r>
                    </m:oMath>
                  </m:oMathPara>
                </a14:m>
                <a:endParaRPr lang="uk-UA" sz="2400" b="1" i="1" dirty="0"/>
              </a:p>
            </p:txBody>
          </p:sp>
        </mc:Choice>
        <mc:Fallback xmlns="">
          <p:sp>
            <p:nvSpPr>
              <p:cNvPr id="8" name="Прямокут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52595">
                <a:off x="323789" y="4318349"/>
                <a:ext cx="2809295" cy="55758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4" grpId="0"/>
      <p:bldP spid="43" grpId="0"/>
      <p:bldP spid="4" grpId="0"/>
      <p:bldP spid="2" grpId="0"/>
      <p:bldP spid="3" grpId="0"/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кутник 2"/>
              <p:cNvSpPr/>
              <p:nvPr/>
            </p:nvSpPr>
            <p:spPr>
              <a:xfrm>
                <a:off x="3244432" y="482563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3" name="Прямокут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432" y="482563"/>
                <a:ext cx="689428" cy="52251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кутник 13"/>
              <p:cNvSpPr/>
              <p:nvPr/>
            </p:nvSpPr>
            <p:spPr>
              <a:xfrm>
                <a:off x="3934045" y="481368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81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4" name="Прямокут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4045" y="481368"/>
                <a:ext cx="689428" cy="52251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Прямокутник 14"/>
              <p:cNvSpPr/>
              <p:nvPr/>
            </p:nvSpPr>
            <p:spPr>
              <a:xfrm>
                <a:off x="4623187" y="478548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1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g>
                        <m:e>
                          <m: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−32</m:t>
                          </m:r>
                        </m:e>
                      </m:rad>
                    </m:oMath>
                  </m:oMathPara>
                </a14:m>
                <a:endParaRPr lang="uk-UA" sz="1200" dirty="0"/>
              </a:p>
            </p:txBody>
          </p:sp>
        </mc:Choice>
        <mc:Fallback xmlns="">
          <p:sp>
            <p:nvSpPr>
              <p:cNvPr id="15" name="Прямокут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3187" y="478548"/>
                <a:ext cx="689428" cy="522515"/>
              </a:xfrm>
              <a:prstGeom prst="rect">
                <a:avLst/>
              </a:prstGeom>
              <a:blipFill>
                <a:blip r:embed="rId4"/>
                <a:stretch>
                  <a:fillRect l="-2655" r="-177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кутник 15"/>
              <p:cNvSpPr/>
              <p:nvPr/>
            </p:nvSpPr>
            <p:spPr>
              <a:xfrm>
                <a:off x="5312198" y="477302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6" name="Прямокут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2198" y="477302"/>
                <a:ext cx="689428" cy="52251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кутник 16"/>
              <p:cNvSpPr/>
              <p:nvPr/>
            </p:nvSpPr>
            <p:spPr>
              <a:xfrm>
                <a:off x="2566685" y="1005352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25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7" name="Прямокут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6685" y="1005352"/>
                <a:ext cx="689428" cy="52251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Прямокутник 17"/>
              <p:cNvSpPr/>
              <p:nvPr/>
            </p:nvSpPr>
            <p:spPr>
              <a:xfrm>
                <a:off x="1873555" y="1523312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1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uk-UA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−27</m:t>
                          </m:r>
                        </m:e>
                      </m:rad>
                    </m:oMath>
                  </m:oMathPara>
                </a14:m>
                <a:endParaRPr lang="uk-UA" sz="1200" dirty="0"/>
              </a:p>
            </p:txBody>
          </p:sp>
        </mc:Choice>
        <mc:Fallback xmlns="">
          <p:sp>
            <p:nvSpPr>
              <p:cNvPr id="18" name="Прямокутник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3555" y="1523312"/>
                <a:ext cx="689428" cy="522515"/>
              </a:xfrm>
              <a:prstGeom prst="rect">
                <a:avLst/>
              </a:prstGeom>
              <a:blipFill>
                <a:blip r:embed="rId7"/>
                <a:stretch>
                  <a:fillRect l="-2655" r="-177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Прямокутник 18"/>
              <p:cNvSpPr/>
              <p:nvPr/>
            </p:nvSpPr>
            <p:spPr>
              <a:xfrm>
                <a:off x="5994685" y="1001771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121</m:t>
                          </m:r>
                        </m:e>
                      </m:rad>
                    </m:oMath>
                  </m:oMathPara>
                </a14:m>
                <a:endParaRPr lang="uk-UA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9" name="Прямокутник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4685" y="1001771"/>
                <a:ext cx="689428" cy="522515"/>
              </a:xfrm>
              <a:prstGeom prst="rect">
                <a:avLst/>
              </a:prstGeom>
              <a:blipFill>
                <a:blip r:embed="rId8"/>
                <a:stretch>
                  <a:fillRect r="-88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Прямокутник 19"/>
              <p:cNvSpPr/>
              <p:nvPr/>
            </p:nvSpPr>
            <p:spPr>
              <a:xfrm>
                <a:off x="6673790" y="1523992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32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20" name="Прямокутник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3790" y="1523992"/>
                <a:ext cx="689428" cy="52251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Прямокутник 20"/>
              <p:cNvSpPr/>
              <p:nvPr/>
            </p:nvSpPr>
            <p:spPr>
              <a:xfrm>
                <a:off x="7358975" y="2016934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16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21" name="Прямокутник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8975" y="2016934"/>
                <a:ext cx="689428" cy="52251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Прямокутник 21"/>
              <p:cNvSpPr/>
              <p:nvPr/>
            </p:nvSpPr>
            <p:spPr>
              <a:xfrm>
                <a:off x="1185645" y="2039795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−8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22" name="Прямокутник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5645" y="2039795"/>
                <a:ext cx="689428" cy="52251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Прямокутник 22"/>
              <p:cNvSpPr/>
              <p:nvPr/>
            </p:nvSpPr>
            <p:spPr>
              <a:xfrm>
                <a:off x="1181879" y="3083304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1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uk-UA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−64</m:t>
                          </m:r>
                        </m:e>
                      </m:rad>
                    </m:oMath>
                  </m:oMathPara>
                </a14:m>
                <a:endParaRPr lang="uk-UA" sz="1200" dirty="0"/>
              </a:p>
            </p:txBody>
          </p:sp>
        </mc:Choice>
        <mc:Fallback xmlns="">
          <p:sp>
            <p:nvSpPr>
              <p:cNvPr id="23" name="Прямокутник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1879" y="3083304"/>
                <a:ext cx="689428" cy="522515"/>
              </a:xfrm>
              <a:prstGeom prst="rect">
                <a:avLst/>
              </a:prstGeom>
              <a:blipFill>
                <a:blip r:embed="rId12"/>
                <a:stretch>
                  <a:fillRect l="-2655" r="-177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Прямокутник 23"/>
              <p:cNvSpPr/>
              <p:nvPr/>
            </p:nvSpPr>
            <p:spPr>
              <a:xfrm>
                <a:off x="1189793" y="2561428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625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24" name="Прямокутник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9793" y="2561428"/>
                <a:ext cx="689428" cy="522515"/>
              </a:xfrm>
              <a:prstGeom prst="rect">
                <a:avLst/>
              </a:prstGeom>
              <a:blipFill>
                <a:blip r:embed="rId13"/>
                <a:stretch>
                  <a:fillRect l="-4425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Прямокутник 24"/>
              <p:cNvSpPr/>
              <p:nvPr/>
            </p:nvSpPr>
            <p:spPr>
              <a:xfrm>
                <a:off x="1871817" y="3591790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25" name="Прямокутник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1817" y="3591790"/>
                <a:ext cx="689428" cy="522515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Прямокутник 25"/>
              <p:cNvSpPr/>
              <p:nvPr/>
            </p:nvSpPr>
            <p:spPr>
              <a:xfrm>
                <a:off x="2551090" y="4118940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9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26" name="Прямокутник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1090" y="4118940"/>
                <a:ext cx="689428" cy="522515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Прямокутник 26"/>
              <p:cNvSpPr/>
              <p:nvPr/>
            </p:nvSpPr>
            <p:spPr>
              <a:xfrm>
                <a:off x="3229428" y="4620985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27" name="Прямокутник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9428" y="4620985"/>
                <a:ext cx="689428" cy="522515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Прямокутник 27"/>
              <p:cNvSpPr/>
              <p:nvPr/>
            </p:nvSpPr>
            <p:spPr>
              <a:xfrm>
                <a:off x="3916161" y="4613803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13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28" name="Прямокутник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6161" y="4613803"/>
                <a:ext cx="689428" cy="522515"/>
              </a:xfrm>
              <a:prstGeom prst="rect">
                <a:avLst/>
              </a:prstGeom>
              <a:blipFill>
                <a:blip r:embed="rId17"/>
                <a:stretch>
                  <a:fillRect l="-3509" r="-263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Прямокутник 28"/>
              <p:cNvSpPr/>
              <p:nvPr/>
            </p:nvSpPr>
            <p:spPr>
              <a:xfrm>
                <a:off x="4604771" y="4620985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14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29" name="Прямокутник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4771" y="4620985"/>
                <a:ext cx="689428" cy="522515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Прямокутник 29"/>
              <p:cNvSpPr/>
              <p:nvPr/>
            </p:nvSpPr>
            <p:spPr>
              <a:xfrm>
                <a:off x="5294265" y="4617175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30" name="Прямокутник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4265" y="4617175"/>
                <a:ext cx="689428" cy="522515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Прямокутник 30"/>
              <p:cNvSpPr/>
              <p:nvPr/>
            </p:nvSpPr>
            <p:spPr>
              <a:xfrm>
                <a:off x="5982042" y="4099630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−9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31" name="Прямокутник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2042" y="4099630"/>
                <a:ext cx="689428" cy="522515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Прямокутник 31"/>
              <p:cNvSpPr/>
              <p:nvPr/>
            </p:nvSpPr>
            <p:spPr>
              <a:xfrm>
                <a:off x="6669311" y="3575953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17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32" name="Прямокутник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9311" y="3575953"/>
                <a:ext cx="689428" cy="522515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Прямокутник 32"/>
              <p:cNvSpPr/>
              <p:nvPr/>
            </p:nvSpPr>
            <p:spPr>
              <a:xfrm>
                <a:off x="7351997" y="3052498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33" name="Прямокутник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1997" y="3052498"/>
                <a:ext cx="689428" cy="522515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Прямокутник 33"/>
              <p:cNvSpPr/>
              <p:nvPr/>
            </p:nvSpPr>
            <p:spPr>
              <a:xfrm>
                <a:off x="7344118" y="2534716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34" name="Прямокутник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4118" y="2534716"/>
                <a:ext cx="689428" cy="522515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Прямокутник 34"/>
              <p:cNvSpPr/>
              <p:nvPr/>
            </p:nvSpPr>
            <p:spPr>
              <a:xfrm>
                <a:off x="3250546" y="996340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16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r>
                            <a:rPr lang="uk-UA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−0,5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35" name="Прямокутник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0546" y="996340"/>
                <a:ext cx="689428" cy="522515"/>
              </a:xfrm>
              <a:prstGeom prst="rect">
                <a:avLst/>
              </a:prstGeom>
              <a:blipFill>
                <a:blip r:embed="rId24"/>
                <a:stretch>
                  <a:fillRect l="-88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Прямокутник 36"/>
              <p:cNvSpPr/>
              <p:nvPr/>
            </p:nvSpPr>
            <p:spPr>
              <a:xfrm>
                <a:off x="4623631" y="1000089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−4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37" name="Прямокутник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3631" y="1000089"/>
                <a:ext cx="689428" cy="522515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Прямокутник 37"/>
              <p:cNvSpPr/>
              <p:nvPr/>
            </p:nvSpPr>
            <p:spPr>
              <a:xfrm>
                <a:off x="5310551" y="996482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−9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38" name="Прямокутник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0551" y="996482"/>
                <a:ext cx="689428" cy="522515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Прямокутник 38"/>
              <p:cNvSpPr/>
              <p:nvPr/>
            </p:nvSpPr>
            <p:spPr>
              <a:xfrm>
                <a:off x="2562638" y="1526995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39" name="Прямокутник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2638" y="1526995"/>
                <a:ext cx="689428" cy="522515"/>
              </a:xfrm>
              <a:prstGeom prst="rect">
                <a:avLst/>
              </a:prstGeom>
              <a:blipFill>
                <a:blip r:embed="rId2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Прямокутник 39"/>
              <p:cNvSpPr/>
              <p:nvPr/>
            </p:nvSpPr>
            <p:spPr>
              <a:xfrm>
                <a:off x="3246321" y="1516058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40" name="Прямокутник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6321" y="1516058"/>
                <a:ext cx="689428" cy="522515"/>
              </a:xfrm>
              <a:prstGeom prst="rect">
                <a:avLst/>
              </a:prstGeom>
              <a:blipFill>
                <a:blip r:embed="rId2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Прямокутник 40"/>
              <p:cNvSpPr/>
              <p:nvPr/>
            </p:nvSpPr>
            <p:spPr>
              <a:xfrm>
                <a:off x="3934565" y="1516291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−7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41" name="Прямокутник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4565" y="1516291"/>
                <a:ext cx="689428" cy="522515"/>
              </a:xfrm>
              <a:prstGeom prst="rect">
                <a:avLst/>
              </a:prstGeom>
              <a:blipFill>
                <a:blip r:embed="rId29"/>
                <a:stretch>
                  <a:fillRect l="-3509" r="-263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Прямокутник 41"/>
              <p:cNvSpPr/>
              <p:nvPr/>
            </p:nvSpPr>
            <p:spPr>
              <a:xfrm>
                <a:off x="4613348" y="1516292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−8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42" name="Прямокутник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3348" y="1516292"/>
                <a:ext cx="689428" cy="522515"/>
              </a:xfrm>
              <a:prstGeom prst="rect">
                <a:avLst/>
              </a:prstGeom>
              <a:blipFill>
                <a:blip r:embed="rId30"/>
                <a:stretch>
                  <a:fillRect l="-4425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Прямокутник 42"/>
              <p:cNvSpPr/>
              <p:nvPr/>
            </p:nvSpPr>
            <p:spPr>
              <a:xfrm>
                <a:off x="5295879" y="1516529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−6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43" name="Прямокутник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5879" y="1516529"/>
                <a:ext cx="689428" cy="522515"/>
              </a:xfrm>
              <a:prstGeom prst="rect">
                <a:avLst/>
              </a:prstGeom>
              <a:blipFill>
                <a:blip r:embed="rId31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Прямокутник 43"/>
              <p:cNvSpPr/>
              <p:nvPr/>
            </p:nvSpPr>
            <p:spPr>
              <a:xfrm>
                <a:off x="5985985" y="1525720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44" name="Прямокутник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5985" y="1525720"/>
                <a:ext cx="689428" cy="522515"/>
              </a:xfrm>
              <a:prstGeom prst="rect">
                <a:avLst/>
              </a:prstGeom>
              <a:blipFill>
                <a:blip r:embed="rId3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Прямокутник 44"/>
              <p:cNvSpPr/>
              <p:nvPr/>
            </p:nvSpPr>
            <p:spPr>
              <a:xfrm>
                <a:off x="1872852" y="2045683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sz="16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−0,6</m:t>
                          </m:r>
                        </m:e>
                      </m:rad>
                    </m:oMath>
                  </m:oMathPara>
                </a14:m>
                <a:endParaRPr lang="uk-UA" sz="1100" dirty="0"/>
              </a:p>
            </p:txBody>
          </p:sp>
        </mc:Choice>
        <mc:Fallback xmlns="">
          <p:sp>
            <p:nvSpPr>
              <p:cNvPr id="45" name="Прямокутник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2852" y="2045683"/>
                <a:ext cx="689428" cy="522515"/>
              </a:xfrm>
              <a:prstGeom prst="rect">
                <a:avLst/>
              </a:prstGeom>
              <a:blipFill>
                <a:blip r:embed="rId3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Прямокутник 45"/>
              <p:cNvSpPr/>
              <p:nvPr/>
            </p:nvSpPr>
            <p:spPr>
              <a:xfrm>
                <a:off x="3923126" y="3065450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56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−6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46" name="Прямокутник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126" y="3065450"/>
                <a:ext cx="689428" cy="522515"/>
              </a:xfrm>
              <a:prstGeom prst="rect">
                <a:avLst/>
              </a:prstGeom>
              <a:blipFill>
                <a:blip r:embed="rId34"/>
                <a:stretch>
                  <a:fillRect l="-5310" r="-265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Прямокутник 46"/>
              <p:cNvSpPr/>
              <p:nvPr/>
            </p:nvSpPr>
            <p:spPr>
              <a:xfrm>
                <a:off x="2558250" y="2043578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−9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47" name="Прямокутник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8250" y="2043578"/>
                <a:ext cx="689428" cy="522515"/>
              </a:xfrm>
              <a:prstGeom prst="rect">
                <a:avLst/>
              </a:prstGeom>
              <a:blipFill>
                <a:blip r:embed="rId3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Прямокутник 47"/>
              <p:cNvSpPr/>
              <p:nvPr/>
            </p:nvSpPr>
            <p:spPr>
              <a:xfrm>
                <a:off x="3243126" y="2038800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uk-UA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en-US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0,027</m:t>
                          </m:r>
                        </m:e>
                      </m:rad>
                    </m:oMath>
                  </m:oMathPara>
                </a14:m>
                <a:endParaRPr lang="uk-UA" sz="1050" dirty="0"/>
              </a:p>
            </p:txBody>
          </p:sp>
        </mc:Choice>
        <mc:Fallback xmlns="">
          <p:sp>
            <p:nvSpPr>
              <p:cNvPr id="48" name="Прямокутник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3126" y="2038800"/>
                <a:ext cx="689428" cy="522515"/>
              </a:xfrm>
              <a:prstGeom prst="rect">
                <a:avLst/>
              </a:prstGeom>
              <a:blipFill>
                <a:blip r:embed="rId3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Прямокутник 48"/>
              <p:cNvSpPr/>
              <p:nvPr/>
            </p:nvSpPr>
            <p:spPr>
              <a:xfrm>
                <a:off x="3928859" y="2038117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49" name="Прямокутник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8859" y="2038117"/>
                <a:ext cx="689428" cy="522515"/>
              </a:xfrm>
              <a:prstGeom prst="rect">
                <a:avLst/>
              </a:prstGeom>
              <a:blipFill>
                <a:blip r:embed="rId3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Прямокутник 49"/>
              <p:cNvSpPr/>
              <p:nvPr/>
            </p:nvSpPr>
            <p:spPr>
              <a:xfrm>
                <a:off x="4612250" y="2038117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1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r>
                            <a:rPr lang="uk-UA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−48</m:t>
                          </m:r>
                        </m:e>
                      </m:rad>
                    </m:oMath>
                  </m:oMathPara>
                </a14:m>
                <a:endParaRPr lang="uk-UA" sz="1200" dirty="0"/>
              </a:p>
            </p:txBody>
          </p:sp>
        </mc:Choice>
        <mc:Fallback xmlns="">
          <p:sp>
            <p:nvSpPr>
              <p:cNvPr id="50" name="Прямокутник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2250" y="2038117"/>
                <a:ext cx="689428" cy="522515"/>
              </a:xfrm>
              <a:prstGeom prst="rect">
                <a:avLst/>
              </a:prstGeom>
              <a:blipFill>
                <a:blip r:embed="rId38"/>
                <a:stretch>
                  <a:fillRect l="-2655" r="-88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Прямокутник 50"/>
              <p:cNvSpPr/>
              <p:nvPr/>
            </p:nvSpPr>
            <p:spPr>
              <a:xfrm>
                <a:off x="5987106" y="2048774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22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−4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51" name="Прямокутник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7106" y="2048774"/>
                <a:ext cx="689428" cy="522515"/>
              </a:xfrm>
              <a:prstGeom prst="rect">
                <a:avLst/>
              </a:prstGeom>
              <a:blipFill>
                <a:blip r:embed="rId39"/>
                <a:stretch>
                  <a:fillRect l="-4425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Прямокутник 51"/>
              <p:cNvSpPr/>
              <p:nvPr/>
            </p:nvSpPr>
            <p:spPr>
              <a:xfrm>
                <a:off x="6676534" y="2044694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−6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52" name="Прямокутник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6534" y="2044694"/>
                <a:ext cx="689428" cy="522515"/>
              </a:xfrm>
              <a:prstGeom prst="rect">
                <a:avLst/>
              </a:prstGeom>
              <a:blipFill>
                <a:blip r:embed="rId4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Прямокутник 52"/>
              <p:cNvSpPr/>
              <p:nvPr/>
            </p:nvSpPr>
            <p:spPr>
              <a:xfrm>
                <a:off x="1866001" y="2558656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53" name="Прямокутник 5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001" y="2558656"/>
                <a:ext cx="689428" cy="522515"/>
              </a:xfrm>
              <a:prstGeom prst="rect">
                <a:avLst/>
              </a:prstGeom>
              <a:blipFill>
                <a:blip r:embed="rId41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Прямокутник 53"/>
              <p:cNvSpPr/>
              <p:nvPr/>
            </p:nvSpPr>
            <p:spPr>
              <a:xfrm>
                <a:off x="1862940" y="3079687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54" name="Прямокутник 5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2940" y="3079687"/>
                <a:ext cx="689428" cy="522515"/>
              </a:xfrm>
              <a:prstGeom prst="rect">
                <a:avLst/>
              </a:prstGeom>
              <a:blipFill>
                <a:blip r:embed="rId4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Прямокутник 54"/>
              <p:cNvSpPr/>
              <p:nvPr/>
            </p:nvSpPr>
            <p:spPr>
              <a:xfrm>
                <a:off x="2554820" y="2564277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55" name="Прямокутник 5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4820" y="2564277"/>
                <a:ext cx="689428" cy="522515"/>
              </a:xfrm>
              <a:prstGeom prst="rect">
                <a:avLst/>
              </a:prstGeom>
              <a:blipFill>
                <a:blip r:embed="rId43"/>
                <a:stretch>
                  <a:fillRect l="-4425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Прямокутник 55"/>
              <p:cNvSpPr/>
              <p:nvPr/>
            </p:nvSpPr>
            <p:spPr>
              <a:xfrm>
                <a:off x="2552213" y="3083112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56" name="Прямокутник 5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2213" y="3083112"/>
                <a:ext cx="689428" cy="522515"/>
              </a:xfrm>
              <a:prstGeom prst="rect">
                <a:avLst/>
              </a:prstGeom>
              <a:blipFill>
                <a:blip r:embed="rId44"/>
                <a:stretch>
                  <a:fillRect l="-4425" r="-265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Прямокутник 56"/>
              <p:cNvSpPr/>
              <p:nvPr/>
            </p:nvSpPr>
            <p:spPr>
              <a:xfrm>
                <a:off x="2556051" y="3602942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−5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57" name="Прямокутник 5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6051" y="3602942"/>
                <a:ext cx="689428" cy="522515"/>
              </a:xfrm>
              <a:prstGeom prst="rect">
                <a:avLst/>
              </a:prstGeom>
              <a:blipFill>
                <a:blip r:embed="rId45"/>
                <a:stretch>
                  <a:fillRect l="-3540" r="-442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Прямокутник 57"/>
              <p:cNvSpPr/>
              <p:nvPr/>
            </p:nvSpPr>
            <p:spPr>
              <a:xfrm>
                <a:off x="3244168" y="2553692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58" name="Прямокутник 5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168" y="2553692"/>
                <a:ext cx="689428" cy="522515"/>
              </a:xfrm>
              <a:prstGeom prst="rect">
                <a:avLst/>
              </a:prstGeom>
              <a:blipFill>
                <a:blip r:embed="rId46"/>
                <a:stretch>
                  <a:fillRect l="-4425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Прямокутник 58"/>
              <p:cNvSpPr/>
              <p:nvPr/>
            </p:nvSpPr>
            <p:spPr>
              <a:xfrm>
                <a:off x="3930039" y="2552565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16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−9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59" name="Прямокутник 5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0039" y="2552565"/>
                <a:ext cx="689428" cy="522515"/>
              </a:xfrm>
              <a:prstGeom prst="rect">
                <a:avLst/>
              </a:prstGeom>
              <a:blipFill>
                <a:blip r:embed="rId47"/>
                <a:stretch>
                  <a:fillRect l="-4425" r="-265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Прямокутник 59"/>
              <p:cNvSpPr/>
              <p:nvPr/>
            </p:nvSpPr>
            <p:spPr>
              <a:xfrm>
                <a:off x="4618797" y="2561153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−7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60" name="Прямокутник 5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797" y="2561153"/>
                <a:ext cx="689428" cy="522515"/>
              </a:xfrm>
              <a:prstGeom prst="rect">
                <a:avLst/>
              </a:prstGeom>
              <a:blipFill>
                <a:blip r:embed="rId4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Прямокутник 60"/>
              <p:cNvSpPr/>
              <p:nvPr/>
            </p:nvSpPr>
            <p:spPr>
              <a:xfrm>
                <a:off x="3236791" y="3073170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64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61" name="Прямокутник 6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6791" y="3073170"/>
                <a:ext cx="689428" cy="522515"/>
              </a:xfrm>
              <a:prstGeom prst="rect">
                <a:avLst/>
              </a:prstGeom>
              <a:blipFill>
                <a:blip r:embed="rId4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Прямокутник 61"/>
              <p:cNvSpPr/>
              <p:nvPr/>
            </p:nvSpPr>
            <p:spPr>
              <a:xfrm>
                <a:off x="3239694" y="3597999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16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14</m:t>
                          </m:r>
                        </m:deg>
                        <m:e>
                          <m:r>
                            <a:rPr lang="uk-UA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−1,8</m:t>
                          </m:r>
                        </m:e>
                      </m:rad>
                    </m:oMath>
                  </m:oMathPara>
                </a14:m>
                <a:endParaRPr lang="uk-UA" sz="1100" dirty="0"/>
              </a:p>
            </p:txBody>
          </p:sp>
        </mc:Choice>
        <mc:Fallback xmlns="">
          <p:sp>
            <p:nvSpPr>
              <p:cNvPr id="62" name="Прямокутник 6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9694" y="3597999"/>
                <a:ext cx="689428" cy="522515"/>
              </a:xfrm>
              <a:prstGeom prst="rect">
                <a:avLst/>
              </a:prstGeom>
              <a:blipFill>
                <a:blip r:embed="rId50"/>
                <a:stretch>
                  <a:fillRect l="-6140" r="-350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Прямокутник 62"/>
              <p:cNvSpPr/>
              <p:nvPr/>
            </p:nvSpPr>
            <p:spPr>
              <a:xfrm>
                <a:off x="3240636" y="4109206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1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e>
                      </m:rad>
                    </m:oMath>
                  </m:oMathPara>
                </a14:m>
                <a:endParaRPr lang="uk-UA" sz="1200" dirty="0"/>
              </a:p>
            </p:txBody>
          </p:sp>
        </mc:Choice>
        <mc:Fallback xmlns="">
          <p:sp>
            <p:nvSpPr>
              <p:cNvPr id="63" name="Прямокутник 6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0636" y="4109206"/>
                <a:ext cx="689428" cy="522515"/>
              </a:xfrm>
              <a:prstGeom prst="rect">
                <a:avLst/>
              </a:prstGeom>
              <a:blipFill>
                <a:blip r:embed="rId51"/>
                <a:stretch>
                  <a:fillRect l="-2655" r="-88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Прямокутник 63"/>
              <p:cNvSpPr/>
              <p:nvPr/>
            </p:nvSpPr>
            <p:spPr>
              <a:xfrm>
                <a:off x="5307819" y="2558576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−5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64" name="Прямокутник 6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819" y="2558576"/>
                <a:ext cx="689428" cy="522515"/>
              </a:xfrm>
              <a:prstGeom prst="rect">
                <a:avLst/>
              </a:prstGeom>
              <a:blipFill>
                <a:blip r:embed="rId5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Прямокутник 64"/>
              <p:cNvSpPr/>
              <p:nvPr/>
            </p:nvSpPr>
            <p:spPr>
              <a:xfrm>
                <a:off x="5980300" y="2566796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−4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65" name="Прямокутник 6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0300" y="2566796"/>
                <a:ext cx="689428" cy="522515"/>
              </a:xfrm>
              <a:prstGeom prst="rect">
                <a:avLst/>
              </a:prstGeom>
              <a:blipFill>
                <a:blip r:embed="rId53"/>
                <a:stretch>
                  <a:fillRect l="-4425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Прямокутник 65"/>
              <p:cNvSpPr/>
              <p:nvPr/>
            </p:nvSpPr>
            <p:spPr>
              <a:xfrm>
                <a:off x="6663086" y="2558576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16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18</m:t>
                          </m:r>
                        </m:deg>
                        <m:e>
                          <m:r>
                            <a:rPr lang="uk-UA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−1,1</m:t>
                          </m:r>
                        </m:e>
                      </m:rad>
                    </m:oMath>
                  </m:oMathPara>
                </a14:m>
                <a:endParaRPr lang="uk-UA" sz="1100" dirty="0"/>
              </a:p>
            </p:txBody>
          </p:sp>
        </mc:Choice>
        <mc:Fallback xmlns="">
          <p:sp>
            <p:nvSpPr>
              <p:cNvPr id="66" name="Прямокутник 6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3086" y="2558576"/>
                <a:ext cx="689428" cy="522515"/>
              </a:xfrm>
              <a:prstGeom prst="rect">
                <a:avLst/>
              </a:prstGeom>
              <a:blipFill>
                <a:blip r:embed="rId54"/>
                <a:stretch>
                  <a:fillRect l="-6195" r="-442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Прямокутник 66"/>
              <p:cNvSpPr/>
              <p:nvPr/>
            </p:nvSpPr>
            <p:spPr>
              <a:xfrm>
                <a:off x="5301992" y="2037833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sz="1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0,25</m:t>
                          </m:r>
                        </m:e>
                      </m:rad>
                    </m:oMath>
                  </m:oMathPara>
                </a14:m>
                <a:endParaRPr lang="uk-UA" sz="1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7" name="Прямокутник 6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1992" y="2037833"/>
                <a:ext cx="689428" cy="522515"/>
              </a:xfrm>
              <a:prstGeom prst="rect">
                <a:avLst/>
              </a:prstGeom>
              <a:blipFill>
                <a:blip r:embed="rId55"/>
                <a:stretch>
                  <a:fillRect r="-177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Прямокутник 67"/>
              <p:cNvSpPr/>
              <p:nvPr/>
            </p:nvSpPr>
            <p:spPr>
              <a:xfrm>
                <a:off x="4606195" y="3076528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−8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68" name="Прямокутник 6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6195" y="3076528"/>
                <a:ext cx="689428" cy="522515"/>
              </a:xfrm>
              <a:prstGeom prst="rect">
                <a:avLst/>
              </a:prstGeom>
              <a:blipFill>
                <a:blip r:embed="rId56"/>
                <a:stretch>
                  <a:fillRect l="-4425" r="-265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Прямокутник 68"/>
              <p:cNvSpPr/>
              <p:nvPr/>
            </p:nvSpPr>
            <p:spPr>
              <a:xfrm>
                <a:off x="5287457" y="3079418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69" name="Прямокутник 6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7457" y="3079418"/>
                <a:ext cx="689428" cy="522515"/>
              </a:xfrm>
              <a:prstGeom prst="rect">
                <a:avLst/>
              </a:prstGeom>
              <a:blipFill>
                <a:blip r:embed="rId5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Прямокутник 69"/>
              <p:cNvSpPr/>
              <p:nvPr/>
            </p:nvSpPr>
            <p:spPr>
              <a:xfrm>
                <a:off x="5975736" y="3084596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−7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70" name="Прямокутник 6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5736" y="3084596"/>
                <a:ext cx="689428" cy="522515"/>
              </a:xfrm>
              <a:prstGeom prst="rect">
                <a:avLst/>
              </a:prstGeom>
              <a:blipFill>
                <a:blip r:embed="rId5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Прямокутник 70"/>
              <p:cNvSpPr/>
              <p:nvPr/>
            </p:nvSpPr>
            <p:spPr>
              <a:xfrm>
                <a:off x="6662394" y="3070251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16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r>
                            <a:rPr lang="uk-UA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−45</m:t>
                          </m:r>
                        </m:e>
                      </m:rad>
                    </m:oMath>
                  </m:oMathPara>
                </a14:m>
                <a:endParaRPr lang="uk-UA" sz="1100" dirty="0"/>
              </a:p>
            </p:txBody>
          </p:sp>
        </mc:Choice>
        <mc:Fallback xmlns="">
          <p:sp>
            <p:nvSpPr>
              <p:cNvPr id="71" name="Прямокутник 7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2394" y="3070251"/>
                <a:ext cx="689428" cy="522515"/>
              </a:xfrm>
              <a:prstGeom prst="rect">
                <a:avLst/>
              </a:prstGeom>
              <a:blipFill>
                <a:blip r:embed="rId5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Прямокутник 71"/>
              <p:cNvSpPr/>
              <p:nvPr/>
            </p:nvSpPr>
            <p:spPr>
              <a:xfrm>
                <a:off x="3929667" y="3588485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15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72" name="Прямокутник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9667" y="3588485"/>
                <a:ext cx="689428" cy="522515"/>
              </a:xfrm>
              <a:prstGeom prst="rect">
                <a:avLst/>
              </a:prstGeom>
              <a:blipFill>
                <a:blip r:embed="rId60"/>
                <a:stretch>
                  <a:fillRect l="-5310" r="-265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Прямокутник 72"/>
              <p:cNvSpPr/>
              <p:nvPr/>
            </p:nvSpPr>
            <p:spPr>
              <a:xfrm>
                <a:off x="4610891" y="3592395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125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73" name="Прямокутник 7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0891" y="3592395"/>
                <a:ext cx="689428" cy="522515"/>
              </a:xfrm>
              <a:prstGeom prst="rect">
                <a:avLst/>
              </a:prstGeom>
              <a:blipFill>
                <a:blip r:embed="rId61"/>
                <a:stretch>
                  <a:fillRect l="-4425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Прямокутник 73"/>
              <p:cNvSpPr/>
              <p:nvPr/>
            </p:nvSpPr>
            <p:spPr>
              <a:xfrm>
                <a:off x="5300274" y="3601468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74" name="Прямокутник 7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0274" y="3601468"/>
                <a:ext cx="689428" cy="522515"/>
              </a:xfrm>
              <a:prstGeom prst="rect">
                <a:avLst/>
              </a:prstGeom>
              <a:blipFill>
                <a:blip r:embed="rId6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Прямокутник 74"/>
              <p:cNvSpPr/>
              <p:nvPr/>
            </p:nvSpPr>
            <p:spPr>
              <a:xfrm>
                <a:off x="5987375" y="3589528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−5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75" name="Прямокутник 7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7375" y="3589528"/>
                <a:ext cx="689428" cy="522515"/>
              </a:xfrm>
              <a:prstGeom prst="rect">
                <a:avLst/>
              </a:prstGeom>
              <a:blipFill>
                <a:blip r:embed="rId63"/>
                <a:stretch>
                  <a:fillRect l="-4425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Прямокутник 75"/>
              <p:cNvSpPr/>
              <p:nvPr/>
            </p:nvSpPr>
            <p:spPr>
              <a:xfrm>
                <a:off x="3924569" y="4107463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18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76" name="Прямокутник 7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4569" y="4107463"/>
                <a:ext cx="689428" cy="522515"/>
              </a:xfrm>
              <a:prstGeom prst="rect">
                <a:avLst/>
              </a:prstGeom>
              <a:blipFill>
                <a:blip r:embed="rId64"/>
                <a:stretch>
                  <a:fillRect l="-4425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Прямокутник 76"/>
              <p:cNvSpPr/>
              <p:nvPr/>
            </p:nvSpPr>
            <p:spPr>
              <a:xfrm>
                <a:off x="4602911" y="4111520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1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13</m:t>
                          </m:r>
                        </m:e>
                      </m:rad>
                    </m:oMath>
                  </m:oMathPara>
                </a14:m>
                <a:endParaRPr lang="uk-UA" sz="1200" dirty="0"/>
              </a:p>
            </p:txBody>
          </p:sp>
        </mc:Choice>
        <mc:Fallback xmlns="">
          <p:sp>
            <p:nvSpPr>
              <p:cNvPr id="77" name="Прямокутник 7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2911" y="4111520"/>
                <a:ext cx="689428" cy="522515"/>
              </a:xfrm>
              <a:prstGeom prst="rect">
                <a:avLst/>
              </a:prstGeom>
              <a:blipFill>
                <a:blip r:embed="rId65"/>
                <a:stretch>
                  <a:fillRect l="-2655" r="-177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Прямокутник 77"/>
              <p:cNvSpPr/>
              <p:nvPr/>
            </p:nvSpPr>
            <p:spPr>
              <a:xfrm>
                <a:off x="5290872" y="4118546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13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78" name="Прямокутник 7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0872" y="4118546"/>
                <a:ext cx="689428" cy="522515"/>
              </a:xfrm>
              <a:prstGeom prst="rect">
                <a:avLst/>
              </a:prstGeom>
              <a:blipFill>
                <a:blip r:embed="rId66"/>
                <a:stretch>
                  <a:fillRect l="-1770" r="-442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Прямокутник 78"/>
              <p:cNvSpPr/>
              <p:nvPr/>
            </p:nvSpPr>
            <p:spPr>
              <a:xfrm>
                <a:off x="1185003" y="479423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14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−4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79" name="Прямокутник 7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5003" y="479423"/>
                <a:ext cx="689428" cy="522515"/>
              </a:xfrm>
              <a:prstGeom prst="rect">
                <a:avLst/>
              </a:prstGeom>
              <a:blipFill>
                <a:blip r:embed="rId67"/>
                <a:stretch>
                  <a:fillRect l="-3540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Прямокутник 79"/>
              <p:cNvSpPr/>
              <p:nvPr/>
            </p:nvSpPr>
            <p:spPr>
              <a:xfrm>
                <a:off x="1872769" y="484590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16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−0,1</m:t>
                          </m:r>
                        </m:e>
                      </m:rad>
                    </m:oMath>
                  </m:oMathPara>
                </a14:m>
                <a:endParaRPr lang="uk-UA" sz="1100" dirty="0"/>
              </a:p>
            </p:txBody>
          </p:sp>
        </mc:Choice>
        <mc:Fallback xmlns="">
          <p:sp>
            <p:nvSpPr>
              <p:cNvPr id="80" name="Прямокутник 7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2769" y="484590"/>
                <a:ext cx="689428" cy="522515"/>
              </a:xfrm>
              <a:prstGeom prst="rect">
                <a:avLst/>
              </a:prstGeom>
              <a:blipFill>
                <a:blip r:embed="rId68"/>
                <a:stretch>
                  <a:fillRect l="-88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Прямокутник 80"/>
              <p:cNvSpPr/>
              <p:nvPr/>
            </p:nvSpPr>
            <p:spPr>
              <a:xfrm>
                <a:off x="2556725" y="479027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−5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81" name="Прямокутник 8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6725" y="479027"/>
                <a:ext cx="689428" cy="522515"/>
              </a:xfrm>
              <a:prstGeom prst="rect">
                <a:avLst/>
              </a:prstGeom>
              <a:blipFill>
                <a:blip r:embed="rId6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Прямокутник 81"/>
              <p:cNvSpPr/>
              <p:nvPr/>
            </p:nvSpPr>
            <p:spPr>
              <a:xfrm>
                <a:off x="1189136" y="1000347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1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1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deg>
                        <m:e>
                          <m:sSup>
                            <m:sSupPr>
                              <m:ctrlPr>
                                <a:rPr lang="uk-UA" sz="1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18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sup>
                              <m:r>
                                <a:rPr lang="uk-UA" sz="18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82" name="Прямокутник 8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9136" y="1000347"/>
                <a:ext cx="689428" cy="522515"/>
              </a:xfrm>
              <a:prstGeom prst="rect">
                <a:avLst/>
              </a:prstGeom>
              <a:blipFill>
                <a:blip r:embed="rId70"/>
                <a:stretch>
                  <a:fillRect l="-442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Прямокутник 82"/>
              <p:cNvSpPr/>
              <p:nvPr/>
            </p:nvSpPr>
            <p:spPr>
              <a:xfrm>
                <a:off x="1878164" y="1004777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83" name="Прямокутник 8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8164" y="1004777"/>
                <a:ext cx="689428" cy="522515"/>
              </a:xfrm>
              <a:prstGeom prst="rect">
                <a:avLst/>
              </a:prstGeom>
              <a:blipFill>
                <a:blip r:embed="rId71"/>
                <a:stretch>
                  <a:fillRect l="-4425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Прямокутник 83"/>
              <p:cNvSpPr/>
              <p:nvPr/>
            </p:nvSpPr>
            <p:spPr>
              <a:xfrm>
                <a:off x="1181879" y="4118939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−21,1</m:t>
                          </m:r>
                        </m:e>
                      </m:rad>
                    </m:oMath>
                  </m:oMathPara>
                </a14:m>
                <a:endParaRPr lang="uk-UA" sz="1050" dirty="0"/>
              </a:p>
            </p:txBody>
          </p:sp>
        </mc:Choice>
        <mc:Fallback xmlns="">
          <p:sp>
            <p:nvSpPr>
              <p:cNvPr id="84" name="Прямокутник 8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1879" y="4118939"/>
                <a:ext cx="689428" cy="522515"/>
              </a:xfrm>
              <a:prstGeom prst="rect">
                <a:avLst/>
              </a:prstGeom>
              <a:blipFill>
                <a:blip r:embed="rId7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Прямокутник 84"/>
              <p:cNvSpPr/>
              <p:nvPr/>
            </p:nvSpPr>
            <p:spPr>
              <a:xfrm>
                <a:off x="1865602" y="4107462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85" name="Прямокутник 8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5602" y="4107462"/>
                <a:ext cx="689428" cy="522515"/>
              </a:xfrm>
              <a:prstGeom prst="rect">
                <a:avLst/>
              </a:prstGeom>
              <a:blipFill>
                <a:blip r:embed="rId7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6" name="Прямокутник 85"/>
              <p:cNvSpPr/>
              <p:nvPr/>
            </p:nvSpPr>
            <p:spPr>
              <a:xfrm>
                <a:off x="6682392" y="1005042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16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16</m:t>
                          </m:r>
                        </m:deg>
                        <m:e>
                          <m:r>
                            <a:rPr lang="uk-UA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−12</m:t>
                          </m:r>
                        </m:e>
                      </m:rad>
                    </m:oMath>
                  </m:oMathPara>
                </a14:m>
                <a:endParaRPr lang="uk-UA" sz="1100" dirty="0"/>
              </a:p>
            </p:txBody>
          </p:sp>
        </mc:Choice>
        <mc:Fallback xmlns="">
          <p:sp>
            <p:nvSpPr>
              <p:cNvPr id="86" name="Прямокутник 8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2392" y="1005042"/>
                <a:ext cx="689428" cy="522515"/>
              </a:xfrm>
              <a:prstGeom prst="rect">
                <a:avLst/>
              </a:prstGeom>
              <a:blipFill>
                <a:blip r:embed="rId74"/>
                <a:stretch>
                  <a:fillRect l="-177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Прямокутник 86"/>
              <p:cNvSpPr/>
              <p:nvPr/>
            </p:nvSpPr>
            <p:spPr>
              <a:xfrm>
                <a:off x="7370099" y="998381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87" name="Прямокутник 8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0099" y="998381"/>
                <a:ext cx="689428" cy="522515"/>
              </a:xfrm>
              <a:prstGeom prst="rect">
                <a:avLst/>
              </a:prstGeom>
              <a:blipFill>
                <a:blip r:embed="rId7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8" name="Прямокутник 87"/>
              <p:cNvSpPr/>
              <p:nvPr/>
            </p:nvSpPr>
            <p:spPr>
              <a:xfrm>
                <a:off x="6668792" y="4099630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88" name="Прямокутник 8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8792" y="4099630"/>
                <a:ext cx="689428" cy="522515"/>
              </a:xfrm>
              <a:prstGeom prst="rect">
                <a:avLst/>
              </a:prstGeom>
              <a:blipFill>
                <a:blip r:embed="rId7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Прямокутник 88"/>
              <p:cNvSpPr/>
              <p:nvPr/>
            </p:nvSpPr>
            <p:spPr>
              <a:xfrm>
                <a:off x="7358975" y="4096910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89" name="Прямокутник 8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8975" y="4096910"/>
                <a:ext cx="689428" cy="522515"/>
              </a:xfrm>
              <a:prstGeom prst="rect">
                <a:avLst/>
              </a:prstGeom>
              <a:blipFill>
                <a:blip r:embed="rId77"/>
                <a:stretch>
                  <a:fillRect l="-4425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0" name="Прямокутник 89"/>
              <p:cNvSpPr/>
              <p:nvPr/>
            </p:nvSpPr>
            <p:spPr>
              <a:xfrm>
                <a:off x="5998243" y="485522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90" name="Прямокутник 8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8243" y="485522"/>
                <a:ext cx="689428" cy="522515"/>
              </a:xfrm>
              <a:prstGeom prst="rect">
                <a:avLst/>
              </a:prstGeom>
              <a:blipFill>
                <a:blip r:embed="rId7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Прямокутник 90"/>
              <p:cNvSpPr/>
              <p:nvPr/>
            </p:nvSpPr>
            <p:spPr>
              <a:xfrm>
                <a:off x="6684811" y="488695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91" name="Прямокутник 9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4811" y="488695"/>
                <a:ext cx="689428" cy="522515"/>
              </a:xfrm>
              <a:prstGeom prst="rect">
                <a:avLst/>
              </a:prstGeom>
              <a:blipFill>
                <a:blip r:embed="rId79"/>
                <a:stretch>
                  <a:fillRect l="-4425" r="-265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Прямокутник 91"/>
              <p:cNvSpPr/>
              <p:nvPr/>
            </p:nvSpPr>
            <p:spPr>
              <a:xfrm>
                <a:off x="7373378" y="476765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−4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92" name="Прямокутник 9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3378" y="476765"/>
                <a:ext cx="689428" cy="522515"/>
              </a:xfrm>
              <a:prstGeom prst="rect">
                <a:avLst/>
              </a:prstGeom>
              <a:blipFill>
                <a:blip r:embed="rId80"/>
                <a:stretch>
                  <a:fillRect l="-4425" r="-265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Прямокутник 92"/>
              <p:cNvSpPr/>
              <p:nvPr/>
            </p:nvSpPr>
            <p:spPr>
              <a:xfrm>
                <a:off x="1184510" y="4605680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−4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93" name="Прямокутник 9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4510" y="4605680"/>
                <a:ext cx="689428" cy="522515"/>
              </a:xfrm>
              <a:prstGeom prst="rect">
                <a:avLst/>
              </a:prstGeom>
              <a:blipFill>
                <a:blip r:embed="rId81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Прямокутник 93"/>
              <p:cNvSpPr/>
              <p:nvPr/>
            </p:nvSpPr>
            <p:spPr>
              <a:xfrm>
                <a:off x="1872948" y="4612791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−45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94" name="Прямокутник 9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2948" y="4612791"/>
                <a:ext cx="689428" cy="522515"/>
              </a:xfrm>
              <a:prstGeom prst="rect">
                <a:avLst/>
              </a:prstGeom>
              <a:blipFill>
                <a:blip r:embed="rId82"/>
                <a:stretch>
                  <a:fillRect l="-7965" r="-708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Прямокутник 94"/>
              <p:cNvSpPr/>
              <p:nvPr/>
            </p:nvSpPr>
            <p:spPr>
              <a:xfrm>
                <a:off x="2562196" y="4615948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−4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95" name="Прямокутник 9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2196" y="4615948"/>
                <a:ext cx="689428" cy="522515"/>
              </a:xfrm>
              <a:prstGeom prst="rect">
                <a:avLst/>
              </a:prstGeom>
              <a:blipFill>
                <a:blip r:embed="rId8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Прямокутник 95"/>
              <p:cNvSpPr/>
              <p:nvPr/>
            </p:nvSpPr>
            <p:spPr>
              <a:xfrm>
                <a:off x="5987106" y="4612937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−4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96" name="Прямокутник 9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7106" y="4612937"/>
                <a:ext cx="689428" cy="522515"/>
              </a:xfrm>
              <a:prstGeom prst="rect">
                <a:avLst/>
              </a:prstGeom>
              <a:blipFill>
                <a:blip r:embed="rId84"/>
                <a:stretch>
                  <a:fillRect l="-4425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Прямокутник 96"/>
              <p:cNvSpPr/>
              <p:nvPr/>
            </p:nvSpPr>
            <p:spPr>
              <a:xfrm>
                <a:off x="6668792" y="4620092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−4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97" name="Прямокутник 9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8792" y="4620092"/>
                <a:ext cx="689428" cy="522515"/>
              </a:xfrm>
              <a:prstGeom prst="rect">
                <a:avLst/>
              </a:prstGeom>
              <a:blipFill>
                <a:blip r:embed="rId85"/>
                <a:stretch>
                  <a:fillRect l="-4425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8" name="Прямокутник 97"/>
              <p:cNvSpPr/>
              <p:nvPr/>
            </p:nvSpPr>
            <p:spPr>
              <a:xfrm>
                <a:off x="7347882" y="4613431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14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−4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98" name="Прямокутник 9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7882" y="4613431"/>
                <a:ext cx="689428" cy="522515"/>
              </a:xfrm>
              <a:prstGeom prst="rect">
                <a:avLst/>
              </a:prstGeom>
              <a:blipFill>
                <a:blip r:embed="rId86"/>
                <a:stretch>
                  <a:fillRect l="-3540" r="-354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9" name="Прямокутник 98"/>
              <p:cNvSpPr/>
              <p:nvPr/>
            </p:nvSpPr>
            <p:spPr>
              <a:xfrm>
                <a:off x="1184927" y="1518769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99" name="Прямокутник 9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4927" y="1518769"/>
                <a:ext cx="689428" cy="522515"/>
              </a:xfrm>
              <a:prstGeom prst="rect">
                <a:avLst/>
              </a:prstGeom>
              <a:blipFill>
                <a:blip r:embed="rId8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Прямокутник 99"/>
              <p:cNvSpPr/>
              <p:nvPr/>
            </p:nvSpPr>
            <p:spPr>
              <a:xfrm>
                <a:off x="1181879" y="3602941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00" name="Прямокутник 9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1879" y="3602941"/>
                <a:ext cx="689428" cy="522515"/>
              </a:xfrm>
              <a:prstGeom prst="rect">
                <a:avLst/>
              </a:prstGeom>
              <a:blipFill>
                <a:blip r:embed="rId8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Прямокутник 100"/>
              <p:cNvSpPr/>
              <p:nvPr/>
            </p:nvSpPr>
            <p:spPr>
              <a:xfrm>
                <a:off x="7359664" y="1520181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−4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01" name="Прямокутник 10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9664" y="1520181"/>
                <a:ext cx="689428" cy="522515"/>
              </a:xfrm>
              <a:prstGeom prst="rect">
                <a:avLst/>
              </a:prstGeom>
              <a:blipFill>
                <a:blip r:embed="rId8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Прямокутник 101"/>
              <p:cNvSpPr/>
              <p:nvPr/>
            </p:nvSpPr>
            <p:spPr>
              <a:xfrm>
                <a:off x="7355412" y="3575503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−7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02" name="Прямокутник 10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5412" y="3575503"/>
                <a:ext cx="689428" cy="522515"/>
              </a:xfrm>
              <a:prstGeom prst="rect">
                <a:avLst/>
              </a:prstGeom>
              <a:blipFill>
                <a:blip r:embed="rId90"/>
                <a:stretch>
                  <a:fillRect l="-4425" r="-265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Прямокутник 102"/>
              <p:cNvSpPr/>
              <p:nvPr/>
            </p:nvSpPr>
            <p:spPr>
              <a:xfrm>
                <a:off x="3934989" y="994449"/>
                <a:ext cx="689428" cy="52251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deg>
                        <m:e>
                          <m:r>
                            <a:rPr lang="uk-UA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−7</m:t>
                          </m:r>
                        </m:e>
                      </m:rad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03" name="Прямокутник 10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4989" y="994449"/>
                <a:ext cx="689428" cy="522515"/>
              </a:xfrm>
              <a:prstGeom prst="rect">
                <a:avLst/>
              </a:prstGeom>
              <a:blipFill>
                <a:blip r:embed="rId91"/>
                <a:stretch>
                  <a:fillRect l="-4425" r="-265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747528" y="53721"/>
            <a:ext cx="7710765" cy="40011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latin typeface="Bookman Old Style" panose="02050604050505020204" pitchFamily="18" charset="0"/>
              </a:rPr>
              <a:t>Відшукайте серед даних виразів ті, які мають зміст:</a:t>
            </a:r>
            <a:endParaRPr lang="uk-UA" sz="2000" b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953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1" fill="hold">
                      <p:stCondLst>
                        <p:cond delay="0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8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8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9" fill="hold">
                      <p:stCondLst>
                        <p:cond delay="0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0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0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5" fill="hold">
                      <p:stCondLst>
                        <p:cond delay="0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0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3" fill="hold">
                      <p:stCondLst>
                        <p:cond delay="0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9" fill="hold">
                      <p:stCondLst>
                        <p:cond delay="0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3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7" fill="hold">
                      <p:stCondLst>
                        <p:cond delay="0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44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5" fill="hold">
                      <p:stCondLst>
                        <p:cond delay="0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6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1" fill="hold">
                      <p:stCondLst>
                        <p:cond delay="0"/>
                      </p:stCondLst>
                      <p:childTnLst>
                        <p:par>
                          <p:cTn id="362" fill="hold">
                            <p:stCondLst>
                              <p:cond delay="0"/>
                            </p:stCondLst>
                            <p:childTnLst>
                              <p:par>
                                <p:cTn id="36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6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9" fill="hold">
                      <p:stCondLst>
                        <p:cond delay="0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7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7" fill="hold">
                      <p:stCondLst>
                        <p:cond delay="0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8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5" fill="hold">
                      <p:stCondLst>
                        <p:cond delay="0"/>
                      </p:stCondLst>
                      <p:childTnLst>
                        <p:par>
                          <p:cTn id="386" fill="hold">
                            <p:stCondLst>
                              <p:cond delay="0"/>
                            </p:stCondLst>
                            <p:childTnLst>
                              <p:par>
                                <p:cTn id="38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9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>
                      <p:stCondLst>
                        <p:cond delay="0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00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1" fill="hold">
                      <p:stCondLst>
                        <p:cond delay="0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0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0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408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9" fill="hold">
                      <p:stCondLst>
                        <p:cond delay="0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1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41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7" fill="hold">
                      <p:stCondLst>
                        <p:cond delay="0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2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5" fill="hold">
                      <p:stCondLst>
                        <p:cond delay="0"/>
                      </p:stCondLst>
                      <p:childTnLst>
                        <p:par>
                          <p:cTn id="426" fill="hold">
                            <p:stCondLst>
                              <p:cond delay="0"/>
                            </p:stCondLst>
                            <p:childTnLst>
                              <p:par>
                                <p:cTn id="42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3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3" fill="hold">
                      <p:stCondLst>
                        <p:cond delay="0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3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3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440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1" fill="hold">
                      <p:stCondLst>
                        <p:cond delay="0"/>
                      </p:stCondLst>
                      <p:childTnLst>
                        <p:par>
                          <p:cTn id="442" fill="hold">
                            <p:stCondLst>
                              <p:cond delay="0"/>
                            </p:stCondLst>
                            <p:childTnLst>
                              <p:par>
                                <p:cTn id="44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4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4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44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9" fill="hold">
                      <p:stCondLst>
                        <p:cond delay="0"/>
                      </p:stCondLst>
                      <p:childTnLst>
                        <p:par>
                          <p:cTn id="450" fill="hold">
                            <p:stCondLst>
                              <p:cond delay="0"/>
                            </p:stCondLst>
                            <p:childTnLst>
                              <p:par>
                                <p:cTn id="45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5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7" fill="hold">
                      <p:stCondLst>
                        <p:cond delay="0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6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5" fill="hold">
                      <p:stCondLst>
                        <p:cond delay="0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3" fill="hold">
                      <p:stCondLst>
                        <p:cond delay="0"/>
                      </p:stCondLst>
                      <p:childTnLst>
                        <p:par>
                          <p:cTn id="474" fill="hold">
                            <p:stCondLst>
                              <p:cond delay="0"/>
                            </p:stCondLst>
                            <p:childTnLst>
                              <p:par>
                                <p:cTn id="47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8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1" fill="hold">
                      <p:stCondLst>
                        <p:cond delay="0"/>
                      </p:stCondLst>
                      <p:childTnLst>
                        <p:par>
                          <p:cTn id="482" fill="hold">
                            <p:stCondLst>
                              <p:cond delay="0"/>
                            </p:stCondLst>
                            <p:childTnLst>
                              <p:par>
                                <p:cTn id="48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8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8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9" fill="hold">
                      <p:stCondLst>
                        <p:cond delay="0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9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9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7" fill="hold">
                      <p:stCondLst>
                        <p:cond delay="0"/>
                      </p:stCondLst>
                      <p:childTnLst>
                        <p:par>
                          <p:cTn id="498" fill="hold">
                            <p:stCondLst>
                              <p:cond delay="0"/>
                            </p:stCondLst>
                            <p:childTnLst>
                              <p:par>
                                <p:cTn id="49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0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04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5" fill="hold">
                      <p:stCondLst>
                        <p:cond delay="0"/>
                      </p:stCondLst>
                      <p:childTnLst>
                        <p:par>
                          <p:cTn id="506" fill="hold">
                            <p:stCondLst>
                              <p:cond delay="0"/>
                            </p:stCondLst>
                            <p:childTnLst>
                              <p:par>
                                <p:cTn id="50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5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1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51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3" fill="hold">
                      <p:stCondLst>
                        <p:cond delay="0"/>
                      </p:stCondLst>
                      <p:childTnLst>
                        <p:par>
                          <p:cTn id="514" fill="hold">
                            <p:stCondLst>
                              <p:cond delay="0"/>
                            </p:stCondLst>
                            <p:childTnLst>
                              <p:par>
                                <p:cTn id="51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51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520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1" fill="hold">
                      <p:stCondLst>
                        <p:cond delay="0"/>
                      </p:stCondLst>
                      <p:childTnLst>
                        <p:par>
                          <p:cTn id="522" fill="hold">
                            <p:stCondLst>
                              <p:cond delay="0"/>
                            </p:stCondLst>
                            <p:childTnLst>
                              <p:par>
                                <p:cTn id="52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52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2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528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9" fill="hold">
                      <p:stCondLst>
                        <p:cond delay="0"/>
                      </p:stCondLst>
                      <p:childTnLst>
                        <p:par>
                          <p:cTn id="530" fill="hold">
                            <p:stCondLst>
                              <p:cond delay="0"/>
                            </p:stCondLst>
                            <p:childTnLst>
                              <p:par>
                                <p:cTn id="53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53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3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536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7" fill="hold">
                      <p:stCondLst>
                        <p:cond delay="0"/>
                      </p:stCondLst>
                      <p:childTnLst>
                        <p:par>
                          <p:cTn id="538" fill="hold">
                            <p:stCondLst>
                              <p:cond delay="0"/>
                            </p:stCondLst>
                            <p:childTnLst>
                              <p:par>
                                <p:cTn id="53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5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4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544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5" fill="hold">
                      <p:stCondLst>
                        <p:cond delay="0"/>
                      </p:stCondLst>
                      <p:childTnLst>
                        <p:par>
                          <p:cTn id="546" fill="hold">
                            <p:stCondLst>
                              <p:cond delay="0"/>
                            </p:stCondLst>
                            <p:childTnLst>
                              <p:par>
                                <p:cTn id="54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54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5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552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3" fill="hold">
                      <p:stCondLst>
                        <p:cond delay="0"/>
                      </p:stCondLst>
                      <p:childTnLst>
                        <p:par>
                          <p:cTn id="554" fill="hold">
                            <p:stCondLst>
                              <p:cond delay="0"/>
                            </p:stCondLst>
                            <p:childTnLst>
                              <p:par>
                                <p:cTn id="55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55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5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560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1" fill="hold">
                      <p:stCondLst>
                        <p:cond delay="0"/>
                      </p:stCondLst>
                      <p:childTnLst>
                        <p:par>
                          <p:cTn id="562" fill="hold">
                            <p:stCondLst>
                              <p:cond delay="0"/>
                            </p:stCondLst>
                            <p:childTnLst>
                              <p:par>
                                <p:cTn id="56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56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6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568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9" fill="hold">
                      <p:stCondLst>
                        <p:cond delay="0"/>
                      </p:stCondLst>
                      <p:childTnLst>
                        <p:par>
                          <p:cTn id="570" fill="hold">
                            <p:stCondLst>
                              <p:cond delay="0"/>
                            </p:stCondLst>
                            <p:childTnLst>
                              <p:par>
                                <p:cTn id="57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5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576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7" fill="hold">
                      <p:stCondLst>
                        <p:cond delay="0"/>
                      </p:stCondLst>
                      <p:childTnLst>
                        <p:par>
                          <p:cTn id="578" fill="hold">
                            <p:stCondLst>
                              <p:cond delay="0"/>
                            </p:stCondLst>
                            <p:childTnLst>
                              <p:par>
                                <p:cTn id="57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58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8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584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5" fill="hold">
                      <p:stCondLst>
                        <p:cond delay="0"/>
                      </p:stCondLst>
                      <p:childTnLst>
                        <p:par>
                          <p:cTn id="586" fill="hold">
                            <p:stCondLst>
                              <p:cond delay="0"/>
                            </p:stCondLst>
                            <p:childTnLst>
                              <p:par>
                                <p:cTn id="58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58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9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592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3" fill="hold">
                      <p:stCondLst>
                        <p:cond delay="0"/>
                      </p:stCondLst>
                      <p:childTnLst>
                        <p:par>
                          <p:cTn id="594" fill="hold">
                            <p:stCondLst>
                              <p:cond delay="0"/>
                            </p:stCondLst>
                            <p:childTnLst>
                              <p:par>
                                <p:cTn id="59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59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9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600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1" fill="hold">
                      <p:stCondLst>
                        <p:cond delay="0"/>
                      </p:stCondLst>
                      <p:childTnLst>
                        <p:par>
                          <p:cTn id="602" fill="hold">
                            <p:stCondLst>
                              <p:cond delay="0"/>
                            </p:stCondLst>
                            <p:childTnLst>
                              <p:par>
                                <p:cTn id="60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60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0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608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9" fill="hold">
                      <p:stCondLst>
                        <p:cond delay="0"/>
                      </p:stCondLst>
                      <p:childTnLst>
                        <p:par>
                          <p:cTn id="610" fill="hold">
                            <p:stCondLst>
                              <p:cond delay="0"/>
                            </p:stCondLst>
                            <p:childTnLst>
                              <p:par>
                                <p:cTn id="61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61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1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616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7" fill="hold">
                      <p:stCondLst>
                        <p:cond delay="0"/>
                      </p:stCondLst>
                      <p:childTnLst>
                        <p:par>
                          <p:cTn id="618" fill="hold">
                            <p:stCondLst>
                              <p:cond delay="0"/>
                            </p:stCondLst>
                            <p:childTnLst>
                              <p:par>
                                <p:cTn id="61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62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2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624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5" fill="hold">
                      <p:stCondLst>
                        <p:cond delay="0"/>
                      </p:stCondLst>
                      <p:childTnLst>
                        <p:par>
                          <p:cTn id="626" fill="hold">
                            <p:stCondLst>
                              <p:cond delay="0"/>
                            </p:stCondLst>
                            <p:childTnLst>
                              <p:par>
                                <p:cTn id="62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6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632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3" fill="hold">
                      <p:stCondLst>
                        <p:cond delay="0"/>
                      </p:stCondLst>
                      <p:childTnLst>
                        <p:par>
                          <p:cTn id="634" fill="hold">
                            <p:stCondLst>
                              <p:cond delay="0"/>
                            </p:stCondLst>
                            <p:childTnLst>
                              <p:par>
                                <p:cTn id="6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63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640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1" fill="hold">
                      <p:stCondLst>
                        <p:cond delay="0"/>
                      </p:stCondLst>
                      <p:childTnLst>
                        <p:par>
                          <p:cTn id="642" fill="hold">
                            <p:stCondLst>
                              <p:cond delay="0"/>
                            </p:stCondLst>
                            <p:childTnLst>
                              <p:par>
                                <p:cTn id="64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64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4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648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9" fill="hold">
                      <p:stCondLst>
                        <p:cond delay="0"/>
                      </p:stCondLst>
                      <p:childTnLst>
                        <p:par>
                          <p:cTn id="650" fill="hold">
                            <p:stCondLst>
                              <p:cond delay="0"/>
                            </p:stCondLst>
                            <p:childTnLst>
                              <p:par>
                                <p:cTn id="65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65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5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656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7" fill="hold">
                      <p:stCondLst>
                        <p:cond delay="0"/>
                      </p:stCondLst>
                      <p:childTnLst>
                        <p:par>
                          <p:cTn id="658" fill="hold">
                            <p:stCondLst>
                              <p:cond delay="0"/>
                            </p:stCondLst>
                            <p:childTnLst>
                              <p:par>
                                <p:cTn id="65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66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6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664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5" fill="hold">
                      <p:stCondLst>
                        <p:cond delay="0"/>
                      </p:stCondLst>
                      <p:childTnLst>
                        <p:par>
                          <p:cTn id="666" fill="hold">
                            <p:stCondLst>
                              <p:cond delay="0"/>
                            </p:stCondLst>
                            <p:childTnLst>
                              <p:par>
                                <p:cTn id="66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66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7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672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3" fill="hold">
                      <p:stCondLst>
                        <p:cond delay="0"/>
                      </p:stCondLst>
                      <p:childTnLst>
                        <p:par>
                          <p:cTn id="674" fill="hold">
                            <p:stCondLst>
                              <p:cond delay="0"/>
                            </p:stCondLst>
                            <p:childTnLst>
                              <p:par>
                                <p:cTn id="67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67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7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680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1" fill="hold">
                      <p:stCondLst>
                        <p:cond delay="0"/>
                      </p:stCondLst>
                      <p:childTnLst>
                        <p:par>
                          <p:cTn id="682" fill="hold">
                            <p:stCondLst>
                              <p:cond delay="0"/>
                            </p:stCondLst>
                            <p:childTnLst>
                              <p:par>
                                <p:cTn id="68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68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8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688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9" fill="hold">
                      <p:stCondLst>
                        <p:cond delay="0"/>
                      </p:stCondLst>
                      <p:childTnLst>
                        <p:par>
                          <p:cTn id="690" fill="hold">
                            <p:stCondLst>
                              <p:cond delay="0"/>
                            </p:stCondLst>
                            <p:childTnLst>
                              <p:par>
                                <p:cTn id="69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69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9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69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7" fill="hold">
                      <p:stCondLst>
                        <p:cond delay="0"/>
                      </p:stCondLst>
                      <p:childTnLst>
                        <p:par>
                          <p:cTn id="698" fill="hold">
                            <p:stCondLst>
                              <p:cond delay="0"/>
                            </p:stCondLst>
                            <p:childTnLst>
                              <p:par>
                                <p:cTn id="69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70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0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04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5" fill="hold">
                      <p:stCondLst>
                        <p:cond delay="0"/>
                      </p:stCondLst>
                      <p:childTnLst>
                        <p:par>
                          <p:cTn id="706" fill="hold">
                            <p:stCondLst>
                              <p:cond delay="0"/>
                            </p:stCondLst>
                            <p:childTnLst>
                              <p:par>
                                <p:cTn id="70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70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71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3" fill="hold">
                      <p:stCondLst>
                        <p:cond delay="0"/>
                      </p:stCondLst>
                      <p:childTnLst>
                        <p:par>
                          <p:cTn id="714" fill="hold">
                            <p:stCondLst>
                              <p:cond delay="0"/>
                            </p:stCondLst>
                            <p:childTnLst>
                              <p:par>
                                <p:cTn id="71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7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7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1" fill="hold">
                      <p:stCondLst>
                        <p:cond delay="0"/>
                      </p:stCondLst>
                      <p:childTnLst>
                        <p:par>
                          <p:cTn id="722" fill="hold">
                            <p:stCondLst>
                              <p:cond delay="0"/>
                            </p:stCondLst>
                            <p:childTnLst>
                              <p:par>
                                <p:cTn id="72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7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72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9" fill="hold">
                      <p:stCondLst>
                        <p:cond delay="0"/>
                      </p:stCondLst>
                      <p:childTnLst>
                        <p:par>
                          <p:cTn id="730" fill="hold">
                            <p:stCondLst>
                              <p:cond delay="0"/>
                            </p:stCondLst>
                            <p:childTnLst>
                              <p:par>
                                <p:cTn id="73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7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73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7" fill="hold">
                      <p:stCondLst>
                        <p:cond delay="0"/>
                      </p:stCondLst>
                      <p:childTnLst>
                        <p:par>
                          <p:cTn id="738" fill="hold">
                            <p:stCondLst>
                              <p:cond delay="0"/>
                            </p:stCondLst>
                            <p:childTnLst>
                              <p:par>
                                <p:cTn id="73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7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4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5" fill="hold">
                      <p:stCondLst>
                        <p:cond delay="0"/>
                      </p:stCondLst>
                      <p:childTnLst>
                        <p:par>
                          <p:cTn id="746" fill="hold">
                            <p:stCondLst>
                              <p:cond delay="0"/>
                            </p:stCondLst>
                            <p:childTnLst>
                              <p:par>
                                <p:cTn id="74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7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3" fill="hold">
                      <p:stCondLst>
                        <p:cond delay="0"/>
                      </p:stCondLst>
                      <p:childTnLst>
                        <p:par>
                          <p:cTn id="754" fill="hold">
                            <p:stCondLst>
                              <p:cond delay="0"/>
                            </p:stCondLst>
                            <p:childTnLst>
                              <p:par>
                                <p:cTn id="75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7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6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1" fill="hold">
                      <p:stCondLst>
                        <p:cond delay="0"/>
                      </p:stCondLst>
                      <p:childTnLst>
                        <p:par>
                          <p:cTn id="762" fill="hold">
                            <p:stCondLst>
                              <p:cond delay="0"/>
                            </p:stCondLst>
                            <p:childTnLst>
                              <p:par>
                                <p:cTn id="76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7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6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9" fill="hold">
                      <p:stCondLst>
                        <p:cond delay="0"/>
                      </p:stCondLst>
                      <p:childTnLst>
                        <p:par>
                          <p:cTn id="770" fill="hold">
                            <p:stCondLst>
                              <p:cond delay="0"/>
                            </p:stCondLst>
                            <p:childTnLst>
                              <p:par>
                                <p:cTn id="77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7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77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7" fill="hold">
                      <p:stCondLst>
                        <p:cond delay="0"/>
                      </p:stCondLst>
                      <p:childTnLst>
                        <p:par>
                          <p:cTn id="778" fill="hold">
                            <p:stCondLst>
                              <p:cond delay="0"/>
                            </p:stCondLst>
                            <p:childTnLst>
                              <p:par>
                                <p:cTn id="77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78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8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78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5" fill="hold">
                      <p:stCondLst>
                        <p:cond delay="0"/>
                      </p:stCondLst>
                      <p:childTnLst>
                        <p:par>
                          <p:cTn id="786" fill="hold">
                            <p:stCondLst>
                              <p:cond delay="0"/>
                            </p:stCondLst>
                            <p:childTnLst>
                              <p:par>
                                <p:cTn id="78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7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9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79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3" fill="hold">
                      <p:stCondLst>
                        <p:cond delay="0"/>
                      </p:stCondLst>
                      <p:childTnLst>
                        <p:par>
                          <p:cTn id="794" fill="hold">
                            <p:stCondLst>
                              <p:cond delay="0"/>
                            </p:stCondLst>
                            <p:childTnLst>
                              <p:par>
                                <p:cTn id="79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7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80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1" fill="hold">
                      <p:stCondLst>
                        <p:cond delay="0"/>
                      </p:stCondLst>
                      <p:childTnLst>
                        <p:par>
                          <p:cTn id="802" fill="hold">
                            <p:stCondLst>
                              <p:cond delay="0"/>
                            </p:stCondLst>
                            <p:childTnLst>
                              <p:par>
                                <p:cTn id="80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8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808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9" fill="hold">
                      <p:stCondLst>
                        <p:cond delay="0"/>
                      </p:stCondLst>
                      <p:childTnLst>
                        <p:par>
                          <p:cTn id="810" fill="hold">
                            <p:stCondLst>
                              <p:cond delay="0"/>
                            </p:stCondLst>
                            <p:childTnLst>
                              <p:par>
                                <p:cTn id="81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8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81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7" fill="hold">
                      <p:stCondLst>
                        <p:cond delay="0"/>
                      </p:stCondLst>
                      <p:childTnLst>
                        <p:par>
                          <p:cTn id="818" fill="hold">
                            <p:stCondLst>
                              <p:cond delay="0"/>
                            </p:stCondLst>
                            <p:childTnLst>
                              <p:par>
                                <p:cTn id="81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8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824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5" fill="hold">
                      <p:stCondLst>
                        <p:cond delay="0"/>
                      </p:stCondLst>
                      <p:childTnLst>
                        <p:par>
                          <p:cTn id="826" fill="hold">
                            <p:stCondLst>
                              <p:cond delay="0"/>
                            </p:stCondLst>
                            <p:childTnLst>
                              <p:par>
                                <p:cTn id="82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8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83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3" fill="hold">
                      <p:stCondLst>
                        <p:cond delay="0"/>
                      </p:stCondLst>
                      <p:childTnLst>
                        <p:par>
                          <p:cTn id="834" fill="hold">
                            <p:stCondLst>
                              <p:cond delay="0"/>
                            </p:stCondLst>
                            <p:childTnLst>
                              <p:par>
                                <p:cTn id="8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8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3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840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1" fill="hold">
                      <p:stCondLst>
                        <p:cond delay="0"/>
                      </p:stCondLst>
                      <p:childTnLst>
                        <p:par>
                          <p:cTn id="842" fill="hold">
                            <p:stCondLst>
                              <p:cond delay="0"/>
                            </p:stCondLst>
                            <p:childTnLst>
                              <p:par>
                                <p:cTn id="84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8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4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848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9" fill="hold">
                      <p:stCondLst>
                        <p:cond delay="0"/>
                      </p:stCondLst>
                      <p:childTnLst>
                        <p:par>
                          <p:cTn id="850" fill="hold">
                            <p:stCondLst>
                              <p:cond delay="0"/>
                            </p:stCondLst>
                            <p:childTnLst>
                              <p:par>
                                <p:cTn id="85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8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5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856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7" fill="hold">
                      <p:stCondLst>
                        <p:cond delay="0"/>
                      </p:stCondLst>
                      <p:childTnLst>
                        <p:par>
                          <p:cTn id="858" fill="hold">
                            <p:stCondLst>
                              <p:cond delay="0"/>
                            </p:stCondLst>
                            <p:childTnLst>
                              <p:par>
                                <p:cTn id="85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8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864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5" fill="hold">
                      <p:stCondLst>
                        <p:cond delay="0"/>
                      </p:stCondLst>
                      <p:childTnLst>
                        <p:par>
                          <p:cTn id="866" fill="hold">
                            <p:stCondLst>
                              <p:cond delay="0"/>
                            </p:stCondLst>
                            <p:childTnLst>
                              <p:par>
                                <p:cTn id="86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86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7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87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3" fill="hold">
                      <p:stCondLst>
                        <p:cond delay="0"/>
                      </p:stCondLst>
                      <p:childTnLst>
                        <p:par>
                          <p:cTn id="874" fill="hold">
                            <p:stCondLst>
                              <p:cond delay="0"/>
                            </p:stCondLst>
                            <p:childTnLst>
                              <p:par>
                                <p:cTn id="87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87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7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880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1" fill="hold">
                      <p:stCondLst>
                        <p:cond delay="0"/>
                      </p:stCondLst>
                      <p:childTnLst>
                        <p:par>
                          <p:cTn id="882" fill="hold">
                            <p:stCondLst>
                              <p:cond delay="0"/>
                            </p:stCondLst>
                            <p:childTnLst>
                              <p:par>
                                <p:cTn id="88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8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88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8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88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9" fill="hold">
                      <p:stCondLst>
                        <p:cond delay="0"/>
                      </p:stCondLst>
                      <p:childTnLst>
                        <p:par>
                          <p:cTn id="890" fill="hold">
                            <p:stCondLst>
                              <p:cond delay="0"/>
                            </p:stCondLst>
                            <p:childTnLst>
                              <p:par>
                                <p:cTn id="89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89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9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89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7" fill="hold">
                      <p:stCondLst>
                        <p:cond delay="0"/>
                      </p:stCondLst>
                      <p:childTnLst>
                        <p:par>
                          <p:cTn id="898" fill="hold">
                            <p:stCondLst>
                              <p:cond delay="0"/>
                            </p:stCondLst>
                            <p:childTnLst>
                              <p:par>
                                <p:cTn id="89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9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0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90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5" fill="hold">
                      <p:stCondLst>
                        <p:cond delay="0"/>
                      </p:stCondLst>
                      <p:childTnLst>
                        <p:par>
                          <p:cTn id="906" fill="hold">
                            <p:stCondLst>
                              <p:cond delay="0"/>
                            </p:stCondLst>
                            <p:childTnLst>
                              <p:par>
                                <p:cTn id="90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9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1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91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3" fill="hold">
                      <p:stCondLst>
                        <p:cond delay="0"/>
                      </p:stCondLst>
                      <p:childTnLst>
                        <p:par>
                          <p:cTn id="914" fill="hold">
                            <p:stCondLst>
                              <p:cond delay="0"/>
                            </p:stCondLst>
                            <p:childTnLst>
                              <p:par>
                                <p:cTn id="91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91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1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920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1" fill="hold">
                      <p:stCondLst>
                        <p:cond delay="0"/>
                      </p:stCondLst>
                      <p:childTnLst>
                        <p:par>
                          <p:cTn id="922" fill="hold">
                            <p:stCondLst>
                              <p:cond delay="0"/>
                            </p:stCondLst>
                            <p:childTnLst>
                              <p:par>
                                <p:cTn id="92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92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928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9" fill="hold">
                      <p:stCondLst>
                        <p:cond delay="0"/>
                      </p:stCondLst>
                      <p:childTnLst>
                        <p:par>
                          <p:cTn id="930" fill="hold">
                            <p:stCondLst>
                              <p:cond delay="0"/>
                            </p:stCondLst>
                            <p:childTnLst>
                              <p:par>
                                <p:cTn id="93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93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3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936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7" fill="hold">
                      <p:stCondLst>
                        <p:cond delay="0"/>
                      </p:stCondLst>
                      <p:childTnLst>
                        <p:par>
                          <p:cTn id="938" fill="hold">
                            <p:stCondLst>
                              <p:cond delay="0"/>
                            </p:stCondLst>
                            <p:childTnLst>
                              <p:par>
                                <p:cTn id="93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94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4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944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5" fill="hold">
                      <p:stCondLst>
                        <p:cond delay="0"/>
                      </p:stCondLst>
                      <p:childTnLst>
                        <p:par>
                          <p:cTn id="946" fill="hold">
                            <p:stCondLst>
                              <p:cond delay="0"/>
                            </p:stCondLst>
                            <p:childTnLst>
                              <p:par>
                                <p:cTn id="94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9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95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3" fill="hold">
                      <p:stCondLst>
                        <p:cond delay="0"/>
                      </p:stCondLst>
                      <p:childTnLst>
                        <p:par>
                          <p:cTn id="954" fill="hold">
                            <p:stCondLst>
                              <p:cond delay="0"/>
                            </p:stCondLst>
                            <p:childTnLst>
                              <p:par>
                                <p:cTn id="95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95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5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96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1" fill="hold">
                      <p:stCondLst>
                        <p:cond delay="0"/>
                      </p:stCondLst>
                      <p:childTnLst>
                        <p:par>
                          <p:cTn id="962" fill="hold">
                            <p:stCondLst>
                              <p:cond delay="0"/>
                            </p:stCondLst>
                            <p:childTnLst>
                              <p:par>
                                <p:cTn id="96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96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6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96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9" fill="hold">
                      <p:stCondLst>
                        <p:cond delay="0"/>
                      </p:stCondLst>
                      <p:childTnLst>
                        <p:par>
                          <p:cTn id="970" fill="hold">
                            <p:stCondLst>
                              <p:cond delay="0"/>
                            </p:stCondLst>
                            <p:childTnLst>
                              <p:par>
                                <p:cTn id="97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9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7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976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7" fill="hold">
                      <p:stCondLst>
                        <p:cond delay="0"/>
                      </p:stCondLst>
                      <p:childTnLst>
                        <p:par>
                          <p:cTn id="978" fill="hold">
                            <p:stCondLst>
                              <p:cond delay="0"/>
                            </p:stCondLst>
                            <p:childTnLst>
                              <p:par>
                                <p:cTn id="97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98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8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984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5" fill="hold">
                      <p:stCondLst>
                        <p:cond delay="0"/>
                      </p:stCondLst>
                      <p:childTnLst>
                        <p:par>
                          <p:cTn id="986" fill="hold">
                            <p:stCondLst>
                              <p:cond delay="0"/>
                            </p:stCondLst>
                            <p:childTnLst>
                              <p:par>
                                <p:cTn id="98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98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9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99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3" fill="hold">
                      <p:stCondLst>
                        <p:cond delay="0"/>
                      </p:stCondLst>
                      <p:childTnLst>
                        <p:par>
                          <p:cTn id="994" fill="hold">
                            <p:stCondLst>
                              <p:cond delay="0"/>
                            </p:stCondLst>
                            <p:childTnLst>
                              <p:par>
                                <p:cTn id="99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9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99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9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84" grpId="0" animBg="1"/>
      <p:bldP spid="84" grpId="1" animBg="1"/>
      <p:bldP spid="85" grpId="0" animBg="1"/>
      <p:bldP spid="85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2637222" y="275191"/>
            <a:ext cx="40847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uk-UA" sz="2000" b="1" dirty="0" smtClean="0">
                <a:latin typeface="Bookman Old Style" panose="02050604050505020204" pitchFamily="18" charset="0"/>
                <a:ea typeface="Times New Roman" panose="02020603050405020304" pitchFamily="18" charset="0"/>
              </a:rPr>
              <a:t>Знайдіть </a:t>
            </a:r>
            <a:r>
              <a:rPr lang="uk-UA" sz="2000" b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значення виразів:</a:t>
            </a:r>
            <a:endParaRPr lang="uk-UA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кутник 3"/>
              <p:cNvSpPr/>
              <p:nvPr/>
            </p:nvSpPr>
            <p:spPr>
              <a:xfrm>
                <a:off x="604338" y="917451"/>
                <a:ext cx="1305037" cy="436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1)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27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4" name="Прямокут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338" y="917451"/>
                <a:ext cx="1305037" cy="436402"/>
              </a:xfrm>
              <a:prstGeom prst="rect">
                <a:avLst/>
              </a:prstGeom>
              <a:blipFill>
                <a:blip r:embed="rId2"/>
                <a:stretch>
                  <a:fillRect b="-1549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кутник 4"/>
              <p:cNvSpPr/>
              <p:nvPr/>
            </p:nvSpPr>
            <p:spPr>
              <a:xfrm>
                <a:off x="604338" y="1546045"/>
                <a:ext cx="1807995" cy="4650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2)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0,0016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5" name="Прямокут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338" y="1546045"/>
                <a:ext cx="1807995" cy="465064"/>
              </a:xfrm>
              <a:prstGeom prst="rect">
                <a:avLst/>
              </a:prstGeom>
              <a:blipFill>
                <a:blip r:embed="rId3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кутник 5"/>
              <p:cNvSpPr/>
              <p:nvPr/>
            </p:nvSpPr>
            <p:spPr>
              <a:xfrm>
                <a:off x="604338" y="2129395"/>
                <a:ext cx="1305037" cy="436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3)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5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32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6" name="Прямокут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338" y="2129395"/>
                <a:ext cx="1305037" cy="436402"/>
              </a:xfrm>
              <a:prstGeom prst="rect">
                <a:avLst/>
              </a:prstGeom>
              <a:blipFill>
                <a:blip r:embed="rId4"/>
                <a:stretch>
                  <a:fillRect b="-1527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кутник 6"/>
              <p:cNvSpPr/>
              <p:nvPr/>
            </p:nvSpPr>
            <p:spPr>
              <a:xfrm>
                <a:off x="604338" y="2773100"/>
                <a:ext cx="1640064" cy="4426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4)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−125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7" name="Прямокут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338" y="2773100"/>
                <a:ext cx="1640064" cy="442685"/>
              </a:xfrm>
              <a:prstGeom prst="rect">
                <a:avLst/>
              </a:prstGeom>
              <a:blipFill>
                <a:blip r:embed="rId5"/>
                <a:stretch>
                  <a:fillRect b="-1369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кутник 7"/>
              <p:cNvSpPr/>
              <p:nvPr/>
            </p:nvSpPr>
            <p:spPr>
              <a:xfrm>
                <a:off x="624984" y="3336380"/>
                <a:ext cx="1582997" cy="4783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5)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5</m:t>
                          </m:r>
                        </m:deg>
                        <m:e>
                          <m:sSup>
                            <m:sSup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32</m:t>
                              </m:r>
                            </m:e>
                            <m:sup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−5</m:t>
                              </m:r>
                            </m:sup>
                          </m:sSup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8" name="Прямокут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984" y="3336380"/>
                <a:ext cx="1582997" cy="47833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кутник 8"/>
              <p:cNvSpPr/>
              <p:nvPr/>
            </p:nvSpPr>
            <p:spPr>
              <a:xfrm>
                <a:off x="604338" y="4043374"/>
                <a:ext cx="1857688" cy="4650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6)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−0,008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9" name="Прямокут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338" y="4043374"/>
                <a:ext cx="1857688" cy="465064"/>
              </a:xfrm>
              <a:prstGeom prst="rect">
                <a:avLst/>
              </a:prstGeom>
              <a:blipFill>
                <a:blip r:embed="rId7"/>
                <a:stretch>
                  <a:fillRect b="-1168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кутник 9"/>
              <p:cNvSpPr/>
              <p:nvPr/>
            </p:nvSpPr>
            <p:spPr>
              <a:xfrm>
                <a:off x="4981919" y="690387"/>
                <a:ext cx="1567865" cy="10016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7)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27</m:t>
                              </m:r>
                            </m:num>
                            <m:den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</m:den>
                          </m:f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0" name="Прямокут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1919" y="690387"/>
                <a:ext cx="1567865" cy="100168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кутник 10"/>
              <p:cNvSpPr/>
              <p:nvPr/>
            </p:nvSpPr>
            <p:spPr>
              <a:xfrm>
                <a:off x="4981919" y="1673401"/>
                <a:ext cx="1655133" cy="5218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8) </m:t>
                      </m:r>
                      <m:sSup>
                        <m:sSup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g>
                                <m:e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1" name="Прямокут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1919" y="1673401"/>
                <a:ext cx="1655133" cy="52181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кутник 11"/>
              <p:cNvSpPr/>
              <p:nvPr/>
            </p:nvSpPr>
            <p:spPr>
              <a:xfrm>
                <a:off x="5011785" y="2291025"/>
                <a:ext cx="1304075" cy="47673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9)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sSup>
                            <m:sSup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e>
                            <m:sup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sup>
                          </m:sSup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2" name="Прямокут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1785" y="2291025"/>
                <a:ext cx="1304075" cy="47673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кутник 12"/>
              <p:cNvSpPr/>
              <p:nvPr/>
            </p:nvSpPr>
            <p:spPr>
              <a:xfrm>
                <a:off x="4960985" y="2855230"/>
                <a:ext cx="1962268" cy="5218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10) </m:t>
                      </m:r>
                      <m:sSup>
                        <m:sSup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ad>
                                <m:radPr>
                                  <m:degHide m:val="on"/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13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3" name="Прямокут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0985" y="2855230"/>
                <a:ext cx="1962268" cy="52181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кутник 13"/>
              <p:cNvSpPr/>
              <p:nvPr/>
            </p:nvSpPr>
            <p:spPr>
              <a:xfrm>
                <a:off x="4960985" y="3464511"/>
                <a:ext cx="1697003" cy="4755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11)−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sSup>
                            <m:sSup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</m:e>
                            <m:sup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4" name="Прямокут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0985" y="3464511"/>
                <a:ext cx="1697003" cy="47551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Прямокутник 14"/>
              <p:cNvSpPr/>
              <p:nvPr/>
            </p:nvSpPr>
            <p:spPr>
              <a:xfrm>
                <a:off x="4960985" y="4114968"/>
                <a:ext cx="1851982" cy="4650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12)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sSup>
                            <m:sSup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−9</m:t>
                                  </m:r>
                                </m:e>
                              </m:d>
                            </m:e>
                            <m:sup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5" name="Прямокут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0985" y="4114968"/>
                <a:ext cx="1851982" cy="465064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кутник 15"/>
              <p:cNvSpPr/>
              <p:nvPr/>
            </p:nvSpPr>
            <p:spPr>
              <a:xfrm>
                <a:off x="1704832" y="953743"/>
                <a:ext cx="40908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</m:oMath>
                  </m:oMathPara>
                </a14:m>
                <a:endParaRPr lang="uk-UA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6" name="Прямокут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4832" y="953743"/>
                <a:ext cx="409086" cy="40011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кутник 16"/>
              <p:cNvSpPr/>
              <p:nvPr/>
            </p:nvSpPr>
            <p:spPr>
              <a:xfrm>
                <a:off x="2257483" y="1610999"/>
                <a:ext cx="65864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</m:oMath>
                  </m:oMathPara>
                </a14:m>
                <a:endParaRPr lang="uk-UA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7" name="Прямокут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7483" y="1610999"/>
                <a:ext cx="658642" cy="40011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Прямокутник 17"/>
              <p:cNvSpPr/>
              <p:nvPr/>
            </p:nvSpPr>
            <p:spPr>
              <a:xfrm>
                <a:off x="1735670" y="2159251"/>
                <a:ext cx="40908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</m:oMath>
                  </m:oMathPara>
                </a14:m>
                <a:endParaRPr lang="uk-UA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8" name="Прямокутник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5670" y="2159251"/>
                <a:ext cx="409086" cy="40011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Прямокутник 18"/>
              <p:cNvSpPr/>
              <p:nvPr/>
            </p:nvSpPr>
            <p:spPr>
              <a:xfrm>
                <a:off x="2084428" y="2815675"/>
                <a:ext cx="60144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uk-UA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9" name="Прямокутник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4428" y="2815675"/>
                <a:ext cx="601447" cy="40011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Прямокутник 19"/>
              <p:cNvSpPr/>
              <p:nvPr/>
            </p:nvSpPr>
            <p:spPr>
              <a:xfrm>
                <a:off x="2052940" y="3260529"/>
                <a:ext cx="562975" cy="6705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U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𝟑𝟐</m:t>
                          </m:r>
                        </m:den>
                      </m:f>
                    </m:oMath>
                  </m:oMathPara>
                </a14:m>
                <a:endParaRPr lang="uk-UA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Прямокутник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2940" y="3260529"/>
                <a:ext cx="562975" cy="670568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Прямокутник 20"/>
              <p:cNvSpPr/>
              <p:nvPr/>
            </p:nvSpPr>
            <p:spPr>
              <a:xfrm>
                <a:off x="2260374" y="4108328"/>
                <a:ext cx="85100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</m:oMath>
                  </m:oMathPara>
                </a14:m>
                <a:endParaRPr lang="uk-UA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1" name="Прямокутник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0374" y="4108328"/>
                <a:ext cx="851002" cy="400110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Прямокутник 21"/>
              <p:cNvSpPr/>
              <p:nvPr/>
            </p:nvSpPr>
            <p:spPr>
              <a:xfrm>
                <a:off x="6359268" y="877529"/>
                <a:ext cx="644215" cy="6685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uk-UA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U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uk-UA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2" name="Прямокутник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9268" y="877529"/>
                <a:ext cx="644215" cy="668516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Прямокутник 22"/>
              <p:cNvSpPr/>
              <p:nvPr/>
            </p:nvSpPr>
            <p:spPr>
              <a:xfrm>
                <a:off x="6440508" y="1778577"/>
                <a:ext cx="562975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𝟏𝟐</m:t>
                      </m:r>
                    </m:oMath>
                  </m:oMathPara>
                </a14:m>
                <a:endParaRPr lang="uk-UA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3" name="Прямокутник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0508" y="1778577"/>
                <a:ext cx="562975" cy="400110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Прямокутник 23"/>
              <p:cNvSpPr/>
              <p:nvPr/>
            </p:nvSpPr>
            <p:spPr>
              <a:xfrm>
                <a:off x="6140698" y="2368614"/>
                <a:ext cx="40908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𝟕</m:t>
                      </m:r>
                    </m:oMath>
                  </m:oMathPara>
                </a14:m>
                <a:endParaRPr lang="uk-UA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4" name="Прямокутник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0698" y="2368614"/>
                <a:ext cx="409086" cy="400110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Прямокутник 24"/>
              <p:cNvSpPr/>
              <p:nvPr/>
            </p:nvSpPr>
            <p:spPr>
              <a:xfrm>
                <a:off x="6721995" y="2957627"/>
                <a:ext cx="562975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𝟏𝟑</m:t>
                      </m:r>
                    </m:oMath>
                  </m:oMathPara>
                </a14:m>
                <a:endParaRPr lang="uk-UA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5" name="Прямокутник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1995" y="2957627"/>
                <a:ext cx="562975" cy="400110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Прямокутник 25"/>
              <p:cNvSpPr/>
              <p:nvPr/>
            </p:nvSpPr>
            <p:spPr>
              <a:xfrm>
                <a:off x="6440508" y="3532679"/>
                <a:ext cx="60144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𝟗</m:t>
                      </m:r>
                    </m:oMath>
                  </m:oMathPara>
                </a14:m>
                <a:endParaRPr lang="uk-UA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6" name="Прямокутник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0508" y="3532679"/>
                <a:ext cx="601447" cy="400110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Прямокутник 26"/>
              <p:cNvSpPr/>
              <p:nvPr/>
            </p:nvSpPr>
            <p:spPr>
              <a:xfrm>
                <a:off x="6637052" y="4179922"/>
                <a:ext cx="40908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𝟗</m:t>
                      </m:r>
                    </m:oMath>
                  </m:oMathPara>
                </a14:m>
                <a:endParaRPr lang="uk-UA" sz="2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7" name="Прямокутник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37052" y="4179922"/>
                <a:ext cx="409086" cy="400110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2796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552341" y="202488"/>
            <a:ext cx="53832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42900" algn="just"/>
            <a:r>
              <a:rPr lang="uk-UA" sz="2400" b="1" dirty="0" smtClean="0">
                <a:latin typeface="Bookman Old Style" panose="02050604050505020204" pitchFamily="18" charset="0"/>
                <a:ea typeface="Times New Roman" panose="02020603050405020304" pitchFamily="18" charset="0"/>
              </a:rPr>
              <a:t>Обчисліть </a:t>
            </a:r>
            <a:r>
              <a:rPr lang="uk-UA" sz="2400" b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значення виразів:</a:t>
            </a:r>
            <a:endParaRPr lang="uk-UA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кутник 4"/>
              <p:cNvSpPr/>
              <p:nvPr/>
            </p:nvSpPr>
            <p:spPr>
              <a:xfrm>
                <a:off x="202998" y="765083"/>
                <a:ext cx="2539991" cy="436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1) </m:t>
                      </m:r>
                      <m:rad>
                        <m:radPr>
                          <m:degHide m:val="on"/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9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−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64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5" name="Прямокут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998" y="765083"/>
                <a:ext cx="2539991" cy="436402"/>
              </a:xfrm>
              <a:prstGeom prst="rect">
                <a:avLst/>
              </a:prstGeom>
              <a:blipFill>
                <a:blip r:embed="rId3"/>
                <a:stretch>
                  <a:fillRect b="-1549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кутник 5"/>
              <p:cNvSpPr/>
              <p:nvPr/>
            </p:nvSpPr>
            <p:spPr>
              <a:xfrm>
                <a:off x="202998" y="1414601"/>
                <a:ext cx="2065181" cy="436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2) </m:t>
                      </m:r>
                      <m:rad>
                        <m:radPr>
                          <m:degHide m:val="on"/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36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+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16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6" name="Прямокут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998" y="1414601"/>
                <a:ext cx="2065181" cy="436402"/>
              </a:xfrm>
              <a:prstGeom prst="rect">
                <a:avLst/>
              </a:prstGeom>
              <a:blipFill>
                <a:blip r:embed="rId4"/>
                <a:stretch>
                  <a:fillRect b="-1527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кутник 6"/>
              <p:cNvSpPr/>
              <p:nvPr/>
            </p:nvSpPr>
            <p:spPr>
              <a:xfrm>
                <a:off x="202998" y="2105723"/>
                <a:ext cx="2399696" cy="4650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3) 12−6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0,125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7" name="Прямокут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998" y="2105723"/>
                <a:ext cx="2399696" cy="465064"/>
              </a:xfrm>
              <a:prstGeom prst="rect">
                <a:avLst/>
              </a:prstGeom>
              <a:blipFill>
                <a:blip r:embed="rId5"/>
                <a:stretch>
                  <a:fillRect b="-1168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кутник 7"/>
              <p:cNvSpPr/>
              <p:nvPr/>
            </p:nvSpPr>
            <p:spPr>
              <a:xfrm>
                <a:off x="202998" y="2825507"/>
                <a:ext cx="2542363" cy="4650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4) 1+10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0,0081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8" name="Прямокут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998" y="2825507"/>
                <a:ext cx="2542363" cy="465064"/>
              </a:xfrm>
              <a:prstGeom prst="rect">
                <a:avLst/>
              </a:prstGeom>
              <a:blipFill>
                <a:blip r:embed="rId6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кутник 8"/>
              <p:cNvSpPr/>
              <p:nvPr/>
            </p:nvSpPr>
            <p:spPr>
              <a:xfrm>
                <a:off x="224286" y="3515511"/>
                <a:ext cx="2378408" cy="436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5) 3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16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−4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27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9" name="Прямокут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286" y="3515511"/>
                <a:ext cx="2378408" cy="436402"/>
              </a:xfrm>
              <a:prstGeom prst="rect">
                <a:avLst/>
              </a:prstGeom>
              <a:blipFill>
                <a:blip r:embed="rId7"/>
                <a:stretch>
                  <a:fillRect b="-1549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кутник 9"/>
              <p:cNvSpPr/>
              <p:nvPr/>
            </p:nvSpPr>
            <p:spPr>
              <a:xfrm>
                <a:off x="202998" y="4015652"/>
                <a:ext cx="2545633" cy="10016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6)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−3</m:t>
                          </m:r>
                          <m:f>
                            <m:f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</m:den>
                          </m:f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2,25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0" name="Прямокут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998" y="4015652"/>
                <a:ext cx="2545633" cy="100168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038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кутник 1"/>
              <p:cNvSpPr/>
              <p:nvPr/>
            </p:nvSpPr>
            <p:spPr>
              <a:xfrm>
                <a:off x="238484" y="395038"/>
                <a:ext cx="2738442" cy="436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7)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8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−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64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+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5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32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2" name="Прямокут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484" y="395038"/>
                <a:ext cx="2738442" cy="436402"/>
              </a:xfrm>
              <a:prstGeom prst="rect">
                <a:avLst/>
              </a:prstGeom>
              <a:blipFill>
                <a:blip r:embed="rId3"/>
                <a:stretch>
                  <a:fillRect b="-1549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кутник 2"/>
              <p:cNvSpPr/>
              <p:nvPr/>
            </p:nvSpPr>
            <p:spPr>
              <a:xfrm>
                <a:off x="238484" y="1089275"/>
                <a:ext cx="2093073" cy="436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8)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16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−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64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3" name="Прямокут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484" y="1089275"/>
                <a:ext cx="2093073" cy="436402"/>
              </a:xfrm>
              <a:prstGeom prst="rect">
                <a:avLst/>
              </a:prstGeom>
              <a:blipFill>
                <a:blip r:embed="rId4"/>
                <a:stretch>
                  <a:fillRect b="-1549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кутник 10"/>
              <p:cNvSpPr/>
              <p:nvPr/>
            </p:nvSpPr>
            <p:spPr>
              <a:xfrm>
                <a:off x="213051" y="1750486"/>
                <a:ext cx="2643096" cy="4650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9) </m:t>
                      </m:r>
                      <m:rad>
                        <m:radPr>
                          <m:degHide m:val="on"/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0,81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+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0,001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1" name="Прямокут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051" y="1750486"/>
                <a:ext cx="2643096" cy="465064"/>
              </a:xfrm>
              <a:prstGeom prst="rect">
                <a:avLst/>
              </a:prstGeom>
              <a:blipFill>
                <a:blip r:embed="rId5"/>
                <a:stretch>
                  <a:fillRect b="-1315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кутник 11"/>
              <p:cNvSpPr/>
              <p:nvPr/>
            </p:nvSpPr>
            <p:spPr>
              <a:xfrm>
                <a:off x="191163" y="2440359"/>
                <a:ext cx="2785763" cy="4650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10)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0,027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−</m:t>
                      </m:r>
                      <m:rad>
                        <m:radPr>
                          <m:degHide m:val="on"/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0,04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2" name="Прямокут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163" y="2440359"/>
                <a:ext cx="2785763" cy="465064"/>
              </a:xfrm>
              <a:prstGeom prst="rect">
                <a:avLst/>
              </a:prstGeom>
              <a:blipFill>
                <a:blip r:embed="rId6"/>
                <a:stretch>
                  <a:fillRect b="-1168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кутник 12"/>
              <p:cNvSpPr/>
              <p:nvPr/>
            </p:nvSpPr>
            <p:spPr>
              <a:xfrm>
                <a:off x="191163" y="3130232"/>
                <a:ext cx="3187411" cy="6705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11) 0,2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1000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625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3" name="Прямокут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163" y="3130232"/>
                <a:ext cx="3187411" cy="67050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кутник 13"/>
              <p:cNvSpPr/>
              <p:nvPr/>
            </p:nvSpPr>
            <p:spPr>
              <a:xfrm>
                <a:off x="191163" y="4025546"/>
                <a:ext cx="4124271" cy="52623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12)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7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−128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+3∙</m:t>
                      </m:r>
                      <m:sSup>
                        <m:sSup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g>
                                <m:e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9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uk-UA" sz="2000">
                          <a:latin typeface="Cambria Math" panose="02040503050406030204" pitchFamily="18" charset="0"/>
                        </a:rPr>
                        <m:t>−4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256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4" name="Прямокут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163" y="4025546"/>
                <a:ext cx="4124271" cy="52623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507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Прямокутник 14"/>
              <p:cNvSpPr/>
              <p:nvPr/>
            </p:nvSpPr>
            <p:spPr>
              <a:xfrm>
                <a:off x="317831" y="694452"/>
                <a:ext cx="5446812" cy="8446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13) 4∙</m:t>
                      </m:r>
                      <m:sSup>
                        <m:sSup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ad>
                                <m:rad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g>
                                <m:e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8</m:t>
                          </m:r>
                        </m:sup>
                      </m:sSup>
                      <m:r>
                        <a:rPr lang="uk-UA" sz="2000">
                          <a:latin typeface="Cambria Math" panose="02040503050406030204" pitchFamily="18" charset="0"/>
                        </a:rPr>
                        <m:t>−0,8∙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10000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  <m:rad>
                                <m:rad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g>
                                <m:e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270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5" name="Прямокут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831" y="694452"/>
                <a:ext cx="5446812" cy="84465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кутник 15"/>
              <p:cNvSpPr/>
              <p:nvPr/>
            </p:nvSpPr>
            <p:spPr>
              <a:xfrm>
                <a:off x="317831" y="2562922"/>
                <a:ext cx="5503494" cy="10016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14)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2</m:t>
                          </m:r>
                          <m:f>
                            <m:f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113</m:t>
                              </m:r>
                            </m:num>
                            <m:den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256</m:t>
                              </m:r>
                            </m:den>
                          </m:f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</m:num>
                            <m:den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125</m:t>
                              </m:r>
                            </m:den>
                          </m:f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  <m:rad>
                                <m:radPr>
                                  <m:degHide m:val="on"/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uk-UA" sz="2000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ad>
                                <m:rad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9</m:t>
                                  </m:r>
                                </m:deg>
                                <m:e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11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6" name="Прямокут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831" y="2562922"/>
                <a:ext cx="5503494" cy="100168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2025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486" y="3050273"/>
            <a:ext cx="2517208" cy="182069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6069" y="279260"/>
            <a:ext cx="6149651" cy="28920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33" name="Google Shape;895;p35"/>
          <p:cNvGrpSpPr/>
          <p:nvPr/>
        </p:nvGrpSpPr>
        <p:grpSpPr>
          <a:xfrm>
            <a:off x="31617" y="63073"/>
            <a:ext cx="1844501" cy="1886331"/>
            <a:chOff x="1957663" y="1291484"/>
            <a:chExt cx="1213887" cy="1241416"/>
          </a:xfrm>
        </p:grpSpPr>
        <p:sp>
          <p:nvSpPr>
            <p:cNvPr id="34" name="Google Shape;896;p35"/>
            <p:cNvSpPr/>
            <p:nvPr/>
          </p:nvSpPr>
          <p:spPr>
            <a:xfrm>
              <a:off x="2024050" y="1377375"/>
              <a:ext cx="1147500" cy="1155525"/>
            </a:xfrm>
            <a:custGeom>
              <a:avLst/>
              <a:gdLst/>
              <a:ahLst/>
              <a:cxnLst/>
              <a:rect l="l" t="t" r="r" b="b"/>
              <a:pathLst>
                <a:path w="45900" h="46221" extrusionOk="0">
                  <a:moveTo>
                    <a:pt x="43506" y="1"/>
                  </a:moveTo>
                  <a:lnTo>
                    <a:pt x="1" y="2704"/>
                  </a:lnTo>
                  <a:lnTo>
                    <a:pt x="2715" y="46221"/>
                  </a:lnTo>
                  <a:lnTo>
                    <a:pt x="41029" y="43828"/>
                  </a:lnTo>
                  <a:lnTo>
                    <a:pt x="45899" y="38303"/>
                  </a:lnTo>
                  <a:lnTo>
                    <a:pt x="43506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Google Shape;897;p35"/>
                <p:cNvSpPr/>
                <p:nvPr/>
              </p:nvSpPr>
              <p:spPr>
                <a:xfrm>
                  <a:off x="2005600" y="1358625"/>
                  <a:ext cx="1147475" cy="1155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899" h="46233" extrusionOk="0">
                      <a:moveTo>
                        <a:pt x="43494" y="1"/>
                      </a:moveTo>
                      <a:lnTo>
                        <a:pt x="0" y="2715"/>
                      </a:lnTo>
                      <a:lnTo>
                        <a:pt x="2703" y="46233"/>
                      </a:lnTo>
                      <a:lnTo>
                        <a:pt x="41029" y="43828"/>
                      </a:lnTo>
                      <a:lnTo>
                        <a:pt x="45899" y="38315"/>
                      </a:lnTo>
                      <a:lnTo>
                        <a:pt x="4349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uk-UA" sz="2400" b="1" i="1" dirty="0" smtClean="0">
                      <a:latin typeface="Bookman Old Style" panose="02050604050505020204" pitchFamily="18" charset="0"/>
                    </a:rPr>
                    <a:t>Рівняння</a:t>
                  </a:r>
                  <a:r>
                    <a:rPr lang="uk-UA" dirty="0" smtClean="0"/>
                    <a:t> 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uk-UA" sz="2400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2400" b="1" i="1" smtClean="0"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</m:sSup>
                      <m:r>
                        <a:rPr lang="en-US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 smtClean="0">
                          <a:latin typeface="Cambria Math" panose="02040503050406030204" pitchFamily="18" charset="0"/>
                        </a:rPr>
                        <m:t>𝒂</m:t>
                      </m:r>
                    </m:oMath>
                  </a14:m>
                  <a:r>
                    <a:rPr lang="en-US" sz="2400" b="1" dirty="0" smtClean="0"/>
                    <a:t>, </a:t>
                  </a:r>
                </a:p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uk-UA" sz="1800" i="1" dirty="0" smtClean="0"/>
                    <a:t>де </a:t>
                  </a:r>
                  <a14:m>
                    <m:oMath xmlns:m="http://schemas.openxmlformats.org/officeDocument/2006/math"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∈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</m:oMath>
                  </a14:m>
                  <a:endParaRPr lang="en-US" sz="1800" b="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14:m>
                    <m:oMath xmlns:m="http://schemas.openxmlformats.org/officeDocument/2006/math"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∈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≥2</m:t>
                      </m:r>
                    </m:oMath>
                  </a14:m>
                  <a:r>
                    <a:rPr lang="uk-UA" sz="1800" b="1" dirty="0" smtClean="0"/>
                    <a:t> </a:t>
                  </a:r>
                  <a:endParaRPr sz="2400" b="1" dirty="0"/>
                </a:p>
              </p:txBody>
            </p:sp>
          </mc:Choice>
          <mc:Fallback xmlns="">
            <p:sp>
              <p:nvSpPr>
                <p:cNvPr id="35" name="Google Shape;897;p3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05600" y="1358625"/>
                  <a:ext cx="1147475" cy="1155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899" h="46233" extrusionOk="0">
                      <a:moveTo>
                        <a:pt x="43494" y="1"/>
                      </a:moveTo>
                      <a:lnTo>
                        <a:pt x="0" y="2715"/>
                      </a:lnTo>
                      <a:lnTo>
                        <a:pt x="2703" y="46233"/>
                      </a:lnTo>
                      <a:lnTo>
                        <a:pt x="41029" y="43828"/>
                      </a:lnTo>
                      <a:lnTo>
                        <a:pt x="45899" y="38315"/>
                      </a:lnTo>
                      <a:lnTo>
                        <a:pt x="43494" y="1"/>
                      </a:lnTo>
                      <a:close/>
                    </a:path>
                  </a:pathLst>
                </a:custGeom>
                <a:blipFill>
                  <a:blip r:embed="rId5"/>
                  <a:stretch>
                    <a:fillRect l="-4545" r="-4545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6" name="Google Shape;898;p35"/>
            <p:cNvSpPr/>
            <p:nvPr/>
          </p:nvSpPr>
          <p:spPr>
            <a:xfrm>
              <a:off x="3022975" y="2316475"/>
              <a:ext cx="130100" cy="137850"/>
            </a:xfrm>
            <a:custGeom>
              <a:avLst/>
              <a:gdLst/>
              <a:ahLst/>
              <a:cxnLst/>
              <a:rect l="l" t="t" r="r" b="b"/>
              <a:pathLst>
                <a:path w="5204" h="5514" extrusionOk="0">
                  <a:moveTo>
                    <a:pt x="5204" y="1"/>
                  </a:moveTo>
                  <a:lnTo>
                    <a:pt x="1" y="322"/>
                  </a:lnTo>
                  <a:lnTo>
                    <a:pt x="334" y="5514"/>
                  </a:lnTo>
                  <a:lnTo>
                    <a:pt x="5204" y="1"/>
                  </a:lnTo>
                  <a:close/>
                </a:path>
              </a:pathLst>
            </a:custGeom>
            <a:solidFill>
              <a:srgbClr val="FF7A5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899;p35"/>
            <p:cNvSpPr/>
            <p:nvPr/>
          </p:nvSpPr>
          <p:spPr>
            <a:xfrm>
              <a:off x="1957663" y="1291484"/>
              <a:ext cx="132775" cy="474175"/>
            </a:xfrm>
            <a:custGeom>
              <a:avLst/>
              <a:gdLst/>
              <a:ahLst/>
              <a:cxnLst/>
              <a:rect l="l" t="t" r="r" b="b"/>
              <a:pathLst>
                <a:path w="5311" h="18967" extrusionOk="0">
                  <a:moveTo>
                    <a:pt x="4477" y="0"/>
                  </a:moveTo>
                  <a:cubicBezTo>
                    <a:pt x="4072" y="155"/>
                    <a:pt x="3405" y="95"/>
                    <a:pt x="3072" y="119"/>
                  </a:cubicBezTo>
                  <a:cubicBezTo>
                    <a:pt x="2048" y="191"/>
                    <a:pt x="1024" y="262"/>
                    <a:pt x="0" y="274"/>
                  </a:cubicBezTo>
                  <a:lnTo>
                    <a:pt x="822" y="18967"/>
                  </a:lnTo>
                  <a:cubicBezTo>
                    <a:pt x="1112" y="18910"/>
                    <a:pt x="1405" y="18894"/>
                    <a:pt x="1697" y="18894"/>
                  </a:cubicBezTo>
                  <a:cubicBezTo>
                    <a:pt x="2030" y="18894"/>
                    <a:pt x="2364" y="18914"/>
                    <a:pt x="2693" y="18914"/>
                  </a:cubicBezTo>
                  <a:cubicBezTo>
                    <a:pt x="2796" y="18914"/>
                    <a:pt x="2898" y="18912"/>
                    <a:pt x="3001" y="18907"/>
                  </a:cubicBezTo>
                  <a:cubicBezTo>
                    <a:pt x="3560" y="18883"/>
                    <a:pt x="4096" y="18776"/>
                    <a:pt x="4644" y="18741"/>
                  </a:cubicBezTo>
                  <a:cubicBezTo>
                    <a:pt x="4759" y="18733"/>
                    <a:pt x="4906" y="18722"/>
                    <a:pt x="5048" y="18722"/>
                  </a:cubicBezTo>
                  <a:cubicBezTo>
                    <a:pt x="5141" y="18722"/>
                    <a:pt x="5231" y="18727"/>
                    <a:pt x="5310" y="18741"/>
                  </a:cubicBezTo>
                  <a:lnTo>
                    <a:pt x="4477" y="0"/>
                  </a:lnTo>
                  <a:close/>
                </a:path>
              </a:pathLst>
            </a:custGeom>
            <a:solidFill>
              <a:srgbClr val="FFAC58">
                <a:alpha val="72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3506" y="2967614"/>
            <a:ext cx="2275901" cy="198601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/>
        </p:nvSpPr>
        <p:spPr>
          <a:xfrm>
            <a:off x="624714" y="78253"/>
            <a:ext cx="3764172" cy="4682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</a:t>
            </a:r>
            <a:r>
              <a:rPr lang="en-US" sz="2400" b="1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uk-UA" sz="2400" b="1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яжіть</a:t>
            </a:r>
            <a:r>
              <a:rPr lang="uk-UA" sz="2400" b="1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рівняння: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кутник 9"/>
              <p:cNvSpPr/>
              <p:nvPr/>
            </p:nvSpPr>
            <p:spPr>
              <a:xfrm>
                <a:off x="305973" y="790779"/>
                <a:ext cx="1954418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1) </m:t>
                      </m:r>
                      <m:sSup>
                        <m:sSup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uk-UA" sz="2400">
                          <a:latin typeface="Cambria Math" panose="02040503050406030204" pitchFamily="18" charset="0"/>
                        </a:rPr>
                        <m:t>=1</m:t>
                      </m:r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6;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0" name="Прямокут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73" y="790779"/>
                <a:ext cx="1954418" cy="461665"/>
              </a:xfrm>
              <a:prstGeom prst="rect">
                <a:avLst/>
              </a:prstGeom>
              <a:blipFill>
                <a:blip r:embed="rId3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Прямокутник 14"/>
              <p:cNvSpPr/>
              <p:nvPr/>
            </p:nvSpPr>
            <p:spPr>
              <a:xfrm>
                <a:off x="3283388" y="749829"/>
                <a:ext cx="200901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>
                          <a:latin typeface="Cambria Math" panose="02040503050406030204" pitchFamily="18" charset="0"/>
                        </a:rPr>
                        <m:t>2) </m:t>
                      </m:r>
                      <m:sSup>
                        <m:sSup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uk-UA" sz="2400">
                          <a:latin typeface="Cambria Math" panose="02040503050406030204" pitchFamily="18" charset="0"/>
                        </a:rPr>
                        <m:t>=−64;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5" name="Прямокут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3388" y="749829"/>
                <a:ext cx="2009012" cy="461665"/>
              </a:xfrm>
              <a:prstGeom prst="rect">
                <a:avLst/>
              </a:prstGeom>
              <a:blipFill>
                <a:blip r:embed="rId4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кутник 15"/>
              <p:cNvSpPr/>
              <p:nvPr/>
            </p:nvSpPr>
            <p:spPr>
              <a:xfrm>
                <a:off x="6315397" y="749829"/>
                <a:ext cx="279294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>
                          <a:latin typeface="Cambria Math" panose="02040503050406030204" pitchFamily="18" charset="0"/>
                        </a:rPr>
                        <m:t>3) </m:t>
                      </m:r>
                      <m:sSup>
                        <m:sSup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−4</m:t>
                              </m:r>
                            </m:e>
                          </m:d>
                        </m:e>
                        <m:sup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  <m:r>
                        <a:rPr lang="uk-UA" sz="2400">
                          <a:latin typeface="Cambria Math" panose="02040503050406030204" pitchFamily="18" charset="0"/>
                        </a:rPr>
                        <m:t>=−32;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6" name="Прямокут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5397" y="749829"/>
                <a:ext cx="2792944" cy="461665"/>
              </a:xfrm>
              <a:prstGeom prst="rect">
                <a:avLst/>
              </a:prstGeom>
              <a:blipFill>
                <a:blip r:embed="rId5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кутник 16"/>
              <p:cNvSpPr/>
              <p:nvPr/>
            </p:nvSpPr>
            <p:spPr>
              <a:xfrm>
                <a:off x="201870" y="2278148"/>
                <a:ext cx="2418354" cy="7838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>
                          <a:latin typeface="Cambria Math" panose="02040503050406030204" pitchFamily="18" charset="0"/>
                        </a:rPr>
                        <m:t>4) </m:t>
                      </m:r>
                      <m:f>
                        <m:f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sSup>
                        <m:sSup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uk-UA" sz="2400">
                          <a:latin typeface="Cambria Math" panose="02040503050406030204" pitchFamily="18" charset="0"/>
                        </a:rPr>
                        <m:t>+8=0;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7" name="Прямокут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870" y="2278148"/>
                <a:ext cx="2418354" cy="78380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Прямокутник 17"/>
              <p:cNvSpPr/>
              <p:nvPr/>
            </p:nvSpPr>
            <p:spPr>
              <a:xfrm>
                <a:off x="3179915" y="2412351"/>
                <a:ext cx="256371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>
                          <a:latin typeface="Cambria Math" panose="02040503050406030204" pitchFamily="18" charset="0"/>
                        </a:rPr>
                        <m:t>5)</m:t>
                      </m:r>
                      <m:sSup>
                        <m:sSup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+3</m:t>
                              </m:r>
                            </m:e>
                          </m:d>
                        </m:e>
                        <m:sup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uk-UA" sz="2400">
                          <a:latin typeface="Cambria Math" panose="02040503050406030204" pitchFamily="18" charset="0"/>
                        </a:rPr>
                        <m:t>=81;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8" name="Прямокутник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9915" y="2412351"/>
                <a:ext cx="2563715" cy="461665"/>
              </a:xfrm>
              <a:prstGeom prst="rect">
                <a:avLst/>
              </a:prstGeom>
              <a:blipFill>
                <a:blip r:embed="rId7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Прямокутник 18"/>
              <p:cNvSpPr/>
              <p:nvPr/>
            </p:nvSpPr>
            <p:spPr>
              <a:xfrm>
                <a:off x="6315397" y="2412351"/>
                <a:ext cx="231576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6) 8</m:t>
                      </m:r>
                      <m:sSup>
                        <m:sSup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uk-UA" sz="2400">
                          <a:latin typeface="Cambria Math" panose="02040503050406030204" pitchFamily="18" charset="0"/>
                        </a:rPr>
                        <m:t>+8=0</m:t>
                      </m:r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;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9" name="Прямокутник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5397" y="2412351"/>
                <a:ext cx="2315762" cy="461665"/>
              </a:xfrm>
              <a:prstGeom prst="rect">
                <a:avLst/>
              </a:prstGeom>
              <a:blipFill>
                <a:blip r:embed="rId8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655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0" name="Google Shape;780;p32"/>
          <p:cNvGrpSpPr/>
          <p:nvPr/>
        </p:nvGrpSpPr>
        <p:grpSpPr>
          <a:xfrm rot="-523570">
            <a:off x="287807" y="-3050911"/>
            <a:ext cx="4761746" cy="5091991"/>
            <a:chOff x="7567300" y="1541100"/>
            <a:chExt cx="3167100" cy="3386750"/>
          </a:xfrm>
        </p:grpSpPr>
        <p:sp>
          <p:nvSpPr>
            <p:cNvPr id="781" name="Google Shape;781;p32"/>
            <p:cNvSpPr/>
            <p:nvPr/>
          </p:nvSpPr>
          <p:spPr>
            <a:xfrm>
              <a:off x="7597075" y="1552100"/>
              <a:ext cx="3137325" cy="3375750"/>
            </a:xfrm>
            <a:custGeom>
              <a:avLst/>
              <a:gdLst/>
              <a:ahLst/>
              <a:cxnLst/>
              <a:rect l="l" t="t" r="r" b="b"/>
              <a:pathLst>
                <a:path w="125493" h="135030" extrusionOk="0">
                  <a:moveTo>
                    <a:pt x="6013" y="13824"/>
                  </a:moveTo>
                  <a:cubicBezTo>
                    <a:pt x="7692" y="13824"/>
                    <a:pt x="9061" y="15193"/>
                    <a:pt x="9061" y="16884"/>
                  </a:cubicBezTo>
                  <a:cubicBezTo>
                    <a:pt x="9061" y="18563"/>
                    <a:pt x="7692" y="19932"/>
                    <a:pt x="6013" y="19932"/>
                  </a:cubicBezTo>
                  <a:cubicBezTo>
                    <a:pt x="4322" y="19932"/>
                    <a:pt x="2953" y="18563"/>
                    <a:pt x="2953" y="16884"/>
                  </a:cubicBezTo>
                  <a:cubicBezTo>
                    <a:pt x="2953" y="15193"/>
                    <a:pt x="4322" y="13824"/>
                    <a:pt x="6013" y="13824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65"/>
                    <a:pt x="7692" y="38434"/>
                    <a:pt x="6013" y="38434"/>
                  </a:cubicBezTo>
                  <a:cubicBezTo>
                    <a:pt x="4322" y="38434"/>
                    <a:pt x="2953" y="37065"/>
                    <a:pt x="2953" y="35374"/>
                  </a:cubicBezTo>
                  <a:cubicBezTo>
                    <a:pt x="2953" y="33695"/>
                    <a:pt x="4322" y="32326"/>
                    <a:pt x="6013" y="32326"/>
                  </a:cubicBezTo>
                  <a:close/>
                  <a:moveTo>
                    <a:pt x="6013" y="52483"/>
                  </a:moveTo>
                  <a:cubicBezTo>
                    <a:pt x="7692" y="52483"/>
                    <a:pt x="9061" y="53853"/>
                    <a:pt x="9061" y="55531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2" y="58579"/>
                    <a:pt x="2953" y="57210"/>
                    <a:pt x="2953" y="55531"/>
                  </a:cubicBezTo>
                  <a:cubicBezTo>
                    <a:pt x="2953" y="53853"/>
                    <a:pt x="4322" y="52483"/>
                    <a:pt x="6013" y="52483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308"/>
                    <a:pt x="7692" y="78677"/>
                    <a:pt x="6013" y="78677"/>
                  </a:cubicBezTo>
                  <a:cubicBezTo>
                    <a:pt x="4322" y="78677"/>
                    <a:pt x="2953" y="77308"/>
                    <a:pt x="2953" y="75617"/>
                  </a:cubicBezTo>
                  <a:cubicBezTo>
                    <a:pt x="2953" y="73938"/>
                    <a:pt x="4322" y="72569"/>
                    <a:pt x="6013" y="72569"/>
                  </a:cubicBezTo>
                  <a:close/>
                  <a:moveTo>
                    <a:pt x="6013" y="92810"/>
                  </a:moveTo>
                  <a:cubicBezTo>
                    <a:pt x="7692" y="92810"/>
                    <a:pt x="9061" y="94179"/>
                    <a:pt x="9061" y="95858"/>
                  </a:cubicBezTo>
                  <a:cubicBezTo>
                    <a:pt x="9061" y="97548"/>
                    <a:pt x="7692" y="98918"/>
                    <a:pt x="6013" y="98918"/>
                  </a:cubicBezTo>
                  <a:cubicBezTo>
                    <a:pt x="4322" y="98918"/>
                    <a:pt x="2953" y="97548"/>
                    <a:pt x="2953" y="95858"/>
                  </a:cubicBezTo>
                  <a:cubicBezTo>
                    <a:pt x="2953" y="94179"/>
                    <a:pt x="4322" y="92810"/>
                    <a:pt x="6013" y="92810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6"/>
                    <a:pt x="7692" y="120587"/>
                    <a:pt x="6013" y="120587"/>
                  </a:cubicBezTo>
                  <a:cubicBezTo>
                    <a:pt x="4322" y="120587"/>
                    <a:pt x="2953" y="119206"/>
                    <a:pt x="2953" y="117527"/>
                  </a:cubicBezTo>
                  <a:cubicBezTo>
                    <a:pt x="2953" y="115848"/>
                    <a:pt x="4322" y="114479"/>
                    <a:pt x="6013" y="114479"/>
                  </a:cubicBezTo>
                  <a:close/>
                  <a:moveTo>
                    <a:pt x="0" y="1"/>
                  </a:moveTo>
                  <a:lnTo>
                    <a:pt x="0" y="135029"/>
                  </a:lnTo>
                  <a:lnTo>
                    <a:pt x="125492" y="135029"/>
                  </a:lnTo>
                  <a:lnTo>
                    <a:pt x="125492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32"/>
            <p:cNvSpPr/>
            <p:nvPr/>
          </p:nvSpPr>
          <p:spPr>
            <a:xfrm>
              <a:off x="7567300" y="1541100"/>
              <a:ext cx="3137325" cy="3375725"/>
            </a:xfrm>
            <a:custGeom>
              <a:avLst/>
              <a:gdLst/>
              <a:ahLst/>
              <a:cxnLst/>
              <a:rect l="l" t="t" r="r" b="b"/>
              <a:pathLst>
                <a:path w="125493" h="135029" extrusionOk="0">
                  <a:moveTo>
                    <a:pt x="6013" y="13823"/>
                  </a:moveTo>
                  <a:cubicBezTo>
                    <a:pt x="7692" y="13823"/>
                    <a:pt x="9061" y="15193"/>
                    <a:pt x="9061" y="16871"/>
                  </a:cubicBezTo>
                  <a:cubicBezTo>
                    <a:pt x="9061" y="18550"/>
                    <a:pt x="7692" y="19919"/>
                    <a:pt x="6013" y="19919"/>
                  </a:cubicBezTo>
                  <a:cubicBezTo>
                    <a:pt x="4323" y="19919"/>
                    <a:pt x="2953" y="18550"/>
                    <a:pt x="2953" y="16871"/>
                  </a:cubicBezTo>
                  <a:cubicBezTo>
                    <a:pt x="2953" y="15193"/>
                    <a:pt x="4323" y="13823"/>
                    <a:pt x="6013" y="13823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52"/>
                    <a:pt x="7692" y="38422"/>
                    <a:pt x="6013" y="38422"/>
                  </a:cubicBezTo>
                  <a:cubicBezTo>
                    <a:pt x="4323" y="38422"/>
                    <a:pt x="2953" y="37052"/>
                    <a:pt x="2953" y="35374"/>
                  </a:cubicBezTo>
                  <a:cubicBezTo>
                    <a:pt x="2953" y="33695"/>
                    <a:pt x="4323" y="32326"/>
                    <a:pt x="6013" y="32326"/>
                  </a:cubicBezTo>
                  <a:close/>
                  <a:moveTo>
                    <a:pt x="6013" y="52471"/>
                  </a:moveTo>
                  <a:cubicBezTo>
                    <a:pt x="7692" y="52471"/>
                    <a:pt x="9061" y="53840"/>
                    <a:pt x="9061" y="55519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3" y="58579"/>
                    <a:pt x="2953" y="57210"/>
                    <a:pt x="2953" y="55519"/>
                  </a:cubicBezTo>
                  <a:cubicBezTo>
                    <a:pt x="2953" y="53840"/>
                    <a:pt x="4323" y="52471"/>
                    <a:pt x="6013" y="52471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295"/>
                    <a:pt x="7692" y="78665"/>
                    <a:pt x="6013" y="78665"/>
                  </a:cubicBezTo>
                  <a:cubicBezTo>
                    <a:pt x="4323" y="78665"/>
                    <a:pt x="2953" y="77295"/>
                    <a:pt x="2953" y="75617"/>
                  </a:cubicBezTo>
                  <a:cubicBezTo>
                    <a:pt x="2953" y="73938"/>
                    <a:pt x="4323" y="72569"/>
                    <a:pt x="6013" y="72569"/>
                  </a:cubicBezTo>
                  <a:close/>
                  <a:moveTo>
                    <a:pt x="6013" y="92809"/>
                  </a:moveTo>
                  <a:cubicBezTo>
                    <a:pt x="7692" y="92809"/>
                    <a:pt x="9061" y="94178"/>
                    <a:pt x="9061" y="95857"/>
                  </a:cubicBezTo>
                  <a:cubicBezTo>
                    <a:pt x="9061" y="97536"/>
                    <a:pt x="7692" y="98905"/>
                    <a:pt x="6013" y="98905"/>
                  </a:cubicBezTo>
                  <a:cubicBezTo>
                    <a:pt x="4323" y="98905"/>
                    <a:pt x="2953" y="97536"/>
                    <a:pt x="2953" y="95857"/>
                  </a:cubicBezTo>
                  <a:cubicBezTo>
                    <a:pt x="2953" y="94178"/>
                    <a:pt x="4323" y="92809"/>
                    <a:pt x="6013" y="92809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5"/>
                    <a:pt x="7692" y="120575"/>
                    <a:pt x="6013" y="120575"/>
                  </a:cubicBezTo>
                  <a:cubicBezTo>
                    <a:pt x="4323" y="120575"/>
                    <a:pt x="2953" y="119205"/>
                    <a:pt x="2953" y="117527"/>
                  </a:cubicBezTo>
                  <a:cubicBezTo>
                    <a:pt x="2953" y="115848"/>
                    <a:pt x="4323" y="114479"/>
                    <a:pt x="6013" y="114479"/>
                  </a:cubicBezTo>
                  <a:close/>
                  <a:moveTo>
                    <a:pt x="1" y="0"/>
                  </a:moveTo>
                  <a:lnTo>
                    <a:pt x="1" y="135029"/>
                  </a:lnTo>
                  <a:lnTo>
                    <a:pt x="125492" y="135029"/>
                  </a:lnTo>
                  <a:lnTo>
                    <a:pt x="12549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783;p32"/>
            <p:cNvSpPr/>
            <p:nvPr/>
          </p:nvSpPr>
          <p:spPr>
            <a:xfrm>
              <a:off x="8025700" y="19090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FF86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784;p32"/>
            <p:cNvSpPr/>
            <p:nvPr/>
          </p:nvSpPr>
          <p:spPr>
            <a:xfrm>
              <a:off x="8025700" y="20709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32"/>
            <p:cNvSpPr/>
            <p:nvPr/>
          </p:nvSpPr>
          <p:spPr>
            <a:xfrm>
              <a:off x="8025700" y="22325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32"/>
            <p:cNvSpPr/>
            <p:nvPr/>
          </p:nvSpPr>
          <p:spPr>
            <a:xfrm>
              <a:off x="8025700" y="23944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32"/>
            <p:cNvSpPr/>
            <p:nvPr/>
          </p:nvSpPr>
          <p:spPr>
            <a:xfrm>
              <a:off x="8025700" y="25564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32"/>
            <p:cNvSpPr/>
            <p:nvPr/>
          </p:nvSpPr>
          <p:spPr>
            <a:xfrm>
              <a:off x="8025700" y="27183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32"/>
            <p:cNvSpPr/>
            <p:nvPr/>
          </p:nvSpPr>
          <p:spPr>
            <a:xfrm>
              <a:off x="8025700" y="28799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32"/>
            <p:cNvSpPr/>
            <p:nvPr/>
          </p:nvSpPr>
          <p:spPr>
            <a:xfrm>
              <a:off x="8025700" y="30418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32"/>
            <p:cNvSpPr/>
            <p:nvPr/>
          </p:nvSpPr>
          <p:spPr>
            <a:xfrm>
              <a:off x="8025700" y="32038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32"/>
            <p:cNvSpPr/>
            <p:nvPr/>
          </p:nvSpPr>
          <p:spPr>
            <a:xfrm>
              <a:off x="8025700" y="33657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32"/>
            <p:cNvSpPr/>
            <p:nvPr/>
          </p:nvSpPr>
          <p:spPr>
            <a:xfrm>
              <a:off x="8025700" y="35273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32"/>
            <p:cNvSpPr/>
            <p:nvPr/>
          </p:nvSpPr>
          <p:spPr>
            <a:xfrm>
              <a:off x="8025700" y="36892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32"/>
            <p:cNvSpPr/>
            <p:nvPr/>
          </p:nvSpPr>
          <p:spPr>
            <a:xfrm>
              <a:off x="8025700" y="38512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32"/>
            <p:cNvSpPr/>
            <p:nvPr/>
          </p:nvSpPr>
          <p:spPr>
            <a:xfrm>
              <a:off x="8025700" y="40131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32"/>
            <p:cNvSpPr/>
            <p:nvPr/>
          </p:nvSpPr>
          <p:spPr>
            <a:xfrm>
              <a:off x="8025700" y="41747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1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1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32"/>
            <p:cNvSpPr/>
            <p:nvPr/>
          </p:nvSpPr>
          <p:spPr>
            <a:xfrm>
              <a:off x="8025700" y="43366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32"/>
            <p:cNvSpPr/>
            <p:nvPr/>
          </p:nvSpPr>
          <p:spPr>
            <a:xfrm>
              <a:off x="8025700" y="44986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32"/>
            <p:cNvSpPr/>
            <p:nvPr/>
          </p:nvSpPr>
          <p:spPr>
            <a:xfrm>
              <a:off x="8025700" y="46605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1" name="Google Shape;801;p32"/>
          <p:cNvGrpSpPr/>
          <p:nvPr/>
        </p:nvGrpSpPr>
        <p:grpSpPr>
          <a:xfrm rot="728172">
            <a:off x="-247919" y="3303098"/>
            <a:ext cx="1784276" cy="1783851"/>
            <a:chOff x="5448300" y="1526500"/>
            <a:chExt cx="1154925" cy="1154650"/>
          </a:xfrm>
        </p:grpSpPr>
        <p:sp>
          <p:nvSpPr>
            <p:cNvPr id="802" name="Google Shape;802;p32"/>
            <p:cNvSpPr/>
            <p:nvPr/>
          </p:nvSpPr>
          <p:spPr>
            <a:xfrm>
              <a:off x="5466750" y="1544975"/>
              <a:ext cx="1136475" cy="1136175"/>
            </a:xfrm>
            <a:custGeom>
              <a:avLst/>
              <a:gdLst/>
              <a:ahLst/>
              <a:cxnLst/>
              <a:rect l="l" t="t" r="r" b="b"/>
              <a:pathLst>
                <a:path w="45459" h="45447" extrusionOk="0">
                  <a:moveTo>
                    <a:pt x="4132" y="11370"/>
                  </a:moveTo>
                  <a:cubicBezTo>
                    <a:pt x="4882" y="11370"/>
                    <a:pt x="5501" y="11990"/>
                    <a:pt x="5501" y="12740"/>
                  </a:cubicBezTo>
                  <a:cubicBezTo>
                    <a:pt x="5501" y="13502"/>
                    <a:pt x="4882" y="14109"/>
                    <a:pt x="4132" y="14109"/>
                  </a:cubicBezTo>
                  <a:cubicBezTo>
                    <a:pt x="3370" y="14109"/>
                    <a:pt x="2762" y="13502"/>
                    <a:pt x="2762" y="12740"/>
                  </a:cubicBezTo>
                  <a:cubicBezTo>
                    <a:pt x="2762" y="11990"/>
                    <a:pt x="3370" y="11370"/>
                    <a:pt x="4132" y="11370"/>
                  </a:cubicBezTo>
                  <a:close/>
                  <a:moveTo>
                    <a:pt x="3334" y="29563"/>
                  </a:moveTo>
                  <a:cubicBezTo>
                    <a:pt x="4084" y="29563"/>
                    <a:pt x="4703" y="30170"/>
                    <a:pt x="4703" y="30932"/>
                  </a:cubicBezTo>
                  <a:cubicBezTo>
                    <a:pt x="4703" y="31694"/>
                    <a:pt x="4096" y="32302"/>
                    <a:pt x="3334" y="32302"/>
                  </a:cubicBezTo>
                  <a:cubicBezTo>
                    <a:pt x="2584" y="32302"/>
                    <a:pt x="1965" y="31694"/>
                    <a:pt x="1965" y="30932"/>
                  </a:cubicBezTo>
                  <a:cubicBezTo>
                    <a:pt x="1965" y="30170"/>
                    <a:pt x="2584" y="29563"/>
                    <a:pt x="3334" y="29563"/>
                  </a:cubicBezTo>
                  <a:close/>
                  <a:moveTo>
                    <a:pt x="1893" y="0"/>
                  </a:moveTo>
                  <a:lnTo>
                    <a:pt x="0" y="43565"/>
                  </a:lnTo>
                  <a:lnTo>
                    <a:pt x="43565" y="45446"/>
                  </a:lnTo>
                  <a:lnTo>
                    <a:pt x="45458" y="1893"/>
                  </a:lnTo>
                  <a:lnTo>
                    <a:pt x="1893" y="0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32"/>
            <p:cNvSpPr/>
            <p:nvPr/>
          </p:nvSpPr>
          <p:spPr>
            <a:xfrm>
              <a:off x="5448300" y="1526500"/>
              <a:ext cx="1136175" cy="1135875"/>
            </a:xfrm>
            <a:custGeom>
              <a:avLst/>
              <a:gdLst/>
              <a:ahLst/>
              <a:cxnLst/>
              <a:rect l="l" t="t" r="r" b="b"/>
              <a:pathLst>
                <a:path w="45447" h="45435" extrusionOk="0">
                  <a:moveTo>
                    <a:pt x="4120" y="11371"/>
                  </a:moveTo>
                  <a:cubicBezTo>
                    <a:pt x="4882" y="11371"/>
                    <a:pt x="5489" y="11978"/>
                    <a:pt x="5489" y="12740"/>
                  </a:cubicBezTo>
                  <a:cubicBezTo>
                    <a:pt x="5489" y="13502"/>
                    <a:pt x="4882" y="14110"/>
                    <a:pt x="4120" y="14110"/>
                  </a:cubicBezTo>
                  <a:cubicBezTo>
                    <a:pt x="3358" y="14110"/>
                    <a:pt x="2750" y="13491"/>
                    <a:pt x="2750" y="12740"/>
                  </a:cubicBezTo>
                  <a:cubicBezTo>
                    <a:pt x="2750" y="11978"/>
                    <a:pt x="3358" y="11371"/>
                    <a:pt x="4120" y="11371"/>
                  </a:cubicBezTo>
                  <a:close/>
                  <a:moveTo>
                    <a:pt x="3334" y="29552"/>
                  </a:moveTo>
                  <a:cubicBezTo>
                    <a:pt x="4072" y="29552"/>
                    <a:pt x="4703" y="30171"/>
                    <a:pt x="4703" y="30921"/>
                  </a:cubicBezTo>
                  <a:cubicBezTo>
                    <a:pt x="4703" y="31683"/>
                    <a:pt x="4096" y="32291"/>
                    <a:pt x="3334" y="32291"/>
                  </a:cubicBezTo>
                  <a:cubicBezTo>
                    <a:pt x="2572" y="32291"/>
                    <a:pt x="1965" y="31683"/>
                    <a:pt x="1965" y="30921"/>
                  </a:cubicBezTo>
                  <a:cubicBezTo>
                    <a:pt x="1965" y="30171"/>
                    <a:pt x="2572" y="29552"/>
                    <a:pt x="3334" y="29552"/>
                  </a:cubicBezTo>
                  <a:close/>
                  <a:moveTo>
                    <a:pt x="1893" y="1"/>
                  </a:moveTo>
                  <a:lnTo>
                    <a:pt x="0" y="43566"/>
                  </a:lnTo>
                  <a:lnTo>
                    <a:pt x="43565" y="45435"/>
                  </a:lnTo>
                  <a:lnTo>
                    <a:pt x="45446" y="1882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32"/>
            <p:cNvSpPr/>
            <p:nvPr/>
          </p:nvSpPr>
          <p:spPr>
            <a:xfrm>
              <a:off x="5448300" y="1526800"/>
              <a:ext cx="185750" cy="1094800"/>
            </a:xfrm>
            <a:custGeom>
              <a:avLst/>
              <a:gdLst/>
              <a:ahLst/>
              <a:cxnLst/>
              <a:rect l="l" t="t" r="r" b="b"/>
              <a:pathLst>
                <a:path w="7430" h="43792" extrusionOk="0">
                  <a:moveTo>
                    <a:pt x="4120" y="11359"/>
                  </a:moveTo>
                  <a:cubicBezTo>
                    <a:pt x="4882" y="11359"/>
                    <a:pt x="5489" y="11966"/>
                    <a:pt x="5489" y="12728"/>
                  </a:cubicBezTo>
                  <a:cubicBezTo>
                    <a:pt x="5489" y="13490"/>
                    <a:pt x="4882" y="14098"/>
                    <a:pt x="4120" y="14098"/>
                  </a:cubicBezTo>
                  <a:cubicBezTo>
                    <a:pt x="3358" y="14098"/>
                    <a:pt x="2750" y="13479"/>
                    <a:pt x="2750" y="12728"/>
                  </a:cubicBezTo>
                  <a:cubicBezTo>
                    <a:pt x="2750" y="11966"/>
                    <a:pt x="3358" y="11359"/>
                    <a:pt x="4120" y="11359"/>
                  </a:cubicBezTo>
                  <a:close/>
                  <a:moveTo>
                    <a:pt x="3334" y="29540"/>
                  </a:moveTo>
                  <a:cubicBezTo>
                    <a:pt x="4072" y="29540"/>
                    <a:pt x="4703" y="30159"/>
                    <a:pt x="4703" y="30909"/>
                  </a:cubicBezTo>
                  <a:cubicBezTo>
                    <a:pt x="4703" y="31671"/>
                    <a:pt x="4096" y="32279"/>
                    <a:pt x="3334" y="32279"/>
                  </a:cubicBezTo>
                  <a:cubicBezTo>
                    <a:pt x="2572" y="32279"/>
                    <a:pt x="1965" y="31671"/>
                    <a:pt x="1965" y="30909"/>
                  </a:cubicBezTo>
                  <a:cubicBezTo>
                    <a:pt x="1965" y="30159"/>
                    <a:pt x="2572" y="29540"/>
                    <a:pt x="3334" y="29540"/>
                  </a:cubicBezTo>
                  <a:close/>
                  <a:moveTo>
                    <a:pt x="1893" y="1"/>
                  </a:moveTo>
                  <a:lnTo>
                    <a:pt x="0" y="43554"/>
                  </a:lnTo>
                  <a:lnTo>
                    <a:pt x="5536" y="43792"/>
                  </a:lnTo>
                  <a:lnTo>
                    <a:pt x="7430" y="239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rgbClr val="AD91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5" name="Google Shape;805;p32"/>
          <p:cNvGrpSpPr/>
          <p:nvPr/>
        </p:nvGrpSpPr>
        <p:grpSpPr>
          <a:xfrm rot="624426">
            <a:off x="5269590" y="1426046"/>
            <a:ext cx="4761844" cy="5092095"/>
            <a:chOff x="7567300" y="1541100"/>
            <a:chExt cx="3167100" cy="3386750"/>
          </a:xfrm>
        </p:grpSpPr>
        <p:sp>
          <p:nvSpPr>
            <p:cNvPr id="806" name="Google Shape;806;p32"/>
            <p:cNvSpPr/>
            <p:nvPr/>
          </p:nvSpPr>
          <p:spPr>
            <a:xfrm>
              <a:off x="7597075" y="1552100"/>
              <a:ext cx="3137325" cy="3375750"/>
            </a:xfrm>
            <a:custGeom>
              <a:avLst/>
              <a:gdLst/>
              <a:ahLst/>
              <a:cxnLst/>
              <a:rect l="l" t="t" r="r" b="b"/>
              <a:pathLst>
                <a:path w="125493" h="135030" extrusionOk="0">
                  <a:moveTo>
                    <a:pt x="6013" y="13824"/>
                  </a:moveTo>
                  <a:cubicBezTo>
                    <a:pt x="7692" y="13824"/>
                    <a:pt x="9061" y="15193"/>
                    <a:pt x="9061" y="16884"/>
                  </a:cubicBezTo>
                  <a:cubicBezTo>
                    <a:pt x="9061" y="18563"/>
                    <a:pt x="7692" y="19932"/>
                    <a:pt x="6013" y="19932"/>
                  </a:cubicBezTo>
                  <a:cubicBezTo>
                    <a:pt x="4322" y="19932"/>
                    <a:pt x="2953" y="18563"/>
                    <a:pt x="2953" y="16884"/>
                  </a:cubicBezTo>
                  <a:cubicBezTo>
                    <a:pt x="2953" y="15193"/>
                    <a:pt x="4322" y="13824"/>
                    <a:pt x="6013" y="13824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65"/>
                    <a:pt x="7692" y="38434"/>
                    <a:pt x="6013" y="38434"/>
                  </a:cubicBezTo>
                  <a:cubicBezTo>
                    <a:pt x="4322" y="38434"/>
                    <a:pt x="2953" y="37065"/>
                    <a:pt x="2953" y="35374"/>
                  </a:cubicBezTo>
                  <a:cubicBezTo>
                    <a:pt x="2953" y="33695"/>
                    <a:pt x="4322" y="32326"/>
                    <a:pt x="6013" y="32326"/>
                  </a:cubicBezTo>
                  <a:close/>
                  <a:moveTo>
                    <a:pt x="6013" y="52483"/>
                  </a:moveTo>
                  <a:cubicBezTo>
                    <a:pt x="7692" y="52483"/>
                    <a:pt x="9061" y="53853"/>
                    <a:pt x="9061" y="55531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2" y="58579"/>
                    <a:pt x="2953" y="57210"/>
                    <a:pt x="2953" y="55531"/>
                  </a:cubicBezTo>
                  <a:cubicBezTo>
                    <a:pt x="2953" y="53853"/>
                    <a:pt x="4322" y="52483"/>
                    <a:pt x="6013" y="52483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308"/>
                    <a:pt x="7692" y="78677"/>
                    <a:pt x="6013" y="78677"/>
                  </a:cubicBezTo>
                  <a:cubicBezTo>
                    <a:pt x="4322" y="78677"/>
                    <a:pt x="2953" y="77308"/>
                    <a:pt x="2953" y="75617"/>
                  </a:cubicBezTo>
                  <a:cubicBezTo>
                    <a:pt x="2953" y="73938"/>
                    <a:pt x="4322" y="72569"/>
                    <a:pt x="6013" y="72569"/>
                  </a:cubicBezTo>
                  <a:close/>
                  <a:moveTo>
                    <a:pt x="6013" y="92810"/>
                  </a:moveTo>
                  <a:cubicBezTo>
                    <a:pt x="7692" y="92810"/>
                    <a:pt x="9061" y="94179"/>
                    <a:pt x="9061" y="95858"/>
                  </a:cubicBezTo>
                  <a:cubicBezTo>
                    <a:pt x="9061" y="97548"/>
                    <a:pt x="7692" y="98918"/>
                    <a:pt x="6013" y="98918"/>
                  </a:cubicBezTo>
                  <a:cubicBezTo>
                    <a:pt x="4322" y="98918"/>
                    <a:pt x="2953" y="97548"/>
                    <a:pt x="2953" y="95858"/>
                  </a:cubicBezTo>
                  <a:cubicBezTo>
                    <a:pt x="2953" y="94179"/>
                    <a:pt x="4322" y="92810"/>
                    <a:pt x="6013" y="92810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6"/>
                    <a:pt x="7692" y="120587"/>
                    <a:pt x="6013" y="120587"/>
                  </a:cubicBezTo>
                  <a:cubicBezTo>
                    <a:pt x="4322" y="120587"/>
                    <a:pt x="2953" y="119206"/>
                    <a:pt x="2953" y="117527"/>
                  </a:cubicBezTo>
                  <a:cubicBezTo>
                    <a:pt x="2953" y="115848"/>
                    <a:pt x="4322" y="114479"/>
                    <a:pt x="6013" y="114479"/>
                  </a:cubicBezTo>
                  <a:close/>
                  <a:moveTo>
                    <a:pt x="0" y="1"/>
                  </a:moveTo>
                  <a:lnTo>
                    <a:pt x="0" y="135029"/>
                  </a:lnTo>
                  <a:lnTo>
                    <a:pt x="125492" y="135029"/>
                  </a:lnTo>
                  <a:lnTo>
                    <a:pt x="125492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32"/>
            <p:cNvSpPr/>
            <p:nvPr/>
          </p:nvSpPr>
          <p:spPr>
            <a:xfrm>
              <a:off x="7567300" y="1541100"/>
              <a:ext cx="3137325" cy="3375725"/>
            </a:xfrm>
            <a:custGeom>
              <a:avLst/>
              <a:gdLst/>
              <a:ahLst/>
              <a:cxnLst/>
              <a:rect l="l" t="t" r="r" b="b"/>
              <a:pathLst>
                <a:path w="125493" h="135029" extrusionOk="0">
                  <a:moveTo>
                    <a:pt x="6013" y="13823"/>
                  </a:moveTo>
                  <a:cubicBezTo>
                    <a:pt x="7692" y="13823"/>
                    <a:pt x="9061" y="15193"/>
                    <a:pt x="9061" y="16871"/>
                  </a:cubicBezTo>
                  <a:cubicBezTo>
                    <a:pt x="9061" y="18550"/>
                    <a:pt x="7692" y="19919"/>
                    <a:pt x="6013" y="19919"/>
                  </a:cubicBezTo>
                  <a:cubicBezTo>
                    <a:pt x="4323" y="19919"/>
                    <a:pt x="2953" y="18550"/>
                    <a:pt x="2953" y="16871"/>
                  </a:cubicBezTo>
                  <a:cubicBezTo>
                    <a:pt x="2953" y="15193"/>
                    <a:pt x="4323" y="13823"/>
                    <a:pt x="6013" y="13823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52"/>
                    <a:pt x="7692" y="38422"/>
                    <a:pt x="6013" y="38422"/>
                  </a:cubicBezTo>
                  <a:cubicBezTo>
                    <a:pt x="4323" y="38422"/>
                    <a:pt x="2953" y="37052"/>
                    <a:pt x="2953" y="35374"/>
                  </a:cubicBezTo>
                  <a:cubicBezTo>
                    <a:pt x="2953" y="33695"/>
                    <a:pt x="4323" y="32326"/>
                    <a:pt x="6013" y="32326"/>
                  </a:cubicBezTo>
                  <a:close/>
                  <a:moveTo>
                    <a:pt x="6013" y="52471"/>
                  </a:moveTo>
                  <a:cubicBezTo>
                    <a:pt x="7692" y="52471"/>
                    <a:pt x="9061" y="53840"/>
                    <a:pt x="9061" y="55519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3" y="58579"/>
                    <a:pt x="2953" y="57210"/>
                    <a:pt x="2953" y="55519"/>
                  </a:cubicBezTo>
                  <a:cubicBezTo>
                    <a:pt x="2953" y="53840"/>
                    <a:pt x="4323" y="52471"/>
                    <a:pt x="6013" y="52471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295"/>
                    <a:pt x="7692" y="78665"/>
                    <a:pt x="6013" y="78665"/>
                  </a:cubicBezTo>
                  <a:cubicBezTo>
                    <a:pt x="4323" y="78665"/>
                    <a:pt x="2953" y="77295"/>
                    <a:pt x="2953" y="75617"/>
                  </a:cubicBezTo>
                  <a:cubicBezTo>
                    <a:pt x="2953" y="73938"/>
                    <a:pt x="4323" y="72569"/>
                    <a:pt x="6013" y="72569"/>
                  </a:cubicBezTo>
                  <a:close/>
                  <a:moveTo>
                    <a:pt x="6013" y="92809"/>
                  </a:moveTo>
                  <a:cubicBezTo>
                    <a:pt x="7692" y="92809"/>
                    <a:pt x="9061" y="94178"/>
                    <a:pt x="9061" y="95857"/>
                  </a:cubicBezTo>
                  <a:cubicBezTo>
                    <a:pt x="9061" y="97536"/>
                    <a:pt x="7692" y="98905"/>
                    <a:pt x="6013" y="98905"/>
                  </a:cubicBezTo>
                  <a:cubicBezTo>
                    <a:pt x="4323" y="98905"/>
                    <a:pt x="2953" y="97536"/>
                    <a:pt x="2953" y="95857"/>
                  </a:cubicBezTo>
                  <a:cubicBezTo>
                    <a:pt x="2953" y="94178"/>
                    <a:pt x="4323" y="92809"/>
                    <a:pt x="6013" y="92809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5"/>
                    <a:pt x="7692" y="120575"/>
                    <a:pt x="6013" y="120575"/>
                  </a:cubicBezTo>
                  <a:cubicBezTo>
                    <a:pt x="4323" y="120575"/>
                    <a:pt x="2953" y="119205"/>
                    <a:pt x="2953" y="117527"/>
                  </a:cubicBezTo>
                  <a:cubicBezTo>
                    <a:pt x="2953" y="115848"/>
                    <a:pt x="4323" y="114479"/>
                    <a:pt x="6013" y="114479"/>
                  </a:cubicBezTo>
                  <a:close/>
                  <a:moveTo>
                    <a:pt x="1" y="0"/>
                  </a:moveTo>
                  <a:lnTo>
                    <a:pt x="1" y="135029"/>
                  </a:lnTo>
                  <a:lnTo>
                    <a:pt x="125492" y="135029"/>
                  </a:lnTo>
                  <a:lnTo>
                    <a:pt x="12549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32"/>
            <p:cNvSpPr/>
            <p:nvPr/>
          </p:nvSpPr>
          <p:spPr>
            <a:xfrm>
              <a:off x="8025700" y="19090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FF86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32"/>
            <p:cNvSpPr/>
            <p:nvPr/>
          </p:nvSpPr>
          <p:spPr>
            <a:xfrm>
              <a:off x="8025700" y="20709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32"/>
            <p:cNvSpPr/>
            <p:nvPr/>
          </p:nvSpPr>
          <p:spPr>
            <a:xfrm>
              <a:off x="8025700" y="22325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32"/>
            <p:cNvSpPr/>
            <p:nvPr/>
          </p:nvSpPr>
          <p:spPr>
            <a:xfrm>
              <a:off x="8025700" y="23944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32"/>
            <p:cNvSpPr/>
            <p:nvPr/>
          </p:nvSpPr>
          <p:spPr>
            <a:xfrm>
              <a:off x="8025700" y="25564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32"/>
            <p:cNvSpPr/>
            <p:nvPr/>
          </p:nvSpPr>
          <p:spPr>
            <a:xfrm>
              <a:off x="8025700" y="27183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32"/>
            <p:cNvSpPr/>
            <p:nvPr/>
          </p:nvSpPr>
          <p:spPr>
            <a:xfrm>
              <a:off x="8025700" y="28799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32"/>
            <p:cNvSpPr/>
            <p:nvPr/>
          </p:nvSpPr>
          <p:spPr>
            <a:xfrm>
              <a:off x="8025700" y="30418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32"/>
            <p:cNvSpPr/>
            <p:nvPr/>
          </p:nvSpPr>
          <p:spPr>
            <a:xfrm>
              <a:off x="8025700" y="32038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32"/>
            <p:cNvSpPr/>
            <p:nvPr/>
          </p:nvSpPr>
          <p:spPr>
            <a:xfrm>
              <a:off x="8025700" y="33657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32"/>
            <p:cNvSpPr/>
            <p:nvPr/>
          </p:nvSpPr>
          <p:spPr>
            <a:xfrm>
              <a:off x="8025700" y="35273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32"/>
            <p:cNvSpPr/>
            <p:nvPr/>
          </p:nvSpPr>
          <p:spPr>
            <a:xfrm>
              <a:off x="8025700" y="36892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32"/>
            <p:cNvSpPr/>
            <p:nvPr/>
          </p:nvSpPr>
          <p:spPr>
            <a:xfrm>
              <a:off x="8025700" y="38512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32"/>
            <p:cNvSpPr/>
            <p:nvPr/>
          </p:nvSpPr>
          <p:spPr>
            <a:xfrm>
              <a:off x="8025700" y="40131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32"/>
            <p:cNvSpPr/>
            <p:nvPr/>
          </p:nvSpPr>
          <p:spPr>
            <a:xfrm>
              <a:off x="8025700" y="41747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1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1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32"/>
            <p:cNvSpPr/>
            <p:nvPr/>
          </p:nvSpPr>
          <p:spPr>
            <a:xfrm>
              <a:off x="8025700" y="43366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32"/>
            <p:cNvSpPr/>
            <p:nvPr/>
          </p:nvSpPr>
          <p:spPr>
            <a:xfrm>
              <a:off x="8025700" y="44986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32"/>
            <p:cNvSpPr/>
            <p:nvPr/>
          </p:nvSpPr>
          <p:spPr>
            <a:xfrm>
              <a:off x="8025700" y="46605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26" name="Google Shape;826;p32"/>
          <p:cNvGrpSpPr/>
          <p:nvPr/>
        </p:nvGrpSpPr>
        <p:grpSpPr>
          <a:xfrm>
            <a:off x="1770350" y="435101"/>
            <a:ext cx="5053990" cy="5779004"/>
            <a:chOff x="1732250" y="435101"/>
            <a:chExt cx="5053990" cy="5779004"/>
          </a:xfrm>
        </p:grpSpPr>
        <p:sp>
          <p:nvSpPr>
            <p:cNvPr id="827" name="Google Shape;827;p32"/>
            <p:cNvSpPr/>
            <p:nvPr/>
          </p:nvSpPr>
          <p:spPr>
            <a:xfrm>
              <a:off x="2124240" y="542605"/>
              <a:ext cx="4662000" cy="5671500"/>
            </a:xfrm>
            <a:prstGeom prst="roundRect">
              <a:avLst>
                <a:gd name="adj" fmla="val 1372"/>
              </a:avLst>
            </a:pr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2"/>
            <p:cNvSpPr/>
            <p:nvPr/>
          </p:nvSpPr>
          <p:spPr>
            <a:xfrm>
              <a:off x="2008462" y="435101"/>
              <a:ext cx="4662000" cy="5671500"/>
            </a:xfrm>
            <a:prstGeom prst="roundRect">
              <a:avLst>
                <a:gd name="adj" fmla="val 1372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2"/>
            <p:cNvSpPr/>
            <p:nvPr/>
          </p:nvSpPr>
          <p:spPr>
            <a:xfrm>
              <a:off x="2258861" y="940350"/>
              <a:ext cx="266210" cy="266210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1"/>
                  </a:moveTo>
                  <a:cubicBezTo>
                    <a:pt x="1358" y="1"/>
                    <a:pt x="0" y="1358"/>
                    <a:pt x="0" y="3049"/>
                  </a:cubicBezTo>
                  <a:cubicBezTo>
                    <a:pt x="0" y="4740"/>
                    <a:pt x="1358" y="6097"/>
                    <a:pt x="3048" y="6097"/>
                  </a:cubicBezTo>
                  <a:cubicBezTo>
                    <a:pt x="4739" y="6097"/>
                    <a:pt x="6096" y="4740"/>
                    <a:pt x="6096" y="3049"/>
                  </a:cubicBezTo>
                  <a:cubicBezTo>
                    <a:pt x="6096" y="1358"/>
                    <a:pt x="4739" y="1"/>
                    <a:pt x="304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32"/>
            <p:cNvSpPr/>
            <p:nvPr/>
          </p:nvSpPr>
          <p:spPr>
            <a:xfrm>
              <a:off x="2258861" y="1747713"/>
              <a:ext cx="266210" cy="266734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69"/>
                    <a:pt x="0" y="3060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60"/>
                  </a:cubicBezTo>
                  <a:cubicBezTo>
                    <a:pt x="6096" y="1369"/>
                    <a:pt x="4739" y="0"/>
                    <a:pt x="30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32"/>
            <p:cNvSpPr/>
            <p:nvPr/>
          </p:nvSpPr>
          <p:spPr>
            <a:xfrm>
              <a:off x="2258861" y="2627818"/>
              <a:ext cx="266210" cy="266734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70"/>
                    <a:pt x="0" y="3048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48"/>
                  </a:cubicBezTo>
                  <a:cubicBezTo>
                    <a:pt x="6096" y="1370"/>
                    <a:pt x="4739" y="0"/>
                    <a:pt x="30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32"/>
            <p:cNvSpPr/>
            <p:nvPr/>
          </p:nvSpPr>
          <p:spPr>
            <a:xfrm>
              <a:off x="2258861" y="3505348"/>
              <a:ext cx="266210" cy="266210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0"/>
                  </a:moveTo>
                  <a:cubicBezTo>
                    <a:pt x="1358" y="0"/>
                    <a:pt x="0" y="1358"/>
                    <a:pt x="0" y="3048"/>
                  </a:cubicBezTo>
                  <a:cubicBezTo>
                    <a:pt x="0" y="4727"/>
                    <a:pt x="1358" y="6096"/>
                    <a:pt x="3048" y="6096"/>
                  </a:cubicBezTo>
                  <a:cubicBezTo>
                    <a:pt x="4739" y="6096"/>
                    <a:pt x="6096" y="4727"/>
                    <a:pt x="6096" y="3048"/>
                  </a:cubicBezTo>
                  <a:cubicBezTo>
                    <a:pt x="6096" y="1358"/>
                    <a:pt x="4739" y="0"/>
                    <a:pt x="30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32"/>
            <p:cNvSpPr/>
            <p:nvPr/>
          </p:nvSpPr>
          <p:spPr>
            <a:xfrm>
              <a:off x="2258861" y="4389077"/>
              <a:ext cx="266210" cy="266210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1"/>
                  </a:moveTo>
                  <a:cubicBezTo>
                    <a:pt x="1358" y="1"/>
                    <a:pt x="0" y="1358"/>
                    <a:pt x="0" y="3049"/>
                  </a:cubicBezTo>
                  <a:cubicBezTo>
                    <a:pt x="0" y="4728"/>
                    <a:pt x="1358" y="6097"/>
                    <a:pt x="3048" y="6097"/>
                  </a:cubicBezTo>
                  <a:cubicBezTo>
                    <a:pt x="4739" y="6097"/>
                    <a:pt x="6096" y="4728"/>
                    <a:pt x="6096" y="3049"/>
                  </a:cubicBezTo>
                  <a:cubicBezTo>
                    <a:pt x="6096" y="1358"/>
                    <a:pt x="4739" y="1"/>
                    <a:pt x="304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32"/>
            <p:cNvSpPr/>
            <p:nvPr/>
          </p:nvSpPr>
          <p:spPr>
            <a:xfrm>
              <a:off x="2258861" y="5334720"/>
              <a:ext cx="266210" cy="266734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69"/>
                    <a:pt x="0" y="3060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60"/>
                  </a:cubicBezTo>
                  <a:cubicBezTo>
                    <a:pt x="6096" y="1369"/>
                    <a:pt x="4739" y="0"/>
                    <a:pt x="30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32"/>
            <p:cNvSpPr/>
            <p:nvPr/>
          </p:nvSpPr>
          <p:spPr>
            <a:xfrm>
              <a:off x="1732250" y="1000167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32"/>
            <p:cNvSpPr/>
            <p:nvPr/>
          </p:nvSpPr>
          <p:spPr>
            <a:xfrm>
              <a:off x="1732250" y="1808535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32"/>
            <p:cNvSpPr/>
            <p:nvPr/>
          </p:nvSpPr>
          <p:spPr>
            <a:xfrm>
              <a:off x="1732250" y="2689164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9"/>
                    <a:pt x="0" y="1643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43"/>
                  </a:cubicBezTo>
                  <a:cubicBezTo>
                    <a:pt x="15764" y="739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32"/>
            <p:cNvSpPr/>
            <p:nvPr/>
          </p:nvSpPr>
          <p:spPr>
            <a:xfrm>
              <a:off x="1732250" y="3566170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32"/>
            <p:cNvSpPr/>
            <p:nvPr/>
          </p:nvSpPr>
          <p:spPr>
            <a:xfrm>
              <a:off x="1732250" y="4449375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1"/>
                  </a:moveTo>
                  <a:cubicBezTo>
                    <a:pt x="750" y="1"/>
                    <a:pt x="0" y="739"/>
                    <a:pt x="0" y="1656"/>
                  </a:cubicBezTo>
                  <a:cubicBezTo>
                    <a:pt x="0" y="2561"/>
                    <a:pt x="750" y="3299"/>
                    <a:pt x="1655" y="3299"/>
                  </a:cubicBezTo>
                  <a:lnTo>
                    <a:pt x="14109" y="3299"/>
                  </a:lnTo>
                  <a:cubicBezTo>
                    <a:pt x="15038" y="3299"/>
                    <a:pt x="15776" y="2561"/>
                    <a:pt x="15764" y="1656"/>
                  </a:cubicBezTo>
                  <a:cubicBezTo>
                    <a:pt x="15764" y="739"/>
                    <a:pt x="15026" y="1"/>
                    <a:pt x="14109" y="1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32"/>
            <p:cNvSpPr/>
            <p:nvPr/>
          </p:nvSpPr>
          <p:spPr>
            <a:xfrm>
              <a:off x="1732250" y="5395541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2" name="Google Shape;842;p32"/>
          <p:cNvSpPr/>
          <p:nvPr/>
        </p:nvSpPr>
        <p:spPr>
          <a:xfrm>
            <a:off x="2846884" y="1144221"/>
            <a:ext cx="3450232" cy="2069708"/>
          </a:xfrm>
          <a:custGeom>
            <a:avLst/>
            <a:gdLst/>
            <a:ahLst/>
            <a:cxnLst/>
            <a:rect l="l" t="t" r="r" b="b"/>
            <a:pathLst>
              <a:path w="72713" h="41029" extrusionOk="0">
                <a:moveTo>
                  <a:pt x="3478" y="0"/>
                </a:moveTo>
                <a:lnTo>
                  <a:pt x="1251" y="905"/>
                </a:lnTo>
                <a:lnTo>
                  <a:pt x="1" y="417"/>
                </a:lnTo>
                <a:lnTo>
                  <a:pt x="1" y="39433"/>
                </a:lnTo>
                <a:lnTo>
                  <a:pt x="1" y="40207"/>
                </a:lnTo>
                <a:lnTo>
                  <a:pt x="215" y="40124"/>
                </a:lnTo>
                <a:lnTo>
                  <a:pt x="2442" y="41029"/>
                </a:lnTo>
                <a:lnTo>
                  <a:pt x="4668" y="40124"/>
                </a:lnTo>
                <a:lnTo>
                  <a:pt x="6895" y="41029"/>
                </a:lnTo>
                <a:lnTo>
                  <a:pt x="9121" y="40124"/>
                </a:lnTo>
                <a:lnTo>
                  <a:pt x="11348" y="41029"/>
                </a:lnTo>
                <a:lnTo>
                  <a:pt x="13574" y="40124"/>
                </a:lnTo>
                <a:lnTo>
                  <a:pt x="15801" y="41029"/>
                </a:lnTo>
                <a:lnTo>
                  <a:pt x="18027" y="40124"/>
                </a:lnTo>
                <a:lnTo>
                  <a:pt x="20253" y="41029"/>
                </a:lnTo>
                <a:lnTo>
                  <a:pt x="22480" y="40124"/>
                </a:lnTo>
                <a:lnTo>
                  <a:pt x="24706" y="41029"/>
                </a:lnTo>
                <a:lnTo>
                  <a:pt x="26933" y="40124"/>
                </a:lnTo>
                <a:lnTo>
                  <a:pt x="29159" y="41029"/>
                </a:lnTo>
                <a:lnTo>
                  <a:pt x="31386" y="40124"/>
                </a:lnTo>
                <a:lnTo>
                  <a:pt x="33612" y="41029"/>
                </a:lnTo>
                <a:lnTo>
                  <a:pt x="35851" y="40124"/>
                </a:lnTo>
                <a:lnTo>
                  <a:pt x="38077" y="41029"/>
                </a:lnTo>
                <a:lnTo>
                  <a:pt x="40304" y="40124"/>
                </a:lnTo>
                <a:lnTo>
                  <a:pt x="42530" y="41029"/>
                </a:lnTo>
                <a:lnTo>
                  <a:pt x="44757" y="40124"/>
                </a:lnTo>
                <a:lnTo>
                  <a:pt x="46983" y="41029"/>
                </a:lnTo>
                <a:lnTo>
                  <a:pt x="49209" y="40124"/>
                </a:lnTo>
                <a:lnTo>
                  <a:pt x="51436" y="41029"/>
                </a:lnTo>
                <a:lnTo>
                  <a:pt x="53662" y="40124"/>
                </a:lnTo>
                <a:lnTo>
                  <a:pt x="55889" y="41029"/>
                </a:lnTo>
                <a:lnTo>
                  <a:pt x="58115" y="40124"/>
                </a:lnTo>
                <a:lnTo>
                  <a:pt x="60342" y="41029"/>
                </a:lnTo>
                <a:lnTo>
                  <a:pt x="62568" y="40124"/>
                </a:lnTo>
                <a:lnTo>
                  <a:pt x="64795" y="41029"/>
                </a:lnTo>
                <a:lnTo>
                  <a:pt x="67021" y="40124"/>
                </a:lnTo>
                <a:lnTo>
                  <a:pt x="69248" y="41029"/>
                </a:lnTo>
                <a:lnTo>
                  <a:pt x="71474" y="40124"/>
                </a:lnTo>
                <a:lnTo>
                  <a:pt x="72712" y="40612"/>
                </a:lnTo>
                <a:lnTo>
                  <a:pt x="72712" y="822"/>
                </a:lnTo>
                <a:lnTo>
                  <a:pt x="72510" y="905"/>
                </a:lnTo>
                <a:lnTo>
                  <a:pt x="70284" y="0"/>
                </a:lnTo>
                <a:lnTo>
                  <a:pt x="68057" y="905"/>
                </a:lnTo>
                <a:lnTo>
                  <a:pt x="65831" y="0"/>
                </a:lnTo>
                <a:lnTo>
                  <a:pt x="63604" y="905"/>
                </a:lnTo>
                <a:lnTo>
                  <a:pt x="61378" y="0"/>
                </a:lnTo>
                <a:lnTo>
                  <a:pt x="59151" y="905"/>
                </a:lnTo>
                <a:lnTo>
                  <a:pt x="56925" y="0"/>
                </a:lnTo>
                <a:lnTo>
                  <a:pt x="54698" y="905"/>
                </a:lnTo>
                <a:lnTo>
                  <a:pt x="52460" y="0"/>
                </a:lnTo>
                <a:lnTo>
                  <a:pt x="50233" y="905"/>
                </a:lnTo>
                <a:lnTo>
                  <a:pt x="48007" y="0"/>
                </a:lnTo>
                <a:lnTo>
                  <a:pt x="45780" y="905"/>
                </a:lnTo>
                <a:lnTo>
                  <a:pt x="43554" y="0"/>
                </a:lnTo>
                <a:lnTo>
                  <a:pt x="41328" y="905"/>
                </a:lnTo>
                <a:lnTo>
                  <a:pt x="39101" y="0"/>
                </a:lnTo>
                <a:lnTo>
                  <a:pt x="36875" y="905"/>
                </a:lnTo>
                <a:lnTo>
                  <a:pt x="34648" y="0"/>
                </a:lnTo>
                <a:lnTo>
                  <a:pt x="32422" y="905"/>
                </a:lnTo>
                <a:lnTo>
                  <a:pt x="30195" y="0"/>
                </a:lnTo>
                <a:lnTo>
                  <a:pt x="27969" y="905"/>
                </a:lnTo>
                <a:lnTo>
                  <a:pt x="25742" y="0"/>
                </a:lnTo>
                <a:lnTo>
                  <a:pt x="23516" y="905"/>
                </a:lnTo>
                <a:lnTo>
                  <a:pt x="21289" y="0"/>
                </a:lnTo>
                <a:lnTo>
                  <a:pt x="19063" y="905"/>
                </a:lnTo>
                <a:lnTo>
                  <a:pt x="16836" y="0"/>
                </a:lnTo>
                <a:lnTo>
                  <a:pt x="14610" y="905"/>
                </a:lnTo>
                <a:lnTo>
                  <a:pt x="12383" y="0"/>
                </a:lnTo>
                <a:lnTo>
                  <a:pt x="10157" y="905"/>
                </a:lnTo>
                <a:lnTo>
                  <a:pt x="7930" y="0"/>
                </a:lnTo>
                <a:lnTo>
                  <a:pt x="5704" y="905"/>
                </a:lnTo>
                <a:lnTo>
                  <a:pt x="3478" y="0"/>
                </a:lnTo>
                <a:close/>
              </a:path>
            </a:pathLst>
          </a:custGeom>
          <a:solidFill>
            <a:srgbClr val="9DE6E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3" name="Google Shape;843;p32"/>
          <p:cNvSpPr txBox="1">
            <a:spLocks noGrp="1"/>
          </p:cNvSpPr>
          <p:nvPr>
            <p:ph type="ctrTitle"/>
          </p:nvPr>
        </p:nvSpPr>
        <p:spPr>
          <a:xfrm>
            <a:off x="2716738" y="1179864"/>
            <a:ext cx="3715532" cy="207024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uk-UA" sz="3200" dirty="0"/>
              <a:t>Властивості кореня </a:t>
            </a:r>
            <a:r>
              <a:rPr lang="en-US" sz="3200" dirty="0"/>
              <a:t>n</a:t>
            </a:r>
            <a:r>
              <a:rPr lang="uk-UA" sz="3200" dirty="0"/>
              <a:t> – го </a:t>
            </a:r>
            <a:r>
              <a:rPr lang="uk-UA" sz="3200" dirty="0" err="1"/>
              <a:t>степеня</a:t>
            </a:r>
            <a:endParaRPr lang="uk-UA" sz="3200" dirty="0"/>
          </a:p>
        </p:txBody>
      </p:sp>
      <p:grpSp>
        <p:nvGrpSpPr>
          <p:cNvPr id="844" name="Google Shape;844;p32"/>
          <p:cNvGrpSpPr/>
          <p:nvPr/>
        </p:nvGrpSpPr>
        <p:grpSpPr>
          <a:xfrm>
            <a:off x="6956025" y="144337"/>
            <a:ext cx="1771661" cy="1916811"/>
            <a:chOff x="2005600" y="1271425"/>
            <a:chExt cx="1165950" cy="1261475"/>
          </a:xfrm>
        </p:grpSpPr>
        <p:sp>
          <p:nvSpPr>
            <p:cNvPr id="845" name="Google Shape;845;p32"/>
            <p:cNvSpPr/>
            <p:nvPr/>
          </p:nvSpPr>
          <p:spPr>
            <a:xfrm>
              <a:off x="2024050" y="1377375"/>
              <a:ext cx="1147500" cy="1155525"/>
            </a:xfrm>
            <a:custGeom>
              <a:avLst/>
              <a:gdLst/>
              <a:ahLst/>
              <a:cxnLst/>
              <a:rect l="l" t="t" r="r" b="b"/>
              <a:pathLst>
                <a:path w="45900" h="46221" extrusionOk="0">
                  <a:moveTo>
                    <a:pt x="43506" y="1"/>
                  </a:moveTo>
                  <a:lnTo>
                    <a:pt x="1" y="2704"/>
                  </a:lnTo>
                  <a:lnTo>
                    <a:pt x="2715" y="46221"/>
                  </a:lnTo>
                  <a:lnTo>
                    <a:pt x="41029" y="43828"/>
                  </a:lnTo>
                  <a:lnTo>
                    <a:pt x="45899" y="38303"/>
                  </a:lnTo>
                  <a:lnTo>
                    <a:pt x="43506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32"/>
            <p:cNvSpPr/>
            <p:nvPr/>
          </p:nvSpPr>
          <p:spPr>
            <a:xfrm>
              <a:off x="2005600" y="1358625"/>
              <a:ext cx="1147475" cy="1155825"/>
            </a:xfrm>
            <a:custGeom>
              <a:avLst/>
              <a:gdLst/>
              <a:ahLst/>
              <a:cxnLst/>
              <a:rect l="l" t="t" r="r" b="b"/>
              <a:pathLst>
                <a:path w="45899" h="46233" extrusionOk="0">
                  <a:moveTo>
                    <a:pt x="43494" y="1"/>
                  </a:moveTo>
                  <a:lnTo>
                    <a:pt x="0" y="2715"/>
                  </a:lnTo>
                  <a:lnTo>
                    <a:pt x="2703" y="46233"/>
                  </a:lnTo>
                  <a:lnTo>
                    <a:pt x="41029" y="43828"/>
                  </a:lnTo>
                  <a:lnTo>
                    <a:pt x="45899" y="38315"/>
                  </a:lnTo>
                  <a:lnTo>
                    <a:pt x="434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32"/>
            <p:cNvSpPr/>
            <p:nvPr/>
          </p:nvSpPr>
          <p:spPr>
            <a:xfrm>
              <a:off x="3022975" y="2316475"/>
              <a:ext cx="130100" cy="137850"/>
            </a:xfrm>
            <a:custGeom>
              <a:avLst/>
              <a:gdLst/>
              <a:ahLst/>
              <a:cxnLst/>
              <a:rect l="l" t="t" r="r" b="b"/>
              <a:pathLst>
                <a:path w="5204" h="5514" extrusionOk="0">
                  <a:moveTo>
                    <a:pt x="5204" y="1"/>
                  </a:moveTo>
                  <a:lnTo>
                    <a:pt x="1" y="322"/>
                  </a:lnTo>
                  <a:lnTo>
                    <a:pt x="334" y="5514"/>
                  </a:lnTo>
                  <a:lnTo>
                    <a:pt x="5204" y="1"/>
                  </a:lnTo>
                  <a:close/>
                </a:path>
              </a:pathLst>
            </a:custGeom>
            <a:solidFill>
              <a:srgbClr val="FF7A5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32"/>
            <p:cNvSpPr/>
            <p:nvPr/>
          </p:nvSpPr>
          <p:spPr>
            <a:xfrm>
              <a:off x="2050550" y="1271425"/>
              <a:ext cx="132775" cy="474175"/>
            </a:xfrm>
            <a:custGeom>
              <a:avLst/>
              <a:gdLst/>
              <a:ahLst/>
              <a:cxnLst/>
              <a:rect l="l" t="t" r="r" b="b"/>
              <a:pathLst>
                <a:path w="5311" h="18967" extrusionOk="0">
                  <a:moveTo>
                    <a:pt x="4477" y="0"/>
                  </a:moveTo>
                  <a:cubicBezTo>
                    <a:pt x="4072" y="155"/>
                    <a:pt x="3405" y="95"/>
                    <a:pt x="3072" y="119"/>
                  </a:cubicBezTo>
                  <a:cubicBezTo>
                    <a:pt x="2048" y="191"/>
                    <a:pt x="1024" y="262"/>
                    <a:pt x="0" y="274"/>
                  </a:cubicBezTo>
                  <a:lnTo>
                    <a:pt x="822" y="18967"/>
                  </a:lnTo>
                  <a:cubicBezTo>
                    <a:pt x="1112" y="18910"/>
                    <a:pt x="1405" y="18894"/>
                    <a:pt x="1697" y="18894"/>
                  </a:cubicBezTo>
                  <a:cubicBezTo>
                    <a:pt x="2030" y="18894"/>
                    <a:pt x="2364" y="18914"/>
                    <a:pt x="2693" y="18914"/>
                  </a:cubicBezTo>
                  <a:cubicBezTo>
                    <a:pt x="2796" y="18914"/>
                    <a:pt x="2898" y="18912"/>
                    <a:pt x="3001" y="18907"/>
                  </a:cubicBezTo>
                  <a:cubicBezTo>
                    <a:pt x="3560" y="18883"/>
                    <a:pt x="4096" y="18776"/>
                    <a:pt x="4644" y="18741"/>
                  </a:cubicBezTo>
                  <a:cubicBezTo>
                    <a:pt x="4759" y="18733"/>
                    <a:pt x="4906" y="18722"/>
                    <a:pt x="5048" y="18722"/>
                  </a:cubicBezTo>
                  <a:cubicBezTo>
                    <a:pt x="5141" y="18722"/>
                    <a:pt x="5231" y="18727"/>
                    <a:pt x="5310" y="18741"/>
                  </a:cubicBezTo>
                  <a:lnTo>
                    <a:pt x="4477" y="0"/>
                  </a:lnTo>
                  <a:close/>
                </a:path>
              </a:pathLst>
            </a:custGeom>
            <a:solidFill>
              <a:srgbClr val="FFAC58">
                <a:alpha val="72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064377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2" name="Google Shape;1222;p50"/>
          <p:cNvGrpSpPr/>
          <p:nvPr/>
        </p:nvGrpSpPr>
        <p:grpSpPr>
          <a:xfrm>
            <a:off x="3276831" y="0"/>
            <a:ext cx="5588031" cy="5975582"/>
            <a:chOff x="7567300" y="1541100"/>
            <a:chExt cx="3167100" cy="3386750"/>
          </a:xfrm>
        </p:grpSpPr>
        <p:sp>
          <p:nvSpPr>
            <p:cNvPr id="1223" name="Google Shape;1223;p50"/>
            <p:cNvSpPr/>
            <p:nvPr/>
          </p:nvSpPr>
          <p:spPr>
            <a:xfrm>
              <a:off x="7597075" y="1552100"/>
              <a:ext cx="3137325" cy="3375750"/>
            </a:xfrm>
            <a:custGeom>
              <a:avLst/>
              <a:gdLst/>
              <a:ahLst/>
              <a:cxnLst/>
              <a:rect l="l" t="t" r="r" b="b"/>
              <a:pathLst>
                <a:path w="125493" h="135030" extrusionOk="0">
                  <a:moveTo>
                    <a:pt x="6013" y="13824"/>
                  </a:moveTo>
                  <a:cubicBezTo>
                    <a:pt x="7692" y="13824"/>
                    <a:pt x="9061" y="15193"/>
                    <a:pt x="9061" y="16884"/>
                  </a:cubicBezTo>
                  <a:cubicBezTo>
                    <a:pt x="9061" y="18563"/>
                    <a:pt x="7692" y="19932"/>
                    <a:pt x="6013" y="19932"/>
                  </a:cubicBezTo>
                  <a:cubicBezTo>
                    <a:pt x="4322" y="19932"/>
                    <a:pt x="2953" y="18563"/>
                    <a:pt x="2953" y="16884"/>
                  </a:cubicBezTo>
                  <a:cubicBezTo>
                    <a:pt x="2953" y="15193"/>
                    <a:pt x="4322" y="13824"/>
                    <a:pt x="6013" y="13824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65"/>
                    <a:pt x="7692" y="38434"/>
                    <a:pt x="6013" y="38434"/>
                  </a:cubicBezTo>
                  <a:cubicBezTo>
                    <a:pt x="4322" y="38434"/>
                    <a:pt x="2953" y="37065"/>
                    <a:pt x="2953" y="35374"/>
                  </a:cubicBezTo>
                  <a:cubicBezTo>
                    <a:pt x="2953" y="33695"/>
                    <a:pt x="4322" y="32326"/>
                    <a:pt x="6013" y="32326"/>
                  </a:cubicBezTo>
                  <a:close/>
                  <a:moveTo>
                    <a:pt x="6013" y="52483"/>
                  </a:moveTo>
                  <a:cubicBezTo>
                    <a:pt x="7692" y="52483"/>
                    <a:pt x="9061" y="53853"/>
                    <a:pt x="9061" y="55531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2" y="58579"/>
                    <a:pt x="2953" y="57210"/>
                    <a:pt x="2953" y="55531"/>
                  </a:cubicBezTo>
                  <a:cubicBezTo>
                    <a:pt x="2953" y="53853"/>
                    <a:pt x="4322" y="52483"/>
                    <a:pt x="6013" y="52483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308"/>
                    <a:pt x="7692" y="78677"/>
                    <a:pt x="6013" y="78677"/>
                  </a:cubicBezTo>
                  <a:cubicBezTo>
                    <a:pt x="4322" y="78677"/>
                    <a:pt x="2953" y="77308"/>
                    <a:pt x="2953" y="75617"/>
                  </a:cubicBezTo>
                  <a:cubicBezTo>
                    <a:pt x="2953" y="73938"/>
                    <a:pt x="4322" y="72569"/>
                    <a:pt x="6013" y="72569"/>
                  </a:cubicBezTo>
                  <a:close/>
                  <a:moveTo>
                    <a:pt x="6013" y="92810"/>
                  </a:moveTo>
                  <a:cubicBezTo>
                    <a:pt x="7692" y="92810"/>
                    <a:pt x="9061" y="94179"/>
                    <a:pt x="9061" y="95858"/>
                  </a:cubicBezTo>
                  <a:cubicBezTo>
                    <a:pt x="9061" y="97548"/>
                    <a:pt x="7692" y="98918"/>
                    <a:pt x="6013" y="98918"/>
                  </a:cubicBezTo>
                  <a:cubicBezTo>
                    <a:pt x="4322" y="98918"/>
                    <a:pt x="2953" y="97548"/>
                    <a:pt x="2953" y="95858"/>
                  </a:cubicBezTo>
                  <a:cubicBezTo>
                    <a:pt x="2953" y="94179"/>
                    <a:pt x="4322" y="92810"/>
                    <a:pt x="6013" y="92810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6"/>
                    <a:pt x="7692" y="120587"/>
                    <a:pt x="6013" y="120587"/>
                  </a:cubicBezTo>
                  <a:cubicBezTo>
                    <a:pt x="4322" y="120587"/>
                    <a:pt x="2953" y="119206"/>
                    <a:pt x="2953" y="117527"/>
                  </a:cubicBezTo>
                  <a:cubicBezTo>
                    <a:pt x="2953" y="115848"/>
                    <a:pt x="4322" y="114479"/>
                    <a:pt x="6013" y="114479"/>
                  </a:cubicBezTo>
                  <a:close/>
                  <a:moveTo>
                    <a:pt x="0" y="1"/>
                  </a:moveTo>
                  <a:lnTo>
                    <a:pt x="0" y="135029"/>
                  </a:lnTo>
                  <a:lnTo>
                    <a:pt x="125492" y="135029"/>
                  </a:lnTo>
                  <a:lnTo>
                    <a:pt x="125492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4" name="Google Shape;1224;p50"/>
            <p:cNvSpPr/>
            <p:nvPr/>
          </p:nvSpPr>
          <p:spPr>
            <a:xfrm>
              <a:off x="7567300" y="1541100"/>
              <a:ext cx="3137325" cy="3375725"/>
            </a:xfrm>
            <a:custGeom>
              <a:avLst/>
              <a:gdLst/>
              <a:ahLst/>
              <a:cxnLst/>
              <a:rect l="l" t="t" r="r" b="b"/>
              <a:pathLst>
                <a:path w="125493" h="135029" extrusionOk="0">
                  <a:moveTo>
                    <a:pt x="6013" y="13823"/>
                  </a:moveTo>
                  <a:cubicBezTo>
                    <a:pt x="7692" y="13823"/>
                    <a:pt x="9061" y="15193"/>
                    <a:pt x="9061" y="16871"/>
                  </a:cubicBezTo>
                  <a:cubicBezTo>
                    <a:pt x="9061" y="18550"/>
                    <a:pt x="7692" y="19919"/>
                    <a:pt x="6013" y="19919"/>
                  </a:cubicBezTo>
                  <a:cubicBezTo>
                    <a:pt x="4323" y="19919"/>
                    <a:pt x="2953" y="18550"/>
                    <a:pt x="2953" y="16871"/>
                  </a:cubicBezTo>
                  <a:cubicBezTo>
                    <a:pt x="2953" y="15193"/>
                    <a:pt x="4323" y="13823"/>
                    <a:pt x="6013" y="13823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52"/>
                    <a:pt x="7692" y="38422"/>
                    <a:pt x="6013" y="38422"/>
                  </a:cubicBezTo>
                  <a:cubicBezTo>
                    <a:pt x="4323" y="38422"/>
                    <a:pt x="2953" y="37052"/>
                    <a:pt x="2953" y="35374"/>
                  </a:cubicBezTo>
                  <a:cubicBezTo>
                    <a:pt x="2953" y="33695"/>
                    <a:pt x="4323" y="32326"/>
                    <a:pt x="6013" y="32326"/>
                  </a:cubicBezTo>
                  <a:close/>
                  <a:moveTo>
                    <a:pt x="6013" y="52471"/>
                  </a:moveTo>
                  <a:cubicBezTo>
                    <a:pt x="7692" y="52471"/>
                    <a:pt x="9061" y="53840"/>
                    <a:pt x="9061" y="55519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3" y="58579"/>
                    <a:pt x="2953" y="57210"/>
                    <a:pt x="2953" y="55519"/>
                  </a:cubicBezTo>
                  <a:cubicBezTo>
                    <a:pt x="2953" y="53840"/>
                    <a:pt x="4323" y="52471"/>
                    <a:pt x="6013" y="52471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295"/>
                    <a:pt x="7692" y="78665"/>
                    <a:pt x="6013" y="78665"/>
                  </a:cubicBezTo>
                  <a:cubicBezTo>
                    <a:pt x="4323" y="78665"/>
                    <a:pt x="2953" y="77295"/>
                    <a:pt x="2953" y="75617"/>
                  </a:cubicBezTo>
                  <a:cubicBezTo>
                    <a:pt x="2953" y="73938"/>
                    <a:pt x="4323" y="72569"/>
                    <a:pt x="6013" y="72569"/>
                  </a:cubicBezTo>
                  <a:close/>
                  <a:moveTo>
                    <a:pt x="6013" y="92809"/>
                  </a:moveTo>
                  <a:cubicBezTo>
                    <a:pt x="7692" y="92809"/>
                    <a:pt x="9061" y="94178"/>
                    <a:pt x="9061" y="95857"/>
                  </a:cubicBezTo>
                  <a:cubicBezTo>
                    <a:pt x="9061" y="97536"/>
                    <a:pt x="7692" y="98905"/>
                    <a:pt x="6013" y="98905"/>
                  </a:cubicBezTo>
                  <a:cubicBezTo>
                    <a:pt x="4323" y="98905"/>
                    <a:pt x="2953" y="97536"/>
                    <a:pt x="2953" y="95857"/>
                  </a:cubicBezTo>
                  <a:cubicBezTo>
                    <a:pt x="2953" y="94178"/>
                    <a:pt x="4323" y="92809"/>
                    <a:pt x="6013" y="92809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5"/>
                    <a:pt x="7692" y="120575"/>
                    <a:pt x="6013" y="120575"/>
                  </a:cubicBezTo>
                  <a:cubicBezTo>
                    <a:pt x="4323" y="120575"/>
                    <a:pt x="2953" y="119205"/>
                    <a:pt x="2953" y="117527"/>
                  </a:cubicBezTo>
                  <a:cubicBezTo>
                    <a:pt x="2953" y="115848"/>
                    <a:pt x="4323" y="114479"/>
                    <a:pt x="6013" y="114479"/>
                  </a:cubicBezTo>
                  <a:close/>
                  <a:moveTo>
                    <a:pt x="1" y="0"/>
                  </a:moveTo>
                  <a:lnTo>
                    <a:pt x="1" y="135029"/>
                  </a:lnTo>
                  <a:lnTo>
                    <a:pt x="125492" y="135029"/>
                  </a:lnTo>
                  <a:lnTo>
                    <a:pt x="12549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25" name="Google Shape;1225;p50"/>
            <p:cNvSpPr/>
            <p:nvPr/>
          </p:nvSpPr>
          <p:spPr>
            <a:xfrm>
              <a:off x="8025700" y="19090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FF86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6" name="Google Shape;1226;p50"/>
            <p:cNvSpPr/>
            <p:nvPr/>
          </p:nvSpPr>
          <p:spPr>
            <a:xfrm>
              <a:off x="8025700" y="20709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7" name="Google Shape;1227;p50"/>
            <p:cNvSpPr/>
            <p:nvPr/>
          </p:nvSpPr>
          <p:spPr>
            <a:xfrm>
              <a:off x="8025700" y="22325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8" name="Google Shape;1228;p50"/>
            <p:cNvSpPr/>
            <p:nvPr/>
          </p:nvSpPr>
          <p:spPr>
            <a:xfrm>
              <a:off x="8025700" y="23944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9" name="Google Shape;1229;p50"/>
            <p:cNvSpPr/>
            <p:nvPr/>
          </p:nvSpPr>
          <p:spPr>
            <a:xfrm>
              <a:off x="8025700" y="25564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0" name="Google Shape;1230;p50"/>
            <p:cNvSpPr/>
            <p:nvPr/>
          </p:nvSpPr>
          <p:spPr>
            <a:xfrm>
              <a:off x="8025700" y="27183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1" name="Google Shape;1231;p50"/>
            <p:cNvSpPr/>
            <p:nvPr/>
          </p:nvSpPr>
          <p:spPr>
            <a:xfrm>
              <a:off x="8025700" y="28799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2" name="Google Shape;1232;p50"/>
            <p:cNvSpPr/>
            <p:nvPr/>
          </p:nvSpPr>
          <p:spPr>
            <a:xfrm>
              <a:off x="8025700" y="30418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3" name="Google Shape;1233;p50"/>
            <p:cNvSpPr/>
            <p:nvPr/>
          </p:nvSpPr>
          <p:spPr>
            <a:xfrm>
              <a:off x="8025700" y="32038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4" name="Google Shape;1234;p50"/>
            <p:cNvSpPr/>
            <p:nvPr/>
          </p:nvSpPr>
          <p:spPr>
            <a:xfrm>
              <a:off x="8025700" y="33657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5" name="Google Shape;1235;p50"/>
            <p:cNvSpPr/>
            <p:nvPr/>
          </p:nvSpPr>
          <p:spPr>
            <a:xfrm>
              <a:off x="8025700" y="35273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6" name="Google Shape;1236;p50"/>
            <p:cNvSpPr/>
            <p:nvPr/>
          </p:nvSpPr>
          <p:spPr>
            <a:xfrm>
              <a:off x="8025700" y="36892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7" name="Google Shape;1237;p50"/>
            <p:cNvSpPr/>
            <p:nvPr/>
          </p:nvSpPr>
          <p:spPr>
            <a:xfrm>
              <a:off x="8025700" y="38512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8" name="Google Shape;1238;p50"/>
            <p:cNvSpPr/>
            <p:nvPr/>
          </p:nvSpPr>
          <p:spPr>
            <a:xfrm>
              <a:off x="8025700" y="40131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9" name="Google Shape;1239;p50"/>
            <p:cNvSpPr/>
            <p:nvPr/>
          </p:nvSpPr>
          <p:spPr>
            <a:xfrm>
              <a:off x="8025700" y="41747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1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1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0" name="Google Shape;1240;p50"/>
            <p:cNvSpPr/>
            <p:nvPr/>
          </p:nvSpPr>
          <p:spPr>
            <a:xfrm>
              <a:off x="8025700" y="43366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1" name="Google Shape;1241;p50"/>
            <p:cNvSpPr/>
            <p:nvPr/>
          </p:nvSpPr>
          <p:spPr>
            <a:xfrm>
              <a:off x="8025700" y="44986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2" name="Google Shape;1242;p50"/>
            <p:cNvSpPr/>
            <p:nvPr/>
          </p:nvSpPr>
          <p:spPr>
            <a:xfrm>
              <a:off x="8025700" y="46605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44" name="Google Shape;1244;p50"/>
          <p:cNvSpPr txBox="1">
            <a:spLocks noGrp="1"/>
          </p:cNvSpPr>
          <p:nvPr>
            <p:ph type="title"/>
          </p:nvPr>
        </p:nvSpPr>
        <p:spPr>
          <a:xfrm>
            <a:off x="3695384" y="548524"/>
            <a:ext cx="4615152" cy="103785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dirty="0" smtClean="0"/>
              <a:t>Властивості кореня </a:t>
            </a:r>
            <a:br>
              <a:rPr lang="uk-UA" sz="3200" dirty="0" smtClean="0"/>
            </a:br>
            <a:r>
              <a:rPr lang="en-US" sz="3200" dirty="0" smtClean="0"/>
              <a:t>n</a:t>
            </a:r>
            <a:r>
              <a:rPr lang="uk-UA" sz="3200" dirty="0" smtClean="0"/>
              <a:t>-го степеня:</a:t>
            </a:r>
            <a:endParaRPr sz="3200" dirty="0"/>
          </a:p>
        </p:txBody>
      </p:sp>
      <p:sp>
        <p:nvSpPr>
          <p:cNvPr id="1251" name="Google Shape;1251;p50"/>
          <p:cNvSpPr/>
          <p:nvPr/>
        </p:nvSpPr>
        <p:spPr>
          <a:xfrm>
            <a:off x="2327122" y="136576"/>
            <a:ext cx="1485703" cy="376706"/>
          </a:xfrm>
          <a:custGeom>
            <a:avLst/>
            <a:gdLst/>
            <a:ahLst/>
            <a:cxnLst/>
            <a:rect l="l" t="t" r="r" b="b"/>
            <a:pathLst>
              <a:path w="22075" h="5597" extrusionOk="0">
                <a:moveTo>
                  <a:pt x="393" y="1"/>
                </a:moveTo>
                <a:cubicBezTo>
                  <a:pt x="334" y="334"/>
                  <a:pt x="226" y="691"/>
                  <a:pt x="191" y="870"/>
                </a:cubicBezTo>
                <a:cubicBezTo>
                  <a:pt x="48" y="2072"/>
                  <a:pt x="0" y="3275"/>
                  <a:pt x="36" y="4501"/>
                </a:cubicBezTo>
                <a:lnTo>
                  <a:pt x="22015" y="5597"/>
                </a:lnTo>
                <a:cubicBezTo>
                  <a:pt x="22015" y="4597"/>
                  <a:pt x="22015" y="3585"/>
                  <a:pt x="22027" y="2584"/>
                </a:cubicBezTo>
                <a:cubicBezTo>
                  <a:pt x="22074" y="2120"/>
                  <a:pt x="22015" y="1584"/>
                  <a:pt x="22039" y="1084"/>
                </a:cubicBezTo>
                <a:lnTo>
                  <a:pt x="393" y="1"/>
                </a:lnTo>
                <a:close/>
              </a:path>
            </a:pathLst>
          </a:custGeom>
          <a:solidFill>
            <a:srgbClr val="FF866A">
              <a:alpha val="765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52" name="Google Shape;1252;p50"/>
          <p:cNvGrpSpPr/>
          <p:nvPr/>
        </p:nvGrpSpPr>
        <p:grpSpPr>
          <a:xfrm>
            <a:off x="333761" y="1800968"/>
            <a:ext cx="2925462" cy="3256018"/>
            <a:chOff x="2195483" y="2940953"/>
            <a:chExt cx="1154067" cy="1218347"/>
          </a:xfrm>
        </p:grpSpPr>
        <p:sp>
          <p:nvSpPr>
            <p:cNvPr id="1253" name="Google Shape;1253;p50"/>
            <p:cNvSpPr/>
            <p:nvPr/>
          </p:nvSpPr>
          <p:spPr>
            <a:xfrm>
              <a:off x="2221400" y="3024300"/>
              <a:ext cx="1128150" cy="1135000"/>
            </a:xfrm>
            <a:custGeom>
              <a:avLst/>
              <a:gdLst/>
              <a:ahLst/>
              <a:cxnLst/>
              <a:rect l="l" t="t" r="r" b="b"/>
              <a:pathLst>
                <a:path w="45126" h="45400" extrusionOk="0">
                  <a:moveTo>
                    <a:pt x="1572" y="1"/>
                  </a:moveTo>
                  <a:lnTo>
                    <a:pt x="0" y="37506"/>
                  </a:lnTo>
                  <a:lnTo>
                    <a:pt x="6096" y="43816"/>
                  </a:lnTo>
                  <a:lnTo>
                    <a:pt x="43291" y="45399"/>
                  </a:lnTo>
                  <a:lnTo>
                    <a:pt x="45125" y="1835"/>
                  </a:lnTo>
                  <a:lnTo>
                    <a:pt x="1572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4" name="Google Shape;1254;p50"/>
            <p:cNvSpPr/>
            <p:nvPr/>
          </p:nvSpPr>
          <p:spPr>
            <a:xfrm>
              <a:off x="2195483" y="3024600"/>
              <a:ext cx="1128125" cy="1134700"/>
            </a:xfrm>
            <a:custGeom>
              <a:avLst/>
              <a:gdLst/>
              <a:ahLst/>
              <a:cxnLst/>
              <a:rect l="l" t="t" r="r" b="b"/>
              <a:pathLst>
                <a:path w="45125" h="45388" extrusionOk="0">
                  <a:moveTo>
                    <a:pt x="1584" y="1"/>
                  </a:moveTo>
                  <a:lnTo>
                    <a:pt x="0" y="37505"/>
                  </a:lnTo>
                  <a:lnTo>
                    <a:pt x="6108" y="43816"/>
                  </a:lnTo>
                  <a:lnTo>
                    <a:pt x="43291" y="45387"/>
                  </a:lnTo>
                  <a:lnTo>
                    <a:pt x="45125" y="1834"/>
                  </a:lnTo>
                  <a:lnTo>
                    <a:pt x="1584" y="1"/>
                  </a:lnTo>
                  <a:close/>
                </a:path>
              </a:pathLst>
            </a:custGeom>
            <a:solidFill>
              <a:srgbClr val="58CBC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endParaRPr>
            </a:p>
          </p:txBody>
        </p:sp>
        <p:sp>
          <p:nvSpPr>
            <p:cNvPr id="1255" name="Google Shape;1255;p50"/>
            <p:cNvSpPr/>
            <p:nvPr/>
          </p:nvSpPr>
          <p:spPr>
            <a:xfrm>
              <a:off x="2202650" y="3943475"/>
              <a:ext cx="159275" cy="157775"/>
            </a:xfrm>
            <a:custGeom>
              <a:avLst/>
              <a:gdLst/>
              <a:ahLst/>
              <a:cxnLst/>
              <a:rect l="l" t="t" r="r" b="b"/>
              <a:pathLst>
                <a:path w="6371" h="6311" extrusionOk="0">
                  <a:moveTo>
                    <a:pt x="0" y="0"/>
                  </a:moveTo>
                  <a:lnTo>
                    <a:pt x="6108" y="6311"/>
                  </a:lnTo>
                  <a:lnTo>
                    <a:pt x="6370" y="2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6" name="Google Shape;1256;p50"/>
            <p:cNvSpPr/>
            <p:nvPr/>
          </p:nvSpPr>
          <p:spPr>
            <a:xfrm>
              <a:off x="2483608" y="2940953"/>
              <a:ext cx="551875" cy="187905"/>
            </a:xfrm>
            <a:custGeom>
              <a:avLst/>
              <a:gdLst/>
              <a:ahLst/>
              <a:cxnLst/>
              <a:rect l="l" t="t" r="r" b="b"/>
              <a:pathLst>
                <a:path w="22075" h="5597" extrusionOk="0">
                  <a:moveTo>
                    <a:pt x="393" y="1"/>
                  </a:moveTo>
                  <a:cubicBezTo>
                    <a:pt x="334" y="334"/>
                    <a:pt x="226" y="691"/>
                    <a:pt x="191" y="870"/>
                  </a:cubicBezTo>
                  <a:cubicBezTo>
                    <a:pt x="48" y="2072"/>
                    <a:pt x="0" y="3275"/>
                    <a:pt x="36" y="4501"/>
                  </a:cubicBezTo>
                  <a:lnTo>
                    <a:pt x="22015" y="5597"/>
                  </a:lnTo>
                  <a:cubicBezTo>
                    <a:pt x="22015" y="4597"/>
                    <a:pt x="22015" y="3585"/>
                    <a:pt x="22027" y="2584"/>
                  </a:cubicBezTo>
                  <a:cubicBezTo>
                    <a:pt x="22074" y="2120"/>
                    <a:pt x="22015" y="1584"/>
                    <a:pt x="22039" y="1084"/>
                  </a:cubicBezTo>
                  <a:lnTo>
                    <a:pt x="393" y="1"/>
                  </a:lnTo>
                  <a:close/>
                </a:path>
              </a:pathLst>
            </a:custGeom>
            <a:solidFill>
              <a:srgbClr val="BA9EC5">
                <a:alpha val="793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57" name="Google Shape;1257;p50"/>
          <p:cNvGrpSpPr/>
          <p:nvPr/>
        </p:nvGrpSpPr>
        <p:grpSpPr>
          <a:xfrm>
            <a:off x="-3201" y="85491"/>
            <a:ext cx="3036476" cy="1500892"/>
            <a:chOff x="2005600" y="1350619"/>
            <a:chExt cx="1165950" cy="1182281"/>
          </a:xfrm>
        </p:grpSpPr>
        <p:sp>
          <p:nvSpPr>
            <p:cNvPr id="1258" name="Google Shape;1258;p50"/>
            <p:cNvSpPr/>
            <p:nvPr/>
          </p:nvSpPr>
          <p:spPr>
            <a:xfrm>
              <a:off x="2024050" y="1377375"/>
              <a:ext cx="1147500" cy="1155525"/>
            </a:xfrm>
            <a:custGeom>
              <a:avLst/>
              <a:gdLst/>
              <a:ahLst/>
              <a:cxnLst/>
              <a:rect l="l" t="t" r="r" b="b"/>
              <a:pathLst>
                <a:path w="45900" h="46221" extrusionOk="0">
                  <a:moveTo>
                    <a:pt x="43506" y="1"/>
                  </a:moveTo>
                  <a:lnTo>
                    <a:pt x="1" y="2704"/>
                  </a:lnTo>
                  <a:lnTo>
                    <a:pt x="2715" y="46221"/>
                  </a:lnTo>
                  <a:lnTo>
                    <a:pt x="41029" y="43828"/>
                  </a:lnTo>
                  <a:lnTo>
                    <a:pt x="45899" y="38303"/>
                  </a:lnTo>
                  <a:lnTo>
                    <a:pt x="43506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9" name="Google Shape;1259;p50"/>
            <p:cNvSpPr/>
            <p:nvPr/>
          </p:nvSpPr>
          <p:spPr>
            <a:xfrm>
              <a:off x="2026880" y="1350619"/>
              <a:ext cx="1111055" cy="1155825"/>
            </a:xfrm>
            <a:custGeom>
              <a:avLst/>
              <a:gdLst/>
              <a:ahLst/>
              <a:cxnLst/>
              <a:rect l="l" t="t" r="r" b="b"/>
              <a:pathLst>
                <a:path w="45899" h="46233" extrusionOk="0">
                  <a:moveTo>
                    <a:pt x="43494" y="1"/>
                  </a:moveTo>
                  <a:lnTo>
                    <a:pt x="0" y="2715"/>
                  </a:lnTo>
                  <a:lnTo>
                    <a:pt x="2703" y="46233"/>
                  </a:lnTo>
                  <a:lnTo>
                    <a:pt x="41029" y="43828"/>
                  </a:lnTo>
                  <a:lnTo>
                    <a:pt x="45899" y="38315"/>
                  </a:lnTo>
                  <a:lnTo>
                    <a:pt x="434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k-UA" sz="28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man Old Style" panose="02050604050505020204" pitchFamily="18" charset="0"/>
                </a:rPr>
                <a:t>Пригадаємо…</a:t>
              </a: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60" name="Google Shape;1260;p50"/>
            <p:cNvSpPr/>
            <p:nvPr/>
          </p:nvSpPr>
          <p:spPr>
            <a:xfrm>
              <a:off x="3022975" y="2316475"/>
              <a:ext cx="130100" cy="137850"/>
            </a:xfrm>
            <a:custGeom>
              <a:avLst/>
              <a:gdLst/>
              <a:ahLst/>
              <a:cxnLst/>
              <a:rect l="l" t="t" r="r" b="b"/>
              <a:pathLst>
                <a:path w="5204" h="5514" extrusionOk="0">
                  <a:moveTo>
                    <a:pt x="5204" y="1"/>
                  </a:moveTo>
                  <a:lnTo>
                    <a:pt x="1" y="322"/>
                  </a:lnTo>
                  <a:lnTo>
                    <a:pt x="334" y="5514"/>
                  </a:lnTo>
                  <a:lnTo>
                    <a:pt x="5204" y="1"/>
                  </a:lnTo>
                  <a:close/>
                </a:path>
              </a:pathLst>
            </a:custGeom>
            <a:solidFill>
              <a:srgbClr val="FF7A5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1" name="Google Shape;1261;p50"/>
            <p:cNvSpPr/>
            <p:nvPr/>
          </p:nvSpPr>
          <p:spPr>
            <a:xfrm rot="21115673">
              <a:off x="2005600" y="1600217"/>
              <a:ext cx="100654" cy="854107"/>
            </a:xfrm>
            <a:custGeom>
              <a:avLst/>
              <a:gdLst/>
              <a:ahLst/>
              <a:cxnLst/>
              <a:rect l="l" t="t" r="r" b="b"/>
              <a:pathLst>
                <a:path w="5311" h="18967" extrusionOk="0">
                  <a:moveTo>
                    <a:pt x="4477" y="0"/>
                  </a:moveTo>
                  <a:cubicBezTo>
                    <a:pt x="4072" y="155"/>
                    <a:pt x="3405" y="95"/>
                    <a:pt x="3072" y="119"/>
                  </a:cubicBezTo>
                  <a:cubicBezTo>
                    <a:pt x="2048" y="191"/>
                    <a:pt x="1024" y="262"/>
                    <a:pt x="0" y="274"/>
                  </a:cubicBezTo>
                  <a:lnTo>
                    <a:pt x="822" y="18967"/>
                  </a:lnTo>
                  <a:cubicBezTo>
                    <a:pt x="1112" y="18910"/>
                    <a:pt x="1405" y="18894"/>
                    <a:pt x="1697" y="18894"/>
                  </a:cubicBezTo>
                  <a:cubicBezTo>
                    <a:pt x="2030" y="18894"/>
                    <a:pt x="2364" y="18914"/>
                    <a:pt x="2693" y="18914"/>
                  </a:cubicBezTo>
                  <a:cubicBezTo>
                    <a:pt x="2796" y="18914"/>
                    <a:pt x="2898" y="18912"/>
                    <a:pt x="3001" y="18907"/>
                  </a:cubicBezTo>
                  <a:cubicBezTo>
                    <a:pt x="3560" y="18883"/>
                    <a:pt x="4096" y="18776"/>
                    <a:pt x="4644" y="18741"/>
                  </a:cubicBezTo>
                  <a:cubicBezTo>
                    <a:pt x="4759" y="18733"/>
                    <a:pt x="4906" y="18722"/>
                    <a:pt x="5048" y="18722"/>
                  </a:cubicBezTo>
                  <a:cubicBezTo>
                    <a:pt x="5141" y="18722"/>
                    <a:pt x="5231" y="18727"/>
                    <a:pt x="5310" y="18741"/>
                  </a:cubicBezTo>
                  <a:lnTo>
                    <a:pt x="4477" y="0"/>
                  </a:lnTo>
                  <a:close/>
                </a:path>
              </a:pathLst>
            </a:custGeom>
            <a:solidFill>
              <a:srgbClr val="FFAC58">
                <a:alpha val="72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3" name="Google Shape;1244;p50"/>
          <p:cNvSpPr txBox="1">
            <a:spLocks noGrp="1"/>
          </p:cNvSpPr>
          <p:nvPr>
            <p:ph type="title"/>
          </p:nvPr>
        </p:nvSpPr>
        <p:spPr>
          <a:xfrm rot="190442">
            <a:off x="299578" y="2225763"/>
            <a:ext cx="3082012" cy="78719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dirty="0" smtClean="0"/>
              <a:t>Властивості кореня квадратного:</a:t>
            </a:r>
            <a:endParaRPr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4035456" y="48170"/>
            <a:ext cx="34996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err="1" smtClean="0">
                <a:latin typeface="Bookman Old Style" panose="02050604050505020204" pitchFamily="18" charset="0"/>
              </a:rPr>
              <a:t>Запам</a:t>
            </a:r>
            <a:r>
              <a:rPr lang="en-US" sz="2800" b="1" i="1" dirty="0" smtClean="0">
                <a:latin typeface="Bookman Old Style" panose="02050604050505020204" pitchFamily="18" charset="0"/>
              </a:rPr>
              <a:t>’</a:t>
            </a:r>
            <a:r>
              <a:rPr lang="uk-UA" sz="2800" b="1" i="1" dirty="0" err="1" smtClean="0">
                <a:latin typeface="Bookman Old Style" panose="02050604050505020204" pitchFamily="18" charset="0"/>
              </a:rPr>
              <a:t>ятаємо</a:t>
            </a:r>
            <a:r>
              <a:rPr lang="uk-UA" sz="2800" b="1" i="1" dirty="0" smtClean="0">
                <a:latin typeface="Bookman Old Style" panose="02050604050505020204" pitchFamily="18" charset="0"/>
              </a:rPr>
              <a:t>…</a:t>
            </a:r>
            <a:endParaRPr lang="uk-UA" sz="2800" b="1" i="1" dirty="0">
              <a:latin typeface="Bookman Old Style" panose="0205060405050502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кутник 7"/>
              <p:cNvSpPr/>
              <p:nvPr/>
            </p:nvSpPr>
            <p:spPr>
              <a:xfrm rot="175530">
                <a:off x="236016" y="2971599"/>
                <a:ext cx="3071162" cy="4076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sz="18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1800" b="1" i="1">
                              <a:latin typeface="Cambria Math" panose="02040503050406030204" pitchFamily="18" charset="0"/>
                            </a:rPr>
                            <m:t>𝒂𝒃</m:t>
                          </m:r>
                        </m:e>
                      </m:rad>
                      <m:r>
                        <a:rPr lang="uk-UA" sz="1800" b="1" i="1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uk-UA" sz="18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1800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</m:rad>
                      <m:r>
                        <a:rPr lang="uk-UA" sz="1800" b="1" i="1">
                          <a:latin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uk-UA" sz="18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1800" b="1" i="1"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rad>
                      <m:r>
                        <a:rPr lang="uk-UA" sz="18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uk-UA" sz="1800" b="1" i="1" dirty="0"/>
              </a:p>
            </p:txBody>
          </p:sp>
        </mc:Choice>
        <mc:Fallback xmlns="">
          <p:sp>
            <p:nvSpPr>
              <p:cNvPr id="8" name="Прямокут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75530">
                <a:off x="236016" y="2971599"/>
                <a:ext cx="3071162" cy="4076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кутник 8"/>
              <p:cNvSpPr/>
              <p:nvPr/>
            </p:nvSpPr>
            <p:spPr>
              <a:xfrm rot="175530">
                <a:off x="431358" y="3326268"/>
                <a:ext cx="2532488" cy="7058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sz="18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uk-UA" sz="18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uk-UA" sz="18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num>
                            <m:den>
                              <m:r>
                                <a:rPr lang="uk-UA" sz="1800" b="1" i="1"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</m:den>
                          </m:f>
                        </m:e>
                      </m:rad>
                      <m:r>
                        <a:rPr lang="uk-UA" sz="18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1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uk-UA" sz="18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uk-UA" sz="18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ra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uk-UA" sz="18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uk-UA" sz="1800" b="1" i="1"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</m:e>
                          </m:rad>
                        </m:den>
                      </m:f>
                      <m:r>
                        <a:rPr lang="uk-UA" sz="18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&gt;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uk-UA" sz="1800" b="1" i="1" dirty="0"/>
              </a:p>
            </p:txBody>
          </p:sp>
        </mc:Choice>
        <mc:Fallback xmlns="">
          <p:sp>
            <p:nvSpPr>
              <p:cNvPr id="9" name="Прямокут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75530">
                <a:off x="431358" y="3326268"/>
                <a:ext cx="2532488" cy="7058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кутник 9"/>
              <p:cNvSpPr/>
              <p:nvPr/>
            </p:nvSpPr>
            <p:spPr>
              <a:xfrm rot="175530">
                <a:off x="305627" y="3977427"/>
                <a:ext cx="2675541" cy="4433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uk-UA" sz="18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uk-UA" sz="1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18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uk-UA" sz="1800" b="1" i="1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uk-UA" sz="1800" b="1" i="1">
                                  <a:latin typeface="Cambria Math" panose="02040503050406030204" pitchFamily="18" charset="0"/>
                                </a:rPr>
                                <m:t>𝒌</m:t>
                              </m:r>
                            </m:sup>
                          </m:sSup>
                        </m:e>
                      </m:rad>
                      <m:r>
                        <a:rPr lang="uk-UA" sz="1800" b="1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uk-UA" sz="18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1800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uk-UA" sz="1800" b="1" i="1">
                              <a:latin typeface="Cambria Math" panose="02040503050406030204" pitchFamily="18" charset="0"/>
                            </a:rPr>
                            <m:t>𝒌</m:t>
                          </m:r>
                        </m:sup>
                      </m:sSup>
                      <m:r>
                        <a:rPr lang="uk-UA" sz="18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𝒌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∈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𝑵</m:t>
                      </m:r>
                    </m:oMath>
                  </m:oMathPara>
                </a14:m>
                <a:endParaRPr lang="uk-UA" sz="1800" b="1" i="1" dirty="0"/>
              </a:p>
            </p:txBody>
          </p:sp>
        </mc:Choice>
        <mc:Fallback xmlns="">
          <p:sp>
            <p:nvSpPr>
              <p:cNvPr id="10" name="Прямокут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75530">
                <a:off x="305627" y="3977427"/>
                <a:ext cx="2675541" cy="44339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кутник 10"/>
              <p:cNvSpPr/>
              <p:nvPr/>
            </p:nvSpPr>
            <p:spPr>
              <a:xfrm rot="175530">
                <a:off x="647625" y="4475115"/>
                <a:ext cx="2241960" cy="43601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18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uk-UA" sz="1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uk-UA" sz="1800" b="1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1800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uk-UA" sz="1800" b="1" i="1">
                              <a:latin typeface="Cambria Math" panose="02040503050406030204" pitchFamily="18" charset="0"/>
                            </a:rPr>
                            <m:t>𝒑</m:t>
                          </m:r>
                        </m:sup>
                      </m:sSup>
                      <m:r>
                        <a:rPr lang="uk-UA" sz="1800" b="1" i="1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uk-UA" sz="18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uk-UA" sz="1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18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uk-UA" sz="1800" b="1" i="1">
                                  <a:latin typeface="Cambria Math" panose="02040503050406030204" pitchFamily="18" charset="0"/>
                                </a:rPr>
                                <m:t>𝒑</m:t>
                              </m:r>
                            </m:sup>
                          </m:sSup>
                        </m:e>
                      </m:rad>
                      <m:r>
                        <a:rPr lang="uk-UA" sz="18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uk-UA" sz="1800" b="1" i="1"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uk-UA" sz="1800" b="1" i="1" dirty="0"/>
              </a:p>
            </p:txBody>
          </p:sp>
        </mc:Choice>
        <mc:Fallback xmlns="">
          <p:sp>
            <p:nvSpPr>
              <p:cNvPr id="11" name="Прямокут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75530">
                <a:off x="647625" y="4475115"/>
                <a:ext cx="2241960" cy="43601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кутник 11"/>
              <p:cNvSpPr/>
              <p:nvPr/>
            </p:nvSpPr>
            <p:spPr>
              <a:xfrm>
                <a:off x="4346827" y="1624540"/>
                <a:ext cx="3500574" cy="44281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𝒂𝒃</m:t>
                          </m:r>
                        </m:e>
                      </m:rad>
                      <m:r>
                        <a:rPr lang="uk-UA" sz="2000" b="1" i="1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</m:rad>
                      <m:r>
                        <a:rPr lang="uk-UA" sz="2000" b="1" i="1">
                          <a:latin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rad>
                      <m:r>
                        <a:rPr lang="uk-UA" sz="20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uk-UA" sz="2000" b="1" i="1" dirty="0"/>
              </a:p>
            </p:txBody>
          </p:sp>
        </mc:Choice>
        <mc:Fallback xmlns="">
          <p:sp>
            <p:nvSpPr>
              <p:cNvPr id="12" name="Прямокут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6827" y="1624540"/>
                <a:ext cx="3500574" cy="44281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кутник 12"/>
              <p:cNvSpPr/>
              <p:nvPr/>
            </p:nvSpPr>
            <p:spPr>
              <a:xfrm>
                <a:off x="4697249" y="1963985"/>
                <a:ext cx="2865913" cy="7740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f>
                            <m:f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num>
                            <m:den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</m:den>
                          </m:f>
                        </m:e>
                      </m:rad>
                      <m:r>
                        <a:rPr lang="uk-UA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ad>
                            <m:ra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deg>
                            <m:e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rad>
                        </m:num>
                        <m:den>
                          <m:rad>
                            <m:ra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deg>
                            <m:e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</m:e>
                          </m:rad>
                        </m:den>
                      </m:f>
                      <m:r>
                        <a:rPr lang="uk-UA" sz="20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&gt;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uk-UA" sz="2000" b="1" i="1" dirty="0"/>
              </a:p>
            </p:txBody>
          </p:sp>
        </mc:Choice>
        <mc:Fallback xmlns="">
          <p:sp>
            <p:nvSpPr>
              <p:cNvPr id="13" name="Прямокут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249" y="1963985"/>
                <a:ext cx="2865913" cy="77405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кутник 13"/>
              <p:cNvSpPr/>
              <p:nvPr/>
            </p:nvSpPr>
            <p:spPr>
              <a:xfrm>
                <a:off x="4834428" y="2743170"/>
                <a:ext cx="2560637" cy="51308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ctrlP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𝒏</m:t>
                                  </m:r>
                                </m:deg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𝒌</m:t>
                          </m:r>
                        </m:sup>
                      </m:sSup>
                      <m:r>
                        <a:rPr lang="uk-UA" sz="2000" b="1" i="1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sSup>
                            <m:sSup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𝒌</m:t>
                              </m:r>
                            </m:sup>
                          </m:sSup>
                        </m:e>
                      </m:rad>
                      <m:r>
                        <a:rPr lang="uk-UA" sz="20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uk-UA" sz="2000" b="1" i="1" dirty="0"/>
              </a:p>
            </p:txBody>
          </p:sp>
        </mc:Choice>
        <mc:Fallback xmlns="">
          <p:sp>
            <p:nvSpPr>
              <p:cNvPr id="14" name="Прямокут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4428" y="2743170"/>
                <a:ext cx="2560637" cy="51308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Прямокутник 14"/>
              <p:cNvSpPr/>
              <p:nvPr/>
            </p:nvSpPr>
            <p:spPr>
              <a:xfrm>
                <a:off x="4894535" y="3174989"/>
                <a:ext cx="2377382" cy="7186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rad>
                            <m:ra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𝒌</m:t>
                              </m:r>
                            </m:deg>
                            <m:e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rad>
                        </m:e>
                      </m:rad>
                      <m:r>
                        <a:rPr lang="uk-UA" sz="2000" b="1" i="1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𝒏𝒌</m:t>
                          </m:r>
                        </m:deg>
                        <m:e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</m:rad>
                      <m:r>
                        <a:rPr lang="uk-UA" sz="20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uk-UA" sz="2000" b="1" i="1" dirty="0"/>
              </a:p>
            </p:txBody>
          </p:sp>
        </mc:Choice>
        <mc:Fallback xmlns="">
          <p:sp>
            <p:nvSpPr>
              <p:cNvPr id="15" name="Прямокут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4535" y="3174989"/>
                <a:ext cx="2377382" cy="71865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кутник 15"/>
              <p:cNvSpPr/>
              <p:nvPr/>
            </p:nvSpPr>
            <p:spPr>
              <a:xfrm>
                <a:off x="4964591" y="3897451"/>
                <a:ext cx="2300310" cy="4824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</m:rad>
                      <m:r>
                        <a:rPr lang="uk-UA" sz="2000" b="1" i="1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𝒏𝒌</m:t>
                          </m:r>
                        </m:deg>
                        <m:e>
                          <m:sSup>
                            <m:sSup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𝒌</m:t>
                              </m:r>
                            </m:sup>
                          </m:sSup>
                        </m:e>
                      </m:rad>
                      <m:r>
                        <a:rPr lang="uk-UA" sz="2000" b="1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uk-UA" sz="2000" b="1" i="1"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uk-UA" sz="2000" b="1" i="1" dirty="0"/>
              </a:p>
            </p:txBody>
          </p:sp>
        </mc:Choice>
        <mc:Fallback xmlns="">
          <p:sp>
            <p:nvSpPr>
              <p:cNvPr id="16" name="Прямокут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4591" y="3897451"/>
                <a:ext cx="2300310" cy="48244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кутник 16"/>
              <p:cNvSpPr/>
              <p:nvPr/>
            </p:nvSpPr>
            <p:spPr>
              <a:xfrm>
                <a:off x="3861380" y="4347113"/>
                <a:ext cx="4283160" cy="7771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sSup>
                            <m:sSup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sup>
                          </m:sSup>
                        </m:e>
                      </m:rad>
                      <m:r>
                        <a:rPr lang="uk-UA" sz="2000" b="1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⌊"/>
                          <m:endChr m:val=""/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&amp;|</m:t>
                              </m:r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|, якщо </m:t>
                              </m:r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−парне,</m:t>
                              </m:r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∈</m:t>
                              </m:r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𝑹</m:t>
                              </m:r>
                            </m:e>
                            <m:e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, якщо </m:t>
                              </m:r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−непарне, </m:t>
                              </m:r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∈</m:t>
                              </m:r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𝑹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uk-UA" sz="2000" b="1" i="1" dirty="0"/>
              </a:p>
            </p:txBody>
          </p:sp>
        </mc:Choice>
        <mc:Fallback xmlns="">
          <p:sp>
            <p:nvSpPr>
              <p:cNvPr id="17" name="Прямокут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1380" y="4347113"/>
                <a:ext cx="4283160" cy="77713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1994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4" grpId="0"/>
      <p:bldP spid="43" grpId="0"/>
      <p:bldP spid="4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230133" y="174135"/>
            <a:ext cx="51203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42900" algn="just"/>
            <a:r>
              <a:rPr lang="uk-UA" sz="2400" b="1" dirty="0" smtClean="0">
                <a:latin typeface="Bookman Old Style" panose="02050604050505020204" pitchFamily="18" charset="0"/>
                <a:ea typeface="Times New Roman" panose="02020603050405020304" pitchFamily="18" charset="0"/>
              </a:rPr>
              <a:t>Знайдіть </a:t>
            </a:r>
            <a:r>
              <a:rPr lang="uk-UA" sz="2400" b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значення </a:t>
            </a:r>
            <a:r>
              <a:rPr lang="uk-UA" sz="2400" b="1" dirty="0" smtClean="0">
                <a:latin typeface="Bookman Old Style" panose="02050604050505020204" pitchFamily="18" charset="0"/>
                <a:ea typeface="Times New Roman" panose="02020603050405020304" pitchFamily="18" charset="0"/>
              </a:rPr>
              <a:t>кореня:</a:t>
            </a:r>
            <a:endParaRPr lang="uk-UA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кутник 1"/>
              <p:cNvSpPr/>
              <p:nvPr/>
            </p:nvSpPr>
            <p:spPr>
              <a:xfrm>
                <a:off x="305118" y="767752"/>
                <a:ext cx="1776512" cy="436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1)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27∙64</m:t>
                          </m:r>
                        </m:e>
                      </m:rad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2" name="Прямокут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118" y="767752"/>
                <a:ext cx="1776512" cy="436402"/>
              </a:xfrm>
              <a:prstGeom prst="rect">
                <a:avLst/>
              </a:prstGeom>
              <a:blipFill>
                <a:blip r:embed="rId3"/>
                <a:stretch>
                  <a:fillRect b="-1388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кутник 2"/>
              <p:cNvSpPr/>
              <p:nvPr/>
            </p:nvSpPr>
            <p:spPr>
              <a:xfrm>
                <a:off x="305118" y="1353935"/>
                <a:ext cx="2422138" cy="4650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2)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0,0081∙625</m:t>
                          </m:r>
                        </m:e>
                      </m:rad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3" name="Прямокут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118" y="1353935"/>
                <a:ext cx="2422138" cy="465064"/>
              </a:xfrm>
              <a:prstGeom prst="rect">
                <a:avLst/>
              </a:prstGeom>
              <a:blipFill>
                <a:blip r:embed="rId4"/>
                <a:stretch>
                  <a:fillRect b="-1315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кутник 10"/>
              <p:cNvSpPr/>
              <p:nvPr/>
            </p:nvSpPr>
            <p:spPr>
              <a:xfrm>
                <a:off x="305118" y="2029414"/>
                <a:ext cx="2564805" cy="4650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3)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5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243∙0,00032</m:t>
                          </m:r>
                        </m:e>
                      </m:rad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1" name="Прямокут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118" y="2029414"/>
                <a:ext cx="2564805" cy="465064"/>
              </a:xfrm>
              <a:prstGeom prst="rect">
                <a:avLst/>
              </a:prstGeom>
              <a:blipFill>
                <a:blip r:embed="rId5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кутник 11"/>
              <p:cNvSpPr/>
              <p:nvPr/>
            </p:nvSpPr>
            <p:spPr>
              <a:xfrm>
                <a:off x="305118" y="2704893"/>
                <a:ext cx="1746119" cy="4761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4)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sSup>
                            <m:sSup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  <m:sup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sup>
                          </m:sSup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</m:sup>
                          </m:sSup>
                        </m:e>
                      </m:rad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2" name="Прямокут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118" y="2704893"/>
                <a:ext cx="1746119" cy="47615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кутник 12"/>
              <p:cNvSpPr/>
              <p:nvPr/>
            </p:nvSpPr>
            <p:spPr>
              <a:xfrm>
                <a:off x="305118" y="3391464"/>
                <a:ext cx="1830181" cy="436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5)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5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16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5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rad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3" name="Прямокут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118" y="3391464"/>
                <a:ext cx="1830181" cy="436402"/>
              </a:xfrm>
              <a:prstGeom prst="rect">
                <a:avLst/>
              </a:prstGeom>
              <a:blipFill>
                <a:blip r:embed="rId7"/>
                <a:stretch>
                  <a:fillRect b="-1527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кутник 13"/>
              <p:cNvSpPr/>
              <p:nvPr/>
            </p:nvSpPr>
            <p:spPr>
              <a:xfrm>
                <a:off x="305118" y="4163082"/>
                <a:ext cx="2543517" cy="436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6)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10000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100</m:t>
                          </m:r>
                        </m:e>
                      </m:rad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4" name="Прямокут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118" y="4163082"/>
                <a:ext cx="2543517" cy="436402"/>
              </a:xfrm>
              <a:prstGeom prst="rect">
                <a:avLst/>
              </a:prstGeom>
              <a:blipFill>
                <a:blip r:embed="rId8"/>
                <a:stretch>
                  <a:fillRect b="-1388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62298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кутник 4"/>
              <p:cNvSpPr/>
              <p:nvPr/>
            </p:nvSpPr>
            <p:spPr>
              <a:xfrm>
                <a:off x="181760" y="482824"/>
                <a:ext cx="2190471" cy="4650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7)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0,108</m:t>
                          </m:r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rad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5" name="Прямокут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760" y="482824"/>
                <a:ext cx="2190471" cy="465064"/>
              </a:xfrm>
              <a:prstGeom prst="rect">
                <a:avLst/>
              </a:prstGeom>
              <a:blipFill>
                <a:blip r:embed="rId3"/>
                <a:stretch>
                  <a:fillRect b="-1315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кутник 5"/>
              <p:cNvSpPr/>
              <p:nvPr/>
            </p:nvSpPr>
            <p:spPr>
              <a:xfrm>
                <a:off x="181760" y="1185831"/>
                <a:ext cx="2867836" cy="4783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8)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sSup>
                            <m:sSup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sup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8</m:t>
                          </m:r>
                        </m:deg>
                        <m:e>
                          <m:sSup>
                            <m:sSup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sup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sup>
                          </m:sSup>
                        </m:e>
                      </m:rad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6" name="Прямокут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760" y="1185831"/>
                <a:ext cx="2867836" cy="47833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кутник 6"/>
              <p:cNvSpPr/>
              <p:nvPr/>
            </p:nvSpPr>
            <p:spPr>
              <a:xfrm>
                <a:off x="181760" y="1902110"/>
                <a:ext cx="1490473" cy="79733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9) </m:t>
                      </m:r>
                      <m:f>
                        <m:f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ad>
                            <m:ra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deg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96</m:t>
                              </m:r>
                            </m:e>
                          </m:rad>
                        </m:num>
                        <m:den>
                          <m:rad>
                            <m:ra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deg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729</m:t>
                              </m:r>
                            </m:e>
                          </m:rad>
                        </m:den>
                      </m:f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7" name="Прямокут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760" y="1902110"/>
                <a:ext cx="1490473" cy="79733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кутник 7"/>
              <p:cNvSpPr/>
              <p:nvPr/>
            </p:nvSpPr>
            <p:spPr>
              <a:xfrm>
                <a:off x="181760" y="2853519"/>
                <a:ext cx="2019399" cy="8086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10) </m:t>
                      </m:r>
                      <m:f>
                        <m:f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ad>
                            <m:ra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g>
                            <m:e>
                              <m:sSup>
                                <m:sSup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e>
                                <m:sup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sup>
                              </m:sSup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e>
                                <m:sup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sup>
                              </m:sSup>
                            </m:e>
                          </m:rad>
                        </m:num>
                        <m:den>
                          <m:rad>
                            <m:ra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g>
                            <m:e>
                              <m:sSup>
                                <m:sSup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e>
                                <m:sup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e>
                                <m:sup>
                                  <m:r>
                                    <a:rPr lang="uk-UA" sz="2000">
                                      <a:latin typeface="Cambria Math" panose="02040503050406030204" pitchFamily="18" charset="0"/>
                                    </a:rPr>
                                    <m:t>16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  <m:r>
                        <a:rPr lang="uk-UA" sz="20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8" name="Прямокут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760" y="2853519"/>
                <a:ext cx="2019399" cy="80861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кутник 9"/>
              <p:cNvSpPr/>
              <p:nvPr/>
            </p:nvSpPr>
            <p:spPr>
              <a:xfrm>
                <a:off x="181760" y="3888796"/>
                <a:ext cx="3398559" cy="7186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11) 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5−</m:t>
                          </m:r>
                          <m:rad>
                            <m:radPr>
                              <m:degHide m:val="on"/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17</m:t>
                              </m:r>
                            </m:e>
                          </m:rad>
                        </m:e>
                      </m:rad>
                      <m:r>
                        <a:rPr lang="uk-UA" sz="2000">
                          <a:latin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5+</m:t>
                          </m:r>
                          <m:rad>
                            <m:radPr>
                              <m:degHide m:val="on"/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17</m:t>
                              </m:r>
                            </m:e>
                          </m:rad>
                        </m:e>
                      </m:rad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10" name="Прямокут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760" y="3888796"/>
                <a:ext cx="3398559" cy="71865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589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0" name="Google Shape;780;p32"/>
          <p:cNvGrpSpPr/>
          <p:nvPr/>
        </p:nvGrpSpPr>
        <p:grpSpPr>
          <a:xfrm rot="-523570">
            <a:off x="287807" y="-3050911"/>
            <a:ext cx="4761746" cy="5091991"/>
            <a:chOff x="7567300" y="1541100"/>
            <a:chExt cx="3167100" cy="3386750"/>
          </a:xfrm>
        </p:grpSpPr>
        <p:sp>
          <p:nvSpPr>
            <p:cNvPr id="781" name="Google Shape;781;p32"/>
            <p:cNvSpPr/>
            <p:nvPr/>
          </p:nvSpPr>
          <p:spPr>
            <a:xfrm>
              <a:off x="7597075" y="1552100"/>
              <a:ext cx="3137325" cy="3375750"/>
            </a:xfrm>
            <a:custGeom>
              <a:avLst/>
              <a:gdLst/>
              <a:ahLst/>
              <a:cxnLst/>
              <a:rect l="l" t="t" r="r" b="b"/>
              <a:pathLst>
                <a:path w="125493" h="135030" extrusionOk="0">
                  <a:moveTo>
                    <a:pt x="6013" y="13824"/>
                  </a:moveTo>
                  <a:cubicBezTo>
                    <a:pt x="7692" y="13824"/>
                    <a:pt x="9061" y="15193"/>
                    <a:pt x="9061" y="16884"/>
                  </a:cubicBezTo>
                  <a:cubicBezTo>
                    <a:pt x="9061" y="18563"/>
                    <a:pt x="7692" y="19932"/>
                    <a:pt x="6013" y="19932"/>
                  </a:cubicBezTo>
                  <a:cubicBezTo>
                    <a:pt x="4322" y="19932"/>
                    <a:pt x="2953" y="18563"/>
                    <a:pt x="2953" y="16884"/>
                  </a:cubicBezTo>
                  <a:cubicBezTo>
                    <a:pt x="2953" y="15193"/>
                    <a:pt x="4322" y="13824"/>
                    <a:pt x="6013" y="13824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65"/>
                    <a:pt x="7692" y="38434"/>
                    <a:pt x="6013" y="38434"/>
                  </a:cubicBezTo>
                  <a:cubicBezTo>
                    <a:pt x="4322" y="38434"/>
                    <a:pt x="2953" y="37065"/>
                    <a:pt x="2953" y="35374"/>
                  </a:cubicBezTo>
                  <a:cubicBezTo>
                    <a:pt x="2953" y="33695"/>
                    <a:pt x="4322" y="32326"/>
                    <a:pt x="6013" y="32326"/>
                  </a:cubicBezTo>
                  <a:close/>
                  <a:moveTo>
                    <a:pt x="6013" y="52483"/>
                  </a:moveTo>
                  <a:cubicBezTo>
                    <a:pt x="7692" y="52483"/>
                    <a:pt x="9061" y="53853"/>
                    <a:pt x="9061" y="55531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2" y="58579"/>
                    <a:pt x="2953" y="57210"/>
                    <a:pt x="2953" y="55531"/>
                  </a:cubicBezTo>
                  <a:cubicBezTo>
                    <a:pt x="2953" y="53853"/>
                    <a:pt x="4322" y="52483"/>
                    <a:pt x="6013" y="52483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308"/>
                    <a:pt x="7692" y="78677"/>
                    <a:pt x="6013" y="78677"/>
                  </a:cubicBezTo>
                  <a:cubicBezTo>
                    <a:pt x="4322" y="78677"/>
                    <a:pt x="2953" y="77308"/>
                    <a:pt x="2953" y="75617"/>
                  </a:cubicBezTo>
                  <a:cubicBezTo>
                    <a:pt x="2953" y="73938"/>
                    <a:pt x="4322" y="72569"/>
                    <a:pt x="6013" y="72569"/>
                  </a:cubicBezTo>
                  <a:close/>
                  <a:moveTo>
                    <a:pt x="6013" y="92810"/>
                  </a:moveTo>
                  <a:cubicBezTo>
                    <a:pt x="7692" y="92810"/>
                    <a:pt x="9061" y="94179"/>
                    <a:pt x="9061" y="95858"/>
                  </a:cubicBezTo>
                  <a:cubicBezTo>
                    <a:pt x="9061" y="97548"/>
                    <a:pt x="7692" y="98918"/>
                    <a:pt x="6013" y="98918"/>
                  </a:cubicBezTo>
                  <a:cubicBezTo>
                    <a:pt x="4322" y="98918"/>
                    <a:pt x="2953" y="97548"/>
                    <a:pt x="2953" y="95858"/>
                  </a:cubicBezTo>
                  <a:cubicBezTo>
                    <a:pt x="2953" y="94179"/>
                    <a:pt x="4322" y="92810"/>
                    <a:pt x="6013" y="92810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6"/>
                    <a:pt x="7692" y="120587"/>
                    <a:pt x="6013" y="120587"/>
                  </a:cubicBezTo>
                  <a:cubicBezTo>
                    <a:pt x="4322" y="120587"/>
                    <a:pt x="2953" y="119206"/>
                    <a:pt x="2953" y="117527"/>
                  </a:cubicBezTo>
                  <a:cubicBezTo>
                    <a:pt x="2953" y="115848"/>
                    <a:pt x="4322" y="114479"/>
                    <a:pt x="6013" y="114479"/>
                  </a:cubicBezTo>
                  <a:close/>
                  <a:moveTo>
                    <a:pt x="0" y="1"/>
                  </a:moveTo>
                  <a:lnTo>
                    <a:pt x="0" y="135029"/>
                  </a:lnTo>
                  <a:lnTo>
                    <a:pt x="125492" y="135029"/>
                  </a:lnTo>
                  <a:lnTo>
                    <a:pt x="125492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32"/>
            <p:cNvSpPr/>
            <p:nvPr/>
          </p:nvSpPr>
          <p:spPr>
            <a:xfrm>
              <a:off x="7567300" y="1541100"/>
              <a:ext cx="3137325" cy="3375725"/>
            </a:xfrm>
            <a:custGeom>
              <a:avLst/>
              <a:gdLst/>
              <a:ahLst/>
              <a:cxnLst/>
              <a:rect l="l" t="t" r="r" b="b"/>
              <a:pathLst>
                <a:path w="125493" h="135029" extrusionOk="0">
                  <a:moveTo>
                    <a:pt x="6013" y="13823"/>
                  </a:moveTo>
                  <a:cubicBezTo>
                    <a:pt x="7692" y="13823"/>
                    <a:pt x="9061" y="15193"/>
                    <a:pt x="9061" y="16871"/>
                  </a:cubicBezTo>
                  <a:cubicBezTo>
                    <a:pt x="9061" y="18550"/>
                    <a:pt x="7692" y="19919"/>
                    <a:pt x="6013" y="19919"/>
                  </a:cubicBezTo>
                  <a:cubicBezTo>
                    <a:pt x="4323" y="19919"/>
                    <a:pt x="2953" y="18550"/>
                    <a:pt x="2953" y="16871"/>
                  </a:cubicBezTo>
                  <a:cubicBezTo>
                    <a:pt x="2953" y="15193"/>
                    <a:pt x="4323" y="13823"/>
                    <a:pt x="6013" y="13823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52"/>
                    <a:pt x="7692" y="38422"/>
                    <a:pt x="6013" y="38422"/>
                  </a:cubicBezTo>
                  <a:cubicBezTo>
                    <a:pt x="4323" y="38422"/>
                    <a:pt x="2953" y="37052"/>
                    <a:pt x="2953" y="35374"/>
                  </a:cubicBezTo>
                  <a:cubicBezTo>
                    <a:pt x="2953" y="33695"/>
                    <a:pt x="4323" y="32326"/>
                    <a:pt x="6013" y="32326"/>
                  </a:cubicBezTo>
                  <a:close/>
                  <a:moveTo>
                    <a:pt x="6013" y="52471"/>
                  </a:moveTo>
                  <a:cubicBezTo>
                    <a:pt x="7692" y="52471"/>
                    <a:pt x="9061" y="53840"/>
                    <a:pt x="9061" y="55519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3" y="58579"/>
                    <a:pt x="2953" y="57210"/>
                    <a:pt x="2953" y="55519"/>
                  </a:cubicBezTo>
                  <a:cubicBezTo>
                    <a:pt x="2953" y="53840"/>
                    <a:pt x="4323" y="52471"/>
                    <a:pt x="6013" y="52471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295"/>
                    <a:pt x="7692" y="78665"/>
                    <a:pt x="6013" y="78665"/>
                  </a:cubicBezTo>
                  <a:cubicBezTo>
                    <a:pt x="4323" y="78665"/>
                    <a:pt x="2953" y="77295"/>
                    <a:pt x="2953" y="75617"/>
                  </a:cubicBezTo>
                  <a:cubicBezTo>
                    <a:pt x="2953" y="73938"/>
                    <a:pt x="4323" y="72569"/>
                    <a:pt x="6013" y="72569"/>
                  </a:cubicBezTo>
                  <a:close/>
                  <a:moveTo>
                    <a:pt x="6013" y="92809"/>
                  </a:moveTo>
                  <a:cubicBezTo>
                    <a:pt x="7692" y="92809"/>
                    <a:pt x="9061" y="94178"/>
                    <a:pt x="9061" y="95857"/>
                  </a:cubicBezTo>
                  <a:cubicBezTo>
                    <a:pt x="9061" y="97536"/>
                    <a:pt x="7692" y="98905"/>
                    <a:pt x="6013" y="98905"/>
                  </a:cubicBezTo>
                  <a:cubicBezTo>
                    <a:pt x="4323" y="98905"/>
                    <a:pt x="2953" y="97536"/>
                    <a:pt x="2953" y="95857"/>
                  </a:cubicBezTo>
                  <a:cubicBezTo>
                    <a:pt x="2953" y="94178"/>
                    <a:pt x="4323" y="92809"/>
                    <a:pt x="6013" y="92809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5"/>
                    <a:pt x="7692" y="120575"/>
                    <a:pt x="6013" y="120575"/>
                  </a:cubicBezTo>
                  <a:cubicBezTo>
                    <a:pt x="4323" y="120575"/>
                    <a:pt x="2953" y="119205"/>
                    <a:pt x="2953" y="117527"/>
                  </a:cubicBezTo>
                  <a:cubicBezTo>
                    <a:pt x="2953" y="115848"/>
                    <a:pt x="4323" y="114479"/>
                    <a:pt x="6013" y="114479"/>
                  </a:cubicBezTo>
                  <a:close/>
                  <a:moveTo>
                    <a:pt x="1" y="0"/>
                  </a:moveTo>
                  <a:lnTo>
                    <a:pt x="1" y="135029"/>
                  </a:lnTo>
                  <a:lnTo>
                    <a:pt x="125492" y="135029"/>
                  </a:lnTo>
                  <a:lnTo>
                    <a:pt x="12549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783;p32"/>
            <p:cNvSpPr/>
            <p:nvPr/>
          </p:nvSpPr>
          <p:spPr>
            <a:xfrm>
              <a:off x="8025700" y="19090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FF86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784;p32"/>
            <p:cNvSpPr/>
            <p:nvPr/>
          </p:nvSpPr>
          <p:spPr>
            <a:xfrm>
              <a:off x="8025700" y="20709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32"/>
            <p:cNvSpPr/>
            <p:nvPr/>
          </p:nvSpPr>
          <p:spPr>
            <a:xfrm>
              <a:off x="8025700" y="22325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32"/>
            <p:cNvSpPr/>
            <p:nvPr/>
          </p:nvSpPr>
          <p:spPr>
            <a:xfrm>
              <a:off x="8025700" y="23944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32"/>
            <p:cNvSpPr/>
            <p:nvPr/>
          </p:nvSpPr>
          <p:spPr>
            <a:xfrm>
              <a:off x="8025700" y="25564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32"/>
            <p:cNvSpPr/>
            <p:nvPr/>
          </p:nvSpPr>
          <p:spPr>
            <a:xfrm>
              <a:off x="8025700" y="27183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32"/>
            <p:cNvSpPr/>
            <p:nvPr/>
          </p:nvSpPr>
          <p:spPr>
            <a:xfrm>
              <a:off x="8025700" y="28799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32"/>
            <p:cNvSpPr/>
            <p:nvPr/>
          </p:nvSpPr>
          <p:spPr>
            <a:xfrm>
              <a:off x="8025700" y="30418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32"/>
            <p:cNvSpPr/>
            <p:nvPr/>
          </p:nvSpPr>
          <p:spPr>
            <a:xfrm>
              <a:off x="8025700" y="32038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32"/>
            <p:cNvSpPr/>
            <p:nvPr/>
          </p:nvSpPr>
          <p:spPr>
            <a:xfrm>
              <a:off x="8025700" y="33657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32"/>
            <p:cNvSpPr/>
            <p:nvPr/>
          </p:nvSpPr>
          <p:spPr>
            <a:xfrm>
              <a:off x="8025700" y="35273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32"/>
            <p:cNvSpPr/>
            <p:nvPr/>
          </p:nvSpPr>
          <p:spPr>
            <a:xfrm>
              <a:off x="8025700" y="36892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32"/>
            <p:cNvSpPr/>
            <p:nvPr/>
          </p:nvSpPr>
          <p:spPr>
            <a:xfrm>
              <a:off x="8025700" y="38512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32"/>
            <p:cNvSpPr/>
            <p:nvPr/>
          </p:nvSpPr>
          <p:spPr>
            <a:xfrm>
              <a:off x="8025700" y="40131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32"/>
            <p:cNvSpPr/>
            <p:nvPr/>
          </p:nvSpPr>
          <p:spPr>
            <a:xfrm>
              <a:off x="8025700" y="41747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1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1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32"/>
            <p:cNvSpPr/>
            <p:nvPr/>
          </p:nvSpPr>
          <p:spPr>
            <a:xfrm>
              <a:off x="8025700" y="43366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32"/>
            <p:cNvSpPr/>
            <p:nvPr/>
          </p:nvSpPr>
          <p:spPr>
            <a:xfrm>
              <a:off x="8025700" y="44986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32"/>
            <p:cNvSpPr/>
            <p:nvPr/>
          </p:nvSpPr>
          <p:spPr>
            <a:xfrm>
              <a:off x="8025700" y="46605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1" name="Google Shape;801;p32"/>
          <p:cNvGrpSpPr/>
          <p:nvPr/>
        </p:nvGrpSpPr>
        <p:grpSpPr>
          <a:xfrm rot="728172">
            <a:off x="-247919" y="3303098"/>
            <a:ext cx="1784276" cy="1783851"/>
            <a:chOff x="5448300" y="1526500"/>
            <a:chExt cx="1154925" cy="1154650"/>
          </a:xfrm>
        </p:grpSpPr>
        <p:sp>
          <p:nvSpPr>
            <p:cNvPr id="802" name="Google Shape;802;p32"/>
            <p:cNvSpPr/>
            <p:nvPr/>
          </p:nvSpPr>
          <p:spPr>
            <a:xfrm>
              <a:off x="5466750" y="1544975"/>
              <a:ext cx="1136475" cy="1136175"/>
            </a:xfrm>
            <a:custGeom>
              <a:avLst/>
              <a:gdLst/>
              <a:ahLst/>
              <a:cxnLst/>
              <a:rect l="l" t="t" r="r" b="b"/>
              <a:pathLst>
                <a:path w="45459" h="45447" extrusionOk="0">
                  <a:moveTo>
                    <a:pt x="4132" y="11370"/>
                  </a:moveTo>
                  <a:cubicBezTo>
                    <a:pt x="4882" y="11370"/>
                    <a:pt x="5501" y="11990"/>
                    <a:pt x="5501" y="12740"/>
                  </a:cubicBezTo>
                  <a:cubicBezTo>
                    <a:pt x="5501" y="13502"/>
                    <a:pt x="4882" y="14109"/>
                    <a:pt x="4132" y="14109"/>
                  </a:cubicBezTo>
                  <a:cubicBezTo>
                    <a:pt x="3370" y="14109"/>
                    <a:pt x="2762" y="13502"/>
                    <a:pt x="2762" y="12740"/>
                  </a:cubicBezTo>
                  <a:cubicBezTo>
                    <a:pt x="2762" y="11990"/>
                    <a:pt x="3370" y="11370"/>
                    <a:pt x="4132" y="11370"/>
                  </a:cubicBezTo>
                  <a:close/>
                  <a:moveTo>
                    <a:pt x="3334" y="29563"/>
                  </a:moveTo>
                  <a:cubicBezTo>
                    <a:pt x="4084" y="29563"/>
                    <a:pt x="4703" y="30170"/>
                    <a:pt x="4703" y="30932"/>
                  </a:cubicBezTo>
                  <a:cubicBezTo>
                    <a:pt x="4703" y="31694"/>
                    <a:pt x="4096" y="32302"/>
                    <a:pt x="3334" y="32302"/>
                  </a:cubicBezTo>
                  <a:cubicBezTo>
                    <a:pt x="2584" y="32302"/>
                    <a:pt x="1965" y="31694"/>
                    <a:pt x="1965" y="30932"/>
                  </a:cubicBezTo>
                  <a:cubicBezTo>
                    <a:pt x="1965" y="30170"/>
                    <a:pt x="2584" y="29563"/>
                    <a:pt x="3334" y="29563"/>
                  </a:cubicBezTo>
                  <a:close/>
                  <a:moveTo>
                    <a:pt x="1893" y="0"/>
                  </a:moveTo>
                  <a:lnTo>
                    <a:pt x="0" y="43565"/>
                  </a:lnTo>
                  <a:lnTo>
                    <a:pt x="43565" y="45446"/>
                  </a:lnTo>
                  <a:lnTo>
                    <a:pt x="45458" y="1893"/>
                  </a:lnTo>
                  <a:lnTo>
                    <a:pt x="1893" y="0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32"/>
            <p:cNvSpPr/>
            <p:nvPr/>
          </p:nvSpPr>
          <p:spPr>
            <a:xfrm>
              <a:off x="5448300" y="1526500"/>
              <a:ext cx="1136175" cy="1135875"/>
            </a:xfrm>
            <a:custGeom>
              <a:avLst/>
              <a:gdLst/>
              <a:ahLst/>
              <a:cxnLst/>
              <a:rect l="l" t="t" r="r" b="b"/>
              <a:pathLst>
                <a:path w="45447" h="45435" extrusionOk="0">
                  <a:moveTo>
                    <a:pt x="4120" y="11371"/>
                  </a:moveTo>
                  <a:cubicBezTo>
                    <a:pt x="4882" y="11371"/>
                    <a:pt x="5489" y="11978"/>
                    <a:pt x="5489" y="12740"/>
                  </a:cubicBezTo>
                  <a:cubicBezTo>
                    <a:pt x="5489" y="13502"/>
                    <a:pt x="4882" y="14110"/>
                    <a:pt x="4120" y="14110"/>
                  </a:cubicBezTo>
                  <a:cubicBezTo>
                    <a:pt x="3358" y="14110"/>
                    <a:pt x="2750" y="13491"/>
                    <a:pt x="2750" y="12740"/>
                  </a:cubicBezTo>
                  <a:cubicBezTo>
                    <a:pt x="2750" y="11978"/>
                    <a:pt x="3358" y="11371"/>
                    <a:pt x="4120" y="11371"/>
                  </a:cubicBezTo>
                  <a:close/>
                  <a:moveTo>
                    <a:pt x="3334" y="29552"/>
                  </a:moveTo>
                  <a:cubicBezTo>
                    <a:pt x="4072" y="29552"/>
                    <a:pt x="4703" y="30171"/>
                    <a:pt x="4703" y="30921"/>
                  </a:cubicBezTo>
                  <a:cubicBezTo>
                    <a:pt x="4703" y="31683"/>
                    <a:pt x="4096" y="32291"/>
                    <a:pt x="3334" y="32291"/>
                  </a:cubicBezTo>
                  <a:cubicBezTo>
                    <a:pt x="2572" y="32291"/>
                    <a:pt x="1965" y="31683"/>
                    <a:pt x="1965" y="30921"/>
                  </a:cubicBezTo>
                  <a:cubicBezTo>
                    <a:pt x="1965" y="30171"/>
                    <a:pt x="2572" y="29552"/>
                    <a:pt x="3334" y="29552"/>
                  </a:cubicBezTo>
                  <a:close/>
                  <a:moveTo>
                    <a:pt x="1893" y="1"/>
                  </a:moveTo>
                  <a:lnTo>
                    <a:pt x="0" y="43566"/>
                  </a:lnTo>
                  <a:lnTo>
                    <a:pt x="43565" y="45435"/>
                  </a:lnTo>
                  <a:lnTo>
                    <a:pt x="45446" y="1882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32"/>
            <p:cNvSpPr/>
            <p:nvPr/>
          </p:nvSpPr>
          <p:spPr>
            <a:xfrm>
              <a:off x="5448300" y="1526800"/>
              <a:ext cx="185750" cy="1094800"/>
            </a:xfrm>
            <a:custGeom>
              <a:avLst/>
              <a:gdLst/>
              <a:ahLst/>
              <a:cxnLst/>
              <a:rect l="l" t="t" r="r" b="b"/>
              <a:pathLst>
                <a:path w="7430" h="43792" extrusionOk="0">
                  <a:moveTo>
                    <a:pt x="4120" y="11359"/>
                  </a:moveTo>
                  <a:cubicBezTo>
                    <a:pt x="4882" y="11359"/>
                    <a:pt x="5489" y="11966"/>
                    <a:pt x="5489" y="12728"/>
                  </a:cubicBezTo>
                  <a:cubicBezTo>
                    <a:pt x="5489" y="13490"/>
                    <a:pt x="4882" y="14098"/>
                    <a:pt x="4120" y="14098"/>
                  </a:cubicBezTo>
                  <a:cubicBezTo>
                    <a:pt x="3358" y="14098"/>
                    <a:pt x="2750" y="13479"/>
                    <a:pt x="2750" y="12728"/>
                  </a:cubicBezTo>
                  <a:cubicBezTo>
                    <a:pt x="2750" y="11966"/>
                    <a:pt x="3358" y="11359"/>
                    <a:pt x="4120" y="11359"/>
                  </a:cubicBezTo>
                  <a:close/>
                  <a:moveTo>
                    <a:pt x="3334" y="29540"/>
                  </a:moveTo>
                  <a:cubicBezTo>
                    <a:pt x="4072" y="29540"/>
                    <a:pt x="4703" y="30159"/>
                    <a:pt x="4703" y="30909"/>
                  </a:cubicBezTo>
                  <a:cubicBezTo>
                    <a:pt x="4703" y="31671"/>
                    <a:pt x="4096" y="32279"/>
                    <a:pt x="3334" y="32279"/>
                  </a:cubicBezTo>
                  <a:cubicBezTo>
                    <a:pt x="2572" y="32279"/>
                    <a:pt x="1965" y="31671"/>
                    <a:pt x="1965" y="30909"/>
                  </a:cubicBezTo>
                  <a:cubicBezTo>
                    <a:pt x="1965" y="30159"/>
                    <a:pt x="2572" y="29540"/>
                    <a:pt x="3334" y="29540"/>
                  </a:cubicBezTo>
                  <a:close/>
                  <a:moveTo>
                    <a:pt x="1893" y="1"/>
                  </a:moveTo>
                  <a:lnTo>
                    <a:pt x="0" y="43554"/>
                  </a:lnTo>
                  <a:lnTo>
                    <a:pt x="5536" y="43792"/>
                  </a:lnTo>
                  <a:lnTo>
                    <a:pt x="7430" y="239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rgbClr val="AD91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5" name="Google Shape;805;p32"/>
          <p:cNvGrpSpPr/>
          <p:nvPr/>
        </p:nvGrpSpPr>
        <p:grpSpPr>
          <a:xfrm rot="624426">
            <a:off x="5269590" y="1426046"/>
            <a:ext cx="4761844" cy="5092095"/>
            <a:chOff x="7567300" y="1541100"/>
            <a:chExt cx="3167100" cy="3386750"/>
          </a:xfrm>
        </p:grpSpPr>
        <p:sp>
          <p:nvSpPr>
            <p:cNvPr id="806" name="Google Shape;806;p32"/>
            <p:cNvSpPr/>
            <p:nvPr/>
          </p:nvSpPr>
          <p:spPr>
            <a:xfrm>
              <a:off x="7597075" y="1552100"/>
              <a:ext cx="3137325" cy="3375750"/>
            </a:xfrm>
            <a:custGeom>
              <a:avLst/>
              <a:gdLst/>
              <a:ahLst/>
              <a:cxnLst/>
              <a:rect l="l" t="t" r="r" b="b"/>
              <a:pathLst>
                <a:path w="125493" h="135030" extrusionOk="0">
                  <a:moveTo>
                    <a:pt x="6013" y="13824"/>
                  </a:moveTo>
                  <a:cubicBezTo>
                    <a:pt x="7692" y="13824"/>
                    <a:pt x="9061" y="15193"/>
                    <a:pt x="9061" y="16884"/>
                  </a:cubicBezTo>
                  <a:cubicBezTo>
                    <a:pt x="9061" y="18563"/>
                    <a:pt x="7692" y="19932"/>
                    <a:pt x="6013" y="19932"/>
                  </a:cubicBezTo>
                  <a:cubicBezTo>
                    <a:pt x="4322" y="19932"/>
                    <a:pt x="2953" y="18563"/>
                    <a:pt x="2953" y="16884"/>
                  </a:cubicBezTo>
                  <a:cubicBezTo>
                    <a:pt x="2953" y="15193"/>
                    <a:pt x="4322" y="13824"/>
                    <a:pt x="6013" y="13824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65"/>
                    <a:pt x="7692" y="38434"/>
                    <a:pt x="6013" y="38434"/>
                  </a:cubicBezTo>
                  <a:cubicBezTo>
                    <a:pt x="4322" y="38434"/>
                    <a:pt x="2953" y="37065"/>
                    <a:pt x="2953" y="35374"/>
                  </a:cubicBezTo>
                  <a:cubicBezTo>
                    <a:pt x="2953" y="33695"/>
                    <a:pt x="4322" y="32326"/>
                    <a:pt x="6013" y="32326"/>
                  </a:cubicBezTo>
                  <a:close/>
                  <a:moveTo>
                    <a:pt x="6013" y="52483"/>
                  </a:moveTo>
                  <a:cubicBezTo>
                    <a:pt x="7692" y="52483"/>
                    <a:pt x="9061" y="53853"/>
                    <a:pt x="9061" y="55531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2" y="58579"/>
                    <a:pt x="2953" y="57210"/>
                    <a:pt x="2953" y="55531"/>
                  </a:cubicBezTo>
                  <a:cubicBezTo>
                    <a:pt x="2953" y="53853"/>
                    <a:pt x="4322" y="52483"/>
                    <a:pt x="6013" y="52483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308"/>
                    <a:pt x="7692" y="78677"/>
                    <a:pt x="6013" y="78677"/>
                  </a:cubicBezTo>
                  <a:cubicBezTo>
                    <a:pt x="4322" y="78677"/>
                    <a:pt x="2953" y="77308"/>
                    <a:pt x="2953" y="75617"/>
                  </a:cubicBezTo>
                  <a:cubicBezTo>
                    <a:pt x="2953" y="73938"/>
                    <a:pt x="4322" y="72569"/>
                    <a:pt x="6013" y="72569"/>
                  </a:cubicBezTo>
                  <a:close/>
                  <a:moveTo>
                    <a:pt x="6013" y="92810"/>
                  </a:moveTo>
                  <a:cubicBezTo>
                    <a:pt x="7692" y="92810"/>
                    <a:pt x="9061" y="94179"/>
                    <a:pt x="9061" y="95858"/>
                  </a:cubicBezTo>
                  <a:cubicBezTo>
                    <a:pt x="9061" y="97548"/>
                    <a:pt x="7692" y="98918"/>
                    <a:pt x="6013" y="98918"/>
                  </a:cubicBezTo>
                  <a:cubicBezTo>
                    <a:pt x="4322" y="98918"/>
                    <a:pt x="2953" y="97548"/>
                    <a:pt x="2953" y="95858"/>
                  </a:cubicBezTo>
                  <a:cubicBezTo>
                    <a:pt x="2953" y="94179"/>
                    <a:pt x="4322" y="92810"/>
                    <a:pt x="6013" y="92810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6"/>
                    <a:pt x="7692" y="120587"/>
                    <a:pt x="6013" y="120587"/>
                  </a:cubicBezTo>
                  <a:cubicBezTo>
                    <a:pt x="4322" y="120587"/>
                    <a:pt x="2953" y="119206"/>
                    <a:pt x="2953" y="117527"/>
                  </a:cubicBezTo>
                  <a:cubicBezTo>
                    <a:pt x="2953" y="115848"/>
                    <a:pt x="4322" y="114479"/>
                    <a:pt x="6013" y="114479"/>
                  </a:cubicBezTo>
                  <a:close/>
                  <a:moveTo>
                    <a:pt x="0" y="1"/>
                  </a:moveTo>
                  <a:lnTo>
                    <a:pt x="0" y="135029"/>
                  </a:lnTo>
                  <a:lnTo>
                    <a:pt x="125492" y="135029"/>
                  </a:lnTo>
                  <a:lnTo>
                    <a:pt x="125492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32"/>
            <p:cNvSpPr/>
            <p:nvPr/>
          </p:nvSpPr>
          <p:spPr>
            <a:xfrm>
              <a:off x="7567300" y="1541100"/>
              <a:ext cx="3137325" cy="3375725"/>
            </a:xfrm>
            <a:custGeom>
              <a:avLst/>
              <a:gdLst/>
              <a:ahLst/>
              <a:cxnLst/>
              <a:rect l="l" t="t" r="r" b="b"/>
              <a:pathLst>
                <a:path w="125493" h="135029" extrusionOk="0">
                  <a:moveTo>
                    <a:pt x="6013" y="13823"/>
                  </a:moveTo>
                  <a:cubicBezTo>
                    <a:pt x="7692" y="13823"/>
                    <a:pt x="9061" y="15193"/>
                    <a:pt x="9061" y="16871"/>
                  </a:cubicBezTo>
                  <a:cubicBezTo>
                    <a:pt x="9061" y="18550"/>
                    <a:pt x="7692" y="19919"/>
                    <a:pt x="6013" y="19919"/>
                  </a:cubicBezTo>
                  <a:cubicBezTo>
                    <a:pt x="4323" y="19919"/>
                    <a:pt x="2953" y="18550"/>
                    <a:pt x="2953" y="16871"/>
                  </a:cubicBezTo>
                  <a:cubicBezTo>
                    <a:pt x="2953" y="15193"/>
                    <a:pt x="4323" y="13823"/>
                    <a:pt x="6013" y="13823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52"/>
                    <a:pt x="7692" y="38422"/>
                    <a:pt x="6013" y="38422"/>
                  </a:cubicBezTo>
                  <a:cubicBezTo>
                    <a:pt x="4323" y="38422"/>
                    <a:pt x="2953" y="37052"/>
                    <a:pt x="2953" y="35374"/>
                  </a:cubicBezTo>
                  <a:cubicBezTo>
                    <a:pt x="2953" y="33695"/>
                    <a:pt x="4323" y="32326"/>
                    <a:pt x="6013" y="32326"/>
                  </a:cubicBezTo>
                  <a:close/>
                  <a:moveTo>
                    <a:pt x="6013" y="52471"/>
                  </a:moveTo>
                  <a:cubicBezTo>
                    <a:pt x="7692" y="52471"/>
                    <a:pt x="9061" y="53840"/>
                    <a:pt x="9061" y="55519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3" y="58579"/>
                    <a:pt x="2953" y="57210"/>
                    <a:pt x="2953" y="55519"/>
                  </a:cubicBezTo>
                  <a:cubicBezTo>
                    <a:pt x="2953" y="53840"/>
                    <a:pt x="4323" y="52471"/>
                    <a:pt x="6013" y="52471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295"/>
                    <a:pt x="7692" y="78665"/>
                    <a:pt x="6013" y="78665"/>
                  </a:cubicBezTo>
                  <a:cubicBezTo>
                    <a:pt x="4323" y="78665"/>
                    <a:pt x="2953" y="77295"/>
                    <a:pt x="2953" y="75617"/>
                  </a:cubicBezTo>
                  <a:cubicBezTo>
                    <a:pt x="2953" y="73938"/>
                    <a:pt x="4323" y="72569"/>
                    <a:pt x="6013" y="72569"/>
                  </a:cubicBezTo>
                  <a:close/>
                  <a:moveTo>
                    <a:pt x="6013" y="92809"/>
                  </a:moveTo>
                  <a:cubicBezTo>
                    <a:pt x="7692" y="92809"/>
                    <a:pt x="9061" y="94178"/>
                    <a:pt x="9061" y="95857"/>
                  </a:cubicBezTo>
                  <a:cubicBezTo>
                    <a:pt x="9061" y="97536"/>
                    <a:pt x="7692" y="98905"/>
                    <a:pt x="6013" y="98905"/>
                  </a:cubicBezTo>
                  <a:cubicBezTo>
                    <a:pt x="4323" y="98905"/>
                    <a:pt x="2953" y="97536"/>
                    <a:pt x="2953" y="95857"/>
                  </a:cubicBezTo>
                  <a:cubicBezTo>
                    <a:pt x="2953" y="94178"/>
                    <a:pt x="4323" y="92809"/>
                    <a:pt x="6013" y="92809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5"/>
                    <a:pt x="7692" y="120575"/>
                    <a:pt x="6013" y="120575"/>
                  </a:cubicBezTo>
                  <a:cubicBezTo>
                    <a:pt x="4323" y="120575"/>
                    <a:pt x="2953" y="119205"/>
                    <a:pt x="2953" y="117527"/>
                  </a:cubicBezTo>
                  <a:cubicBezTo>
                    <a:pt x="2953" y="115848"/>
                    <a:pt x="4323" y="114479"/>
                    <a:pt x="6013" y="114479"/>
                  </a:cubicBezTo>
                  <a:close/>
                  <a:moveTo>
                    <a:pt x="1" y="0"/>
                  </a:moveTo>
                  <a:lnTo>
                    <a:pt x="1" y="135029"/>
                  </a:lnTo>
                  <a:lnTo>
                    <a:pt x="125492" y="135029"/>
                  </a:lnTo>
                  <a:lnTo>
                    <a:pt x="12549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32"/>
            <p:cNvSpPr/>
            <p:nvPr/>
          </p:nvSpPr>
          <p:spPr>
            <a:xfrm>
              <a:off x="8025700" y="19090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FF86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32"/>
            <p:cNvSpPr/>
            <p:nvPr/>
          </p:nvSpPr>
          <p:spPr>
            <a:xfrm>
              <a:off x="8025700" y="20709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32"/>
            <p:cNvSpPr/>
            <p:nvPr/>
          </p:nvSpPr>
          <p:spPr>
            <a:xfrm>
              <a:off x="8025700" y="22325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32"/>
            <p:cNvSpPr/>
            <p:nvPr/>
          </p:nvSpPr>
          <p:spPr>
            <a:xfrm>
              <a:off x="8025700" y="23944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32"/>
            <p:cNvSpPr/>
            <p:nvPr/>
          </p:nvSpPr>
          <p:spPr>
            <a:xfrm>
              <a:off x="8025700" y="25564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32"/>
            <p:cNvSpPr/>
            <p:nvPr/>
          </p:nvSpPr>
          <p:spPr>
            <a:xfrm>
              <a:off x="8025700" y="27183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32"/>
            <p:cNvSpPr/>
            <p:nvPr/>
          </p:nvSpPr>
          <p:spPr>
            <a:xfrm>
              <a:off x="8025700" y="28799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32"/>
            <p:cNvSpPr/>
            <p:nvPr/>
          </p:nvSpPr>
          <p:spPr>
            <a:xfrm>
              <a:off x="8025700" y="30418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32"/>
            <p:cNvSpPr/>
            <p:nvPr/>
          </p:nvSpPr>
          <p:spPr>
            <a:xfrm>
              <a:off x="8025700" y="32038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32"/>
            <p:cNvSpPr/>
            <p:nvPr/>
          </p:nvSpPr>
          <p:spPr>
            <a:xfrm>
              <a:off x="8025700" y="33657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32"/>
            <p:cNvSpPr/>
            <p:nvPr/>
          </p:nvSpPr>
          <p:spPr>
            <a:xfrm>
              <a:off x="8025700" y="35273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32"/>
            <p:cNvSpPr/>
            <p:nvPr/>
          </p:nvSpPr>
          <p:spPr>
            <a:xfrm>
              <a:off x="8025700" y="36892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32"/>
            <p:cNvSpPr/>
            <p:nvPr/>
          </p:nvSpPr>
          <p:spPr>
            <a:xfrm>
              <a:off x="8025700" y="38512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32"/>
            <p:cNvSpPr/>
            <p:nvPr/>
          </p:nvSpPr>
          <p:spPr>
            <a:xfrm>
              <a:off x="8025700" y="40131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32"/>
            <p:cNvSpPr/>
            <p:nvPr/>
          </p:nvSpPr>
          <p:spPr>
            <a:xfrm>
              <a:off x="8025700" y="41747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1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1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32"/>
            <p:cNvSpPr/>
            <p:nvPr/>
          </p:nvSpPr>
          <p:spPr>
            <a:xfrm>
              <a:off x="8025700" y="43366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32"/>
            <p:cNvSpPr/>
            <p:nvPr/>
          </p:nvSpPr>
          <p:spPr>
            <a:xfrm>
              <a:off x="8025700" y="44986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32"/>
            <p:cNvSpPr/>
            <p:nvPr/>
          </p:nvSpPr>
          <p:spPr>
            <a:xfrm>
              <a:off x="8025700" y="46605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DBD8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26" name="Google Shape;826;p32"/>
          <p:cNvGrpSpPr/>
          <p:nvPr/>
        </p:nvGrpSpPr>
        <p:grpSpPr>
          <a:xfrm>
            <a:off x="1770350" y="435101"/>
            <a:ext cx="5053990" cy="5779004"/>
            <a:chOff x="1732250" y="435101"/>
            <a:chExt cx="5053990" cy="5779004"/>
          </a:xfrm>
        </p:grpSpPr>
        <p:sp>
          <p:nvSpPr>
            <p:cNvPr id="827" name="Google Shape;827;p32"/>
            <p:cNvSpPr/>
            <p:nvPr/>
          </p:nvSpPr>
          <p:spPr>
            <a:xfrm>
              <a:off x="2124240" y="542605"/>
              <a:ext cx="4662000" cy="5671500"/>
            </a:xfrm>
            <a:prstGeom prst="roundRect">
              <a:avLst>
                <a:gd name="adj" fmla="val 1372"/>
              </a:avLst>
            </a:pr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2"/>
            <p:cNvSpPr/>
            <p:nvPr/>
          </p:nvSpPr>
          <p:spPr>
            <a:xfrm>
              <a:off x="2008462" y="435101"/>
              <a:ext cx="4662000" cy="5671500"/>
            </a:xfrm>
            <a:prstGeom prst="roundRect">
              <a:avLst>
                <a:gd name="adj" fmla="val 1372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2"/>
            <p:cNvSpPr/>
            <p:nvPr/>
          </p:nvSpPr>
          <p:spPr>
            <a:xfrm>
              <a:off x="2258861" y="940350"/>
              <a:ext cx="266210" cy="266210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1"/>
                  </a:moveTo>
                  <a:cubicBezTo>
                    <a:pt x="1358" y="1"/>
                    <a:pt x="0" y="1358"/>
                    <a:pt x="0" y="3049"/>
                  </a:cubicBezTo>
                  <a:cubicBezTo>
                    <a:pt x="0" y="4740"/>
                    <a:pt x="1358" y="6097"/>
                    <a:pt x="3048" y="6097"/>
                  </a:cubicBezTo>
                  <a:cubicBezTo>
                    <a:pt x="4739" y="6097"/>
                    <a:pt x="6096" y="4740"/>
                    <a:pt x="6096" y="3049"/>
                  </a:cubicBezTo>
                  <a:cubicBezTo>
                    <a:pt x="6096" y="1358"/>
                    <a:pt x="4739" y="1"/>
                    <a:pt x="304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32"/>
            <p:cNvSpPr/>
            <p:nvPr/>
          </p:nvSpPr>
          <p:spPr>
            <a:xfrm>
              <a:off x="2258861" y="1747713"/>
              <a:ext cx="266210" cy="266734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69"/>
                    <a:pt x="0" y="3060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60"/>
                  </a:cubicBezTo>
                  <a:cubicBezTo>
                    <a:pt x="6096" y="1369"/>
                    <a:pt x="4739" y="0"/>
                    <a:pt x="30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32"/>
            <p:cNvSpPr/>
            <p:nvPr/>
          </p:nvSpPr>
          <p:spPr>
            <a:xfrm>
              <a:off x="2258861" y="2627818"/>
              <a:ext cx="266210" cy="266734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70"/>
                    <a:pt x="0" y="3048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48"/>
                  </a:cubicBezTo>
                  <a:cubicBezTo>
                    <a:pt x="6096" y="1370"/>
                    <a:pt x="4739" y="0"/>
                    <a:pt x="30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32"/>
            <p:cNvSpPr/>
            <p:nvPr/>
          </p:nvSpPr>
          <p:spPr>
            <a:xfrm>
              <a:off x="2258861" y="3505348"/>
              <a:ext cx="266210" cy="266210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0"/>
                  </a:moveTo>
                  <a:cubicBezTo>
                    <a:pt x="1358" y="0"/>
                    <a:pt x="0" y="1358"/>
                    <a:pt x="0" y="3048"/>
                  </a:cubicBezTo>
                  <a:cubicBezTo>
                    <a:pt x="0" y="4727"/>
                    <a:pt x="1358" y="6096"/>
                    <a:pt x="3048" y="6096"/>
                  </a:cubicBezTo>
                  <a:cubicBezTo>
                    <a:pt x="4739" y="6096"/>
                    <a:pt x="6096" y="4727"/>
                    <a:pt x="6096" y="3048"/>
                  </a:cubicBezTo>
                  <a:cubicBezTo>
                    <a:pt x="6096" y="1358"/>
                    <a:pt x="4739" y="0"/>
                    <a:pt x="30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32"/>
            <p:cNvSpPr/>
            <p:nvPr/>
          </p:nvSpPr>
          <p:spPr>
            <a:xfrm>
              <a:off x="2258861" y="4389077"/>
              <a:ext cx="266210" cy="266210"/>
            </a:xfrm>
            <a:custGeom>
              <a:avLst/>
              <a:gdLst/>
              <a:ahLst/>
              <a:cxnLst/>
              <a:rect l="l" t="t" r="r" b="b"/>
              <a:pathLst>
                <a:path w="6097" h="6097" extrusionOk="0">
                  <a:moveTo>
                    <a:pt x="3048" y="1"/>
                  </a:moveTo>
                  <a:cubicBezTo>
                    <a:pt x="1358" y="1"/>
                    <a:pt x="0" y="1358"/>
                    <a:pt x="0" y="3049"/>
                  </a:cubicBezTo>
                  <a:cubicBezTo>
                    <a:pt x="0" y="4728"/>
                    <a:pt x="1358" y="6097"/>
                    <a:pt x="3048" y="6097"/>
                  </a:cubicBezTo>
                  <a:cubicBezTo>
                    <a:pt x="4739" y="6097"/>
                    <a:pt x="6096" y="4728"/>
                    <a:pt x="6096" y="3049"/>
                  </a:cubicBezTo>
                  <a:cubicBezTo>
                    <a:pt x="6096" y="1358"/>
                    <a:pt x="4739" y="1"/>
                    <a:pt x="304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32"/>
            <p:cNvSpPr/>
            <p:nvPr/>
          </p:nvSpPr>
          <p:spPr>
            <a:xfrm>
              <a:off x="2258861" y="5334720"/>
              <a:ext cx="266210" cy="266734"/>
            </a:xfrm>
            <a:custGeom>
              <a:avLst/>
              <a:gdLst/>
              <a:ahLst/>
              <a:cxnLst/>
              <a:rect l="l" t="t" r="r" b="b"/>
              <a:pathLst>
                <a:path w="6097" h="6109" extrusionOk="0">
                  <a:moveTo>
                    <a:pt x="3048" y="0"/>
                  </a:moveTo>
                  <a:cubicBezTo>
                    <a:pt x="1358" y="0"/>
                    <a:pt x="0" y="1369"/>
                    <a:pt x="0" y="3060"/>
                  </a:cubicBezTo>
                  <a:cubicBezTo>
                    <a:pt x="0" y="4739"/>
                    <a:pt x="1358" y="6108"/>
                    <a:pt x="3048" y="6108"/>
                  </a:cubicBezTo>
                  <a:cubicBezTo>
                    <a:pt x="4739" y="6108"/>
                    <a:pt x="6096" y="4739"/>
                    <a:pt x="6096" y="3060"/>
                  </a:cubicBezTo>
                  <a:cubicBezTo>
                    <a:pt x="6096" y="1369"/>
                    <a:pt x="4739" y="0"/>
                    <a:pt x="30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32"/>
            <p:cNvSpPr/>
            <p:nvPr/>
          </p:nvSpPr>
          <p:spPr>
            <a:xfrm>
              <a:off x="1732250" y="1000167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32"/>
            <p:cNvSpPr/>
            <p:nvPr/>
          </p:nvSpPr>
          <p:spPr>
            <a:xfrm>
              <a:off x="1732250" y="1808535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32"/>
            <p:cNvSpPr/>
            <p:nvPr/>
          </p:nvSpPr>
          <p:spPr>
            <a:xfrm>
              <a:off x="1732250" y="2689164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9"/>
                    <a:pt x="0" y="1643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43"/>
                  </a:cubicBezTo>
                  <a:cubicBezTo>
                    <a:pt x="15764" y="739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32"/>
            <p:cNvSpPr/>
            <p:nvPr/>
          </p:nvSpPr>
          <p:spPr>
            <a:xfrm>
              <a:off x="1732250" y="3566170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32"/>
            <p:cNvSpPr/>
            <p:nvPr/>
          </p:nvSpPr>
          <p:spPr>
            <a:xfrm>
              <a:off x="1732250" y="4449375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1"/>
                  </a:moveTo>
                  <a:cubicBezTo>
                    <a:pt x="750" y="1"/>
                    <a:pt x="0" y="739"/>
                    <a:pt x="0" y="1656"/>
                  </a:cubicBezTo>
                  <a:cubicBezTo>
                    <a:pt x="0" y="2561"/>
                    <a:pt x="750" y="3299"/>
                    <a:pt x="1655" y="3299"/>
                  </a:cubicBezTo>
                  <a:lnTo>
                    <a:pt x="14109" y="3299"/>
                  </a:lnTo>
                  <a:cubicBezTo>
                    <a:pt x="15038" y="3299"/>
                    <a:pt x="15776" y="2561"/>
                    <a:pt x="15764" y="1656"/>
                  </a:cubicBezTo>
                  <a:cubicBezTo>
                    <a:pt x="15764" y="739"/>
                    <a:pt x="15026" y="1"/>
                    <a:pt x="14109" y="1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32"/>
            <p:cNvSpPr/>
            <p:nvPr/>
          </p:nvSpPr>
          <p:spPr>
            <a:xfrm>
              <a:off x="1732250" y="5395541"/>
              <a:ext cx="688863" cy="144043"/>
            </a:xfrm>
            <a:custGeom>
              <a:avLst/>
              <a:gdLst/>
              <a:ahLst/>
              <a:cxnLst/>
              <a:rect l="l" t="t" r="r" b="b"/>
              <a:pathLst>
                <a:path w="15777" h="3299" extrusionOk="0">
                  <a:moveTo>
                    <a:pt x="1655" y="0"/>
                  </a:moveTo>
                  <a:cubicBezTo>
                    <a:pt x="750" y="0"/>
                    <a:pt x="0" y="738"/>
                    <a:pt x="0" y="1655"/>
                  </a:cubicBezTo>
                  <a:cubicBezTo>
                    <a:pt x="0" y="2560"/>
                    <a:pt x="750" y="3298"/>
                    <a:pt x="1655" y="3298"/>
                  </a:cubicBezTo>
                  <a:lnTo>
                    <a:pt x="14109" y="3298"/>
                  </a:lnTo>
                  <a:cubicBezTo>
                    <a:pt x="15038" y="3298"/>
                    <a:pt x="15776" y="2560"/>
                    <a:pt x="15764" y="1655"/>
                  </a:cubicBezTo>
                  <a:cubicBezTo>
                    <a:pt x="15764" y="738"/>
                    <a:pt x="15026" y="0"/>
                    <a:pt x="14109" y="0"/>
                  </a:cubicBezTo>
                  <a:close/>
                </a:path>
              </a:pathLst>
            </a:custGeom>
            <a:solidFill>
              <a:srgbClr val="B8B1A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2" name="Google Shape;842;p32"/>
          <p:cNvSpPr/>
          <p:nvPr/>
        </p:nvSpPr>
        <p:spPr>
          <a:xfrm>
            <a:off x="2846884" y="1144221"/>
            <a:ext cx="3450232" cy="2069708"/>
          </a:xfrm>
          <a:custGeom>
            <a:avLst/>
            <a:gdLst/>
            <a:ahLst/>
            <a:cxnLst/>
            <a:rect l="l" t="t" r="r" b="b"/>
            <a:pathLst>
              <a:path w="72713" h="41029" extrusionOk="0">
                <a:moveTo>
                  <a:pt x="3478" y="0"/>
                </a:moveTo>
                <a:lnTo>
                  <a:pt x="1251" y="905"/>
                </a:lnTo>
                <a:lnTo>
                  <a:pt x="1" y="417"/>
                </a:lnTo>
                <a:lnTo>
                  <a:pt x="1" y="39433"/>
                </a:lnTo>
                <a:lnTo>
                  <a:pt x="1" y="40207"/>
                </a:lnTo>
                <a:lnTo>
                  <a:pt x="215" y="40124"/>
                </a:lnTo>
                <a:lnTo>
                  <a:pt x="2442" y="41029"/>
                </a:lnTo>
                <a:lnTo>
                  <a:pt x="4668" y="40124"/>
                </a:lnTo>
                <a:lnTo>
                  <a:pt x="6895" y="41029"/>
                </a:lnTo>
                <a:lnTo>
                  <a:pt x="9121" y="40124"/>
                </a:lnTo>
                <a:lnTo>
                  <a:pt x="11348" y="41029"/>
                </a:lnTo>
                <a:lnTo>
                  <a:pt x="13574" y="40124"/>
                </a:lnTo>
                <a:lnTo>
                  <a:pt x="15801" y="41029"/>
                </a:lnTo>
                <a:lnTo>
                  <a:pt x="18027" y="40124"/>
                </a:lnTo>
                <a:lnTo>
                  <a:pt x="20253" y="41029"/>
                </a:lnTo>
                <a:lnTo>
                  <a:pt x="22480" y="40124"/>
                </a:lnTo>
                <a:lnTo>
                  <a:pt x="24706" y="41029"/>
                </a:lnTo>
                <a:lnTo>
                  <a:pt x="26933" y="40124"/>
                </a:lnTo>
                <a:lnTo>
                  <a:pt x="29159" y="41029"/>
                </a:lnTo>
                <a:lnTo>
                  <a:pt x="31386" y="40124"/>
                </a:lnTo>
                <a:lnTo>
                  <a:pt x="33612" y="41029"/>
                </a:lnTo>
                <a:lnTo>
                  <a:pt x="35851" y="40124"/>
                </a:lnTo>
                <a:lnTo>
                  <a:pt x="38077" y="41029"/>
                </a:lnTo>
                <a:lnTo>
                  <a:pt x="40304" y="40124"/>
                </a:lnTo>
                <a:lnTo>
                  <a:pt x="42530" y="41029"/>
                </a:lnTo>
                <a:lnTo>
                  <a:pt x="44757" y="40124"/>
                </a:lnTo>
                <a:lnTo>
                  <a:pt x="46983" y="41029"/>
                </a:lnTo>
                <a:lnTo>
                  <a:pt x="49209" y="40124"/>
                </a:lnTo>
                <a:lnTo>
                  <a:pt x="51436" y="41029"/>
                </a:lnTo>
                <a:lnTo>
                  <a:pt x="53662" y="40124"/>
                </a:lnTo>
                <a:lnTo>
                  <a:pt x="55889" y="41029"/>
                </a:lnTo>
                <a:lnTo>
                  <a:pt x="58115" y="40124"/>
                </a:lnTo>
                <a:lnTo>
                  <a:pt x="60342" y="41029"/>
                </a:lnTo>
                <a:lnTo>
                  <a:pt x="62568" y="40124"/>
                </a:lnTo>
                <a:lnTo>
                  <a:pt x="64795" y="41029"/>
                </a:lnTo>
                <a:lnTo>
                  <a:pt x="67021" y="40124"/>
                </a:lnTo>
                <a:lnTo>
                  <a:pt x="69248" y="41029"/>
                </a:lnTo>
                <a:lnTo>
                  <a:pt x="71474" y="40124"/>
                </a:lnTo>
                <a:lnTo>
                  <a:pt x="72712" y="40612"/>
                </a:lnTo>
                <a:lnTo>
                  <a:pt x="72712" y="822"/>
                </a:lnTo>
                <a:lnTo>
                  <a:pt x="72510" y="905"/>
                </a:lnTo>
                <a:lnTo>
                  <a:pt x="70284" y="0"/>
                </a:lnTo>
                <a:lnTo>
                  <a:pt x="68057" y="905"/>
                </a:lnTo>
                <a:lnTo>
                  <a:pt x="65831" y="0"/>
                </a:lnTo>
                <a:lnTo>
                  <a:pt x="63604" y="905"/>
                </a:lnTo>
                <a:lnTo>
                  <a:pt x="61378" y="0"/>
                </a:lnTo>
                <a:lnTo>
                  <a:pt x="59151" y="905"/>
                </a:lnTo>
                <a:lnTo>
                  <a:pt x="56925" y="0"/>
                </a:lnTo>
                <a:lnTo>
                  <a:pt x="54698" y="905"/>
                </a:lnTo>
                <a:lnTo>
                  <a:pt x="52460" y="0"/>
                </a:lnTo>
                <a:lnTo>
                  <a:pt x="50233" y="905"/>
                </a:lnTo>
                <a:lnTo>
                  <a:pt x="48007" y="0"/>
                </a:lnTo>
                <a:lnTo>
                  <a:pt x="45780" y="905"/>
                </a:lnTo>
                <a:lnTo>
                  <a:pt x="43554" y="0"/>
                </a:lnTo>
                <a:lnTo>
                  <a:pt x="41328" y="905"/>
                </a:lnTo>
                <a:lnTo>
                  <a:pt x="39101" y="0"/>
                </a:lnTo>
                <a:lnTo>
                  <a:pt x="36875" y="905"/>
                </a:lnTo>
                <a:lnTo>
                  <a:pt x="34648" y="0"/>
                </a:lnTo>
                <a:lnTo>
                  <a:pt x="32422" y="905"/>
                </a:lnTo>
                <a:lnTo>
                  <a:pt x="30195" y="0"/>
                </a:lnTo>
                <a:lnTo>
                  <a:pt x="27969" y="905"/>
                </a:lnTo>
                <a:lnTo>
                  <a:pt x="25742" y="0"/>
                </a:lnTo>
                <a:lnTo>
                  <a:pt x="23516" y="905"/>
                </a:lnTo>
                <a:lnTo>
                  <a:pt x="21289" y="0"/>
                </a:lnTo>
                <a:lnTo>
                  <a:pt x="19063" y="905"/>
                </a:lnTo>
                <a:lnTo>
                  <a:pt x="16836" y="0"/>
                </a:lnTo>
                <a:lnTo>
                  <a:pt x="14610" y="905"/>
                </a:lnTo>
                <a:lnTo>
                  <a:pt x="12383" y="0"/>
                </a:lnTo>
                <a:lnTo>
                  <a:pt x="10157" y="905"/>
                </a:lnTo>
                <a:lnTo>
                  <a:pt x="7930" y="0"/>
                </a:lnTo>
                <a:lnTo>
                  <a:pt x="5704" y="905"/>
                </a:lnTo>
                <a:lnTo>
                  <a:pt x="3478" y="0"/>
                </a:lnTo>
                <a:close/>
              </a:path>
            </a:pathLst>
          </a:custGeom>
          <a:solidFill>
            <a:srgbClr val="9DE6E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3" name="Google Shape;843;p32"/>
          <p:cNvSpPr txBox="1">
            <a:spLocks noGrp="1"/>
          </p:cNvSpPr>
          <p:nvPr>
            <p:ph type="ctrTitle"/>
          </p:nvPr>
        </p:nvSpPr>
        <p:spPr>
          <a:xfrm>
            <a:off x="2716738" y="1179864"/>
            <a:ext cx="3715532" cy="207024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400" dirty="0">
                <a:latin typeface="Bookman Old Style" panose="02050604050505020204" pitchFamily="18" charset="0"/>
              </a:rPr>
              <a:t>Т</a:t>
            </a:r>
            <a:r>
              <a:rPr lang="uk-UA" sz="2400" dirty="0" err="1">
                <a:latin typeface="Bookman Old Style" panose="02050604050505020204" pitchFamily="18" charset="0"/>
              </a:rPr>
              <a:t>отожні</a:t>
            </a:r>
            <a:r>
              <a:rPr lang="uk-UA" sz="2400" dirty="0">
                <a:latin typeface="Bookman Old Style" panose="02050604050505020204" pitchFamily="18" charset="0"/>
              </a:rPr>
              <a:t> перетворення виразів, що містять корінь </a:t>
            </a:r>
            <a:r>
              <a:rPr lang="en-US" sz="2400" i="1" dirty="0">
                <a:latin typeface="Bookman Old Style" panose="02050604050505020204" pitchFamily="18" charset="0"/>
              </a:rPr>
              <a:t>n</a:t>
            </a:r>
            <a:r>
              <a:rPr lang="uk-UA" sz="2400" dirty="0">
                <a:latin typeface="Bookman Old Style" panose="02050604050505020204" pitchFamily="18" charset="0"/>
              </a:rPr>
              <a:t> – го </a:t>
            </a:r>
            <a:r>
              <a:rPr lang="uk-UA" sz="2400" dirty="0" err="1">
                <a:latin typeface="Bookman Old Style" panose="02050604050505020204" pitchFamily="18" charset="0"/>
              </a:rPr>
              <a:t>степеня</a:t>
            </a:r>
            <a:endParaRPr lang="uk-UA" sz="2400" dirty="0">
              <a:latin typeface="Bookman Old Style" panose="02050604050505020204" pitchFamily="18" charset="0"/>
            </a:endParaRPr>
          </a:p>
        </p:txBody>
      </p:sp>
      <p:grpSp>
        <p:nvGrpSpPr>
          <p:cNvPr id="844" name="Google Shape;844;p32"/>
          <p:cNvGrpSpPr/>
          <p:nvPr/>
        </p:nvGrpSpPr>
        <p:grpSpPr>
          <a:xfrm>
            <a:off x="6956025" y="144337"/>
            <a:ext cx="1771661" cy="1916811"/>
            <a:chOff x="2005600" y="1271425"/>
            <a:chExt cx="1165950" cy="1261475"/>
          </a:xfrm>
        </p:grpSpPr>
        <p:sp>
          <p:nvSpPr>
            <p:cNvPr id="845" name="Google Shape;845;p32"/>
            <p:cNvSpPr/>
            <p:nvPr/>
          </p:nvSpPr>
          <p:spPr>
            <a:xfrm>
              <a:off x="2024050" y="1377375"/>
              <a:ext cx="1147500" cy="1155525"/>
            </a:xfrm>
            <a:custGeom>
              <a:avLst/>
              <a:gdLst/>
              <a:ahLst/>
              <a:cxnLst/>
              <a:rect l="l" t="t" r="r" b="b"/>
              <a:pathLst>
                <a:path w="45900" h="46221" extrusionOk="0">
                  <a:moveTo>
                    <a:pt x="43506" y="1"/>
                  </a:moveTo>
                  <a:lnTo>
                    <a:pt x="1" y="2704"/>
                  </a:lnTo>
                  <a:lnTo>
                    <a:pt x="2715" y="46221"/>
                  </a:lnTo>
                  <a:lnTo>
                    <a:pt x="41029" y="43828"/>
                  </a:lnTo>
                  <a:lnTo>
                    <a:pt x="45899" y="38303"/>
                  </a:lnTo>
                  <a:lnTo>
                    <a:pt x="43506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32"/>
            <p:cNvSpPr/>
            <p:nvPr/>
          </p:nvSpPr>
          <p:spPr>
            <a:xfrm>
              <a:off x="2005600" y="1358625"/>
              <a:ext cx="1147475" cy="1155825"/>
            </a:xfrm>
            <a:custGeom>
              <a:avLst/>
              <a:gdLst/>
              <a:ahLst/>
              <a:cxnLst/>
              <a:rect l="l" t="t" r="r" b="b"/>
              <a:pathLst>
                <a:path w="45899" h="46233" extrusionOk="0">
                  <a:moveTo>
                    <a:pt x="43494" y="1"/>
                  </a:moveTo>
                  <a:lnTo>
                    <a:pt x="0" y="2715"/>
                  </a:lnTo>
                  <a:lnTo>
                    <a:pt x="2703" y="46233"/>
                  </a:lnTo>
                  <a:lnTo>
                    <a:pt x="41029" y="43828"/>
                  </a:lnTo>
                  <a:lnTo>
                    <a:pt x="45899" y="38315"/>
                  </a:lnTo>
                  <a:lnTo>
                    <a:pt x="434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32"/>
            <p:cNvSpPr/>
            <p:nvPr/>
          </p:nvSpPr>
          <p:spPr>
            <a:xfrm>
              <a:off x="3022975" y="2316475"/>
              <a:ext cx="130100" cy="137850"/>
            </a:xfrm>
            <a:custGeom>
              <a:avLst/>
              <a:gdLst/>
              <a:ahLst/>
              <a:cxnLst/>
              <a:rect l="l" t="t" r="r" b="b"/>
              <a:pathLst>
                <a:path w="5204" h="5514" extrusionOk="0">
                  <a:moveTo>
                    <a:pt x="5204" y="1"/>
                  </a:moveTo>
                  <a:lnTo>
                    <a:pt x="1" y="322"/>
                  </a:lnTo>
                  <a:lnTo>
                    <a:pt x="334" y="5514"/>
                  </a:lnTo>
                  <a:lnTo>
                    <a:pt x="5204" y="1"/>
                  </a:lnTo>
                  <a:close/>
                </a:path>
              </a:pathLst>
            </a:custGeom>
            <a:solidFill>
              <a:srgbClr val="FF7A5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32"/>
            <p:cNvSpPr/>
            <p:nvPr/>
          </p:nvSpPr>
          <p:spPr>
            <a:xfrm>
              <a:off x="2050550" y="1271425"/>
              <a:ext cx="132775" cy="474175"/>
            </a:xfrm>
            <a:custGeom>
              <a:avLst/>
              <a:gdLst/>
              <a:ahLst/>
              <a:cxnLst/>
              <a:rect l="l" t="t" r="r" b="b"/>
              <a:pathLst>
                <a:path w="5311" h="18967" extrusionOk="0">
                  <a:moveTo>
                    <a:pt x="4477" y="0"/>
                  </a:moveTo>
                  <a:cubicBezTo>
                    <a:pt x="4072" y="155"/>
                    <a:pt x="3405" y="95"/>
                    <a:pt x="3072" y="119"/>
                  </a:cubicBezTo>
                  <a:cubicBezTo>
                    <a:pt x="2048" y="191"/>
                    <a:pt x="1024" y="262"/>
                    <a:pt x="0" y="274"/>
                  </a:cubicBezTo>
                  <a:lnTo>
                    <a:pt x="822" y="18967"/>
                  </a:lnTo>
                  <a:cubicBezTo>
                    <a:pt x="1112" y="18910"/>
                    <a:pt x="1405" y="18894"/>
                    <a:pt x="1697" y="18894"/>
                  </a:cubicBezTo>
                  <a:cubicBezTo>
                    <a:pt x="2030" y="18894"/>
                    <a:pt x="2364" y="18914"/>
                    <a:pt x="2693" y="18914"/>
                  </a:cubicBezTo>
                  <a:cubicBezTo>
                    <a:pt x="2796" y="18914"/>
                    <a:pt x="2898" y="18912"/>
                    <a:pt x="3001" y="18907"/>
                  </a:cubicBezTo>
                  <a:cubicBezTo>
                    <a:pt x="3560" y="18883"/>
                    <a:pt x="4096" y="18776"/>
                    <a:pt x="4644" y="18741"/>
                  </a:cubicBezTo>
                  <a:cubicBezTo>
                    <a:pt x="4759" y="18733"/>
                    <a:pt x="4906" y="18722"/>
                    <a:pt x="5048" y="18722"/>
                  </a:cubicBezTo>
                  <a:cubicBezTo>
                    <a:pt x="5141" y="18722"/>
                    <a:pt x="5231" y="18727"/>
                    <a:pt x="5310" y="18741"/>
                  </a:cubicBezTo>
                  <a:lnTo>
                    <a:pt x="4477" y="0"/>
                  </a:lnTo>
                  <a:close/>
                </a:path>
              </a:pathLst>
            </a:custGeom>
            <a:solidFill>
              <a:srgbClr val="FFAC58">
                <a:alpha val="72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288858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0" name="Google Shape;1530;p58"/>
          <p:cNvGrpSpPr/>
          <p:nvPr/>
        </p:nvGrpSpPr>
        <p:grpSpPr>
          <a:xfrm>
            <a:off x="842588" y="-698196"/>
            <a:ext cx="7109638" cy="6836569"/>
            <a:chOff x="7586398" y="1552100"/>
            <a:chExt cx="3148002" cy="3375750"/>
          </a:xfrm>
        </p:grpSpPr>
        <p:sp>
          <p:nvSpPr>
            <p:cNvPr id="1531" name="Google Shape;1531;p58"/>
            <p:cNvSpPr/>
            <p:nvPr/>
          </p:nvSpPr>
          <p:spPr>
            <a:xfrm>
              <a:off x="7597075" y="1552100"/>
              <a:ext cx="3137325" cy="3375750"/>
            </a:xfrm>
            <a:custGeom>
              <a:avLst/>
              <a:gdLst/>
              <a:ahLst/>
              <a:cxnLst/>
              <a:rect l="l" t="t" r="r" b="b"/>
              <a:pathLst>
                <a:path w="125493" h="135030" extrusionOk="0">
                  <a:moveTo>
                    <a:pt x="6013" y="13824"/>
                  </a:moveTo>
                  <a:cubicBezTo>
                    <a:pt x="7692" y="13824"/>
                    <a:pt x="9061" y="15193"/>
                    <a:pt x="9061" y="16884"/>
                  </a:cubicBezTo>
                  <a:cubicBezTo>
                    <a:pt x="9061" y="18563"/>
                    <a:pt x="7692" y="19932"/>
                    <a:pt x="6013" y="19932"/>
                  </a:cubicBezTo>
                  <a:cubicBezTo>
                    <a:pt x="4322" y="19932"/>
                    <a:pt x="2953" y="18563"/>
                    <a:pt x="2953" y="16884"/>
                  </a:cubicBezTo>
                  <a:cubicBezTo>
                    <a:pt x="2953" y="15193"/>
                    <a:pt x="4322" y="13824"/>
                    <a:pt x="6013" y="13824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65"/>
                    <a:pt x="7692" y="38434"/>
                    <a:pt x="6013" y="38434"/>
                  </a:cubicBezTo>
                  <a:cubicBezTo>
                    <a:pt x="4322" y="38434"/>
                    <a:pt x="2953" y="37065"/>
                    <a:pt x="2953" y="35374"/>
                  </a:cubicBezTo>
                  <a:cubicBezTo>
                    <a:pt x="2953" y="33695"/>
                    <a:pt x="4322" y="32326"/>
                    <a:pt x="6013" y="32326"/>
                  </a:cubicBezTo>
                  <a:close/>
                  <a:moveTo>
                    <a:pt x="6013" y="52483"/>
                  </a:moveTo>
                  <a:cubicBezTo>
                    <a:pt x="7692" y="52483"/>
                    <a:pt x="9061" y="53853"/>
                    <a:pt x="9061" y="55531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2" y="58579"/>
                    <a:pt x="2953" y="57210"/>
                    <a:pt x="2953" y="55531"/>
                  </a:cubicBezTo>
                  <a:cubicBezTo>
                    <a:pt x="2953" y="53853"/>
                    <a:pt x="4322" y="52483"/>
                    <a:pt x="6013" y="52483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308"/>
                    <a:pt x="7692" y="78677"/>
                    <a:pt x="6013" y="78677"/>
                  </a:cubicBezTo>
                  <a:cubicBezTo>
                    <a:pt x="4322" y="78677"/>
                    <a:pt x="2953" y="77308"/>
                    <a:pt x="2953" y="75617"/>
                  </a:cubicBezTo>
                  <a:cubicBezTo>
                    <a:pt x="2953" y="73938"/>
                    <a:pt x="4322" y="72569"/>
                    <a:pt x="6013" y="72569"/>
                  </a:cubicBezTo>
                  <a:close/>
                  <a:moveTo>
                    <a:pt x="6013" y="92810"/>
                  </a:moveTo>
                  <a:cubicBezTo>
                    <a:pt x="7692" y="92810"/>
                    <a:pt x="9061" y="94179"/>
                    <a:pt x="9061" y="95858"/>
                  </a:cubicBezTo>
                  <a:cubicBezTo>
                    <a:pt x="9061" y="97548"/>
                    <a:pt x="7692" y="98918"/>
                    <a:pt x="6013" y="98918"/>
                  </a:cubicBezTo>
                  <a:cubicBezTo>
                    <a:pt x="4322" y="98918"/>
                    <a:pt x="2953" y="97548"/>
                    <a:pt x="2953" y="95858"/>
                  </a:cubicBezTo>
                  <a:cubicBezTo>
                    <a:pt x="2953" y="94179"/>
                    <a:pt x="4322" y="92810"/>
                    <a:pt x="6013" y="92810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6"/>
                    <a:pt x="7692" y="120587"/>
                    <a:pt x="6013" y="120587"/>
                  </a:cubicBezTo>
                  <a:cubicBezTo>
                    <a:pt x="4322" y="120587"/>
                    <a:pt x="2953" y="119206"/>
                    <a:pt x="2953" y="117527"/>
                  </a:cubicBezTo>
                  <a:cubicBezTo>
                    <a:pt x="2953" y="115848"/>
                    <a:pt x="4322" y="114479"/>
                    <a:pt x="6013" y="114479"/>
                  </a:cubicBezTo>
                  <a:close/>
                  <a:moveTo>
                    <a:pt x="0" y="1"/>
                  </a:moveTo>
                  <a:lnTo>
                    <a:pt x="0" y="135029"/>
                  </a:lnTo>
                  <a:lnTo>
                    <a:pt x="125492" y="135029"/>
                  </a:lnTo>
                  <a:lnTo>
                    <a:pt x="125492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2" name="Google Shape;1532;p58"/>
            <p:cNvSpPr/>
            <p:nvPr/>
          </p:nvSpPr>
          <p:spPr>
            <a:xfrm>
              <a:off x="7586398" y="1918244"/>
              <a:ext cx="3137325" cy="2643461"/>
            </a:xfrm>
            <a:custGeom>
              <a:avLst/>
              <a:gdLst/>
              <a:ahLst/>
              <a:cxnLst/>
              <a:rect l="l" t="t" r="r" b="b"/>
              <a:pathLst>
                <a:path w="125493" h="135029" extrusionOk="0">
                  <a:moveTo>
                    <a:pt x="6013" y="13823"/>
                  </a:moveTo>
                  <a:cubicBezTo>
                    <a:pt x="7692" y="13823"/>
                    <a:pt x="9061" y="15193"/>
                    <a:pt x="9061" y="16871"/>
                  </a:cubicBezTo>
                  <a:cubicBezTo>
                    <a:pt x="9061" y="18550"/>
                    <a:pt x="7692" y="19919"/>
                    <a:pt x="6013" y="19919"/>
                  </a:cubicBezTo>
                  <a:cubicBezTo>
                    <a:pt x="4323" y="19919"/>
                    <a:pt x="2953" y="18550"/>
                    <a:pt x="2953" y="16871"/>
                  </a:cubicBezTo>
                  <a:cubicBezTo>
                    <a:pt x="2953" y="15193"/>
                    <a:pt x="4323" y="13823"/>
                    <a:pt x="6013" y="13823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52"/>
                    <a:pt x="7692" y="38422"/>
                    <a:pt x="6013" y="38422"/>
                  </a:cubicBezTo>
                  <a:cubicBezTo>
                    <a:pt x="4323" y="38422"/>
                    <a:pt x="2953" y="37052"/>
                    <a:pt x="2953" y="35374"/>
                  </a:cubicBezTo>
                  <a:cubicBezTo>
                    <a:pt x="2953" y="33695"/>
                    <a:pt x="4323" y="32326"/>
                    <a:pt x="6013" y="32326"/>
                  </a:cubicBezTo>
                  <a:close/>
                  <a:moveTo>
                    <a:pt x="6013" y="52471"/>
                  </a:moveTo>
                  <a:cubicBezTo>
                    <a:pt x="7692" y="52471"/>
                    <a:pt x="9061" y="53840"/>
                    <a:pt x="9061" y="55519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3" y="58579"/>
                    <a:pt x="2953" y="57210"/>
                    <a:pt x="2953" y="55519"/>
                  </a:cubicBezTo>
                  <a:cubicBezTo>
                    <a:pt x="2953" y="53840"/>
                    <a:pt x="4323" y="52471"/>
                    <a:pt x="6013" y="52471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295"/>
                    <a:pt x="7692" y="78665"/>
                    <a:pt x="6013" y="78665"/>
                  </a:cubicBezTo>
                  <a:cubicBezTo>
                    <a:pt x="4323" y="78665"/>
                    <a:pt x="2953" y="77295"/>
                    <a:pt x="2953" y="75617"/>
                  </a:cubicBezTo>
                  <a:cubicBezTo>
                    <a:pt x="2953" y="73938"/>
                    <a:pt x="4323" y="72569"/>
                    <a:pt x="6013" y="72569"/>
                  </a:cubicBezTo>
                  <a:close/>
                  <a:moveTo>
                    <a:pt x="6013" y="92809"/>
                  </a:moveTo>
                  <a:cubicBezTo>
                    <a:pt x="7692" y="92809"/>
                    <a:pt x="9061" y="94178"/>
                    <a:pt x="9061" y="95857"/>
                  </a:cubicBezTo>
                  <a:cubicBezTo>
                    <a:pt x="9061" y="97536"/>
                    <a:pt x="7692" y="98905"/>
                    <a:pt x="6013" y="98905"/>
                  </a:cubicBezTo>
                  <a:cubicBezTo>
                    <a:pt x="4323" y="98905"/>
                    <a:pt x="2953" y="97536"/>
                    <a:pt x="2953" y="95857"/>
                  </a:cubicBezTo>
                  <a:cubicBezTo>
                    <a:pt x="2953" y="94178"/>
                    <a:pt x="4323" y="92809"/>
                    <a:pt x="6013" y="92809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5"/>
                    <a:pt x="7692" y="120575"/>
                    <a:pt x="6013" y="120575"/>
                  </a:cubicBezTo>
                  <a:cubicBezTo>
                    <a:pt x="4323" y="120575"/>
                    <a:pt x="2953" y="119205"/>
                    <a:pt x="2953" y="117527"/>
                  </a:cubicBezTo>
                  <a:cubicBezTo>
                    <a:pt x="2953" y="115848"/>
                    <a:pt x="4323" y="114479"/>
                    <a:pt x="6013" y="114479"/>
                  </a:cubicBezTo>
                  <a:close/>
                  <a:moveTo>
                    <a:pt x="1" y="0"/>
                  </a:moveTo>
                  <a:lnTo>
                    <a:pt x="1" y="135029"/>
                  </a:lnTo>
                  <a:lnTo>
                    <a:pt x="125492" y="135029"/>
                  </a:lnTo>
                  <a:lnTo>
                    <a:pt x="12549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3" name="Google Shape;1533;p58"/>
            <p:cNvSpPr/>
            <p:nvPr/>
          </p:nvSpPr>
          <p:spPr>
            <a:xfrm>
              <a:off x="8025700" y="19090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FF86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4" name="Google Shape;1534;p58"/>
            <p:cNvSpPr/>
            <p:nvPr/>
          </p:nvSpPr>
          <p:spPr>
            <a:xfrm>
              <a:off x="8025700" y="20709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5" name="Google Shape;1535;p58"/>
            <p:cNvSpPr/>
            <p:nvPr/>
          </p:nvSpPr>
          <p:spPr>
            <a:xfrm>
              <a:off x="8025700" y="22325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6" name="Google Shape;1536;p58"/>
            <p:cNvSpPr/>
            <p:nvPr/>
          </p:nvSpPr>
          <p:spPr>
            <a:xfrm>
              <a:off x="8025700" y="23944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7" name="Google Shape;1537;p58"/>
            <p:cNvSpPr/>
            <p:nvPr/>
          </p:nvSpPr>
          <p:spPr>
            <a:xfrm>
              <a:off x="8025700" y="25564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8" name="Google Shape;1538;p58"/>
            <p:cNvSpPr/>
            <p:nvPr/>
          </p:nvSpPr>
          <p:spPr>
            <a:xfrm>
              <a:off x="8025700" y="27183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9" name="Google Shape;1539;p58"/>
            <p:cNvSpPr/>
            <p:nvPr/>
          </p:nvSpPr>
          <p:spPr>
            <a:xfrm>
              <a:off x="8025700" y="28799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0" name="Google Shape;1540;p58"/>
            <p:cNvSpPr/>
            <p:nvPr/>
          </p:nvSpPr>
          <p:spPr>
            <a:xfrm>
              <a:off x="8025700" y="30418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1" name="Google Shape;1541;p58"/>
            <p:cNvSpPr/>
            <p:nvPr/>
          </p:nvSpPr>
          <p:spPr>
            <a:xfrm>
              <a:off x="8025700" y="32038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2" name="Google Shape;1542;p58"/>
            <p:cNvSpPr/>
            <p:nvPr/>
          </p:nvSpPr>
          <p:spPr>
            <a:xfrm>
              <a:off x="8025700" y="33657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3" name="Google Shape;1543;p58"/>
            <p:cNvSpPr/>
            <p:nvPr/>
          </p:nvSpPr>
          <p:spPr>
            <a:xfrm>
              <a:off x="8025700" y="35273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4" name="Google Shape;1544;p58"/>
            <p:cNvSpPr/>
            <p:nvPr/>
          </p:nvSpPr>
          <p:spPr>
            <a:xfrm>
              <a:off x="8025700" y="36892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5" name="Google Shape;1545;p58"/>
            <p:cNvSpPr/>
            <p:nvPr/>
          </p:nvSpPr>
          <p:spPr>
            <a:xfrm>
              <a:off x="8025700" y="38512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6" name="Google Shape;1546;p58"/>
            <p:cNvSpPr/>
            <p:nvPr/>
          </p:nvSpPr>
          <p:spPr>
            <a:xfrm>
              <a:off x="8025700" y="40131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7" name="Google Shape;1547;p58"/>
            <p:cNvSpPr/>
            <p:nvPr/>
          </p:nvSpPr>
          <p:spPr>
            <a:xfrm>
              <a:off x="8025700" y="41747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1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1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8" name="Google Shape;1548;p58"/>
            <p:cNvSpPr/>
            <p:nvPr/>
          </p:nvSpPr>
          <p:spPr>
            <a:xfrm>
              <a:off x="8025700" y="43366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9" name="Google Shape;1549;p58"/>
            <p:cNvSpPr/>
            <p:nvPr/>
          </p:nvSpPr>
          <p:spPr>
            <a:xfrm>
              <a:off x="8025700" y="44986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0" name="Google Shape;1550;p58"/>
            <p:cNvSpPr/>
            <p:nvPr/>
          </p:nvSpPr>
          <p:spPr>
            <a:xfrm>
              <a:off x="8025700" y="46605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53" name="Google Shape;1553;p58"/>
          <p:cNvGrpSpPr/>
          <p:nvPr/>
        </p:nvGrpSpPr>
        <p:grpSpPr>
          <a:xfrm>
            <a:off x="-111243" y="-42367"/>
            <a:ext cx="2195223" cy="2170135"/>
            <a:chOff x="1938604" y="1358625"/>
            <a:chExt cx="1232946" cy="1174275"/>
          </a:xfrm>
        </p:grpSpPr>
        <p:sp>
          <p:nvSpPr>
            <p:cNvPr id="1554" name="Google Shape;1554;p58"/>
            <p:cNvSpPr/>
            <p:nvPr/>
          </p:nvSpPr>
          <p:spPr>
            <a:xfrm>
              <a:off x="2024050" y="1377375"/>
              <a:ext cx="1147500" cy="1155525"/>
            </a:xfrm>
            <a:custGeom>
              <a:avLst/>
              <a:gdLst/>
              <a:ahLst/>
              <a:cxnLst/>
              <a:rect l="l" t="t" r="r" b="b"/>
              <a:pathLst>
                <a:path w="45900" h="46221" extrusionOk="0">
                  <a:moveTo>
                    <a:pt x="43506" y="1"/>
                  </a:moveTo>
                  <a:lnTo>
                    <a:pt x="1" y="2704"/>
                  </a:lnTo>
                  <a:lnTo>
                    <a:pt x="2715" y="46221"/>
                  </a:lnTo>
                  <a:lnTo>
                    <a:pt x="41029" y="43828"/>
                  </a:lnTo>
                  <a:lnTo>
                    <a:pt x="45899" y="38303"/>
                  </a:lnTo>
                  <a:lnTo>
                    <a:pt x="43506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555" name="Google Shape;1555;p58"/>
                <p:cNvSpPr/>
                <p:nvPr/>
              </p:nvSpPr>
              <p:spPr>
                <a:xfrm>
                  <a:off x="2005600" y="1358625"/>
                  <a:ext cx="1147475" cy="1155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899" h="46233" extrusionOk="0">
                      <a:moveTo>
                        <a:pt x="43494" y="1"/>
                      </a:moveTo>
                      <a:lnTo>
                        <a:pt x="0" y="2715"/>
                      </a:lnTo>
                      <a:lnTo>
                        <a:pt x="2703" y="46233"/>
                      </a:lnTo>
                      <a:lnTo>
                        <a:pt x="41029" y="43828"/>
                      </a:lnTo>
                      <a:lnTo>
                        <a:pt x="45899" y="38315"/>
                      </a:lnTo>
                      <a:lnTo>
                        <a:pt x="4349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algn="ctr"/>
                  <a:r>
                    <a:rPr lang="ru-RU" sz="1800" b="1" dirty="0" smtClean="0">
                      <a:latin typeface="Bookman Old Style" panose="02050604050505020204" pitchFamily="18" charset="0"/>
                    </a:rPr>
                    <a:t>Т</a:t>
                  </a:r>
                  <a:r>
                    <a:rPr lang="uk-UA" sz="1800" b="1" dirty="0" err="1">
                      <a:latin typeface="Bookman Old Style" panose="02050604050505020204" pitchFamily="18" charset="0"/>
                    </a:rPr>
                    <a:t>отожні</a:t>
                  </a:r>
                  <a:r>
                    <a:rPr lang="uk-UA" sz="1800" b="1" dirty="0">
                      <a:latin typeface="Bookman Old Style" panose="02050604050505020204" pitchFamily="18" charset="0"/>
                    </a:rPr>
                    <a:t> перетворення виразів, що містять корінь </a:t>
                  </a:r>
                  <a:r>
                    <a:rPr lang="en-US" sz="1800" b="1" i="1" dirty="0">
                      <a:latin typeface="Bookman Old Style" panose="02050604050505020204" pitchFamily="18" charset="0"/>
                    </a:rPr>
                    <a:t>n</a:t>
                  </a:r>
                  <a:r>
                    <a:rPr lang="uk-UA" sz="1800" b="1" dirty="0">
                      <a:latin typeface="Bookman Old Style" panose="02050604050505020204" pitchFamily="18" charset="0"/>
                    </a:rPr>
                    <a:t> – го </a:t>
                  </a:r>
                  <a:r>
                    <a:rPr lang="uk-UA" sz="1800" b="1" dirty="0" err="1" smtClean="0">
                      <a:latin typeface="Bookman Old Style" panose="02050604050505020204" pitchFamily="18" charset="0"/>
                    </a:rPr>
                    <a:t>степеня</a:t>
                  </a:r>
                  <a:r>
                    <a:rPr lang="en-US" sz="1800" b="1" dirty="0" smtClean="0">
                      <a:latin typeface="Bookman Old Style" panose="02050604050505020204" pitchFamily="18" charset="0"/>
                    </a:rPr>
                    <a:t> </a:t>
                  </a:r>
                  <a:r>
                    <a:rPr lang="uk-UA" sz="1800" i="1" dirty="0" smtClean="0">
                      <a:latin typeface="Bookman Old Style" panose="02050604050505020204" pitchFamily="18" charset="0"/>
                    </a:rPr>
                    <a:t>при</a:t>
                  </a:r>
                  <a:r>
                    <a:rPr lang="uk-UA" sz="1800" b="1" dirty="0" smtClean="0">
                      <a:latin typeface="Bookman Old Style" panose="020506040505050202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1800" b="1" i="1" smtClean="0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en-US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  <m:r>
                        <a:rPr lang="en-US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en-US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𝒃</m:t>
                      </m:r>
                      <m:r>
                        <a:rPr lang="en-US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</m:oMath>
                  </a14:m>
                  <a:endParaRPr lang="uk-UA" sz="1800" dirty="0">
                    <a:latin typeface="Bookman Old Style" panose="02050604050505020204" pitchFamily="18" charset="0"/>
                  </a:endParaRPr>
                </a:p>
              </p:txBody>
            </p:sp>
          </mc:Choice>
          <mc:Fallback>
            <p:sp>
              <p:nvSpPr>
                <p:cNvPr id="1555" name="Google Shape;1555;p5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05600" y="1358625"/>
                  <a:ext cx="1147475" cy="1155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899" h="46233" extrusionOk="0">
                      <a:moveTo>
                        <a:pt x="43494" y="1"/>
                      </a:moveTo>
                      <a:lnTo>
                        <a:pt x="0" y="2715"/>
                      </a:lnTo>
                      <a:lnTo>
                        <a:pt x="2703" y="46233"/>
                      </a:lnTo>
                      <a:lnTo>
                        <a:pt x="41029" y="43828"/>
                      </a:lnTo>
                      <a:lnTo>
                        <a:pt x="45899" y="38315"/>
                      </a:lnTo>
                      <a:lnTo>
                        <a:pt x="43494" y="1"/>
                      </a:lnTo>
                      <a:close/>
                    </a:path>
                  </a:pathLst>
                </a:custGeom>
                <a:blipFill>
                  <a:blip r:embed="rId3"/>
                  <a:stretch>
                    <a:fillRect l="-299" r="-3582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556" name="Google Shape;1556;p58"/>
            <p:cNvSpPr/>
            <p:nvPr/>
          </p:nvSpPr>
          <p:spPr>
            <a:xfrm>
              <a:off x="3022975" y="2316475"/>
              <a:ext cx="130100" cy="137850"/>
            </a:xfrm>
            <a:custGeom>
              <a:avLst/>
              <a:gdLst/>
              <a:ahLst/>
              <a:cxnLst/>
              <a:rect l="l" t="t" r="r" b="b"/>
              <a:pathLst>
                <a:path w="5204" h="5514" extrusionOk="0">
                  <a:moveTo>
                    <a:pt x="5204" y="1"/>
                  </a:moveTo>
                  <a:lnTo>
                    <a:pt x="1" y="322"/>
                  </a:lnTo>
                  <a:lnTo>
                    <a:pt x="334" y="5514"/>
                  </a:lnTo>
                  <a:lnTo>
                    <a:pt x="5204" y="1"/>
                  </a:lnTo>
                  <a:close/>
                </a:path>
              </a:pathLst>
            </a:custGeom>
            <a:solidFill>
              <a:srgbClr val="FF7A5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7" name="Google Shape;1557;p58"/>
            <p:cNvSpPr/>
            <p:nvPr/>
          </p:nvSpPr>
          <p:spPr>
            <a:xfrm>
              <a:off x="1938604" y="1600218"/>
              <a:ext cx="178901" cy="474175"/>
            </a:xfrm>
            <a:custGeom>
              <a:avLst/>
              <a:gdLst/>
              <a:ahLst/>
              <a:cxnLst/>
              <a:rect l="l" t="t" r="r" b="b"/>
              <a:pathLst>
                <a:path w="5311" h="18967" extrusionOk="0">
                  <a:moveTo>
                    <a:pt x="4477" y="0"/>
                  </a:moveTo>
                  <a:cubicBezTo>
                    <a:pt x="4072" y="155"/>
                    <a:pt x="3405" y="95"/>
                    <a:pt x="3072" y="119"/>
                  </a:cubicBezTo>
                  <a:cubicBezTo>
                    <a:pt x="2048" y="191"/>
                    <a:pt x="1024" y="262"/>
                    <a:pt x="0" y="274"/>
                  </a:cubicBezTo>
                  <a:lnTo>
                    <a:pt x="822" y="18967"/>
                  </a:lnTo>
                  <a:cubicBezTo>
                    <a:pt x="1112" y="18910"/>
                    <a:pt x="1405" y="18894"/>
                    <a:pt x="1697" y="18894"/>
                  </a:cubicBezTo>
                  <a:cubicBezTo>
                    <a:pt x="2030" y="18894"/>
                    <a:pt x="2364" y="18914"/>
                    <a:pt x="2693" y="18914"/>
                  </a:cubicBezTo>
                  <a:cubicBezTo>
                    <a:pt x="2796" y="18914"/>
                    <a:pt x="2898" y="18912"/>
                    <a:pt x="3001" y="18907"/>
                  </a:cubicBezTo>
                  <a:cubicBezTo>
                    <a:pt x="3560" y="18883"/>
                    <a:pt x="4096" y="18776"/>
                    <a:pt x="4644" y="18741"/>
                  </a:cubicBezTo>
                  <a:cubicBezTo>
                    <a:pt x="4759" y="18733"/>
                    <a:pt x="4906" y="18722"/>
                    <a:pt x="5048" y="18722"/>
                  </a:cubicBezTo>
                  <a:cubicBezTo>
                    <a:pt x="5141" y="18722"/>
                    <a:pt x="5231" y="18727"/>
                    <a:pt x="5310" y="18741"/>
                  </a:cubicBezTo>
                  <a:lnTo>
                    <a:pt x="4477" y="0"/>
                  </a:lnTo>
                  <a:close/>
                </a:path>
              </a:pathLst>
            </a:custGeom>
            <a:solidFill>
              <a:srgbClr val="FFAC58">
                <a:alpha val="72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58" name="Google Shape;1558;p58"/>
          <p:cNvGrpSpPr/>
          <p:nvPr/>
        </p:nvGrpSpPr>
        <p:grpSpPr>
          <a:xfrm>
            <a:off x="1828471" y="5003247"/>
            <a:ext cx="4895399" cy="140253"/>
            <a:chOff x="4219300" y="4598600"/>
            <a:chExt cx="1867475" cy="108850"/>
          </a:xfrm>
        </p:grpSpPr>
        <p:sp>
          <p:nvSpPr>
            <p:cNvPr id="1559" name="Google Shape;1559;p58"/>
            <p:cNvSpPr/>
            <p:nvPr/>
          </p:nvSpPr>
          <p:spPr>
            <a:xfrm>
              <a:off x="4219300" y="4645675"/>
              <a:ext cx="136550" cy="61225"/>
            </a:xfrm>
            <a:custGeom>
              <a:avLst/>
              <a:gdLst/>
              <a:ahLst/>
              <a:cxnLst/>
              <a:rect l="l" t="t" r="r" b="b"/>
              <a:pathLst>
                <a:path w="5462" h="2449" extrusionOk="0">
                  <a:moveTo>
                    <a:pt x="2825" y="0"/>
                  </a:moveTo>
                  <a:cubicBezTo>
                    <a:pt x="2072" y="0"/>
                    <a:pt x="1340" y="42"/>
                    <a:pt x="587" y="63"/>
                  </a:cubicBezTo>
                  <a:cubicBezTo>
                    <a:pt x="419" y="84"/>
                    <a:pt x="315" y="168"/>
                    <a:pt x="231" y="293"/>
                  </a:cubicBezTo>
                  <a:cubicBezTo>
                    <a:pt x="64" y="565"/>
                    <a:pt x="1" y="921"/>
                    <a:pt x="1" y="1235"/>
                  </a:cubicBezTo>
                  <a:cubicBezTo>
                    <a:pt x="1" y="1465"/>
                    <a:pt x="22" y="1695"/>
                    <a:pt x="105" y="1946"/>
                  </a:cubicBezTo>
                  <a:cubicBezTo>
                    <a:pt x="210" y="2156"/>
                    <a:pt x="377" y="2448"/>
                    <a:pt x="608" y="2448"/>
                  </a:cubicBezTo>
                  <a:cubicBezTo>
                    <a:pt x="1340" y="2407"/>
                    <a:pt x="2072" y="2407"/>
                    <a:pt x="2805" y="2365"/>
                  </a:cubicBezTo>
                  <a:cubicBezTo>
                    <a:pt x="3118" y="2365"/>
                    <a:pt x="3432" y="2344"/>
                    <a:pt x="3746" y="2302"/>
                  </a:cubicBezTo>
                  <a:cubicBezTo>
                    <a:pt x="4085" y="2285"/>
                    <a:pt x="4409" y="2254"/>
                    <a:pt x="4743" y="2254"/>
                  </a:cubicBezTo>
                  <a:cubicBezTo>
                    <a:pt x="4821" y="2254"/>
                    <a:pt x="4901" y="2256"/>
                    <a:pt x="4981" y="2260"/>
                  </a:cubicBezTo>
                  <a:cubicBezTo>
                    <a:pt x="5106" y="2218"/>
                    <a:pt x="5211" y="2176"/>
                    <a:pt x="5253" y="2072"/>
                  </a:cubicBezTo>
                  <a:cubicBezTo>
                    <a:pt x="5357" y="1904"/>
                    <a:pt x="5420" y="1758"/>
                    <a:pt x="5441" y="1570"/>
                  </a:cubicBezTo>
                  <a:cubicBezTo>
                    <a:pt x="5462" y="1360"/>
                    <a:pt x="5462" y="1151"/>
                    <a:pt x="5441" y="942"/>
                  </a:cubicBezTo>
                  <a:cubicBezTo>
                    <a:pt x="5420" y="879"/>
                    <a:pt x="5399" y="754"/>
                    <a:pt x="5357" y="691"/>
                  </a:cubicBezTo>
                  <a:cubicBezTo>
                    <a:pt x="5315" y="523"/>
                    <a:pt x="5232" y="419"/>
                    <a:pt x="5127" y="314"/>
                  </a:cubicBezTo>
                  <a:cubicBezTo>
                    <a:pt x="4709" y="126"/>
                    <a:pt x="4269" y="63"/>
                    <a:pt x="3788" y="42"/>
                  </a:cubicBezTo>
                  <a:cubicBezTo>
                    <a:pt x="3516" y="42"/>
                    <a:pt x="3244" y="0"/>
                    <a:pt x="2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0" name="Google Shape;1560;p58"/>
            <p:cNvSpPr/>
            <p:nvPr/>
          </p:nvSpPr>
          <p:spPr>
            <a:xfrm>
              <a:off x="4426450" y="4667650"/>
              <a:ext cx="143875" cy="31925"/>
            </a:xfrm>
            <a:custGeom>
              <a:avLst/>
              <a:gdLst/>
              <a:ahLst/>
              <a:cxnLst/>
              <a:rect l="l" t="t" r="r" b="b"/>
              <a:pathLst>
                <a:path w="5755" h="1277" extrusionOk="0">
                  <a:moveTo>
                    <a:pt x="314" y="0"/>
                  </a:moveTo>
                  <a:cubicBezTo>
                    <a:pt x="231" y="0"/>
                    <a:pt x="189" y="42"/>
                    <a:pt x="147" y="126"/>
                  </a:cubicBezTo>
                  <a:cubicBezTo>
                    <a:pt x="42" y="251"/>
                    <a:pt x="0" y="460"/>
                    <a:pt x="0" y="628"/>
                  </a:cubicBezTo>
                  <a:cubicBezTo>
                    <a:pt x="0" y="753"/>
                    <a:pt x="42" y="879"/>
                    <a:pt x="63" y="984"/>
                  </a:cubicBezTo>
                  <a:cubicBezTo>
                    <a:pt x="84" y="1088"/>
                    <a:pt x="168" y="1256"/>
                    <a:pt x="293" y="1256"/>
                  </a:cubicBezTo>
                  <a:cubicBezTo>
                    <a:pt x="1256" y="1277"/>
                    <a:pt x="2197" y="1277"/>
                    <a:pt x="3181" y="1277"/>
                  </a:cubicBezTo>
                  <a:cubicBezTo>
                    <a:pt x="3955" y="1277"/>
                    <a:pt x="4708" y="1256"/>
                    <a:pt x="5503" y="1193"/>
                  </a:cubicBezTo>
                  <a:cubicBezTo>
                    <a:pt x="5566" y="1193"/>
                    <a:pt x="5629" y="1151"/>
                    <a:pt x="5650" y="1088"/>
                  </a:cubicBezTo>
                  <a:cubicBezTo>
                    <a:pt x="5734" y="984"/>
                    <a:pt x="5754" y="795"/>
                    <a:pt x="5754" y="670"/>
                  </a:cubicBezTo>
                  <a:cubicBezTo>
                    <a:pt x="5754" y="565"/>
                    <a:pt x="5734" y="460"/>
                    <a:pt x="5713" y="356"/>
                  </a:cubicBezTo>
                  <a:cubicBezTo>
                    <a:pt x="5671" y="272"/>
                    <a:pt x="5608" y="147"/>
                    <a:pt x="5503" y="147"/>
                  </a:cubicBezTo>
                  <a:cubicBezTo>
                    <a:pt x="4750" y="126"/>
                    <a:pt x="3976" y="63"/>
                    <a:pt x="3223" y="42"/>
                  </a:cubicBezTo>
                  <a:cubicBezTo>
                    <a:pt x="2260" y="21"/>
                    <a:pt x="1298" y="0"/>
                    <a:pt x="3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1" name="Google Shape;1561;p58"/>
            <p:cNvSpPr/>
            <p:nvPr/>
          </p:nvSpPr>
          <p:spPr>
            <a:xfrm>
              <a:off x="4645625" y="4666600"/>
              <a:ext cx="143350" cy="40850"/>
            </a:xfrm>
            <a:custGeom>
              <a:avLst/>
              <a:gdLst/>
              <a:ahLst/>
              <a:cxnLst/>
              <a:rect l="l" t="t" r="r" b="b"/>
              <a:pathLst>
                <a:path w="5734" h="1634" extrusionOk="0">
                  <a:moveTo>
                    <a:pt x="4081" y="0"/>
                  </a:moveTo>
                  <a:cubicBezTo>
                    <a:pt x="3725" y="0"/>
                    <a:pt x="3348" y="0"/>
                    <a:pt x="2972" y="42"/>
                  </a:cubicBezTo>
                  <a:cubicBezTo>
                    <a:pt x="2114" y="63"/>
                    <a:pt x="1235" y="147"/>
                    <a:pt x="356" y="210"/>
                  </a:cubicBezTo>
                  <a:cubicBezTo>
                    <a:pt x="272" y="210"/>
                    <a:pt x="210" y="272"/>
                    <a:pt x="168" y="356"/>
                  </a:cubicBezTo>
                  <a:cubicBezTo>
                    <a:pt x="63" y="502"/>
                    <a:pt x="0" y="733"/>
                    <a:pt x="0" y="921"/>
                  </a:cubicBezTo>
                  <a:cubicBezTo>
                    <a:pt x="0" y="1088"/>
                    <a:pt x="21" y="1214"/>
                    <a:pt x="84" y="1339"/>
                  </a:cubicBezTo>
                  <a:cubicBezTo>
                    <a:pt x="124" y="1439"/>
                    <a:pt x="202" y="1634"/>
                    <a:pt x="336" y="1634"/>
                  </a:cubicBezTo>
                  <a:cubicBezTo>
                    <a:pt x="343" y="1634"/>
                    <a:pt x="349" y="1633"/>
                    <a:pt x="356" y="1632"/>
                  </a:cubicBezTo>
                  <a:cubicBezTo>
                    <a:pt x="1235" y="1549"/>
                    <a:pt x="2072" y="1507"/>
                    <a:pt x="2930" y="1444"/>
                  </a:cubicBezTo>
                  <a:cubicBezTo>
                    <a:pt x="3767" y="1402"/>
                    <a:pt x="4583" y="1319"/>
                    <a:pt x="5420" y="1256"/>
                  </a:cubicBezTo>
                  <a:cubicBezTo>
                    <a:pt x="5482" y="1256"/>
                    <a:pt x="5545" y="1214"/>
                    <a:pt x="5587" y="1130"/>
                  </a:cubicBezTo>
                  <a:cubicBezTo>
                    <a:pt x="5692" y="1005"/>
                    <a:pt x="5734" y="795"/>
                    <a:pt x="5734" y="628"/>
                  </a:cubicBezTo>
                  <a:cubicBezTo>
                    <a:pt x="5734" y="502"/>
                    <a:pt x="5692" y="398"/>
                    <a:pt x="5671" y="272"/>
                  </a:cubicBezTo>
                  <a:cubicBezTo>
                    <a:pt x="5629" y="189"/>
                    <a:pt x="5545" y="63"/>
                    <a:pt x="5420" y="42"/>
                  </a:cubicBezTo>
                  <a:cubicBezTo>
                    <a:pt x="4980" y="42"/>
                    <a:pt x="4520" y="0"/>
                    <a:pt x="4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2" name="Google Shape;1562;p58"/>
            <p:cNvSpPr/>
            <p:nvPr/>
          </p:nvSpPr>
          <p:spPr>
            <a:xfrm>
              <a:off x="4868975" y="4620575"/>
              <a:ext cx="200375" cy="78000"/>
            </a:xfrm>
            <a:custGeom>
              <a:avLst/>
              <a:gdLst/>
              <a:ahLst/>
              <a:cxnLst/>
              <a:rect l="l" t="t" r="r" b="b"/>
              <a:pathLst>
                <a:path w="8015" h="3120" extrusionOk="0">
                  <a:moveTo>
                    <a:pt x="4751" y="0"/>
                  </a:moveTo>
                  <a:cubicBezTo>
                    <a:pt x="4541" y="0"/>
                    <a:pt x="4290" y="0"/>
                    <a:pt x="4081" y="21"/>
                  </a:cubicBezTo>
                  <a:cubicBezTo>
                    <a:pt x="3830" y="42"/>
                    <a:pt x="3558" y="42"/>
                    <a:pt x="3286" y="63"/>
                  </a:cubicBezTo>
                  <a:lnTo>
                    <a:pt x="2344" y="147"/>
                  </a:lnTo>
                  <a:cubicBezTo>
                    <a:pt x="2030" y="167"/>
                    <a:pt x="1717" y="230"/>
                    <a:pt x="1424" y="314"/>
                  </a:cubicBezTo>
                  <a:cubicBezTo>
                    <a:pt x="1089" y="419"/>
                    <a:pt x="775" y="523"/>
                    <a:pt x="482" y="691"/>
                  </a:cubicBezTo>
                  <a:cubicBezTo>
                    <a:pt x="315" y="795"/>
                    <a:pt x="252" y="963"/>
                    <a:pt x="168" y="1151"/>
                  </a:cubicBezTo>
                  <a:cubicBezTo>
                    <a:pt x="43" y="1486"/>
                    <a:pt x="1" y="1904"/>
                    <a:pt x="85" y="2260"/>
                  </a:cubicBezTo>
                  <a:cubicBezTo>
                    <a:pt x="138" y="2525"/>
                    <a:pt x="325" y="3120"/>
                    <a:pt x="673" y="3120"/>
                  </a:cubicBezTo>
                  <a:cubicBezTo>
                    <a:pt x="737" y="3120"/>
                    <a:pt x="805" y="3100"/>
                    <a:pt x="880" y="3055"/>
                  </a:cubicBezTo>
                  <a:cubicBezTo>
                    <a:pt x="1026" y="2950"/>
                    <a:pt x="1214" y="2867"/>
                    <a:pt x="1403" y="2783"/>
                  </a:cubicBezTo>
                  <a:cubicBezTo>
                    <a:pt x="2093" y="2574"/>
                    <a:pt x="2867" y="2574"/>
                    <a:pt x="3600" y="2511"/>
                  </a:cubicBezTo>
                  <a:lnTo>
                    <a:pt x="4918" y="2427"/>
                  </a:lnTo>
                  <a:cubicBezTo>
                    <a:pt x="5315" y="2406"/>
                    <a:pt x="5734" y="2364"/>
                    <a:pt x="6131" y="2343"/>
                  </a:cubicBezTo>
                  <a:cubicBezTo>
                    <a:pt x="6592" y="2302"/>
                    <a:pt x="7052" y="2239"/>
                    <a:pt x="7512" y="2218"/>
                  </a:cubicBezTo>
                  <a:cubicBezTo>
                    <a:pt x="7638" y="2197"/>
                    <a:pt x="7722" y="2113"/>
                    <a:pt x="7805" y="2009"/>
                  </a:cubicBezTo>
                  <a:cubicBezTo>
                    <a:pt x="7973" y="1799"/>
                    <a:pt x="8015" y="1486"/>
                    <a:pt x="8015" y="1214"/>
                  </a:cubicBezTo>
                  <a:cubicBezTo>
                    <a:pt x="8015" y="1004"/>
                    <a:pt x="7994" y="837"/>
                    <a:pt x="7910" y="649"/>
                  </a:cubicBezTo>
                  <a:cubicBezTo>
                    <a:pt x="7889" y="565"/>
                    <a:pt x="7826" y="523"/>
                    <a:pt x="7805" y="439"/>
                  </a:cubicBezTo>
                  <a:cubicBezTo>
                    <a:pt x="7722" y="335"/>
                    <a:pt x="7638" y="251"/>
                    <a:pt x="7512" y="251"/>
                  </a:cubicBezTo>
                  <a:cubicBezTo>
                    <a:pt x="7052" y="167"/>
                    <a:pt x="6571" y="63"/>
                    <a:pt x="6069" y="42"/>
                  </a:cubicBezTo>
                  <a:cubicBezTo>
                    <a:pt x="5713" y="21"/>
                    <a:pt x="5378" y="0"/>
                    <a:pt x="50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3" name="Google Shape;1563;p58"/>
            <p:cNvSpPr/>
            <p:nvPr/>
          </p:nvSpPr>
          <p:spPr>
            <a:xfrm>
              <a:off x="5106475" y="4612200"/>
              <a:ext cx="153800" cy="59750"/>
            </a:xfrm>
            <a:custGeom>
              <a:avLst/>
              <a:gdLst/>
              <a:ahLst/>
              <a:cxnLst/>
              <a:rect l="l" t="t" r="r" b="b"/>
              <a:pathLst>
                <a:path w="6152" h="2390" extrusionOk="0">
                  <a:moveTo>
                    <a:pt x="2762" y="0"/>
                  </a:moveTo>
                  <a:cubicBezTo>
                    <a:pt x="2595" y="0"/>
                    <a:pt x="2448" y="42"/>
                    <a:pt x="2281" y="42"/>
                  </a:cubicBezTo>
                  <a:cubicBezTo>
                    <a:pt x="1716" y="63"/>
                    <a:pt x="1130" y="84"/>
                    <a:pt x="586" y="147"/>
                  </a:cubicBezTo>
                  <a:cubicBezTo>
                    <a:pt x="419" y="168"/>
                    <a:pt x="314" y="210"/>
                    <a:pt x="251" y="356"/>
                  </a:cubicBezTo>
                  <a:cubicBezTo>
                    <a:pt x="63" y="586"/>
                    <a:pt x="0" y="942"/>
                    <a:pt x="0" y="1256"/>
                  </a:cubicBezTo>
                  <a:cubicBezTo>
                    <a:pt x="0" y="1507"/>
                    <a:pt x="42" y="1716"/>
                    <a:pt x="105" y="1925"/>
                  </a:cubicBezTo>
                  <a:cubicBezTo>
                    <a:pt x="183" y="2102"/>
                    <a:pt x="336" y="2389"/>
                    <a:pt x="544" y="2389"/>
                  </a:cubicBezTo>
                  <a:cubicBezTo>
                    <a:pt x="558" y="2389"/>
                    <a:pt x="572" y="2388"/>
                    <a:pt x="586" y="2386"/>
                  </a:cubicBezTo>
                  <a:cubicBezTo>
                    <a:pt x="1507" y="2323"/>
                    <a:pt x="2448" y="2260"/>
                    <a:pt x="3348" y="2218"/>
                  </a:cubicBezTo>
                  <a:cubicBezTo>
                    <a:pt x="3746" y="2176"/>
                    <a:pt x="4122" y="2155"/>
                    <a:pt x="4499" y="2134"/>
                  </a:cubicBezTo>
                  <a:cubicBezTo>
                    <a:pt x="4896" y="2114"/>
                    <a:pt x="5315" y="2051"/>
                    <a:pt x="5712" y="2051"/>
                  </a:cubicBezTo>
                  <a:cubicBezTo>
                    <a:pt x="5817" y="2051"/>
                    <a:pt x="5922" y="1967"/>
                    <a:pt x="5963" y="1862"/>
                  </a:cubicBezTo>
                  <a:cubicBezTo>
                    <a:pt x="6131" y="1653"/>
                    <a:pt x="6152" y="1381"/>
                    <a:pt x="6152" y="1130"/>
                  </a:cubicBezTo>
                  <a:cubicBezTo>
                    <a:pt x="6152" y="963"/>
                    <a:pt x="6131" y="774"/>
                    <a:pt x="6068" y="607"/>
                  </a:cubicBezTo>
                  <a:cubicBezTo>
                    <a:pt x="6047" y="565"/>
                    <a:pt x="6026" y="482"/>
                    <a:pt x="5963" y="440"/>
                  </a:cubicBezTo>
                  <a:cubicBezTo>
                    <a:pt x="5922" y="335"/>
                    <a:pt x="5817" y="272"/>
                    <a:pt x="5712" y="251"/>
                  </a:cubicBezTo>
                  <a:cubicBezTo>
                    <a:pt x="5315" y="147"/>
                    <a:pt x="4917" y="84"/>
                    <a:pt x="4499" y="63"/>
                  </a:cubicBezTo>
                  <a:cubicBezTo>
                    <a:pt x="4143" y="42"/>
                    <a:pt x="3766" y="0"/>
                    <a:pt x="341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4" name="Google Shape;1564;p58"/>
            <p:cNvSpPr/>
            <p:nvPr/>
          </p:nvSpPr>
          <p:spPr>
            <a:xfrm>
              <a:off x="5330350" y="4621600"/>
              <a:ext cx="143875" cy="44500"/>
            </a:xfrm>
            <a:custGeom>
              <a:avLst/>
              <a:gdLst/>
              <a:ahLst/>
              <a:cxnLst/>
              <a:rect l="l" t="t" r="r" b="b"/>
              <a:pathLst>
                <a:path w="5755" h="1780" extrusionOk="0">
                  <a:moveTo>
                    <a:pt x="440" y="1"/>
                  </a:moveTo>
                  <a:cubicBezTo>
                    <a:pt x="335" y="1"/>
                    <a:pt x="231" y="85"/>
                    <a:pt x="168" y="168"/>
                  </a:cubicBezTo>
                  <a:cubicBezTo>
                    <a:pt x="42" y="336"/>
                    <a:pt x="0" y="629"/>
                    <a:pt x="0" y="859"/>
                  </a:cubicBezTo>
                  <a:cubicBezTo>
                    <a:pt x="0" y="1047"/>
                    <a:pt x="21" y="1214"/>
                    <a:pt x="63" y="1382"/>
                  </a:cubicBezTo>
                  <a:cubicBezTo>
                    <a:pt x="126" y="1549"/>
                    <a:pt x="231" y="1758"/>
                    <a:pt x="440" y="1758"/>
                  </a:cubicBezTo>
                  <a:cubicBezTo>
                    <a:pt x="1319" y="1758"/>
                    <a:pt x="2197" y="1758"/>
                    <a:pt x="3076" y="1779"/>
                  </a:cubicBezTo>
                  <a:cubicBezTo>
                    <a:pt x="3830" y="1779"/>
                    <a:pt x="4604" y="1738"/>
                    <a:pt x="5357" y="1675"/>
                  </a:cubicBezTo>
                  <a:cubicBezTo>
                    <a:pt x="5462" y="1675"/>
                    <a:pt x="5545" y="1633"/>
                    <a:pt x="5587" y="1528"/>
                  </a:cubicBezTo>
                  <a:cubicBezTo>
                    <a:pt x="5713" y="1361"/>
                    <a:pt x="5754" y="1110"/>
                    <a:pt x="5754" y="901"/>
                  </a:cubicBezTo>
                  <a:cubicBezTo>
                    <a:pt x="5754" y="733"/>
                    <a:pt x="5713" y="587"/>
                    <a:pt x="5671" y="440"/>
                  </a:cubicBezTo>
                  <a:cubicBezTo>
                    <a:pt x="5587" y="315"/>
                    <a:pt x="5524" y="168"/>
                    <a:pt x="5357" y="126"/>
                  </a:cubicBezTo>
                  <a:cubicBezTo>
                    <a:pt x="4604" y="85"/>
                    <a:pt x="3871" y="1"/>
                    <a:pt x="311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5" name="Google Shape;1565;p58"/>
            <p:cNvSpPr/>
            <p:nvPr/>
          </p:nvSpPr>
          <p:spPr>
            <a:xfrm>
              <a:off x="5555275" y="4613775"/>
              <a:ext cx="193050" cy="56900"/>
            </a:xfrm>
            <a:custGeom>
              <a:avLst/>
              <a:gdLst/>
              <a:ahLst/>
              <a:cxnLst/>
              <a:rect l="l" t="t" r="r" b="b"/>
              <a:pathLst>
                <a:path w="7722" h="2276" extrusionOk="0">
                  <a:moveTo>
                    <a:pt x="566" y="0"/>
                  </a:moveTo>
                  <a:cubicBezTo>
                    <a:pt x="419" y="21"/>
                    <a:pt x="315" y="84"/>
                    <a:pt x="231" y="209"/>
                  </a:cubicBezTo>
                  <a:cubicBezTo>
                    <a:pt x="42" y="481"/>
                    <a:pt x="1" y="816"/>
                    <a:pt x="1" y="1130"/>
                  </a:cubicBezTo>
                  <a:cubicBezTo>
                    <a:pt x="1" y="1360"/>
                    <a:pt x="22" y="1569"/>
                    <a:pt x="105" y="1779"/>
                  </a:cubicBezTo>
                  <a:cubicBezTo>
                    <a:pt x="189" y="1967"/>
                    <a:pt x="315" y="2260"/>
                    <a:pt x="545" y="2260"/>
                  </a:cubicBezTo>
                  <a:cubicBezTo>
                    <a:pt x="1162" y="2270"/>
                    <a:pt x="1779" y="2275"/>
                    <a:pt x="2399" y="2275"/>
                  </a:cubicBezTo>
                  <a:cubicBezTo>
                    <a:pt x="3019" y="2275"/>
                    <a:pt x="3641" y="2270"/>
                    <a:pt x="4269" y="2260"/>
                  </a:cubicBezTo>
                  <a:cubicBezTo>
                    <a:pt x="5252" y="2218"/>
                    <a:pt x="6278" y="2155"/>
                    <a:pt x="7261" y="1988"/>
                  </a:cubicBezTo>
                  <a:cubicBezTo>
                    <a:pt x="7638" y="1967"/>
                    <a:pt x="7721" y="1444"/>
                    <a:pt x="7721" y="1151"/>
                  </a:cubicBezTo>
                  <a:cubicBezTo>
                    <a:pt x="7721" y="858"/>
                    <a:pt x="7638" y="335"/>
                    <a:pt x="7303" y="293"/>
                  </a:cubicBezTo>
                  <a:cubicBezTo>
                    <a:pt x="6299" y="167"/>
                    <a:pt x="5315" y="84"/>
                    <a:pt x="4290" y="63"/>
                  </a:cubicBezTo>
                  <a:cubicBezTo>
                    <a:pt x="3055" y="21"/>
                    <a:pt x="1821" y="21"/>
                    <a:pt x="56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6" name="Google Shape;1566;p58"/>
            <p:cNvSpPr/>
            <p:nvPr/>
          </p:nvSpPr>
          <p:spPr>
            <a:xfrm>
              <a:off x="5821525" y="4598600"/>
              <a:ext cx="174225" cy="74850"/>
            </a:xfrm>
            <a:custGeom>
              <a:avLst/>
              <a:gdLst/>
              <a:ahLst/>
              <a:cxnLst/>
              <a:rect l="l" t="t" r="r" b="b"/>
              <a:pathLst>
                <a:path w="6969" h="2994" extrusionOk="0">
                  <a:moveTo>
                    <a:pt x="5022" y="0"/>
                  </a:moveTo>
                  <a:cubicBezTo>
                    <a:pt x="4625" y="0"/>
                    <a:pt x="4227" y="63"/>
                    <a:pt x="3872" y="84"/>
                  </a:cubicBezTo>
                  <a:cubicBezTo>
                    <a:pt x="2784" y="168"/>
                    <a:pt x="1717" y="272"/>
                    <a:pt x="649" y="398"/>
                  </a:cubicBezTo>
                  <a:cubicBezTo>
                    <a:pt x="482" y="419"/>
                    <a:pt x="356" y="502"/>
                    <a:pt x="252" y="670"/>
                  </a:cubicBezTo>
                  <a:cubicBezTo>
                    <a:pt x="43" y="942"/>
                    <a:pt x="1" y="1360"/>
                    <a:pt x="1" y="1716"/>
                  </a:cubicBezTo>
                  <a:cubicBezTo>
                    <a:pt x="1" y="1967"/>
                    <a:pt x="22" y="2239"/>
                    <a:pt x="126" y="2469"/>
                  </a:cubicBezTo>
                  <a:cubicBezTo>
                    <a:pt x="167" y="2652"/>
                    <a:pt x="346" y="2993"/>
                    <a:pt x="606" y="2993"/>
                  </a:cubicBezTo>
                  <a:cubicBezTo>
                    <a:pt x="613" y="2993"/>
                    <a:pt x="621" y="2993"/>
                    <a:pt x="628" y="2992"/>
                  </a:cubicBezTo>
                  <a:cubicBezTo>
                    <a:pt x="1675" y="2867"/>
                    <a:pt x="2742" y="2783"/>
                    <a:pt x="3788" y="2699"/>
                  </a:cubicBezTo>
                  <a:lnTo>
                    <a:pt x="4960" y="2616"/>
                  </a:lnTo>
                  <a:cubicBezTo>
                    <a:pt x="5441" y="2574"/>
                    <a:pt x="5901" y="2511"/>
                    <a:pt x="6403" y="2511"/>
                  </a:cubicBezTo>
                  <a:cubicBezTo>
                    <a:pt x="6550" y="2490"/>
                    <a:pt x="6654" y="2406"/>
                    <a:pt x="6738" y="2281"/>
                  </a:cubicBezTo>
                  <a:cubicBezTo>
                    <a:pt x="6926" y="2030"/>
                    <a:pt x="6968" y="1632"/>
                    <a:pt x="6968" y="1318"/>
                  </a:cubicBezTo>
                  <a:cubicBezTo>
                    <a:pt x="6968" y="1088"/>
                    <a:pt x="6947" y="837"/>
                    <a:pt x="6864" y="607"/>
                  </a:cubicBezTo>
                  <a:cubicBezTo>
                    <a:pt x="6822" y="523"/>
                    <a:pt x="6801" y="419"/>
                    <a:pt x="6738" y="356"/>
                  </a:cubicBezTo>
                  <a:cubicBezTo>
                    <a:pt x="6654" y="209"/>
                    <a:pt x="6529" y="147"/>
                    <a:pt x="6403" y="105"/>
                  </a:cubicBezTo>
                  <a:cubicBezTo>
                    <a:pt x="6006" y="0"/>
                    <a:pt x="5587" y="0"/>
                    <a:pt x="519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7" name="Google Shape;1567;p58"/>
            <p:cNvSpPr/>
            <p:nvPr/>
          </p:nvSpPr>
          <p:spPr>
            <a:xfrm>
              <a:off x="6025525" y="4608000"/>
              <a:ext cx="61250" cy="47100"/>
            </a:xfrm>
            <a:custGeom>
              <a:avLst/>
              <a:gdLst/>
              <a:ahLst/>
              <a:cxnLst/>
              <a:rect l="l" t="t" r="r" b="b"/>
              <a:pathLst>
                <a:path w="2450" h="1884" extrusionOk="0">
                  <a:moveTo>
                    <a:pt x="440" y="1"/>
                  </a:moveTo>
                  <a:cubicBezTo>
                    <a:pt x="315" y="22"/>
                    <a:pt x="231" y="85"/>
                    <a:pt x="168" y="189"/>
                  </a:cubicBezTo>
                  <a:cubicBezTo>
                    <a:pt x="22" y="398"/>
                    <a:pt x="1" y="670"/>
                    <a:pt x="1" y="942"/>
                  </a:cubicBezTo>
                  <a:cubicBezTo>
                    <a:pt x="1" y="1131"/>
                    <a:pt x="22" y="1298"/>
                    <a:pt x="64" y="1486"/>
                  </a:cubicBezTo>
                  <a:cubicBezTo>
                    <a:pt x="127" y="1654"/>
                    <a:pt x="252" y="1884"/>
                    <a:pt x="440" y="1884"/>
                  </a:cubicBezTo>
                  <a:cubicBezTo>
                    <a:pt x="963" y="1884"/>
                    <a:pt x="1487" y="1863"/>
                    <a:pt x="2010" y="1800"/>
                  </a:cubicBezTo>
                  <a:cubicBezTo>
                    <a:pt x="2114" y="1800"/>
                    <a:pt x="2198" y="1717"/>
                    <a:pt x="2261" y="1654"/>
                  </a:cubicBezTo>
                  <a:cubicBezTo>
                    <a:pt x="2386" y="1466"/>
                    <a:pt x="2449" y="1173"/>
                    <a:pt x="2449" y="963"/>
                  </a:cubicBezTo>
                  <a:cubicBezTo>
                    <a:pt x="2449" y="670"/>
                    <a:pt x="2365" y="126"/>
                    <a:pt x="2010" y="85"/>
                  </a:cubicBezTo>
                  <a:cubicBezTo>
                    <a:pt x="1487" y="22"/>
                    <a:pt x="963" y="1"/>
                    <a:pt x="44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13" name="Google Shape;1513;p58"/>
          <p:cNvGrpSpPr/>
          <p:nvPr/>
        </p:nvGrpSpPr>
        <p:grpSpPr>
          <a:xfrm rot="1291550">
            <a:off x="7109350" y="2883966"/>
            <a:ext cx="2061627" cy="2430214"/>
            <a:chOff x="510707" y="1257998"/>
            <a:chExt cx="5348578" cy="6034732"/>
          </a:xfrm>
        </p:grpSpPr>
        <p:grpSp>
          <p:nvGrpSpPr>
            <p:cNvPr id="1514" name="Google Shape;1514;p58"/>
            <p:cNvGrpSpPr/>
            <p:nvPr/>
          </p:nvGrpSpPr>
          <p:grpSpPr>
            <a:xfrm rot="-179539">
              <a:off x="658094" y="1385968"/>
              <a:ext cx="5053805" cy="5778793"/>
              <a:chOff x="1732250" y="435101"/>
              <a:chExt cx="5053990" cy="5779004"/>
            </a:xfrm>
          </p:grpSpPr>
          <p:sp>
            <p:nvSpPr>
              <p:cNvPr id="1515" name="Google Shape;1515;p58"/>
              <p:cNvSpPr/>
              <p:nvPr/>
            </p:nvSpPr>
            <p:spPr>
              <a:xfrm>
                <a:off x="2124240" y="542605"/>
                <a:ext cx="4662000" cy="5671500"/>
              </a:xfrm>
              <a:prstGeom prst="roundRect">
                <a:avLst>
                  <a:gd name="adj" fmla="val 1372"/>
                </a:avLst>
              </a:prstGeom>
              <a:solidFill>
                <a:srgbClr val="918C7F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6" name="Google Shape;1516;p58"/>
              <p:cNvSpPr/>
              <p:nvPr/>
            </p:nvSpPr>
            <p:spPr>
              <a:xfrm>
                <a:off x="2008462" y="435101"/>
                <a:ext cx="4662000" cy="5671500"/>
              </a:xfrm>
              <a:prstGeom prst="roundRect">
                <a:avLst>
                  <a:gd name="adj" fmla="val 1372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7" name="Google Shape;1517;p58"/>
              <p:cNvSpPr/>
              <p:nvPr/>
            </p:nvSpPr>
            <p:spPr>
              <a:xfrm>
                <a:off x="2258861" y="940350"/>
                <a:ext cx="266210" cy="266210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097" extrusionOk="0">
                    <a:moveTo>
                      <a:pt x="3048" y="1"/>
                    </a:moveTo>
                    <a:cubicBezTo>
                      <a:pt x="1358" y="1"/>
                      <a:pt x="0" y="1358"/>
                      <a:pt x="0" y="3049"/>
                    </a:cubicBezTo>
                    <a:cubicBezTo>
                      <a:pt x="0" y="4740"/>
                      <a:pt x="1358" y="6097"/>
                      <a:pt x="3048" y="6097"/>
                    </a:cubicBezTo>
                    <a:cubicBezTo>
                      <a:pt x="4739" y="6097"/>
                      <a:pt x="6096" y="4740"/>
                      <a:pt x="6096" y="3049"/>
                    </a:cubicBezTo>
                    <a:cubicBezTo>
                      <a:pt x="6096" y="1358"/>
                      <a:pt x="4739" y="1"/>
                      <a:pt x="30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8" name="Google Shape;1518;p58"/>
              <p:cNvSpPr/>
              <p:nvPr/>
            </p:nvSpPr>
            <p:spPr>
              <a:xfrm>
                <a:off x="2258861" y="1747713"/>
                <a:ext cx="266210" cy="266734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109" extrusionOk="0">
                    <a:moveTo>
                      <a:pt x="3048" y="0"/>
                    </a:moveTo>
                    <a:cubicBezTo>
                      <a:pt x="1358" y="0"/>
                      <a:pt x="0" y="1369"/>
                      <a:pt x="0" y="3060"/>
                    </a:cubicBezTo>
                    <a:cubicBezTo>
                      <a:pt x="0" y="4739"/>
                      <a:pt x="1358" y="6108"/>
                      <a:pt x="3048" y="6108"/>
                    </a:cubicBezTo>
                    <a:cubicBezTo>
                      <a:pt x="4739" y="6108"/>
                      <a:pt x="6096" y="4739"/>
                      <a:pt x="6096" y="3060"/>
                    </a:cubicBezTo>
                    <a:cubicBezTo>
                      <a:pt x="6096" y="1369"/>
                      <a:pt x="4739" y="0"/>
                      <a:pt x="30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9" name="Google Shape;1519;p58"/>
              <p:cNvSpPr/>
              <p:nvPr/>
            </p:nvSpPr>
            <p:spPr>
              <a:xfrm>
                <a:off x="2258861" y="2627818"/>
                <a:ext cx="266210" cy="266734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109" extrusionOk="0">
                    <a:moveTo>
                      <a:pt x="3048" y="0"/>
                    </a:moveTo>
                    <a:cubicBezTo>
                      <a:pt x="1358" y="0"/>
                      <a:pt x="0" y="1370"/>
                      <a:pt x="0" y="3048"/>
                    </a:cubicBezTo>
                    <a:cubicBezTo>
                      <a:pt x="0" y="4739"/>
                      <a:pt x="1358" y="6108"/>
                      <a:pt x="3048" y="6108"/>
                    </a:cubicBezTo>
                    <a:cubicBezTo>
                      <a:pt x="4739" y="6108"/>
                      <a:pt x="6096" y="4739"/>
                      <a:pt x="6096" y="3048"/>
                    </a:cubicBezTo>
                    <a:cubicBezTo>
                      <a:pt x="6096" y="1370"/>
                      <a:pt x="4739" y="0"/>
                      <a:pt x="30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0" name="Google Shape;1520;p58"/>
              <p:cNvSpPr/>
              <p:nvPr/>
            </p:nvSpPr>
            <p:spPr>
              <a:xfrm>
                <a:off x="2258861" y="3505348"/>
                <a:ext cx="266210" cy="266210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097" extrusionOk="0">
                    <a:moveTo>
                      <a:pt x="3048" y="0"/>
                    </a:moveTo>
                    <a:cubicBezTo>
                      <a:pt x="1358" y="0"/>
                      <a:pt x="0" y="1358"/>
                      <a:pt x="0" y="3048"/>
                    </a:cubicBezTo>
                    <a:cubicBezTo>
                      <a:pt x="0" y="4727"/>
                      <a:pt x="1358" y="6096"/>
                      <a:pt x="3048" y="6096"/>
                    </a:cubicBezTo>
                    <a:cubicBezTo>
                      <a:pt x="4739" y="6096"/>
                      <a:pt x="6096" y="4727"/>
                      <a:pt x="6096" y="3048"/>
                    </a:cubicBezTo>
                    <a:cubicBezTo>
                      <a:pt x="6096" y="1358"/>
                      <a:pt x="4739" y="0"/>
                      <a:pt x="30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1" name="Google Shape;1521;p58"/>
              <p:cNvSpPr/>
              <p:nvPr/>
            </p:nvSpPr>
            <p:spPr>
              <a:xfrm>
                <a:off x="2258861" y="4389077"/>
                <a:ext cx="266210" cy="266210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097" extrusionOk="0">
                    <a:moveTo>
                      <a:pt x="3048" y="1"/>
                    </a:moveTo>
                    <a:cubicBezTo>
                      <a:pt x="1358" y="1"/>
                      <a:pt x="0" y="1358"/>
                      <a:pt x="0" y="3049"/>
                    </a:cubicBezTo>
                    <a:cubicBezTo>
                      <a:pt x="0" y="4728"/>
                      <a:pt x="1358" y="6097"/>
                      <a:pt x="3048" y="6097"/>
                    </a:cubicBezTo>
                    <a:cubicBezTo>
                      <a:pt x="4739" y="6097"/>
                      <a:pt x="6096" y="4728"/>
                      <a:pt x="6096" y="3049"/>
                    </a:cubicBezTo>
                    <a:cubicBezTo>
                      <a:pt x="6096" y="1358"/>
                      <a:pt x="4739" y="1"/>
                      <a:pt x="30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2" name="Google Shape;1522;p58"/>
              <p:cNvSpPr/>
              <p:nvPr/>
            </p:nvSpPr>
            <p:spPr>
              <a:xfrm>
                <a:off x="2258861" y="5334720"/>
                <a:ext cx="266210" cy="266734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109" extrusionOk="0">
                    <a:moveTo>
                      <a:pt x="3048" y="0"/>
                    </a:moveTo>
                    <a:cubicBezTo>
                      <a:pt x="1358" y="0"/>
                      <a:pt x="0" y="1369"/>
                      <a:pt x="0" y="3060"/>
                    </a:cubicBezTo>
                    <a:cubicBezTo>
                      <a:pt x="0" y="4739"/>
                      <a:pt x="1358" y="6108"/>
                      <a:pt x="3048" y="6108"/>
                    </a:cubicBezTo>
                    <a:cubicBezTo>
                      <a:pt x="4739" y="6108"/>
                      <a:pt x="6096" y="4739"/>
                      <a:pt x="6096" y="3060"/>
                    </a:cubicBezTo>
                    <a:cubicBezTo>
                      <a:pt x="6096" y="1369"/>
                      <a:pt x="4739" y="0"/>
                      <a:pt x="30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3" name="Google Shape;1523;p58"/>
              <p:cNvSpPr/>
              <p:nvPr/>
            </p:nvSpPr>
            <p:spPr>
              <a:xfrm>
                <a:off x="1732250" y="1000167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8"/>
                      <a:pt x="0" y="1655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55"/>
                    </a:cubicBezTo>
                    <a:cubicBezTo>
                      <a:pt x="15764" y="738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4" name="Google Shape;1524;p58"/>
              <p:cNvSpPr/>
              <p:nvPr/>
            </p:nvSpPr>
            <p:spPr>
              <a:xfrm>
                <a:off x="1732250" y="1808535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8"/>
                      <a:pt x="0" y="1655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55"/>
                    </a:cubicBezTo>
                    <a:cubicBezTo>
                      <a:pt x="15764" y="738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5" name="Google Shape;1525;p58"/>
              <p:cNvSpPr/>
              <p:nvPr/>
            </p:nvSpPr>
            <p:spPr>
              <a:xfrm>
                <a:off x="1732250" y="2689164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9"/>
                      <a:pt x="0" y="1643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43"/>
                    </a:cubicBezTo>
                    <a:cubicBezTo>
                      <a:pt x="15764" y="739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6" name="Google Shape;1526;p58"/>
              <p:cNvSpPr/>
              <p:nvPr/>
            </p:nvSpPr>
            <p:spPr>
              <a:xfrm>
                <a:off x="1732250" y="3566170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8"/>
                      <a:pt x="0" y="1655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55"/>
                    </a:cubicBezTo>
                    <a:cubicBezTo>
                      <a:pt x="15764" y="738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7" name="Google Shape;1527;p58"/>
              <p:cNvSpPr/>
              <p:nvPr/>
            </p:nvSpPr>
            <p:spPr>
              <a:xfrm>
                <a:off x="1732250" y="4449375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1"/>
                    </a:moveTo>
                    <a:cubicBezTo>
                      <a:pt x="750" y="1"/>
                      <a:pt x="0" y="739"/>
                      <a:pt x="0" y="1656"/>
                    </a:cubicBezTo>
                    <a:cubicBezTo>
                      <a:pt x="0" y="2561"/>
                      <a:pt x="750" y="3299"/>
                      <a:pt x="1655" y="3299"/>
                    </a:cubicBezTo>
                    <a:lnTo>
                      <a:pt x="14109" y="3299"/>
                    </a:lnTo>
                    <a:cubicBezTo>
                      <a:pt x="15038" y="3299"/>
                      <a:pt x="15776" y="2561"/>
                      <a:pt x="15764" y="1656"/>
                    </a:cubicBezTo>
                    <a:cubicBezTo>
                      <a:pt x="15764" y="739"/>
                      <a:pt x="15026" y="1"/>
                      <a:pt x="14109" y="1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8" name="Google Shape;1528;p58"/>
              <p:cNvSpPr/>
              <p:nvPr/>
            </p:nvSpPr>
            <p:spPr>
              <a:xfrm>
                <a:off x="1732250" y="5395541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8"/>
                      <a:pt x="0" y="1655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55"/>
                    </a:cubicBezTo>
                    <a:cubicBezTo>
                      <a:pt x="15764" y="738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529" name="Google Shape;1529;p58"/>
            <p:cNvSpPr/>
            <p:nvPr/>
          </p:nvSpPr>
          <p:spPr>
            <a:xfrm rot="-179577">
              <a:off x="1674585" y="2082218"/>
              <a:ext cx="3450212" cy="2069661"/>
            </a:xfrm>
            <a:custGeom>
              <a:avLst/>
              <a:gdLst/>
              <a:ahLst/>
              <a:cxnLst/>
              <a:rect l="l" t="t" r="r" b="b"/>
              <a:pathLst>
                <a:path w="72713" h="41029" extrusionOk="0">
                  <a:moveTo>
                    <a:pt x="3478" y="0"/>
                  </a:moveTo>
                  <a:lnTo>
                    <a:pt x="1251" y="905"/>
                  </a:lnTo>
                  <a:lnTo>
                    <a:pt x="1" y="417"/>
                  </a:lnTo>
                  <a:lnTo>
                    <a:pt x="1" y="39433"/>
                  </a:lnTo>
                  <a:lnTo>
                    <a:pt x="1" y="40207"/>
                  </a:lnTo>
                  <a:lnTo>
                    <a:pt x="215" y="40124"/>
                  </a:lnTo>
                  <a:lnTo>
                    <a:pt x="2442" y="41029"/>
                  </a:lnTo>
                  <a:lnTo>
                    <a:pt x="4668" y="40124"/>
                  </a:lnTo>
                  <a:lnTo>
                    <a:pt x="6895" y="41029"/>
                  </a:lnTo>
                  <a:lnTo>
                    <a:pt x="9121" y="40124"/>
                  </a:lnTo>
                  <a:lnTo>
                    <a:pt x="11348" y="41029"/>
                  </a:lnTo>
                  <a:lnTo>
                    <a:pt x="13574" y="40124"/>
                  </a:lnTo>
                  <a:lnTo>
                    <a:pt x="15801" y="41029"/>
                  </a:lnTo>
                  <a:lnTo>
                    <a:pt x="18027" y="40124"/>
                  </a:lnTo>
                  <a:lnTo>
                    <a:pt x="20253" y="41029"/>
                  </a:lnTo>
                  <a:lnTo>
                    <a:pt x="22480" y="40124"/>
                  </a:lnTo>
                  <a:lnTo>
                    <a:pt x="24706" y="41029"/>
                  </a:lnTo>
                  <a:lnTo>
                    <a:pt x="26933" y="40124"/>
                  </a:lnTo>
                  <a:lnTo>
                    <a:pt x="29159" y="41029"/>
                  </a:lnTo>
                  <a:lnTo>
                    <a:pt x="31386" y="40124"/>
                  </a:lnTo>
                  <a:lnTo>
                    <a:pt x="33612" y="41029"/>
                  </a:lnTo>
                  <a:lnTo>
                    <a:pt x="35851" y="40124"/>
                  </a:lnTo>
                  <a:lnTo>
                    <a:pt x="38077" y="41029"/>
                  </a:lnTo>
                  <a:lnTo>
                    <a:pt x="40304" y="40124"/>
                  </a:lnTo>
                  <a:lnTo>
                    <a:pt x="42530" y="41029"/>
                  </a:lnTo>
                  <a:lnTo>
                    <a:pt x="44757" y="40124"/>
                  </a:lnTo>
                  <a:lnTo>
                    <a:pt x="46983" y="41029"/>
                  </a:lnTo>
                  <a:lnTo>
                    <a:pt x="49209" y="40124"/>
                  </a:lnTo>
                  <a:lnTo>
                    <a:pt x="51436" y="41029"/>
                  </a:lnTo>
                  <a:lnTo>
                    <a:pt x="53662" y="40124"/>
                  </a:lnTo>
                  <a:lnTo>
                    <a:pt x="55889" y="41029"/>
                  </a:lnTo>
                  <a:lnTo>
                    <a:pt x="58115" y="40124"/>
                  </a:lnTo>
                  <a:lnTo>
                    <a:pt x="60342" y="41029"/>
                  </a:lnTo>
                  <a:lnTo>
                    <a:pt x="62568" y="40124"/>
                  </a:lnTo>
                  <a:lnTo>
                    <a:pt x="64795" y="41029"/>
                  </a:lnTo>
                  <a:lnTo>
                    <a:pt x="67021" y="40124"/>
                  </a:lnTo>
                  <a:lnTo>
                    <a:pt x="69248" y="41029"/>
                  </a:lnTo>
                  <a:lnTo>
                    <a:pt x="71474" y="40124"/>
                  </a:lnTo>
                  <a:lnTo>
                    <a:pt x="72712" y="40612"/>
                  </a:lnTo>
                  <a:lnTo>
                    <a:pt x="72712" y="822"/>
                  </a:lnTo>
                  <a:lnTo>
                    <a:pt x="72510" y="905"/>
                  </a:lnTo>
                  <a:lnTo>
                    <a:pt x="70284" y="0"/>
                  </a:lnTo>
                  <a:lnTo>
                    <a:pt x="68057" y="905"/>
                  </a:lnTo>
                  <a:lnTo>
                    <a:pt x="65831" y="0"/>
                  </a:lnTo>
                  <a:lnTo>
                    <a:pt x="63604" y="905"/>
                  </a:lnTo>
                  <a:lnTo>
                    <a:pt x="61378" y="0"/>
                  </a:lnTo>
                  <a:lnTo>
                    <a:pt x="59151" y="905"/>
                  </a:lnTo>
                  <a:lnTo>
                    <a:pt x="56925" y="0"/>
                  </a:lnTo>
                  <a:lnTo>
                    <a:pt x="54698" y="905"/>
                  </a:lnTo>
                  <a:lnTo>
                    <a:pt x="52460" y="0"/>
                  </a:lnTo>
                  <a:lnTo>
                    <a:pt x="50233" y="905"/>
                  </a:lnTo>
                  <a:lnTo>
                    <a:pt x="48007" y="0"/>
                  </a:lnTo>
                  <a:lnTo>
                    <a:pt x="45780" y="905"/>
                  </a:lnTo>
                  <a:lnTo>
                    <a:pt x="43554" y="0"/>
                  </a:lnTo>
                  <a:lnTo>
                    <a:pt x="41328" y="905"/>
                  </a:lnTo>
                  <a:lnTo>
                    <a:pt x="39101" y="0"/>
                  </a:lnTo>
                  <a:lnTo>
                    <a:pt x="36875" y="905"/>
                  </a:lnTo>
                  <a:lnTo>
                    <a:pt x="34648" y="0"/>
                  </a:lnTo>
                  <a:lnTo>
                    <a:pt x="32422" y="905"/>
                  </a:lnTo>
                  <a:lnTo>
                    <a:pt x="30195" y="0"/>
                  </a:lnTo>
                  <a:lnTo>
                    <a:pt x="27969" y="905"/>
                  </a:lnTo>
                  <a:lnTo>
                    <a:pt x="25742" y="0"/>
                  </a:lnTo>
                  <a:lnTo>
                    <a:pt x="23516" y="905"/>
                  </a:lnTo>
                  <a:lnTo>
                    <a:pt x="21289" y="0"/>
                  </a:lnTo>
                  <a:lnTo>
                    <a:pt x="19063" y="905"/>
                  </a:lnTo>
                  <a:lnTo>
                    <a:pt x="16836" y="0"/>
                  </a:lnTo>
                  <a:lnTo>
                    <a:pt x="14610" y="905"/>
                  </a:lnTo>
                  <a:lnTo>
                    <a:pt x="12383" y="0"/>
                  </a:lnTo>
                  <a:lnTo>
                    <a:pt x="10157" y="905"/>
                  </a:lnTo>
                  <a:lnTo>
                    <a:pt x="7930" y="0"/>
                  </a:lnTo>
                  <a:lnTo>
                    <a:pt x="5704" y="905"/>
                  </a:lnTo>
                  <a:lnTo>
                    <a:pt x="3478" y="0"/>
                  </a:lnTo>
                  <a:close/>
                </a:path>
              </a:pathLst>
            </a:custGeom>
            <a:solidFill>
              <a:srgbClr val="9D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Прямокутник 1"/>
          <p:cNvSpPr/>
          <p:nvPr/>
        </p:nvSpPr>
        <p:spPr>
          <a:xfrm>
            <a:off x="2143347" y="260194"/>
            <a:ext cx="54875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i="1" dirty="0" smtClean="0">
                <a:solidFill>
                  <a:srgbClr val="333399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Винесення </a:t>
            </a:r>
            <a:r>
              <a:rPr lang="uk-UA" sz="2400" b="1" i="1" dirty="0">
                <a:solidFill>
                  <a:srgbClr val="333399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множника за знак кореня </a:t>
            </a:r>
            <a:endParaRPr lang="uk-UA" sz="2400" dirty="0"/>
          </a:p>
        </p:txBody>
      </p:sp>
      <p:sp>
        <p:nvSpPr>
          <p:cNvPr id="3" name="Прямокутник 2"/>
          <p:cNvSpPr/>
          <p:nvPr/>
        </p:nvSpPr>
        <p:spPr>
          <a:xfrm>
            <a:off x="2062855" y="1000924"/>
            <a:ext cx="573339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Щоб винести множник за знак кореня, потрібно підкореневий вираз розкласти на множники так, щоб з якогось із них добувався корінь </a:t>
            </a:r>
            <a:r>
              <a:rPr lang="en-US" sz="20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n</a:t>
            </a:r>
            <a:r>
              <a:rPr lang="uk-UA" sz="20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- го степеня і добути його. </a:t>
            </a:r>
            <a:endParaRPr lang="uk-UA" sz="1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кутник 3"/>
              <p:cNvSpPr/>
              <p:nvPr/>
            </p:nvSpPr>
            <p:spPr>
              <a:xfrm>
                <a:off x="2796007" y="2862164"/>
                <a:ext cx="3730188" cy="51283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sSup>
                            <m:sSupPr>
                              <m:ctrlPr>
                                <a:rPr lang="uk-UA" sz="24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sup>
                          </m:sSup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rad>
                      <m:r>
                        <a:rPr lang="uk-UA" sz="2400" b="1" i="1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sSup>
                            <m:sSupPr>
                              <m:ctrlPr>
                                <a:rPr lang="uk-UA" sz="24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sup>
                          </m:sSup>
                        </m:e>
                      </m:rad>
                      <m:r>
                        <a:rPr lang="uk-UA" sz="2400" b="1" i="1">
                          <a:latin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rad>
                      <m:r>
                        <a:rPr lang="uk-UA" sz="2400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𝒂</m:t>
                      </m:r>
                      <m:rad>
                        <m:radPr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rad>
                    </m:oMath>
                  </m:oMathPara>
                </a14:m>
                <a:endParaRPr lang="uk-UA" sz="2400" b="1" i="1" dirty="0"/>
              </a:p>
            </p:txBody>
          </p:sp>
        </mc:Choice>
        <mc:Fallback xmlns="">
          <p:sp>
            <p:nvSpPr>
              <p:cNvPr id="4" name="Прямокут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6007" y="2862164"/>
                <a:ext cx="3730188" cy="51283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Google Shape;1927;p66"/>
          <p:cNvSpPr/>
          <p:nvPr/>
        </p:nvSpPr>
        <p:spPr>
          <a:xfrm>
            <a:off x="2924624" y="3364848"/>
            <a:ext cx="3711501" cy="280791"/>
          </a:xfrm>
          <a:custGeom>
            <a:avLst/>
            <a:gdLst/>
            <a:ahLst/>
            <a:cxnLst/>
            <a:rect l="l" t="t" r="r" b="b"/>
            <a:pathLst>
              <a:path w="70158" h="5002" extrusionOk="0">
                <a:moveTo>
                  <a:pt x="63671" y="1738"/>
                </a:moveTo>
                <a:cubicBezTo>
                  <a:pt x="63713" y="1821"/>
                  <a:pt x="63755" y="1863"/>
                  <a:pt x="63818" y="1905"/>
                </a:cubicBezTo>
                <a:cubicBezTo>
                  <a:pt x="63671" y="1905"/>
                  <a:pt x="63546" y="1947"/>
                  <a:pt x="63441" y="1947"/>
                </a:cubicBezTo>
                <a:cubicBezTo>
                  <a:pt x="63211" y="1947"/>
                  <a:pt x="62981" y="1968"/>
                  <a:pt x="62751" y="1968"/>
                </a:cubicBezTo>
                <a:cubicBezTo>
                  <a:pt x="61705" y="1989"/>
                  <a:pt x="60679" y="2051"/>
                  <a:pt x="59633" y="2072"/>
                </a:cubicBezTo>
                <a:cubicBezTo>
                  <a:pt x="59152" y="2093"/>
                  <a:pt x="58692" y="2114"/>
                  <a:pt x="58210" y="2114"/>
                </a:cubicBezTo>
                <a:cubicBezTo>
                  <a:pt x="57478" y="2114"/>
                  <a:pt x="56725" y="2156"/>
                  <a:pt x="55992" y="2156"/>
                </a:cubicBezTo>
                <a:cubicBezTo>
                  <a:pt x="54298" y="2177"/>
                  <a:pt x="52624" y="2198"/>
                  <a:pt x="50929" y="2219"/>
                </a:cubicBezTo>
                <a:cubicBezTo>
                  <a:pt x="47623" y="2282"/>
                  <a:pt x="44359" y="2323"/>
                  <a:pt x="41053" y="2386"/>
                </a:cubicBezTo>
                <a:cubicBezTo>
                  <a:pt x="38710" y="2407"/>
                  <a:pt x="36345" y="2491"/>
                  <a:pt x="34002" y="2574"/>
                </a:cubicBezTo>
                <a:cubicBezTo>
                  <a:pt x="30466" y="2679"/>
                  <a:pt x="26909" y="2742"/>
                  <a:pt x="23373" y="2846"/>
                </a:cubicBezTo>
                <a:cubicBezTo>
                  <a:pt x="22682" y="2888"/>
                  <a:pt x="21971" y="2909"/>
                  <a:pt x="21259" y="2951"/>
                </a:cubicBezTo>
                <a:cubicBezTo>
                  <a:pt x="19251" y="3056"/>
                  <a:pt x="17242" y="3139"/>
                  <a:pt x="15212" y="3244"/>
                </a:cubicBezTo>
                <a:cubicBezTo>
                  <a:pt x="13266" y="3349"/>
                  <a:pt x="11279" y="3432"/>
                  <a:pt x="9312" y="3537"/>
                </a:cubicBezTo>
                <a:cubicBezTo>
                  <a:pt x="9124" y="3537"/>
                  <a:pt x="8935" y="3558"/>
                  <a:pt x="8768" y="3558"/>
                </a:cubicBezTo>
                <a:cubicBezTo>
                  <a:pt x="9291" y="3516"/>
                  <a:pt x="9835" y="3474"/>
                  <a:pt x="10358" y="3432"/>
                </a:cubicBezTo>
                <a:cubicBezTo>
                  <a:pt x="12220" y="3307"/>
                  <a:pt x="14062" y="3139"/>
                  <a:pt x="15924" y="3014"/>
                </a:cubicBezTo>
                <a:cubicBezTo>
                  <a:pt x="16572" y="2951"/>
                  <a:pt x="17242" y="2909"/>
                  <a:pt x="17870" y="2846"/>
                </a:cubicBezTo>
                <a:cubicBezTo>
                  <a:pt x="18204" y="2826"/>
                  <a:pt x="18539" y="2805"/>
                  <a:pt x="18853" y="2805"/>
                </a:cubicBezTo>
                <a:cubicBezTo>
                  <a:pt x="20799" y="2700"/>
                  <a:pt x="22724" y="2574"/>
                  <a:pt x="24670" y="2470"/>
                </a:cubicBezTo>
                <a:cubicBezTo>
                  <a:pt x="25026" y="2428"/>
                  <a:pt x="25423" y="2407"/>
                  <a:pt x="25779" y="2386"/>
                </a:cubicBezTo>
                <a:cubicBezTo>
                  <a:pt x="26344" y="2365"/>
                  <a:pt x="26888" y="2323"/>
                  <a:pt x="27411" y="2323"/>
                </a:cubicBezTo>
                <a:lnTo>
                  <a:pt x="33374" y="2093"/>
                </a:lnTo>
                <a:cubicBezTo>
                  <a:pt x="33813" y="2072"/>
                  <a:pt x="34253" y="2072"/>
                  <a:pt x="34671" y="2051"/>
                </a:cubicBezTo>
                <a:lnTo>
                  <a:pt x="35027" y="2051"/>
                </a:lnTo>
                <a:cubicBezTo>
                  <a:pt x="35341" y="2051"/>
                  <a:pt x="35655" y="2051"/>
                  <a:pt x="35927" y="2010"/>
                </a:cubicBezTo>
                <a:cubicBezTo>
                  <a:pt x="37914" y="1968"/>
                  <a:pt x="39944" y="1947"/>
                  <a:pt x="41932" y="1884"/>
                </a:cubicBezTo>
                <a:cubicBezTo>
                  <a:pt x="42832" y="1863"/>
                  <a:pt x="43752" y="1842"/>
                  <a:pt x="44673" y="1842"/>
                </a:cubicBezTo>
                <a:cubicBezTo>
                  <a:pt x="47623" y="1800"/>
                  <a:pt x="50615" y="1779"/>
                  <a:pt x="53565" y="1758"/>
                </a:cubicBezTo>
                <a:cubicBezTo>
                  <a:pt x="56683" y="1758"/>
                  <a:pt x="59675" y="1738"/>
                  <a:pt x="62709" y="1738"/>
                </a:cubicBezTo>
                <a:close/>
                <a:moveTo>
                  <a:pt x="57248" y="1"/>
                </a:moveTo>
                <a:cubicBezTo>
                  <a:pt x="54549" y="1"/>
                  <a:pt x="51891" y="43"/>
                  <a:pt x="49192" y="64"/>
                </a:cubicBezTo>
                <a:cubicBezTo>
                  <a:pt x="47184" y="85"/>
                  <a:pt x="45154" y="105"/>
                  <a:pt x="43145" y="105"/>
                </a:cubicBezTo>
                <a:cubicBezTo>
                  <a:pt x="42267" y="105"/>
                  <a:pt x="41346" y="147"/>
                  <a:pt x="40446" y="168"/>
                </a:cubicBezTo>
                <a:cubicBezTo>
                  <a:pt x="38438" y="210"/>
                  <a:pt x="36429" y="252"/>
                  <a:pt x="34420" y="294"/>
                </a:cubicBezTo>
                <a:cubicBezTo>
                  <a:pt x="33834" y="294"/>
                  <a:pt x="33269" y="315"/>
                  <a:pt x="32684" y="315"/>
                </a:cubicBezTo>
                <a:cubicBezTo>
                  <a:pt x="32349" y="315"/>
                  <a:pt x="32035" y="336"/>
                  <a:pt x="31700" y="336"/>
                </a:cubicBezTo>
                <a:lnTo>
                  <a:pt x="25737" y="587"/>
                </a:lnTo>
                <a:cubicBezTo>
                  <a:pt x="25130" y="608"/>
                  <a:pt x="24523" y="629"/>
                  <a:pt x="23896" y="670"/>
                </a:cubicBezTo>
                <a:cubicBezTo>
                  <a:pt x="23561" y="670"/>
                  <a:pt x="23226" y="691"/>
                  <a:pt x="22870" y="712"/>
                </a:cubicBezTo>
                <a:cubicBezTo>
                  <a:pt x="20883" y="817"/>
                  <a:pt x="18937" y="922"/>
                  <a:pt x="16949" y="1026"/>
                </a:cubicBezTo>
                <a:cubicBezTo>
                  <a:pt x="15924" y="1068"/>
                  <a:pt x="14898" y="1131"/>
                  <a:pt x="13873" y="1214"/>
                </a:cubicBezTo>
                <a:cubicBezTo>
                  <a:pt x="12137" y="1319"/>
                  <a:pt x="10379" y="1424"/>
                  <a:pt x="8642" y="1549"/>
                </a:cubicBezTo>
                <a:cubicBezTo>
                  <a:pt x="7136" y="1654"/>
                  <a:pt x="5608" y="1738"/>
                  <a:pt x="4102" y="1800"/>
                </a:cubicBezTo>
                <a:cubicBezTo>
                  <a:pt x="3872" y="1842"/>
                  <a:pt x="3621" y="1842"/>
                  <a:pt x="3370" y="1863"/>
                </a:cubicBezTo>
                <a:cubicBezTo>
                  <a:pt x="2972" y="1884"/>
                  <a:pt x="2574" y="1884"/>
                  <a:pt x="2198" y="1905"/>
                </a:cubicBezTo>
                <a:cubicBezTo>
                  <a:pt x="1842" y="1947"/>
                  <a:pt x="1507" y="1947"/>
                  <a:pt x="1152" y="1947"/>
                </a:cubicBezTo>
                <a:cubicBezTo>
                  <a:pt x="1110" y="1863"/>
                  <a:pt x="1005" y="1779"/>
                  <a:pt x="942" y="1779"/>
                </a:cubicBezTo>
                <a:cubicBezTo>
                  <a:pt x="691" y="1800"/>
                  <a:pt x="482" y="1842"/>
                  <a:pt x="252" y="1863"/>
                </a:cubicBezTo>
                <a:cubicBezTo>
                  <a:pt x="147" y="1863"/>
                  <a:pt x="43" y="1905"/>
                  <a:pt x="22" y="2051"/>
                </a:cubicBezTo>
                <a:cubicBezTo>
                  <a:pt x="1" y="2177"/>
                  <a:pt x="64" y="2302"/>
                  <a:pt x="168" y="2323"/>
                </a:cubicBezTo>
                <a:cubicBezTo>
                  <a:pt x="273" y="2365"/>
                  <a:pt x="357" y="2386"/>
                  <a:pt x="461" y="2407"/>
                </a:cubicBezTo>
                <a:cubicBezTo>
                  <a:pt x="566" y="2428"/>
                  <a:pt x="650" y="2428"/>
                  <a:pt x="754" y="2428"/>
                </a:cubicBezTo>
                <a:cubicBezTo>
                  <a:pt x="984" y="2554"/>
                  <a:pt x="1256" y="2574"/>
                  <a:pt x="1507" y="2574"/>
                </a:cubicBezTo>
                <a:cubicBezTo>
                  <a:pt x="2072" y="2574"/>
                  <a:pt x="2637" y="2554"/>
                  <a:pt x="3181" y="2512"/>
                </a:cubicBezTo>
                <a:cubicBezTo>
                  <a:pt x="3432" y="2512"/>
                  <a:pt x="3642" y="2491"/>
                  <a:pt x="3872" y="2491"/>
                </a:cubicBezTo>
                <a:lnTo>
                  <a:pt x="6843" y="2344"/>
                </a:lnTo>
                <a:cubicBezTo>
                  <a:pt x="8056" y="2282"/>
                  <a:pt x="9228" y="2198"/>
                  <a:pt x="10442" y="2156"/>
                </a:cubicBezTo>
                <a:cubicBezTo>
                  <a:pt x="12137" y="2051"/>
                  <a:pt x="13831" y="1968"/>
                  <a:pt x="15526" y="1863"/>
                </a:cubicBezTo>
                <a:cubicBezTo>
                  <a:pt x="15924" y="1842"/>
                  <a:pt x="16321" y="1842"/>
                  <a:pt x="16719" y="1821"/>
                </a:cubicBezTo>
                <a:cubicBezTo>
                  <a:pt x="17702" y="1758"/>
                  <a:pt x="18707" y="1717"/>
                  <a:pt x="19690" y="1675"/>
                </a:cubicBezTo>
                <a:cubicBezTo>
                  <a:pt x="20694" y="1633"/>
                  <a:pt x="21678" y="1570"/>
                  <a:pt x="22682" y="1549"/>
                </a:cubicBezTo>
                <a:cubicBezTo>
                  <a:pt x="23059" y="1528"/>
                  <a:pt x="23456" y="1507"/>
                  <a:pt x="23854" y="1507"/>
                </a:cubicBezTo>
                <a:cubicBezTo>
                  <a:pt x="25423" y="1445"/>
                  <a:pt x="27013" y="1403"/>
                  <a:pt x="28583" y="1340"/>
                </a:cubicBezTo>
                <a:cubicBezTo>
                  <a:pt x="29545" y="1319"/>
                  <a:pt x="30528" y="1298"/>
                  <a:pt x="31512" y="1235"/>
                </a:cubicBezTo>
                <a:cubicBezTo>
                  <a:pt x="31909" y="1235"/>
                  <a:pt x="32265" y="1214"/>
                  <a:pt x="32663" y="1214"/>
                </a:cubicBezTo>
                <a:cubicBezTo>
                  <a:pt x="34190" y="1194"/>
                  <a:pt x="35717" y="1152"/>
                  <a:pt x="37245" y="1131"/>
                </a:cubicBezTo>
                <a:cubicBezTo>
                  <a:pt x="38751" y="1110"/>
                  <a:pt x="40258" y="1089"/>
                  <a:pt x="41764" y="1047"/>
                </a:cubicBezTo>
                <a:lnTo>
                  <a:pt x="45928" y="1047"/>
                </a:lnTo>
                <a:cubicBezTo>
                  <a:pt x="47477" y="1047"/>
                  <a:pt x="48983" y="1047"/>
                  <a:pt x="50531" y="1026"/>
                </a:cubicBezTo>
                <a:lnTo>
                  <a:pt x="55428" y="1026"/>
                </a:lnTo>
                <a:cubicBezTo>
                  <a:pt x="53063" y="1047"/>
                  <a:pt x="50678" y="1089"/>
                  <a:pt x="48334" y="1131"/>
                </a:cubicBezTo>
                <a:cubicBezTo>
                  <a:pt x="47330" y="1152"/>
                  <a:pt x="46368" y="1152"/>
                  <a:pt x="45384" y="1194"/>
                </a:cubicBezTo>
                <a:cubicBezTo>
                  <a:pt x="44966" y="1194"/>
                  <a:pt x="44505" y="1194"/>
                  <a:pt x="44087" y="1214"/>
                </a:cubicBezTo>
                <a:cubicBezTo>
                  <a:pt x="42664" y="1235"/>
                  <a:pt x="41241" y="1298"/>
                  <a:pt x="39798" y="1319"/>
                </a:cubicBezTo>
                <a:cubicBezTo>
                  <a:pt x="38166" y="1361"/>
                  <a:pt x="36513" y="1403"/>
                  <a:pt x="34860" y="1445"/>
                </a:cubicBezTo>
                <a:cubicBezTo>
                  <a:pt x="34567" y="1445"/>
                  <a:pt x="34316" y="1466"/>
                  <a:pt x="34023" y="1466"/>
                </a:cubicBezTo>
                <a:cubicBezTo>
                  <a:pt x="33144" y="1528"/>
                  <a:pt x="32265" y="1549"/>
                  <a:pt x="31386" y="1612"/>
                </a:cubicBezTo>
                <a:lnTo>
                  <a:pt x="26051" y="1842"/>
                </a:lnTo>
                <a:cubicBezTo>
                  <a:pt x="25779" y="1842"/>
                  <a:pt x="25528" y="1863"/>
                  <a:pt x="25256" y="1884"/>
                </a:cubicBezTo>
                <a:cubicBezTo>
                  <a:pt x="24398" y="1947"/>
                  <a:pt x="23519" y="2030"/>
                  <a:pt x="22640" y="2072"/>
                </a:cubicBezTo>
                <a:cubicBezTo>
                  <a:pt x="21071" y="2177"/>
                  <a:pt x="19544" y="2282"/>
                  <a:pt x="17974" y="2386"/>
                </a:cubicBezTo>
                <a:cubicBezTo>
                  <a:pt x="17556" y="2407"/>
                  <a:pt x="17095" y="2470"/>
                  <a:pt x="16677" y="2491"/>
                </a:cubicBezTo>
                <a:cubicBezTo>
                  <a:pt x="15694" y="2574"/>
                  <a:pt x="14689" y="2658"/>
                  <a:pt x="13706" y="2763"/>
                </a:cubicBezTo>
                <a:cubicBezTo>
                  <a:pt x="12450" y="2867"/>
                  <a:pt x="11153" y="2972"/>
                  <a:pt x="9898" y="3077"/>
                </a:cubicBezTo>
                <a:cubicBezTo>
                  <a:pt x="8161" y="3223"/>
                  <a:pt x="6383" y="3391"/>
                  <a:pt x="4625" y="3537"/>
                </a:cubicBezTo>
                <a:cubicBezTo>
                  <a:pt x="4207" y="3558"/>
                  <a:pt x="3788" y="3621"/>
                  <a:pt x="3349" y="3642"/>
                </a:cubicBezTo>
                <a:lnTo>
                  <a:pt x="1068" y="3872"/>
                </a:lnTo>
                <a:cubicBezTo>
                  <a:pt x="984" y="3872"/>
                  <a:pt x="901" y="3935"/>
                  <a:pt x="901" y="4039"/>
                </a:cubicBezTo>
                <a:cubicBezTo>
                  <a:pt x="901" y="4123"/>
                  <a:pt x="984" y="4186"/>
                  <a:pt x="1068" y="4186"/>
                </a:cubicBezTo>
                <a:cubicBezTo>
                  <a:pt x="1361" y="4186"/>
                  <a:pt x="1612" y="4227"/>
                  <a:pt x="1905" y="4227"/>
                </a:cubicBezTo>
                <a:cubicBezTo>
                  <a:pt x="1884" y="4290"/>
                  <a:pt x="1842" y="4374"/>
                  <a:pt x="1842" y="4458"/>
                </a:cubicBezTo>
                <a:cubicBezTo>
                  <a:pt x="1842" y="4751"/>
                  <a:pt x="2093" y="5002"/>
                  <a:pt x="2407" y="5002"/>
                </a:cubicBezTo>
                <a:cubicBezTo>
                  <a:pt x="4562" y="4876"/>
                  <a:pt x="6717" y="4709"/>
                  <a:pt x="8893" y="4604"/>
                </a:cubicBezTo>
                <a:cubicBezTo>
                  <a:pt x="10777" y="4541"/>
                  <a:pt x="12660" y="4437"/>
                  <a:pt x="14543" y="4353"/>
                </a:cubicBezTo>
                <a:cubicBezTo>
                  <a:pt x="16593" y="4248"/>
                  <a:pt x="18686" y="4144"/>
                  <a:pt x="20757" y="4060"/>
                </a:cubicBezTo>
                <a:cubicBezTo>
                  <a:pt x="21406" y="4039"/>
                  <a:pt x="22075" y="4018"/>
                  <a:pt x="22724" y="3955"/>
                </a:cubicBezTo>
                <a:cubicBezTo>
                  <a:pt x="22912" y="3955"/>
                  <a:pt x="23080" y="3935"/>
                  <a:pt x="23289" y="3935"/>
                </a:cubicBezTo>
                <a:cubicBezTo>
                  <a:pt x="26637" y="3851"/>
                  <a:pt x="29984" y="3746"/>
                  <a:pt x="33332" y="3663"/>
                </a:cubicBezTo>
                <a:cubicBezTo>
                  <a:pt x="35132" y="3621"/>
                  <a:pt x="36931" y="3558"/>
                  <a:pt x="38710" y="3537"/>
                </a:cubicBezTo>
                <a:cubicBezTo>
                  <a:pt x="39358" y="3516"/>
                  <a:pt x="39986" y="3516"/>
                  <a:pt x="40635" y="3495"/>
                </a:cubicBezTo>
                <a:lnTo>
                  <a:pt x="50908" y="3328"/>
                </a:lnTo>
                <a:lnTo>
                  <a:pt x="55302" y="3244"/>
                </a:lnTo>
                <a:cubicBezTo>
                  <a:pt x="56578" y="3223"/>
                  <a:pt x="57834" y="3223"/>
                  <a:pt x="59068" y="3181"/>
                </a:cubicBezTo>
                <a:cubicBezTo>
                  <a:pt x="60114" y="3139"/>
                  <a:pt x="61140" y="3098"/>
                  <a:pt x="62186" y="3077"/>
                </a:cubicBezTo>
                <a:cubicBezTo>
                  <a:pt x="62709" y="3035"/>
                  <a:pt x="63232" y="3035"/>
                  <a:pt x="63734" y="3014"/>
                </a:cubicBezTo>
                <a:lnTo>
                  <a:pt x="67270" y="2784"/>
                </a:lnTo>
                <a:lnTo>
                  <a:pt x="67270" y="2784"/>
                </a:lnTo>
                <a:cubicBezTo>
                  <a:pt x="67187" y="2888"/>
                  <a:pt x="67187" y="3035"/>
                  <a:pt x="67208" y="3139"/>
                </a:cubicBezTo>
                <a:cubicBezTo>
                  <a:pt x="67228" y="3286"/>
                  <a:pt x="67312" y="3391"/>
                  <a:pt x="67438" y="3432"/>
                </a:cubicBezTo>
                <a:cubicBezTo>
                  <a:pt x="67513" y="3478"/>
                  <a:pt x="67621" y="3512"/>
                  <a:pt x="67715" y="3512"/>
                </a:cubicBezTo>
                <a:cubicBezTo>
                  <a:pt x="67751" y="3512"/>
                  <a:pt x="67785" y="3507"/>
                  <a:pt x="67814" y="3495"/>
                </a:cubicBezTo>
                <a:cubicBezTo>
                  <a:pt x="68065" y="3391"/>
                  <a:pt x="68337" y="3286"/>
                  <a:pt x="68568" y="3181"/>
                </a:cubicBezTo>
                <a:lnTo>
                  <a:pt x="68547" y="3181"/>
                </a:lnTo>
                <a:cubicBezTo>
                  <a:pt x="68568" y="3181"/>
                  <a:pt x="68568" y="3139"/>
                  <a:pt x="68588" y="3139"/>
                </a:cubicBezTo>
                <a:cubicBezTo>
                  <a:pt x="68630" y="3139"/>
                  <a:pt x="68651" y="3118"/>
                  <a:pt x="68651" y="3118"/>
                </a:cubicBezTo>
                <a:lnTo>
                  <a:pt x="68630" y="3118"/>
                </a:lnTo>
                <a:cubicBezTo>
                  <a:pt x="68756" y="3077"/>
                  <a:pt x="68881" y="3014"/>
                  <a:pt x="69049" y="2930"/>
                </a:cubicBezTo>
                <a:cubicBezTo>
                  <a:pt x="69174" y="2888"/>
                  <a:pt x="69321" y="2805"/>
                  <a:pt x="69467" y="2763"/>
                </a:cubicBezTo>
                <a:cubicBezTo>
                  <a:pt x="69614" y="2679"/>
                  <a:pt x="69739" y="2595"/>
                  <a:pt x="69907" y="2512"/>
                </a:cubicBezTo>
                <a:cubicBezTo>
                  <a:pt x="70053" y="2449"/>
                  <a:pt x="70158" y="2240"/>
                  <a:pt x="70158" y="2051"/>
                </a:cubicBezTo>
                <a:cubicBezTo>
                  <a:pt x="70158" y="1947"/>
                  <a:pt x="70137" y="1863"/>
                  <a:pt x="70095" y="1758"/>
                </a:cubicBezTo>
                <a:cubicBezTo>
                  <a:pt x="70011" y="1654"/>
                  <a:pt x="69907" y="1528"/>
                  <a:pt x="69781" y="1507"/>
                </a:cubicBezTo>
                <a:cubicBezTo>
                  <a:pt x="69635" y="1466"/>
                  <a:pt x="69509" y="1445"/>
                  <a:pt x="69384" y="1445"/>
                </a:cubicBezTo>
                <a:lnTo>
                  <a:pt x="69300" y="1445"/>
                </a:lnTo>
                <a:cubicBezTo>
                  <a:pt x="69216" y="1445"/>
                  <a:pt x="69112" y="1445"/>
                  <a:pt x="69049" y="1466"/>
                </a:cubicBezTo>
                <a:cubicBezTo>
                  <a:pt x="68840" y="1507"/>
                  <a:pt x="68651" y="1528"/>
                  <a:pt x="68442" y="1528"/>
                </a:cubicBezTo>
                <a:cubicBezTo>
                  <a:pt x="68275" y="1528"/>
                  <a:pt x="68128" y="1549"/>
                  <a:pt x="67940" y="1549"/>
                </a:cubicBezTo>
                <a:cubicBezTo>
                  <a:pt x="67500" y="1570"/>
                  <a:pt x="67082" y="1612"/>
                  <a:pt x="66643" y="1654"/>
                </a:cubicBezTo>
                <a:cubicBezTo>
                  <a:pt x="66538" y="1654"/>
                  <a:pt x="66392" y="1675"/>
                  <a:pt x="66287" y="1675"/>
                </a:cubicBezTo>
                <a:cubicBezTo>
                  <a:pt x="66350" y="1633"/>
                  <a:pt x="66371" y="1570"/>
                  <a:pt x="66371" y="1528"/>
                </a:cubicBezTo>
                <a:cubicBezTo>
                  <a:pt x="66392" y="1466"/>
                  <a:pt x="66392" y="1424"/>
                  <a:pt x="66392" y="1361"/>
                </a:cubicBezTo>
                <a:cubicBezTo>
                  <a:pt x="66392" y="1340"/>
                  <a:pt x="66392" y="1298"/>
                  <a:pt x="66433" y="1256"/>
                </a:cubicBezTo>
                <a:cubicBezTo>
                  <a:pt x="66433" y="1214"/>
                  <a:pt x="66433" y="1152"/>
                  <a:pt x="66392" y="1131"/>
                </a:cubicBezTo>
                <a:cubicBezTo>
                  <a:pt x="66392" y="1131"/>
                  <a:pt x="66433" y="1131"/>
                  <a:pt x="66433" y="1110"/>
                </a:cubicBezTo>
                <a:cubicBezTo>
                  <a:pt x="66496" y="1047"/>
                  <a:pt x="66580" y="1005"/>
                  <a:pt x="66643" y="901"/>
                </a:cubicBezTo>
                <a:cubicBezTo>
                  <a:pt x="66684" y="817"/>
                  <a:pt x="66705" y="712"/>
                  <a:pt x="66705" y="608"/>
                </a:cubicBezTo>
                <a:cubicBezTo>
                  <a:pt x="66705" y="503"/>
                  <a:pt x="66684" y="419"/>
                  <a:pt x="66643" y="315"/>
                </a:cubicBezTo>
                <a:cubicBezTo>
                  <a:pt x="66601" y="294"/>
                  <a:pt x="66580" y="252"/>
                  <a:pt x="66559" y="210"/>
                </a:cubicBezTo>
                <a:cubicBezTo>
                  <a:pt x="66475" y="147"/>
                  <a:pt x="66392" y="105"/>
                  <a:pt x="66329" y="85"/>
                </a:cubicBezTo>
                <a:cubicBezTo>
                  <a:pt x="66161" y="43"/>
                  <a:pt x="65973" y="1"/>
                  <a:pt x="6580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/>
        </p:nvSpPr>
        <p:spPr>
          <a:xfrm>
            <a:off x="1698469" y="297993"/>
            <a:ext cx="6074099" cy="4682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Винесіть множник за знак кореня: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кутник 9"/>
              <p:cNvSpPr/>
              <p:nvPr/>
            </p:nvSpPr>
            <p:spPr>
              <a:xfrm>
                <a:off x="505477" y="886074"/>
                <a:ext cx="1526187" cy="5127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1)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54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0" name="Прямокут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477" y="886074"/>
                <a:ext cx="1526187" cy="51270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кутник 10"/>
              <p:cNvSpPr/>
              <p:nvPr/>
            </p:nvSpPr>
            <p:spPr>
              <a:xfrm>
                <a:off x="505026" y="1818454"/>
                <a:ext cx="1526187" cy="5052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2)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5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96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1" name="Прямокут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026" y="1818454"/>
                <a:ext cx="1526187" cy="50520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кутник 11"/>
              <p:cNvSpPr/>
              <p:nvPr/>
            </p:nvSpPr>
            <p:spPr>
              <a:xfrm>
                <a:off x="505026" y="2776397"/>
                <a:ext cx="1866024" cy="5127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3)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1250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2" name="Прямокут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026" y="2776397"/>
                <a:ext cx="1866024" cy="51270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кутник 12"/>
              <p:cNvSpPr/>
              <p:nvPr/>
            </p:nvSpPr>
            <p:spPr>
              <a:xfrm>
                <a:off x="505477" y="3759225"/>
                <a:ext cx="1696105" cy="5052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4)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320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3" name="Прямокут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477" y="3759225"/>
                <a:ext cx="1696105" cy="5052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кутник 13"/>
              <p:cNvSpPr/>
              <p:nvPr/>
            </p:nvSpPr>
            <p:spPr>
              <a:xfrm>
                <a:off x="4854255" y="924309"/>
                <a:ext cx="1866024" cy="5052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5)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3000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4" name="Прямокут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4255" y="924309"/>
                <a:ext cx="1866024" cy="5052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Прямокутник 14"/>
              <p:cNvSpPr/>
              <p:nvPr/>
            </p:nvSpPr>
            <p:spPr>
              <a:xfrm>
                <a:off x="4854255" y="1818455"/>
                <a:ext cx="1526187" cy="5052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6)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48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5" name="Прямокут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4255" y="1818455"/>
                <a:ext cx="1526187" cy="5052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кутник 15"/>
              <p:cNvSpPr/>
              <p:nvPr/>
            </p:nvSpPr>
            <p:spPr>
              <a:xfrm>
                <a:off x="4854255" y="2776397"/>
                <a:ext cx="1696105" cy="5052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7)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5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486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6" name="Прямокут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4255" y="2776397"/>
                <a:ext cx="1696105" cy="5052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кутник 16"/>
              <p:cNvSpPr/>
              <p:nvPr/>
            </p:nvSpPr>
            <p:spPr>
              <a:xfrm>
                <a:off x="4854254" y="3789322"/>
                <a:ext cx="1696105" cy="5052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8)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324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7" name="Прямокут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4254" y="3789322"/>
                <a:ext cx="1696105" cy="5052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965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/>
        </p:nvSpPr>
        <p:spPr>
          <a:xfrm>
            <a:off x="1698469" y="297993"/>
            <a:ext cx="6074099" cy="4682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Винесіть множник за знак кореня: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кутник 1"/>
              <p:cNvSpPr/>
              <p:nvPr/>
            </p:nvSpPr>
            <p:spPr>
              <a:xfrm>
                <a:off x="681939" y="881990"/>
                <a:ext cx="1669944" cy="5520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1) </m:t>
                      </m:r>
                      <m:rad>
                        <m:radPr>
                          <m:degHide m:val="on"/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8</m:t>
                          </m:r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2" name="Прямокут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939" y="881990"/>
                <a:ext cx="1669944" cy="55207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кутник 2"/>
              <p:cNvSpPr/>
              <p:nvPr/>
            </p:nvSpPr>
            <p:spPr>
              <a:xfrm>
                <a:off x="681939" y="1744731"/>
                <a:ext cx="1529329" cy="5528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2)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</m:sup>
                          </m:sSup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3" name="Прямокут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939" y="1744731"/>
                <a:ext cx="1529329" cy="55284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кутник 3"/>
              <p:cNvSpPr/>
              <p:nvPr/>
            </p:nvSpPr>
            <p:spPr>
              <a:xfrm>
                <a:off x="659881" y="2708940"/>
                <a:ext cx="1886927" cy="5528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3)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sup>
                          </m:sSup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4" name="Прямокут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881" y="2708940"/>
                <a:ext cx="1886927" cy="55284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кутник 4"/>
              <p:cNvSpPr/>
              <p:nvPr/>
            </p:nvSpPr>
            <p:spPr>
              <a:xfrm>
                <a:off x="659881" y="3673149"/>
                <a:ext cx="1864869" cy="53957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4)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sup>
                          </m:sSup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5" name="Прямокут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881" y="3673149"/>
                <a:ext cx="1864869" cy="53957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кутник 5"/>
              <p:cNvSpPr/>
              <p:nvPr/>
            </p:nvSpPr>
            <p:spPr>
              <a:xfrm>
                <a:off x="4782411" y="881990"/>
                <a:ext cx="2044214" cy="5528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5)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162</m:t>
                          </m:r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sup>
                          </m:sSup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6" name="Прямокут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2411" y="881990"/>
                <a:ext cx="2044214" cy="55284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кутник 6"/>
              <p:cNvSpPr/>
              <p:nvPr/>
            </p:nvSpPr>
            <p:spPr>
              <a:xfrm>
                <a:off x="4782411" y="1755375"/>
                <a:ext cx="2193357" cy="5554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6)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32</m:t>
                          </m:r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7" name="Прямокут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2411" y="1755375"/>
                <a:ext cx="2193357" cy="55547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кутник 7"/>
              <p:cNvSpPr/>
              <p:nvPr/>
            </p:nvSpPr>
            <p:spPr>
              <a:xfrm>
                <a:off x="4839911" y="2708940"/>
                <a:ext cx="1853521" cy="5528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7)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sup>
                          </m:sSup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sup>
                          </m:sSup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8" name="Прямокут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9911" y="2708940"/>
                <a:ext cx="1853521" cy="55284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Прямокутник 17"/>
              <p:cNvSpPr/>
              <p:nvPr/>
            </p:nvSpPr>
            <p:spPr>
              <a:xfrm>
                <a:off x="4861682" y="3659876"/>
                <a:ext cx="1976760" cy="5528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8) 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5</m:t>
                          </m:r>
                        </m:deg>
                        <m:e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11</m:t>
                              </m:r>
                            </m:sup>
                          </m:sSup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sup>
                          </m:sSup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8" name="Прямокутник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1682" y="3659876"/>
                <a:ext cx="1976760" cy="55284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3375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0" name="Google Shape;1530;p58"/>
          <p:cNvGrpSpPr/>
          <p:nvPr/>
        </p:nvGrpSpPr>
        <p:grpSpPr>
          <a:xfrm>
            <a:off x="770074" y="-698196"/>
            <a:ext cx="7109638" cy="6836569"/>
            <a:chOff x="7586398" y="1552100"/>
            <a:chExt cx="3148002" cy="3375750"/>
          </a:xfrm>
        </p:grpSpPr>
        <p:sp>
          <p:nvSpPr>
            <p:cNvPr id="1531" name="Google Shape;1531;p58"/>
            <p:cNvSpPr/>
            <p:nvPr/>
          </p:nvSpPr>
          <p:spPr>
            <a:xfrm>
              <a:off x="7597075" y="1552100"/>
              <a:ext cx="3137325" cy="3375750"/>
            </a:xfrm>
            <a:custGeom>
              <a:avLst/>
              <a:gdLst/>
              <a:ahLst/>
              <a:cxnLst/>
              <a:rect l="l" t="t" r="r" b="b"/>
              <a:pathLst>
                <a:path w="125493" h="135030" extrusionOk="0">
                  <a:moveTo>
                    <a:pt x="6013" y="13824"/>
                  </a:moveTo>
                  <a:cubicBezTo>
                    <a:pt x="7692" y="13824"/>
                    <a:pt x="9061" y="15193"/>
                    <a:pt x="9061" y="16884"/>
                  </a:cubicBezTo>
                  <a:cubicBezTo>
                    <a:pt x="9061" y="18563"/>
                    <a:pt x="7692" y="19932"/>
                    <a:pt x="6013" y="19932"/>
                  </a:cubicBezTo>
                  <a:cubicBezTo>
                    <a:pt x="4322" y="19932"/>
                    <a:pt x="2953" y="18563"/>
                    <a:pt x="2953" y="16884"/>
                  </a:cubicBezTo>
                  <a:cubicBezTo>
                    <a:pt x="2953" y="15193"/>
                    <a:pt x="4322" y="13824"/>
                    <a:pt x="6013" y="13824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65"/>
                    <a:pt x="7692" y="38434"/>
                    <a:pt x="6013" y="38434"/>
                  </a:cubicBezTo>
                  <a:cubicBezTo>
                    <a:pt x="4322" y="38434"/>
                    <a:pt x="2953" y="37065"/>
                    <a:pt x="2953" y="35374"/>
                  </a:cubicBezTo>
                  <a:cubicBezTo>
                    <a:pt x="2953" y="33695"/>
                    <a:pt x="4322" y="32326"/>
                    <a:pt x="6013" y="32326"/>
                  </a:cubicBezTo>
                  <a:close/>
                  <a:moveTo>
                    <a:pt x="6013" y="52483"/>
                  </a:moveTo>
                  <a:cubicBezTo>
                    <a:pt x="7692" y="52483"/>
                    <a:pt x="9061" y="53853"/>
                    <a:pt x="9061" y="55531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2" y="58579"/>
                    <a:pt x="2953" y="57210"/>
                    <a:pt x="2953" y="55531"/>
                  </a:cubicBezTo>
                  <a:cubicBezTo>
                    <a:pt x="2953" y="53853"/>
                    <a:pt x="4322" y="52483"/>
                    <a:pt x="6013" y="52483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308"/>
                    <a:pt x="7692" y="78677"/>
                    <a:pt x="6013" y="78677"/>
                  </a:cubicBezTo>
                  <a:cubicBezTo>
                    <a:pt x="4322" y="78677"/>
                    <a:pt x="2953" y="77308"/>
                    <a:pt x="2953" y="75617"/>
                  </a:cubicBezTo>
                  <a:cubicBezTo>
                    <a:pt x="2953" y="73938"/>
                    <a:pt x="4322" y="72569"/>
                    <a:pt x="6013" y="72569"/>
                  </a:cubicBezTo>
                  <a:close/>
                  <a:moveTo>
                    <a:pt x="6013" y="92810"/>
                  </a:moveTo>
                  <a:cubicBezTo>
                    <a:pt x="7692" y="92810"/>
                    <a:pt x="9061" y="94179"/>
                    <a:pt x="9061" y="95858"/>
                  </a:cubicBezTo>
                  <a:cubicBezTo>
                    <a:pt x="9061" y="97548"/>
                    <a:pt x="7692" y="98918"/>
                    <a:pt x="6013" y="98918"/>
                  </a:cubicBezTo>
                  <a:cubicBezTo>
                    <a:pt x="4322" y="98918"/>
                    <a:pt x="2953" y="97548"/>
                    <a:pt x="2953" y="95858"/>
                  </a:cubicBezTo>
                  <a:cubicBezTo>
                    <a:pt x="2953" y="94179"/>
                    <a:pt x="4322" y="92810"/>
                    <a:pt x="6013" y="92810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6"/>
                    <a:pt x="7692" y="120587"/>
                    <a:pt x="6013" y="120587"/>
                  </a:cubicBezTo>
                  <a:cubicBezTo>
                    <a:pt x="4322" y="120587"/>
                    <a:pt x="2953" y="119206"/>
                    <a:pt x="2953" y="117527"/>
                  </a:cubicBezTo>
                  <a:cubicBezTo>
                    <a:pt x="2953" y="115848"/>
                    <a:pt x="4322" y="114479"/>
                    <a:pt x="6013" y="114479"/>
                  </a:cubicBezTo>
                  <a:close/>
                  <a:moveTo>
                    <a:pt x="0" y="1"/>
                  </a:moveTo>
                  <a:lnTo>
                    <a:pt x="0" y="135029"/>
                  </a:lnTo>
                  <a:lnTo>
                    <a:pt x="125492" y="135029"/>
                  </a:lnTo>
                  <a:lnTo>
                    <a:pt x="125492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2" name="Google Shape;1532;p58"/>
            <p:cNvSpPr/>
            <p:nvPr/>
          </p:nvSpPr>
          <p:spPr>
            <a:xfrm>
              <a:off x="7586398" y="1918244"/>
              <a:ext cx="3137325" cy="2643461"/>
            </a:xfrm>
            <a:custGeom>
              <a:avLst/>
              <a:gdLst/>
              <a:ahLst/>
              <a:cxnLst/>
              <a:rect l="l" t="t" r="r" b="b"/>
              <a:pathLst>
                <a:path w="125493" h="135029" extrusionOk="0">
                  <a:moveTo>
                    <a:pt x="6013" y="13823"/>
                  </a:moveTo>
                  <a:cubicBezTo>
                    <a:pt x="7692" y="13823"/>
                    <a:pt x="9061" y="15193"/>
                    <a:pt x="9061" y="16871"/>
                  </a:cubicBezTo>
                  <a:cubicBezTo>
                    <a:pt x="9061" y="18550"/>
                    <a:pt x="7692" y="19919"/>
                    <a:pt x="6013" y="19919"/>
                  </a:cubicBezTo>
                  <a:cubicBezTo>
                    <a:pt x="4323" y="19919"/>
                    <a:pt x="2953" y="18550"/>
                    <a:pt x="2953" y="16871"/>
                  </a:cubicBezTo>
                  <a:cubicBezTo>
                    <a:pt x="2953" y="15193"/>
                    <a:pt x="4323" y="13823"/>
                    <a:pt x="6013" y="13823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52"/>
                    <a:pt x="7692" y="38422"/>
                    <a:pt x="6013" y="38422"/>
                  </a:cubicBezTo>
                  <a:cubicBezTo>
                    <a:pt x="4323" y="38422"/>
                    <a:pt x="2953" y="37052"/>
                    <a:pt x="2953" y="35374"/>
                  </a:cubicBezTo>
                  <a:cubicBezTo>
                    <a:pt x="2953" y="33695"/>
                    <a:pt x="4323" y="32326"/>
                    <a:pt x="6013" y="32326"/>
                  </a:cubicBezTo>
                  <a:close/>
                  <a:moveTo>
                    <a:pt x="6013" y="52471"/>
                  </a:moveTo>
                  <a:cubicBezTo>
                    <a:pt x="7692" y="52471"/>
                    <a:pt x="9061" y="53840"/>
                    <a:pt x="9061" y="55519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3" y="58579"/>
                    <a:pt x="2953" y="57210"/>
                    <a:pt x="2953" y="55519"/>
                  </a:cubicBezTo>
                  <a:cubicBezTo>
                    <a:pt x="2953" y="53840"/>
                    <a:pt x="4323" y="52471"/>
                    <a:pt x="6013" y="52471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295"/>
                    <a:pt x="7692" y="78665"/>
                    <a:pt x="6013" y="78665"/>
                  </a:cubicBezTo>
                  <a:cubicBezTo>
                    <a:pt x="4323" y="78665"/>
                    <a:pt x="2953" y="77295"/>
                    <a:pt x="2953" y="75617"/>
                  </a:cubicBezTo>
                  <a:cubicBezTo>
                    <a:pt x="2953" y="73938"/>
                    <a:pt x="4323" y="72569"/>
                    <a:pt x="6013" y="72569"/>
                  </a:cubicBezTo>
                  <a:close/>
                  <a:moveTo>
                    <a:pt x="6013" y="92809"/>
                  </a:moveTo>
                  <a:cubicBezTo>
                    <a:pt x="7692" y="92809"/>
                    <a:pt x="9061" y="94178"/>
                    <a:pt x="9061" y="95857"/>
                  </a:cubicBezTo>
                  <a:cubicBezTo>
                    <a:pt x="9061" y="97536"/>
                    <a:pt x="7692" y="98905"/>
                    <a:pt x="6013" y="98905"/>
                  </a:cubicBezTo>
                  <a:cubicBezTo>
                    <a:pt x="4323" y="98905"/>
                    <a:pt x="2953" y="97536"/>
                    <a:pt x="2953" y="95857"/>
                  </a:cubicBezTo>
                  <a:cubicBezTo>
                    <a:pt x="2953" y="94178"/>
                    <a:pt x="4323" y="92809"/>
                    <a:pt x="6013" y="92809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5"/>
                    <a:pt x="7692" y="120575"/>
                    <a:pt x="6013" y="120575"/>
                  </a:cubicBezTo>
                  <a:cubicBezTo>
                    <a:pt x="4323" y="120575"/>
                    <a:pt x="2953" y="119205"/>
                    <a:pt x="2953" y="117527"/>
                  </a:cubicBezTo>
                  <a:cubicBezTo>
                    <a:pt x="2953" y="115848"/>
                    <a:pt x="4323" y="114479"/>
                    <a:pt x="6013" y="114479"/>
                  </a:cubicBezTo>
                  <a:close/>
                  <a:moveTo>
                    <a:pt x="1" y="0"/>
                  </a:moveTo>
                  <a:lnTo>
                    <a:pt x="1" y="135029"/>
                  </a:lnTo>
                  <a:lnTo>
                    <a:pt x="125492" y="135029"/>
                  </a:lnTo>
                  <a:lnTo>
                    <a:pt x="12549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3" name="Google Shape;1533;p58"/>
            <p:cNvSpPr/>
            <p:nvPr/>
          </p:nvSpPr>
          <p:spPr>
            <a:xfrm>
              <a:off x="8025700" y="19090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FF86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4" name="Google Shape;1534;p58"/>
            <p:cNvSpPr/>
            <p:nvPr/>
          </p:nvSpPr>
          <p:spPr>
            <a:xfrm>
              <a:off x="8025700" y="20709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5" name="Google Shape;1535;p58"/>
            <p:cNvSpPr/>
            <p:nvPr/>
          </p:nvSpPr>
          <p:spPr>
            <a:xfrm>
              <a:off x="8025700" y="22325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6" name="Google Shape;1536;p58"/>
            <p:cNvSpPr/>
            <p:nvPr/>
          </p:nvSpPr>
          <p:spPr>
            <a:xfrm>
              <a:off x="8025700" y="23944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7" name="Google Shape;1537;p58"/>
            <p:cNvSpPr/>
            <p:nvPr/>
          </p:nvSpPr>
          <p:spPr>
            <a:xfrm>
              <a:off x="8025700" y="25564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8" name="Google Shape;1538;p58"/>
            <p:cNvSpPr/>
            <p:nvPr/>
          </p:nvSpPr>
          <p:spPr>
            <a:xfrm>
              <a:off x="8025700" y="27183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9" name="Google Shape;1539;p58"/>
            <p:cNvSpPr/>
            <p:nvPr/>
          </p:nvSpPr>
          <p:spPr>
            <a:xfrm>
              <a:off x="8025700" y="28799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0" name="Google Shape;1540;p58"/>
            <p:cNvSpPr/>
            <p:nvPr/>
          </p:nvSpPr>
          <p:spPr>
            <a:xfrm>
              <a:off x="8025700" y="30418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1" name="Google Shape;1541;p58"/>
            <p:cNvSpPr/>
            <p:nvPr/>
          </p:nvSpPr>
          <p:spPr>
            <a:xfrm>
              <a:off x="8025700" y="32038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2" name="Google Shape;1542;p58"/>
            <p:cNvSpPr/>
            <p:nvPr/>
          </p:nvSpPr>
          <p:spPr>
            <a:xfrm>
              <a:off x="8025700" y="33657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3" name="Google Shape;1543;p58"/>
            <p:cNvSpPr/>
            <p:nvPr/>
          </p:nvSpPr>
          <p:spPr>
            <a:xfrm>
              <a:off x="8025700" y="35273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4" name="Google Shape;1544;p58"/>
            <p:cNvSpPr/>
            <p:nvPr/>
          </p:nvSpPr>
          <p:spPr>
            <a:xfrm>
              <a:off x="8025700" y="36892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5" name="Google Shape;1545;p58"/>
            <p:cNvSpPr/>
            <p:nvPr/>
          </p:nvSpPr>
          <p:spPr>
            <a:xfrm>
              <a:off x="8025700" y="38512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6" name="Google Shape;1546;p58"/>
            <p:cNvSpPr/>
            <p:nvPr/>
          </p:nvSpPr>
          <p:spPr>
            <a:xfrm>
              <a:off x="8025700" y="40131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7" name="Google Shape;1547;p58"/>
            <p:cNvSpPr/>
            <p:nvPr/>
          </p:nvSpPr>
          <p:spPr>
            <a:xfrm>
              <a:off x="8025700" y="41747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1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1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8" name="Google Shape;1548;p58"/>
            <p:cNvSpPr/>
            <p:nvPr/>
          </p:nvSpPr>
          <p:spPr>
            <a:xfrm>
              <a:off x="8025700" y="43366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9" name="Google Shape;1549;p58"/>
            <p:cNvSpPr/>
            <p:nvPr/>
          </p:nvSpPr>
          <p:spPr>
            <a:xfrm>
              <a:off x="8025700" y="44986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0" name="Google Shape;1550;p58"/>
            <p:cNvSpPr/>
            <p:nvPr/>
          </p:nvSpPr>
          <p:spPr>
            <a:xfrm>
              <a:off x="8025700" y="46605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53" name="Google Shape;1553;p58"/>
          <p:cNvGrpSpPr/>
          <p:nvPr/>
        </p:nvGrpSpPr>
        <p:grpSpPr>
          <a:xfrm>
            <a:off x="-154119" y="-290984"/>
            <a:ext cx="2195223" cy="2526385"/>
            <a:chOff x="1938604" y="1377375"/>
            <a:chExt cx="1232946" cy="1255738"/>
          </a:xfrm>
        </p:grpSpPr>
        <p:sp>
          <p:nvSpPr>
            <p:cNvPr id="1554" name="Google Shape;1554;p58"/>
            <p:cNvSpPr/>
            <p:nvPr/>
          </p:nvSpPr>
          <p:spPr>
            <a:xfrm>
              <a:off x="2024050" y="1377375"/>
              <a:ext cx="1147500" cy="1155525"/>
            </a:xfrm>
            <a:custGeom>
              <a:avLst/>
              <a:gdLst/>
              <a:ahLst/>
              <a:cxnLst/>
              <a:rect l="l" t="t" r="r" b="b"/>
              <a:pathLst>
                <a:path w="45900" h="46221" extrusionOk="0">
                  <a:moveTo>
                    <a:pt x="43506" y="1"/>
                  </a:moveTo>
                  <a:lnTo>
                    <a:pt x="1" y="2704"/>
                  </a:lnTo>
                  <a:lnTo>
                    <a:pt x="2715" y="46221"/>
                  </a:lnTo>
                  <a:lnTo>
                    <a:pt x="41029" y="43828"/>
                  </a:lnTo>
                  <a:lnTo>
                    <a:pt x="45899" y="38303"/>
                  </a:lnTo>
                  <a:lnTo>
                    <a:pt x="43506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555" name="Google Shape;1555;p58"/>
                <p:cNvSpPr/>
                <p:nvPr/>
              </p:nvSpPr>
              <p:spPr>
                <a:xfrm>
                  <a:off x="1999346" y="1477288"/>
                  <a:ext cx="1147475" cy="1155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899" h="46233" extrusionOk="0">
                      <a:moveTo>
                        <a:pt x="43494" y="1"/>
                      </a:moveTo>
                      <a:lnTo>
                        <a:pt x="0" y="2715"/>
                      </a:lnTo>
                      <a:lnTo>
                        <a:pt x="2703" y="46233"/>
                      </a:lnTo>
                      <a:lnTo>
                        <a:pt x="41029" y="43828"/>
                      </a:lnTo>
                      <a:lnTo>
                        <a:pt x="45899" y="38315"/>
                      </a:lnTo>
                      <a:lnTo>
                        <a:pt x="4349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algn="ctr"/>
                  <a:r>
                    <a:rPr lang="ru-RU" sz="1800" b="1" dirty="0">
                      <a:latin typeface="Bookman Old Style" panose="02050604050505020204" pitchFamily="18" charset="0"/>
                    </a:rPr>
                    <a:t>Т</a:t>
                  </a:r>
                  <a:r>
                    <a:rPr lang="uk-UA" sz="1800" b="1" dirty="0" err="1">
                      <a:latin typeface="Bookman Old Style" panose="02050604050505020204" pitchFamily="18" charset="0"/>
                    </a:rPr>
                    <a:t>отожні</a:t>
                  </a:r>
                  <a:r>
                    <a:rPr lang="uk-UA" sz="1800" b="1" dirty="0">
                      <a:latin typeface="Bookman Old Style" panose="02050604050505020204" pitchFamily="18" charset="0"/>
                    </a:rPr>
                    <a:t> перетворення виразів, що містять корінь </a:t>
                  </a:r>
                  <a:r>
                    <a:rPr lang="en-US" sz="1800" b="1" i="1" dirty="0">
                      <a:latin typeface="Bookman Old Style" panose="02050604050505020204" pitchFamily="18" charset="0"/>
                    </a:rPr>
                    <a:t>n</a:t>
                  </a:r>
                  <a:r>
                    <a:rPr lang="uk-UA" sz="1800" b="1" dirty="0">
                      <a:latin typeface="Bookman Old Style" panose="02050604050505020204" pitchFamily="18" charset="0"/>
                    </a:rPr>
                    <a:t> – го </a:t>
                  </a:r>
                  <a:r>
                    <a:rPr lang="uk-UA" sz="1800" b="1" dirty="0" err="1" smtClean="0">
                      <a:latin typeface="Bookman Old Style" panose="02050604050505020204" pitchFamily="18" charset="0"/>
                    </a:rPr>
                    <a:t>степеня</a:t>
                  </a:r>
                  <a:r>
                    <a:rPr lang="en-US" sz="1800" b="1" dirty="0" smtClean="0">
                      <a:latin typeface="Bookman Old Style" panose="02050604050505020204" pitchFamily="18" charset="0"/>
                    </a:rPr>
                    <a:t> </a:t>
                  </a:r>
                  <a:r>
                    <a:rPr lang="uk-UA" sz="1800" i="1" dirty="0">
                      <a:latin typeface="Bookman Old Style" panose="02050604050505020204" pitchFamily="18" charset="0"/>
                    </a:rPr>
                    <a:t>при</a:t>
                  </a:r>
                  <a:r>
                    <a:rPr lang="uk-UA" sz="1800" b="1" dirty="0">
                      <a:latin typeface="Bookman Old Style" panose="020506040505050202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18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en-US" sz="18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sz="18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  <m:r>
                        <a:rPr lang="en-US" sz="18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en-US" sz="18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𝒃</m:t>
                      </m:r>
                      <m:r>
                        <a:rPr lang="en-US" sz="18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sz="18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</m:oMath>
                  </a14:m>
                  <a:endParaRPr lang="uk-UA" sz="1800" dirty="0">
                    <a:latin typeface="Bookman Old Style" panose="02050604050505020204" pitchFamily="18" charset="0"/>
                  </a:endParaRPr>
                </a:p>
              </p:txBody>
            </p:sp>
          </mc:Choice>
          <mc:Fallback>
            <p:sp>
              <p:nvSpPr>
                <p:cNvPr id="1555" name="Google Shape;1555;p5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99346" y="1477288"/>
                  <a:ext cx="1147475" cy="1155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899" h="46233" extrusionOk="0">
                      <a:moveTo>
                        <a:pt x="43494" y="1"/>
                      </a:moveTo>
                      <a:lnTo>
                        <a:pt x="0" y="2715"/>
                      </a:lnTo>
                      <a:lnTo>
                        <a:pt x="2703" y="46233"/>
                      </a:lnTo>
                      <a:lnTo>
                        <a:pt x="41029" y="43828"/>
                      </a:lnTo>
                      <a:lnTo>
                        <a:pt x="45899" y="38315"/>
                      </a:lnTo>
                      <a:lnTo>
                        <a:pt x="43494" y="1"/>
                      </a:lnTo>
                      <a:close/>
                    </a:path>
                  </a:pathLst>
                </a:custGeom>
                <a:blipFill>
                  <a:blip r:embed="rId3"/>
                  <a:stretch>
                    <a:fillRect l="-298" r="-3274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uk-UA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556" name="Google Shape;1556;p58"/>
            <p:cNvSpPr/>
            <p:nvPr/>
          </p:nvSpPr>
          <p:spPr>
            <a:xfrm>
              <a:off x="3022975" y="2316475"/>
              <a:ext cx="130100" cy="137850"/>
            </a:xfrm>
            <a:custGeom>
              <a:avLst/>
              <a:gdLst/>
              <a:ahLst/>
              <a:cxnLst/>
              <a:rect l="l" t="t" r="r" b="b"/>
              <a:pathLst>
                <a:path w="5204" h="5514" extrusionOk="0">
                  <a:moveTo>
                    <a:pt x="5204" y="1"/>
                  </a:moveTo>
                  <a:lnTo>
                    <a:pt x="1" y="322"/>
                  </a:lnTo>
                  <a:lnTo>
                    <a:pt x="334" y="5514"/>
                  </a:lnTo>
                  <a:lnTo>
                    <a:pt x="5204" y="1"/>
                  </a:lnTo>
                  <a:close/>
                </a:path>
              </a:pathLst>
            </a:custGeom>
            <a:solidFill>
              <a:srgbClr val="FF7A5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7" name="Google Shape;1557;p58"/>
            <p:cNvSpPr/>
            <p:nvPr/>
          </p:nvSpPr>
          <p:spPr>
            <a:xfrm>
              <a:off x="1938604" y="1600218"/>
              <a:ext cx="178901" cy="474175"/>
            </a:xfrm>
            <a:custGeom>
              <a:avLst/>
              <a:gdLst/>
              <a:ahLst/>
              <a:cxnLst/>
              <a:rect l="l" t="t" r="r" b="b"/>
              <a:pathLst>
                <a:path w="5311" h="18967" extrusionOk="0">
                  <a:moveTo>
                    <a:pt x="4477" y="0"/>
                  </a:moveTo>
                  <a:cubicBezTo>
                    <a:pt x="4072" y="155"/>
                    <a:pt x="3405" y="95"/>
                    <a:pt x="3072" y="119"/>
                  </a:cubicBezTo>
                  <a:cubicBezTo>
                    <a:pt x="2048" y="191"/>
                    <a:pt x="1024" y="262"/>
                    <a:pt x="0" y="274"/>
                  </a:cubicBezTo>
                  <a:lnTo>
                    <a:pt x="822" y="18967"/>
                  </a:lnTo>
                  <a:cubicBezTo>
                    <a:pt x="1112" y="18910"/>
                    <a:pt x="1405" y="18894"/>
                    <a:pt x="1697" y="18894"/>
                  </a:cubicBezTo>
                  <a:cubicBezTo>
                    <a:pt x="2030" y="18894"/>
                    <a:pt x="2364" y="18914"/>
                    <a:pt x="2693" y="18914"/>
                  </a:cubicBezTo>
                  <a:cubicBezTo>
                    <a:pt x="2796" y="18914"/>
                    <a:pt x="2898" y="18912"/>
                    <a:pt x="3001" y="18907"/>
                  </a:cubicBezTo>
                  <a:cubicBezTo>
                    <a:pt x="3560" y="18883"/>
                    <a:pt x="4096" y="18776"/>
                    <a:pt x="4644" y="18741"/>
                  </a:cubicBezTo>
                  <a:cubicBezTo>
                    <a:pt x="4759" y="18733"/>
                    <a:pt x="4906" y="18722"/>
                    <a:pt x="5048" y="18722"/>
                  </a:cubicBezTo>
                  <a:cubicBezTo>
                    <a:pt x="5141" y="18722"/>
                    <a:pt x="5231" y="18727"/>
                    <a:pt x="5310" y="18741"/>
                  </a:cubicBezTo>
                  <a:lnTo>
                    <a:pt x="4477" y="0"/>
                  </a:lnTo>
                  <a:close/>
                </a:path>
              </a:pathLst>
            </a:custGeom>
            <a:solidFill>
              <a:srgbClr val="FFAC58">
                <a:alpha val="72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58" name="Google Shape;1558;p58"/>
          <p:cNvGrpSpPr/>
          <p:nvPr/>
        </p:nvGrpSpPr>
        <p:grpSpPr>
          <a:xfrm>
            <a:off x="1828471" y="5003247"/>
            <a:ext cx="4895399" cy="140253"/>
            <a:chOff x="4219300" y="4598600"/>
            <a:chExt cx="1867475" cy="108850"/>
          </a:xfrm>
        </p:grpSpPr>
        <p:sp>
          <p:nvSpPr>
            <p:cNvPr id="1559" name="Google Shape;1559;p58"/>
            <p:cNvSpPr/>
            <p:nvPr/>
          </p:nvSpPr>
          <p:spPr>
            <a:xfrm>
              <a:off x="4219300" y="4645675"/>
              <a:ext cx="136550" cy="61225"/>
            </a:xfrm>
            <a:custGeom>
              <a:avLst/>
              <a:gdLst/>
              <a:ahLst/>
              <a:cxnLst/>
              <a:rect l="l" t="t" r="r" b="b"/>
              <a:pathLst>
                <a:path w="5462" h="2449" extrusionOk="0">
                  <a:moveTo>
                    <a:pt x="2825" y="0"/>
                  </a:moveTo>
                  <a:cubicBezTo>
                    <a:pt x="2072" y="0"/>
                    <a:pt x="1340" y="42"/>
                    <a:pt x="587" y="63"/>
                  </a:cubicBezTo>
                  <a:cubicBezTo>
                    <a:pt x="419" y="84"/>
                    <a:pt x="315" y="168"/>
                    <a:pt x="231" y="293"/>
                  </a:cubicBezTo>
                  <a:cubicBezTo>
                    <a:pt x="64" y="565"/>
                    <a:pt x="1" y="921"/>
                    <a:pt x="1" y="1235"/>
                  </a:cubicBezTo>
                  <a:cubicBezTo>
                    <a:pt x="1" y="1465"/>
                    <a:pt x="22" y="1695"/>
                    <a:pt x="105" y="1946"/>
                  </a:cubicBezTo>
                  <a:cubicBezTo>
                    <a:pt x="210" y="2156"/>
                    <a:pt x="377" y="2448"/>
                    <a:pt x="608" y="2448"/>
                  </a:cubicBezTo>
                  <a:cubicBezTo>
                    <a:pt x="1340" y="2407"/>
                    <a:pt x="2072" y="2407"/>
                    <a:pt x="2805" y="2365"/>
                  </a:cubicBezTo>
                  <a:cubicBezTo>
                    <a:pt x="3118" y="2365"/>
                    <a:pt x="3432" y="2344"/>
                    <a:pt x="3746" y="2302"/>
                  </a:cubicBezTo>
                  <a:cubicBezTo>
                    <a:pt x="4085" y="2285"/>
                    <a:pt x="4409" y="2254"/>
                    <a:pt x="4743" y="2254"/>
                  </a:cubicBezTo>
                  <a:cubicBezTo>
                    <a:pt x="4821" y="2254"/>
                    <a:pt x="4901" y="2256"/>
                    <a:pt x="4981" y="2260"/>
                  </a:cubicBezTo>
                  <a:cubicBezTo>
                    <a:pt x="5106" y="2218"/>
                    <a:pt x="5211" y="2176"/>
                    <a:pt x="5253" y="2072"/>
                  </a:cubicBezTo>
                  <a:cubicBezTo>
                    <a:pt x="5357" y="1904"/>
                    <a:pt x="5420" y="1758"/>
                    <a:pt x="5441" y="1570"/>
                  </a:cubicBezTo>
                  <a:cubicBezTo>
                    <a:pt x="5462" y="1360"/>
                    <a:pt x="5462" y="1151"/>
                    <a:pt x="5441" y="942"/>
                  </a:cubicBezTo>
                  <a:cubicBezTo>
                    <a:pt x="5420" y="879"/>
                    <a:pt x="5399" y="754"/>
                    <a:pt x="5357" y="691"/>
                  </a:cubicBezTo>
                  <a:cubicBezTo>
                    <a:pt x="5315" y="523"/>
                    <a:pt x="5232" y="419"/>
                    <a:pt x="5127" y="314"/>
                  </a:cubicBezTo>
                  <a:cubicBezTo>
                    <a:pt x="4709" y="126"/>
                    <a:pt x="4269" y="63"/>
                    <a:pt x="3788" y="42"/>
                  </a:cubicBezTo>
                  <a:cubicBezTo>
                    <a:pt x="3516" y="42"/>
                    <a:pt x="3244" y="0"/>
                    <a:pt x="2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0" name="Google Shape;1560;p58"/>
            <p:cNvSpPr/>
            <p:nvPr/>
          </p:nvSpPr>
          <p:spPr>
            <a:xfrm>
              <a:off x="4426450" y="4667650"/>
              <a:ext cx="143875" cy="31925"/>
            </a:xfrm>
            <a:custGeom>
              <a:avLst/>
              <a:gdLst/>
              <a:ahLst/>
              <a:cxnLst/>
              <a:rect l="l" t="t" r="r" b="b"/>
              <a:pathLst>
                <a:path w="5755" h="1277" extrusionOk="0">
                  <a:moveTo>
                    <a:pt x="314" y="0"/>
                  </a:moveTo>
                  <a:cubicBezTo>
                    <a:pt x="231" y="0"/>
                    <a:pt x="189" y="42"/>
                    <a:pt x="147" y="126"/>
                  </a:cubicBezTo>
                  <a:cubicBezTo>
                    <a:pt x="42" y="251"/>
                    <a:pt x="0" y="460"/>
                    <a:pt x="0" y="628"/>
                  </a:cubicBezTo>
                  <a:cubicBezTo>
                    <a:pt x="0" y="753"/>
                    <a:pt x="42" y="879"/>
                    <a:pt x="63" y="984"/>
                  </a:cubicBezTo>
                  <a:cubicBezTo>
                    <a:pt x="84" y="1088"/>
                    <a:pt x="168" y="1256"/>
                    <a:pt x="293" y="1256"/>
                  </a:cubicBezTo>
                  <a:cubicBezTo>
                    <a:pt x="1256" y="1277"/>
                    <a:pt x="2197" y="1277"/>
                    <a:pt x="3181" y="1277"/>
                  </a:cubicBezTo>
                  <a:cubicBezTo>
                    <a:pt x="3955" y="1277"/>
                    <a:pt x="4708" y="1256"/>
                    <a:pt x="5503" y="1193"/>
                  </a:cubicBezTo>
                  <a:cubicBezTo>
                    <a:pt x="5566" y="1193"/>
                    <a:pt x="5629" y="1151"/>
                    <a:pt x="5650" y="1088"/>
                  </a:cubicBezTo>
                  <a:cubicBezTo>
                    <a:pt x="5734" y="984"/>
                    <a:pt x="5754" y="795"/>
                    <a:pt x="5754" y="670"/>
                  </a:cubicBezTo>
                  <a:cubicBezTo>
                    <a:pt x="5754" y="565"/>
                    <a:pt x="5734" y="460"/>
                    <a:pt x="5713" y="356"/>
                  </a:cubicBezTo>
                  <a:cubicBezTo>
                    <a:pt x="5671" y="272"/>
                    <a:pt x="5608" y="147"/>
                    <a:pt x="5503" y="147"/>
                  </a:cubicBezTo>
                  <a:cubicBezTo>
                    <a:pt x="4750" y="126"/>
                    <a:pt x="3976" y="63"/>
                    <a:pt x="3223" y="42"/>
                  </a:cubicBezTo>
                  <a:cubicBezTo>
                    <a:pt x="2260" y="21"/>
                    <a:pt x="1298" y="0"/>
                    <a:pt x="3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1" name="Google Shape;1561;p58"/>
            <p:cNvSpPr/>
            <p:nvPr/>
          </p:nvSpPr>
          <p:spPr>
            <a:xfrm>
              <a:off x="4645625" y="4666600"/>
              <a:ext cx="143350" cy="40850"/>
            </a:xfrm>
            <a:custGeom>
              <a:avLst/>
              <a:gdLst/>
              <a:ahLst/>
              <a:cxnLst/>
              <a:rect l="l" t="t" r="r" b="b"/>
              <a:pathLst>
                <a:path w="5734" h="1634" extrusionOk="0">
                  <a:moveTo>
                    <a:pt x="4081" y="0"/>
                  </a:moveTo>
                  <a:cubicBezTo>
                    <a:pt x="3725" y="0"/>
                    <a:pt x="3348" y="0"/>
                    <a:pt x="2972" y="42"/>
                  </a:cubicBezTo>
                  <a:cubicBezTo>
                    <a:pt x="2114" y="63"/>
                    <a:pt x="1235" y="147"/>
                    <a:pt x="356" y="210"/>
                  </a:cubicBezTo>
                  <a:cubicBezTo>
                    <a:pt x="272" y="210"/>
                    <a:pt x="210" y="272"/>
                    <a:pt x="168" y="356"/>
                  </a:cubicBezTo>
                  <a:cubicBezTo>
                    <a:pt x="63" y="502"/>
                    <a:pt x="0" y="733"/>
                    <a:pt x="0" y="921"/>
                  </a:cubicBezTo>
                  <a:cubicBezTo>
                    <a:pt x="0" y="1088"/>
                    <a:pt x="21" y="1214"/>
                    <a:pt x="84" y="1339"/>
                  </a:cubicBezTo>
                  <a:cubicBezTo>
                    <a:pt x="124" y="1439"/>
                    <a:pt x="202" y="1634"/>
                    <a:pt x="336" y="1634"/>
                  </a:cubicBezTo>
                  <a:cubicBezTo>
                    <a:pt x="343" y="1634"/>
                    <a:pt x="349" y="1633"/>
                    <a:pt x="356" y="1632"/>
                  </a:cubicBezTo>
                  <a:cubicBezTo>
                    <a:pt x="1235" y="1549"/>
                    <a:pt x="2072" y="1507"/>
                    <a:pt x="2930" y="1444"/>
                  </a:cubicBezTo>
                  <a:cubicBezTo>
                    <a:pt x="3767" y="1402"/>
                    <a:pt x="4583" y="1319"/>
                    <a:pt x="5420" y="1256"/>
                  </a:cubicBezTo>
                  <a:cubicBezTo>
                    <a:pt x="5482" y="1256"/>
                    <a:pt x="5545" y="1214"/>
                    <a:pt x="5587" y="1130"/>
                  </a:cubicBezTo>
                  <a:cubicBezTo>
                    <a:pt x="5692" y="1005"/>
                    <a:pt x="5734" y="795"/>
                    <a:pt x="5734" y="628"/>
                  </a:cubicBezTo>
                  <a:cubicBezTo>
                    <a:pt x="5734" y="502"/>
                    <a:pt x="5692" y="398"/>
                    <a:pt x="5671" y="272"/>
                  </a:cubicBezTo>
                  <a:cubicBezTo>
                    <a:pt x="5629" y="189"/>
                    <a:pt x="5545" y="63"/>
                    <a:pt x="5420" y="42"/>
                  </a:cubicBezTo>
                  <a:cubicBezTo>
                    <a:pt x="4980" y="42"/>
                    <a:pt x="4520" y="0"/>
                    <a:pt x="4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2" name="Google Shape;1562;p58"/>
            <p:cNvSpPr/>
            <p:nvPr/>
          </p:nvSpPr>
          <p:spPr>
            <a:xfrm>
              <a:off x="4868975" y="4620575"/>
              <a:ext cx="200375" cy="78000"/>
            </a:xfrm>
            <a:custGeom>
              <a:avLst/>
              <a:gdLst/>
              <a:ahLst/>
              <a:cxnLst/>
              <a:rect l="l" t="t" r="r" b="b"/>
              <a:pathLst>
                <a:path w="8015" h="3120" extrusionOk="0">
                  <a:moveTo>
                    <a:pt x="4751" y="0"/>
                  </a:moveTo>
                  <a:cubicBezTo>
                    <a:pt x="4541" y="0"/>
                    <a:pt x="4290" y="0"/>
                    <a:pt x="4081" y="21"/>
                  </a:cubicBezTo>
                  <a:cubicBezTo>
                    <a:pt x="3830" y="42"/>
                    <a:pt x="3558" y="42"/>
                    <a:pt x="3286" y="63"/>
                  </a:cubicBezTo>
                  <a:lnTo>
                    <a:pt x="2344" y="147"/>
                  </a:lnTo>
                  <a:cubicBezTo>
                    <a:pt x="2030" y="167"/>
                    <a:pt x="1717" y="230"/>
                    <a:pt x="1424" y="314"/>
                  </a:cubicBezTo>
                  <a:cubicBezTo>
                    <a:pt x="1089" y="419"/>
                    <a:pt x="775" y="523"/>
                    <a:pt x="482" y="691"/>
                  </a:cubicBezTo>
                  <a:cubicBezTo>
                    <a:pt x="315" y="795"/>
                    <a:pt x="252" y="963"/>
                    <a:pt x="168" y="1151"/>
                  </a:cubicBezTo>
                  <a:cubicBezTo>
                    <a:pt x="43" y="1486"/>
                    <a:pt x="1" y="1904"/>
                    <a:pt x="85" y="2260"/>
                  </a:cubicBezTo>
                  <a:cubicBezTo>
                    <a:pt x="138" y="2525"/>
                    <a:pt x="325" y="3120"/>
                    <a:pt x="673" y="3120"/>
                  </a:cubicBezTo>
                  <a:cubicBezTo>
                    <a:pt x="737" y="3120"/>
                    <a:pt x="805" y="3100"/>
                    <a:pt x="880" y="3055"/>
                  </a:cubicBezTo>
                  <a:cubicBezTo>
                    <a:pt x="1026" y="2950"/>
                    <a:pt x="1214" y="2867"/>
                    <a:pt x="1403" y="2783"/>
                  </a:cubicBezTo>
                  <a:cubicBezTo>
                    <a:pt x="2093" y="2574"/>
                    <a:pt x="2867" y="2574"/>
                    <a:pt x="3600" y="2511"/>
                  </a:cubicBezTo>
                  <a:lnTo>
                    <a:pt x="4918" y="2427"/>
                  </a:lnTo>
                  <a:cubicBezTo>
                    <a:pt x="5315" y="2406"/>
                    <a:pt x="5734" y="2364"/>
                    <a:pt x="6131" y="2343"/>
                  </a:cubicBezTo>
                  <a:cubicBezTo>
                    <a:pt x="6592" y="2302"/>
                    <a:pt x="7052" y="2239"/>
                    <a:pt x="7512" y="2218"/>
                  </a:cubicBezTo>
                  <a:cubicBezTo>
                    <a:pt x="7638" y="2197"/>
                    <a:pt x="7722" y="2113"/>
                    <a:pt x="7805" y="2009"/>
                  </a:cubicBezTo>
                  <a:cubicBezTo>
                    <a:pt x="7973" y="1799"/>
                    <a:pt x="8015" y="1486"/>
                    <a:pt x="8015" y="1214"/>
                  </a:cubicBezTo>
                  <a:cubicBezTo>
                    <a:pt x="8015" y="1004"/>
                    <a:pt x="7994" y="837"/>
                    <a:pt x="7910" y="649"/>
                  </a:cubicBezTo>
                  <a:cubicBezTo>
                    <a:pt x="7889" y="565"/>
                    <a:pt x="7826" y="523"/>
                    <a:pt x="7805" y="439"/>
                  </a:cubicBezTo>
                  <a:cubicBezTo>
                    <a:pt x="7722" y="335"/>
                    <a:pt x="7638" y="251"/>
                    <a:pt x="7512" y="251"/>
                  </a:cubicBezTo>
                  <a:cubicBezTo>
                    <a:pt x="7052" y="167"/>
                    <a:pt x="6571" y="63"/>
                    <a:pt x="6069" y="42"/>
                  </a:cubicBezTo>
                  <a:cubicBezTo>
                    <a:pt x="5713" y="21"/>
                    <a:pt x="5378" y="0"/>
                    <a:pt x="50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3" name="Google Shape;1563;p58"/>
            <p:cNvSpPr/>
            <p:nvPr/>
          </p:nvSpPr>
          <p:spPr>
            <a:xfrm>
              <a:off x="5106475" y="4612200"/>
              <a:ext cx="153800" cy="59750"/>
            </a:xfrm>
            <a:custGeom>
              <a:avLst/>
              <a:gdLst/>
              <a:ahLst/>
              <a:cxnLst/>
              <a:rect l="l" t="t" r="r" b="b"/>
              <a:pathLst>
                <a:path w="6152" h="2390" extrusionOk="0">
                  <a:moveTo>
                    <a:pt x="2762" y="0"/>
                  </a:moveTo>
                  <a:cubicBezTo>
                    <a:pt x="2595" y="0"/>
                    <a:pt x="2448" y="42"/>
                    <a:pt x="2281" y="42"/>
                  </a:cubicBezTo>
                  <a:cubicBezTo>
                    <a:pt x="1716" y="63"/>
                    <a:pt x="1130" y="84"/>
                    <a:pt x="586" y="147"/>
                  </a:cubicBezTo>
                  <a:cubicBezTo>
                    <a:pt x="419" y="168"/>
                    <a:pt x="314" y="210"/>
                    <a:pt x="251" y="356"/>
                  </a:cubicBezTo>
                  <a:cubicBezTo>
                    <a:pt x="63" y="586"/>
                    <a:pt x="0" y="942"/>
                    <a:pt x="0" y="1256"/>
                  </a:cubicBezTo>
                  <a:cubicBezTo>
                    <a:pt x="0" y="1507"/>
                    <a:pt x="42" y="1716"/>
                    <a:pt x="105" y="1925"/>
                  </a:cubicBezTo>
                  <a:cubicBezTo>
                    <a:pt x="183" y="2102"/>
                    <a:pt x="336" y="2389"/>
                    <a:pt x="544" y="2389"/>
                  </a:cubicBezTo>
                  <a:cubicBezTo>
                    <a:pt x="558" y="2389"/>
                    <a:pt x="572" y="2388"/>
                    <a:pt x="586" y="2386"/>
                  </a:cubicBezTo>
                  <a:cubicBezTo>
                    <a:pt x="1507" y="2323"/>
                    <a:pt x="2448" y="2260"/>
                    <a:pt x="3348" y="2218"/>
                  </a:cubicBezTo>
                  <a:cubicBezTo>
                    <a:pt x="3746" y="2176"/>
                    <a:pt x="4122" y="2155"/>
                    <a:pt x="4499" y="2134"/>
                  </a:cubicBezTo>
                  <a:cubicBezTo>
                    <a:pt x="4896" y="2114"/>
                    <a:pt x="5315" y="2051"/>
                    <a:pt x="5712" y="2051"/>
                  </a:cubicBezTo>
                  <a:cubicBezTo>
                    <a:pt x="5817" y="2051"/>
                    <a:pt x="5922" y="1967"/>
                    <a:pt x="5963" y="1862"/>
                  </a:cubicBezTo>
                  <a:cubicBezTo>
                    <a:pt x="6131" y="1653"/>
                    <a:pt x="6152" y="1381"/>
                    <a:pt x="6152" y="1130"/>
                  </a:cubicBezTo>
                  <a:cubicBezTo>
                    <a:pt x="6152" y="963"/>
                    <a:pt x="6131" y="774"/>
                    <a:pt x="6068" y="607"/>
                  </a:cubicBezTo>
                  <a:cubicBezTo>
                    <a:pt x="6047" y="565"/>
                    <a:pt x="6026" y="482"/>
                    <a:pt x="5963" y="440"/>
                  </a:cubicBezTo>
                  <a:cubicBezTo>
                    <a:pt x="5922" y="335"/>
                    <a:pt x="5817" y="272"/>
                    <a:pt x="5712" y="251"/>
                  </a:cubicBezTo>
                  <a:cubicBezTo>
                    <a:pt x="5315" y="147"/>
                    <a:pt x="4917" y="84"/>
                    <a:pt x="4499" y="63"/>
                  </a:cubicBezTo>
                  <a:cubicBezTo>
                    <a:pt x="4143" y="42"/>
                    <a:pt x="3766" y="0"/>
                    <a:pt x="341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4" name="Google Shape;1564;p58"/>
            <p:cNvSpPr/>
            <p:nvPr/>
          </p:nvSpPr>
          <p:spPr>
            <a:xfrm>
              <a:off x="5330350" y="4621600"/>
              <a:ext cx="143875" cy="44500"/>
            </a:xfrm>
            <a:custGeom>
              <a:avLst/>
              <a:gdLst/>
              <a:ahLst/>
              <a:cxnLst/>
              <a:rect l="l" t="t" r="r" b="b"/>
              <a:pathLst>
                <a:path w="5755" h="1780" extrusionOk="0">
                  <a:moveTo>
                    <a:pt x="440" y="1"/>
                  </a:moveTo>
                  <a:cubicBezTo>
                    <a:pt x="335" y="1"/>
                    <a:pt x="231" y="85"/>
                    <a:pt x="168" y="168"/>
                  </a:cubicBezTo>
                  <a:cubicBezTo>
                    <a:pt x="42" y="336"/>
                    <a:pt x="0" y="629"/>
                    <a:pt x="0" y="859"/>
                  </a:cubicBezTo>
                  <a:cubicBezTo>
                    <a:pt x="0" y="1047"/>
                    <a:pt x="21" y="1214"/>
                    <a:pt x="63" y="1382"/>
                  </a:cubicBezTo>
                  <a:cubicBezTo>
                    <a:pt x="126" y="1549"/>
                    <a:pt x="231" y="1758"/>
                    <a:pt x="440" y="1758"/>
                  </a:cubicBezTo>
                  <a:cubicBezTo>
                    <a:pt x="1319" y="1758"/>
                    <a:pt x="2197" y="1758"/>
                    <a:pt x="3076" y="1779"/>
                  </a:cubicBezTo>
                  <a:cubicBezTo>
                    <a:pt x="3830" y="1779"/>
                    <a:pt x="4604" y="1738"/>
                    <a:pt x="5357" y="1675"/>
                  </a:cubicBezTo>
                  <a:cubicBezTo>
                    <a:pt x="5462" y="1675"/>
                    <a:pt x="5545" y="1633"/>
                    <a:pt x="5587" y="1528"/>
                  </a:cubicBezTo>
                  <a:cubicBezTo>
                    <a:pt x="5713" y="1361"/>
                    <a:pt x="5754" y="1110"/>
                    <a:pt x="5754" y="901"/>
                  </a:cubicBezTo>
                  <a:cubicBezTo>
                    <a:pt x="5754" y="733"/>
                    <a:pt x="5713" y="587"/>
                    <a:pt x="5671" y="440"/>
                  </a:cubicBezTo>
                  <a:cubicBezTo>
                    <a:pt x="5587" y="315"/>
                    <a:pt x="5524" y="168"/>
                    <a:pt x="5357" y="126"/>
                  </a:cubicBezTo>
                  <a:cubicBezTo>
                    <a:pt x="4604" y="85"/>
                    <a:pt x="3871" y="1"/>
                    <a:pt x="311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5" name="Google Shape;1565;p58"/>
            <p:cNvSpPr/>
            <p:nvPr/>
          </p:nvSpPr>
          <p:spPr>
            <a:xfrm>
              <a:off x="5555275" y="4613775"/>
              <a:ext cx="193050" cy="56900"/>
            </a:xfrm>
            <a:custGeom>
              <a:avLst/>
              <a:gdLst/>
              <a:ahLst/>
              <a:cxnLst/>
              <a:rect l="l" t="t" r="r" b="b"/>
              <a:pathLst>
                <a:path w="7722" h="2276" extrusionOk="0">
                  <a:moveTo>
                    <a:pt x="566" y="0"/>
                  </a:moveTo>
                  <a:cubicBezTo>
                    <a:pt x="419" y="21"/>
                    <a:pt x="315" y="84"/>
                    <a:pt x="231" y="209"/>
                  </a:cubicBezTo>
                  <a:cubicBezTo>
                    <a:pt x="42" y="481"/>
                    <a:pt x="1" y="816"/>
                    <a:pt x="1" y="1130"/>
                  </a:cubicBezTo>
                  <a:cubicBezTo>
                    <a:pt x="1" y="1360"/>
                    <a:pt x="22" y="1569"/>
                    <a:pt x="105" y="1779"/>
                  </a:cubicBezTo>
                  <a:cubicBezTo>
                    <a:pt x="189" y="1967"/>
                    <a:pt x="315" y="2260"/>
                    <a:pt x="545" y="2260"/>
                  </a:cubicBezTo>
                  <a:cubicBezTo>
                    <a:pt x="1162" y="2270"/>
                    <a:pt x="1779" y="2275"/>
                    <a:pt x="2399" y="2275"/>
                  </a:cubicBezTo>
                  <a:cubicBezTo>
                    <a:pt x="3019" y="2275"/>
                    <a:pt x="3641" y="2270"/>
                    <a:pt x="4269" y="2260"/>
                  </a:cubicBezTo>
                  <a:cubicBezTo>
                    <a:pt x="5252" y="2218"/>
                    <a:pt x="6278" y="2155"/>
                    <a:pt x="7261" y="1988"/>
                  </a:cubicBezTo>
                  <a:cubicBezTo>
                    <a:pt x="7638" y="1967"/>
                    <a:pt x="7721" y="1444"/>
                    <a:pt x="7721" y="1151"/>
                  </a:cubicBezTo>
                  <a:cubicBezTo>
                    <a:pt x="7721" y="858"/>
                    <a:pt x="7638" y="335"/>
                    <a:pt x="7303" y="293"/>
                  </a:cubicBezTo>
                  <a:cubicBezTo>
                    <a:pt x="6299" y="167"/>
                    <a:pt x="5315" y="84"/>
                    <a:pt x="4290" y="63"/>
                  </a:cubicBezTo>
                  <a:cubicBezTo>
                    <a:pt x="3055" y="21"/>
                    <a:pt x="1821" y="21"/>
                    <a:pt x="56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6" name="Google Shape;1566;p58"/>
            <p:cNvSpPr/>
            <p:nvPr/>
          </p:nvSpPr>
          <p:spPr>
            <a:xfrm>
              <a:off x="5821525" y="4598600"/>
              <a:ext cx="174225" cy="74850"/>
            </a:xfrm>
            <a:custGeom>
              <a:avLst/>
              <a:gdLst/>
              <a:ahLst/>
              <a:cxnLst/>
              <a:rect l="l" t="t" r="r" b="b"/>
              <a:pathLst>
                <a:path w="6969" h="2994" extrusionOk="0">
                  <a:moveTo>
                    <a:pt x="5022" y="0"/>
                  </a:moveTo>
                  <a:cubicBezTo>
                    <a:pt x="4625" y="0"/>
                    <a:pt x="4227" y="63"/>
                    <a:pt x="3872" y="84"/>
                  </a:cubicBezTo>
                  <a:cubicBezTo>
                    <a:pt x="2784" y="168"/>
                    <a:pt x="1717" y="272"/>
                    <a:pt x="649" y="398"/>
                  </a:cubicBezTo>
                  <a:cubicBezTo>
                    <a:pt x="482" y="419"/>
                    <a:pt x="356" y="502"/>
                    <a:pt x="252" y="670"/>
                  </a:cubicBezTo>
                  <a:cubicBezTo>
                    <a:pt x="43" y="942"/>
                    <a:pt x="1" y="1360"/>
                    <a:pt x="1" y="1716"/>
                  </a:cubicBezTo>
                  <a:cubicBezTo>
                    <a:pt x="1" y="1967"/>
                    <a:pt x="22" y="2239"/>
                    <a:pt x="126" y="2469"/>
                  </a:cubicBezTo>
                  <a:cubicBezTo>
                    <a:pt x="167" y="2652"/>
                    <a:pt x="346" y="2993"/>
                    <a:pt x="606" y="2993"/>
                  </a:cubicBezTo>
                  <a:cubicBezTo>
                    <a:pt x="613" y="2993"/>
                    <a:pt x="621" y="2993"/>
                    <a:pt x="628" y="2992"/>
                  </a:cubicBezTo>
                  <a:cubicBezTo>
                    <a:pt x="1675" y="2867"/>
                    <a:pt x="2742" y="2783"/>
                    <a:pt x="3788" y="2699"/>
                  </a:cubicBezTo>
                  <a:lnTo>
                    <a:pt x="4960" y="2616"/>
                  </a:lnTo>
                  <a:cubicBezTo>
                    <a:pt x="5441" y="2574"/>
                    <a:pt x="5901" y="2511"/>
                    <a:pt x="6403" y="2511"/>
                  </a:cubicBezTo>
                  <a:cubicBezTo>
                    <a:pt x="6550" y="2490"/>
                    <a:pt x="6654" y="2406"/>
                    <a:pt x="6738" y="2281"/>
                  </a:cubicBezTo>
                  <a:cubicBezTo>
                    <a:pt x="6926" y="2030"/>
                    <a:pt x="6968" y="1632"/>
                    <a:pt x="6968" y="1318"/>
                  </a:cubicBezTo>
                  <a:cubicBezTo>
                    <a:pt x="6968" y="1088"/>
                    <a:pt x="6947" y="837"/>
                    <a:pt x="6864" y="607"/>
                  </a:cubicBezTo>
                  <a:cubicBezTo>
                    <a:pt x="6822" y="523"/>
                    <a:pt x="6801" y="419"/>
                    <a:pt x="6738" y="356"/>
                  </a:cubicBezTo>
                  <a:cubicBezTo>
                    <a:pt x="6654" y="209"/>
                    <a:pt x="6529" y="147"/>
                    <a:pt x="6403" y="105"/>
                  </a:cubicBezTo>
                  <a:cubicBezTo>
                    <a:pt x="6006" y="0"/>
                    <a:pt x="5587" y="0"/>
                    <a:pt x="519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7" name="Google Shape;1567;p58"/>
            <p:cNvSpPr/>
            <p:nvPr/>
          </p:nvSpPr>
          <p:spPr>
            <a:xfrm>
              <a:off x="6025525" y="4608000"/>
              <a:ext cx="61250" cy="47100"/>
            </a:xfrm>
            <a:custGeom>
              <a:avLst/>
              <a:gdLst/>
              <a:ahLst/>
              <a:cxnLst/>
              <a:rect l="l" t="t" r="r" b="b"/>
              <a:pathLst>
                <a:path w="2450" h="1884" extrusionOk="0">
                  <a:moveTo>
                    <a:pt x="440" y="1"/>
                  </a:moveTo>
                  <a:cubicBezTo>
                    <a:pt x="315" y="22"/>
                    <a:pt x="231" y="85"/>
                    <a:pt x="168" y="189"/>
                  </a:cubicBezTo>
                  <a:cubicBezTo>
                    <a:pt x="22" y="398"/>
                    <a:pt x="1" y="670"/>
                    <a:pt x="1" y="942"/>
                  </a:cubicBezTo>
                  <a:cubicBezTo>
                    <a:pt x="1" y="1131"/>
                    <a:pt x="22" y="1298"/>
                    <a:pt x="64" y="1486"/>
                  </a:cubicBezTo>
                  <a:cubicBezTo>
                    <a:pt x="127" y="1654"/>
                    <a:pt x="252" y="1884"/>
                    <a:pt x="440" y="1884"/>
                  </a:cubicBezTo>
                  <a:cubicBezTo>
                    <a:pt x="963" y="1884"/>
                    <a:pt x="1487" y="1863"/>
                    <a:pt x="2010" y="1800"/>
                  </a:cubicBezTo>
                  <a:cubicBezTo>
                    <a:pt x="2114" y="1800"/>
                    <a:pt x="2198" y="1717"/>
                    <a:pt x="2261" y="1654"/>
                  </a:cubicBezTo>
                  <a:cubicBezTo>
                    <a:pt x="2386" y="1466"/>
                    <a:pt x="2449" y="1173"/>
                    <a:pt x="2449" y="963"/>
                  </a:cubicBezTo>
                  <a:cubicBezTo>
                    <a:pt x="2449" y="670"/>
                    <a:pt x="2365" y="126"/>
                    <a:pt x="2010" y="85"/>
                  </a:cubicBezTo>
                  <a:cubicBezTo>
                    <a:pt x="1487" y="22"/>
                    <a:pt x="963" y="1"/>
                    <a:pt x="44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13" name="Google Shape;1513;p58"/>
          <p:cNvGrpSpPr/>
          <p:nvPr/>
        </p:nvGrpSpPr>
        <p:grpSpPr>
          <a:xfrm rot="1291550">
            <a:off x="7109350" y="2883966"/>
            <a:ext cx="2061627" cy="2430214"/>
            <a:chOff x="510707" y="1257998"/>
            <a:chExt cx="5348578" cy="6034732"/>
          </a:xfrm>
        </p:grpSpPr>
        <p:grpSp>
          <p:nvGrpSpPr>
            <p:cNvPr id="1514" name="Google Shape;1514;p58"/>
            <p:cNvGrpSpPr/>
            <p:nvPr/>
          </p:nvGrpSpPr>
          <p:grpSpPr>
            <a:xfrm rot="-179539">
              <a:off x="658094" y="1385968"/>
              <a:ext cx="5053805" cy="5778793"/>
              <a:chOff x="1732250" y="435101"/>
              <a:chExt cx="5053990" cy="5779004"/>
            </a:xfrm>
          </p:grpSpPr>
          <p:sp>
            <p:nvSpPr>
              <p:cNvPr id="1515" name="Google Shape;1515;p58"/>
              <p:cNvSpPr/>
              <p:nvPr/>
            </p:nvSpPr>
            <p:spPr>
              <a:xfrm>
                <a:off x="2124240" y="542605"/>
                <a:ext cx="4662000" cy="5671500"/>
              </a:xfrm>
              <a:prstGeom prst="roundRect">
                <a:avLst>
                  <a:gd name="adj" fmla="val 1372"/>
                </a:avLst>
              </a:prstGeom>
              <a:solidFill>
                <a:srgbClr val="918C7F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6" name="Google Shape;1516;p58"/>
              <p:cNvSpPr/>
              <p:nvPr/>
            </p:nvSpPr>
            <p:spPr>
              <a:xfrm>
                <a:off x="2008462" y="435101"/>
                <a:ext cx="4662000" cy="5671500"/>
              </a:xfrm>
              <a:prstGeom prst="roundRect">
                <a:avLst>
                  <a:gd name="adj" fmla="val 1372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7" name="Google Shape;1517;p58"/>
              <p:cNvSpPr/>
              <p:nvPr/>
            </p:nvSpPr>
            <p:spPr>
              <a:xfrm>
                <a:off x="2258861" y="940350"/>
                <a:ext cx="266210" cy="266210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097" extrusionOk="0">
                    <a:moveTo>
                      <a:pt x="3048" y="1"/>
                    </a:moveTo>
                    <a:cubicBezTo>
                      <a:pt x="1358" y="1"/>
                      <a:pt x="0" y="1358"/>
                      <a:pt x="0" y="3049"/>
                    </a:cubicBezTo>
                    <a:cubicBezTo>
                      <a:pt x="0" y="4740"/>
                      <a:pt x="1358" y="6097"/>
                      <a:pt x="3048" y="6097"/>
                    </a:cubicBezTo>
                    <a:cubicBezTo>
                      <a:pt x="4739" y="6097"/>
                      <a:pt x="6096" y="4740"/>
                      <a:pt x="6096" y="3049"/>
                    </a:cubicBezTo>
                    <a:cubicBezTo>
                      <a:pt x="6096" y="1358"/>
                      <a:pt x="4739" y="1"/>
                      <a:pt x="30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8" name="Google Shape;1518;p58"/>
              <p:cNvSpPr/>
              <p:nvPr/>
            </p:nvSpPr>
            <p:spPr>
              <a:xfrm>
                <a:off x="2258861" y="1747713"/>
                <a:ext cx="266210" cy="266734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109" extrusionOk="0">
                    <a:moveTo>
                      <a:pt x="3048" y="0"/>
                    </a:moveTo>
                    <a:cubicBezTo>
                      <a:pt x="1358" y="0"/>
                      <a:pt x="0" y="1369"/>
                      <a:pt x="0" y="3060"/>
                    </a:cubicBezTo>
                    <a:cubicBezTo>
                      <a:pt x="0" y="4739"/>
                      <a:pt x="1358" y="6108"/>
                      <a:pt x="3048" y="6108"/>
                    </a:cubicBezTo>
                    <a:cubicBezTo>
                      <a:pt x="4739" y="6108"/>
                      <a:pt x="6096" y="4739"/>
                      <a:pt x="6096" y="3060"/>
                    </a:cubicBezTo>
                    <a:cubicBezTo>
                      <a:pt x="6096" y="1369"/>
                      <a:pt x="4739" y="0"/>
                      <a:pt x="30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9" name="Google Shape;1519;p58"/>
              <p:cNvSpPr/>
              <p:nvPr/>
            </p:nvSpPr>
            <p:spPr>
              <a:xfrm>
                <a:off x="2258861" y="2627818"/>
                <a:ext cx="266210" cy="266734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109" extrusionOk="0">
                    <a:moveTo>
                      <a:pt x="3048" y="0"/>
                    </a:moveTo>
                    <a:cubicBezTo>
                      <a:pt x="1358" y="0"/>
                      <a:pt x="0" y="1370"/>
                      <a:pt x="0" y="3048"/>
                    </a:cubicBezTo>
                    <a:cubicBezTo>
                      <a:pt x="0" y="4739"/>
                      <a:pt x="1358" y="6108"/>
                      <a:pt x="3048" y="6108"/>
                    </a:cubicBezTo>
                    <a:cubicBezTo>
                      <a:pt x="4739" y="6108"/>
                      <a:pt x="6096" y="4739"/>
                      <a:pt x="6096" y="3048"/>
                    </a:cubicBezTo>
                    <a:cubicBezTo>
                      <a:pt x="6096" y="1370"/>
                      <a:pt x="4739" y="0"/>
                      <a:pt x="30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0" name="Google Shape;1520;p58"/>
              <p:cNvSpPr/>
              <p:nvPr/>
            </p:nvSpPr>
            <p:spPr>
              <a:xfrm>
                <a:off x="2258861" y="3505348"/>
                <a:ext cx="266210" cy="266210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097" extrusionOk="0">
                    <a:moveTo>
                      <a:pt x="3048" y="0"/>
                    </a:moveTo>
                    <a:cubicBezTo>
                      <a:pt x="1358" y="0"/>
                      <a:pt x="0" y="1358"/>
                      <a:pt x="0" y="3048"/>
                    </a:cubicBezTo>
                    <a:cubicBezTo>
                      <a:pt x="0" y="4727"/>
                      <a:pt x="1358" y="6096"/>
                      <a:pt x="3048" y="6096"/>
                    </a:cubicBezTo>
                    <a:cubicBezTo>
                      <a:pt x="4739" y="6096"/>
                      <a:pt x="6096" y="4727"/>
                      <a:pt x="6096" y="3048"/>
                    </a:cubicBezTo>
                    <a:cubicBezTo>
                      <a:pt x="6096" y="1358"/>
                      <a:pt x="4739" y="0"/>
                      <a:pt x="30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1" name="Google Shape;1521;p58"/>
              <p:cNvSpPr/>
              <p:nvPr/>
            </p:nvSpPr>
            <p:spPr>
              <a:xfrm>
                <a:off x="2258861" y="4389077"/>
                <a:ext cx="266210" cy="266210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097" extrusionOk="0">
                    <a:moveTo>
                      <a:pt x="3048" y="1"/>
                    </a:moveTo>
                    <a:cubicBezTo>
                      <a:pt x="1358" y="1"/>
                      <a:pt x="0" y="1358"/>
                      <a:pt x="0" y="3049"/>
                    </a:cubicBezTo>
                    <a:cubicBezTo>
                      <a:pt x="0" y="4728"/>
                      <a:pt x="1358" y="6097"/>
                      <a:pt x="3048" y="6097"/>
                    </a:cubicBezTo>
                    <a:cubicBezTo>
                      <a:pt x="4739" y="6097"/>
                      <a:pt x="6096" y="4728"/>
                      <a:pt x="6096" y="3049"/>
                    </a:cubicBezTo>
                    <a:cubicBezTo>
                      <a:pt x="6096" y="1358"/>
                      <a:pt x="4739" y="1"/>
                      <a:pt x="30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2" name="Google Shape;1522;p58"/>
              <p:cNvSpPr/>
              <p:nvPr/>
            </p:nvSpPr>
            <p:spPr>
              <a:xfrm>
                <a:off x="2258861" y="5334720"/>
                <a:ext cx="266210" cy="266734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109" extrusionOk="0">
                    <a:moveTo>
                      <a:pt x="3048" y="0"/>
                    </a:moveTo>
                    <a:cubicBezTo>
                      <a:pt x="1358" y="0"/>
                      <a:pt x="0" y="1369"/>
                      <a:pt x="0" y="3060"/>
                    </a:cubicBezTo>
                    <a:cubicBezTo>
                      <a:pt x="0" y="4739"/>
                      <a:pt x="1358" y="6108"/>
                      <a:pt x="3048" y="6108"/>
                    </a:cubicBezTo>
                    <a:cubicBezTo>
                      <a:pt x="4739" y="6108"/>
                      <a:pt x="6096" y="4739"/>
                      <a:pt x="6096" y="3060"/>
                    </a:cubicBezTo>
                    <a:cubicBezTo>
                      <a:pt x="6096" y="1369"/>
                      <a:pt x="4739" y="0"/>
                      <a:pt x="30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3" name="Google Shape;1523;p58"/>
              <p:cNvSpPr/>
              <p:nvPr/>
            </p:nvSpPr>
            <p:spPr>
              <a:xfrm>
                <a:off x="1732250" y="1000167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8"/>
                      <a:pt x="0" y="1655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55"/>
                    </a:cubicBezTo>
                    <a:cubicBezTo>
                      <a:pt x="15764" y="738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4" name="Google Shape;1524;p58"/>
              <p:cNvSpPr/>
              <p:nvPr/>
            </p:nvSpPr>
            <p:spPr>
              <a:xfrm>
                <a:off x="1732250" y="1808535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8"/>
                      <a:pt x="0" y="1655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55"/>
                    </a:cubicBezTo>
                    <a:cubicBezTo>
                      <a:pt x="15764" y="738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5" name="Google Shape;1525;p58"/>
              <p:cNvSpPr/>
              <p:nvPr/>
            </p:nvSpPr>
            <p:spPr>
              <a:xfrm>
                <a:off x="1732250" y="2689164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9"/>
                      <a:pt x="0" y="1643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43"/>
                    </a:cubicBezTo>
                    <a:cubicBezTo>
                      <a:pt x="15764" y="739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6" name="Google Shape;1526;p58"/>
              <p:cNvSpPr/>
              <p:nvPr/>
            </p:nvSpPr>
            <p:spPr>
              <a:xfrm>
                <a:off x="1732250" y="3566170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8"/>
                      <a:pt x="0" y="1655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55"/>
                    </a:cubicBezTo>
                    <a:cubicBezTo>
                      <a:pt x="15764" y="738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7" name="Google Shape;1527;p58"/>
              <p:cNvSpPr/>
              <p:nvPr/>
            </p:nvSpPr>
            <p:spPr>
              <a:xfrm>
                <a:off x="1732250" y="4449375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1"/>
                    </a:moveTo>
                    <a:cubicBezTo>
                      <a:pt x="750" y="1"/>
                      <a:pt x="0" y="739"/>
                      <a:pt x="0" y="1656"/>
                    </a:cubicBezTo>
                    <a:cubicBezTo>
                      <a:pt x="0" y="2561"/>
                      <a:pt x="750" y="3299"/>
                      <a:pt x="1655" y="3299"/>
                    </a:cubicBezTo>
                    <a:lnTo>
                      <a:pt x="14109" y="3299"/>
                    </a:lnTo>
                    <a:cubicBezTo>
                      <a:pt x="15038" y="3299"/>
                      <a:pt x="15776" y="2561"/>
                      <a:pt x="15764" y="1656"/>
                    </a:cubicBezTo>
                    <a:cubicBezTo>
                      <a:pt x="15764" y="739"/>
                      <a:pt x="15026" y="1"/>
                      <a:pt x="14109" y="1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8" name="Google Shape;1528;p58"/>
              <p:cNvSpPr/>
              <p:nvPr/>
            </p:nvSpPr>
            <p:spPr>
              <a:xfrm>
                <a:off x="1732250" y="5395541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8"/>
                      <a:pt x="0" y="1655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55"/>
                    </a:cubicBezTo>
                    <a:cubicBezTo>
                      <a:pt x="15764" y="738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529" name="Google Shape;1529;p58"/>
            <p:cNvSpPr/>
            <p:nvPr/>
          </p:nvSpPr>
          <p:spPr>
            <a:xfrm rot="-179577">
              <a:off x="1674585" y="2082218"/>
              <a:ext cx="3450212" cy="2069661"/>
            </a:xfrm>
            <a:custGeom>
              <a:avLst/>
              <a:gdLst/>
              <a:ahLst/>
              <a:cxnLst/>
              <a:rect l="l" t="t" r="r" b="b"/>
              <a:pathLst>
                <a:path w="72713" h="41029" extrusionOk="0">
                  <a:moveTo>
                    <a:pt x="3478" y="0"/>
                  </a:moveTo>
                  <a:lnTo>
                    <a:pt x="1251" y="905"/>
                  </a:lnTo>
                  <a:lnTo>
                    <a:pt x="1" y="417"/>
                  </a:lnTo>
                  <a:lnTo>
                    <a:pt x="1" y="39433"/>
                  </a:lnTo>
                  <a:lnTo>
                    <a:pt x="1" y="40207"/>
                  </a:lnTo>
                  <a:lnTo>
                    <a:pt x="215" y="40124"/>
                  </a:lnTo>
                  <a:lnTo>
                    <a:pt x="2442" y="41029"/>
                  </a:lnTo>
                  <a:lnTo>
                    <a:pt x="4668" y="40124"/>
                  </a:lnTo>
                  <a:lnTo>
                    <a:pt x="6895" y="41029"/>
                  </a:lnTo>
                  <a:lnTo>
                    <a:pt x="9121" y="40124"/>
                  </a:lnTo>
                  <a:lnTo>
                    <a:pt x="11348" y="41029"/>
                  </a:lnTo>
                  <a:lnTo>
                    <a:pt x="13574" y="40124"/>
                  </a:lnTo>
                  <a:lnTo>
                    <a:pt x="15801" y="41029"/>
                  </a:lnTo>
                  <a:lnTo>
                    <a:pt x="18027" y="40124"/>
                  </a:lnTo>
                  <a:lnTo>
                    <a:pt x="20253" y="41029"/>
                  </a:lnTo>
                  <a:lnTo>
                    <a:pt x="22480" y="40124"/>
                  </a:lnTo>
                  <a:lnTo>
                    <a:pt x="24706" y="41029"/>
                  </a:lnTo>
                  <a:lnTo>
                    <a:pt x="26933" y="40124"/>
                  </a:lnTo>
                  <a:lnTo>
                    <a:pt x="29159" y="41029"/>
                  </a:lnTo>
                  <a:lnTo>
                    <a:pt x="31386" y="40124"/>
                  </a:lnTo>
                  <a:lnTo>
                    <a:pt x="33612" y="41029"/>
                  </a:lnTo>
                  <a:lnTo>
                    <a:pt x="35851" y="40124"/>
                  </a:lnTo>
                  <a:lnTo>
                    <a:pt x="38077" y="41029"/>
                  </a:lnTo>
                  <a:lnTo>
                    <a:pt x="40304" y="40124"/>
                  </a:lnTo>
                  <a:lnTo>
                    <a:pt x="42530" y="41029"/>
                  </a:lnTo>
                  <a:lnTo>
                    <a:pt x="44757" y="40124"/>
                  </a:lnTo>
                  <a:lnTo>
                    <a:pt x="46983" y="41029"/>
                  </a:lnTo>
                  <a:lnTo>
                    <a:pt x="49209" y="40124"/>
                  </a:lnTo>
                  <a:lnTo>
                    <a:pt x="51436" y="41029"/>
                  </a:lnTo>
                  <a:lnTo>
                    <a:pt x="53662" y="40124"/>
                  </a:lnTo>
                  <a:lnTo>
                    <a:pt x="55889" y="41029"/>
                  </a:lnTo>
                  <a:lnTo>
                    <a:pt x="58115" y="40124"/>
                  </a:lnTo>
                  <a:lnTo>
                    <a:pt x="60342" y="41029"/>
                  </a:lnTo>
                  <a:lnTo>
                    <a:pt x="62568" y="40124"/>
                  </a:lnTo>
                  <a:lnTo>
                    <a:pt x="64795" y="41029"/>
                  </a:lnTo>
                  <a:lnTo>
                    <a:pt x="67021" y="40124"/>
                  </a:lnTo>
                  <a:lnTo>
                    <a:pt x="69248" y="41029"/>
                  </a:lnTo>
                  <a:lnTo>
                    <a:pt x="71474" y="40124"/>
                  </a:lnTo>
                  <a:lnTo>
                    <a:pt x="72712" y="40612"/>
                  </a:lnTo>
                  <a:lnTo>
                    <a:pt x="72712" y="822"/>
                  </a:lnTo>
                  <a:lnTo>
                    <a:pt x="72510" y="905"/>
                  </a:lnTo>
                  <a:lnTo>
                    <a:pt x="70284" y="0"/>
                  </a:lnTo>
                  <a:lnTo>
                    <a:pt x="68057" y="905"/>
                  </a:lnTo>
                  <a:lnTo>
                    <a:pt x="65831" y="0"/>
                  </a:lnTo>
                  <a:lnTo>
                    <a:pt x="63604" y="905"/>
                  </a:lnTo>
                  <a:lnTo>
                    <a:pt x="61378" y="0"/>
                  </a:lnTo>
                  <a:lnTo>
                    <a:pt x="59151" y="905"/>
                  </a:lnTo>
                  <a:lnTo>
                    <a:pt x="56925" y="0"/>
                  </a:lnTo>
                  <a:lnTo>
                    <a:pt x="54698" y="905"/>
                  </a:lnTo>
                  <a:lnTo>
                    <a:pt x="52460" y="0"/>
                  </a:lnTo>
                  <a:lnTo>
                    <a:pt x="50233" y="905"/>
                  </a:lnTo>
                  <a:lnTo>
                    <a:pt x="48007" y="0"/>
                  </a:lnTo>
                  <a:lnTo>
                    <a:pt x="45780" y="905"/>
                  </a:lnTo>
                  <a:lnTo>
                    <a:pt x="43554" y="0"/>
                  </a:lnTo>
                  <a:lnTo>
                    <a:pt x="41328" y="905"/>
                  </a:lnTo>
                  <a:lnTo>
                    <a:pt x="39101" y="0"/>
                  </a:lnTo>
                  <a:lnTo>
                    <a:pt x="36875" y="905"/>
                  </a:lnTo>
                  <a:lnTo>
                    <a:pt x="34648" y="0"/>
                  </a:lnTo>
                  <a:lnTo>
                    <a:pt x="32422" y="905"/>
                  </a:lnTo>
                  <a:lnTo>
                    <a:pt x="30195" y="0"/>
                  </a:lnTo>
                  <a:lnTo>
                    <a:pt x="27969" y="905"/>
                  </a:lnTo>
                  <a:lnTo>
                    <a:pt x="25742" y="0"/>
                  </a:lnTo>
                  <a:lnTo>
                    <a:pt x="23516" y="905"/>
                  </a:lnTo>
                  <a:lnTo>
                    <a:pt x="21289" y="0"/>
                  </a:lnTo>
                  <a:lnTo>
                    <a:pt x="19063" y="905"/>
                  </a:lnTo>
                  <a:lnTo>
                    <a:pt x="16836" y="0"/>
                  </a:lnTo>
                  <a:lnTo>
                    <a:pt x="14610" y="905"/>
                  </a:lnTo>
                  <a:lnTo>
                    <a:pt x="12383" y="0"/>
                  </a:lnTo>
                  <a:lnTo>
                    <a:pt x="10157" y="905"/>
                  </a:lnTo>
                  <a:lnTo>
                    <a:pt x="7930" y="0"/>
                  </a:lnTo>
                  <a:lnTo>
                    <a:pt x="5704" y="905"/>
                  </a:lnTo>
                  <a:lnTo>
                    <a:pt x="3478" y="0"/>
                  </a:lnTo>
                  <a:close/>
                </a:path>
              </a:pathLst>
            </a:custGeom>
            <a:solidFill>
              <a:srgbClr val="9D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Прямокутник 1"/>
          <p:cNvSpPr/>
          <p:nvPr/>
        </p:nvSpPr>
        <p:spPr>
          <a:xfrm>
            <a:off x="2271282" y="986241"/>
            <a:ext cx="5324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i="1" dirty="0" smtClean="0">
                <a:latin typeface="Bookman Old Style" panose="02050604050505020204" pitchFamily="18" charset="0"/>
                <a:ea typeface="Times New Roman" panose="02020603050405020304" pitchFamily="18" charset="0"/>
              </a:rPr>
              <a:t>Щоб </a:t>
            </a:r>
            <a:r>
              <a:rPr lang="uk-UA" sz="2000" i="1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внести</a:t>
            </a:r>
            <a:r>
              <a:rPr lang="uk-UA" sz="20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множник під знак кореня </a:t>
            </a:r>
            <a:r>
              <a:rPr lang="uk-UA" sz="2000" i="1" dirty="0" smtClean="0"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smtClean="0">
                <a:latin typeface="Bookman Old Style" panose="02050604050505020204" pitchFamily="18" charset="0"/>
                <a:ea typeface="Times New Roman" panose="02020603050405020304" pitchFamily="18" charset="0"/>
              </a:rPr>
              <a:t>n</a:t>
            </a:r>
            <a:r>
              <a:rPr lang="uk-UA" sz="2000" i="1" dirty="0" smtClean="0"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uk-UA" sz="20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– го </a:t>
            </a:r>
            <a:r>
              <a:rPr lang="uk-UA" sz="2000" i="1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степеня</a:t>
            </a:r>
            <a:r>
              <a:rPr lang="uk-UA" sz="20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, потрібно цей множник піднести до </a:t>
            </a:r>
            <a:r>
              <a:rPr lang="en-US" sz="20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n</a:t>
            </a:r>
            <a:r>
              <a:rPr lang="uk-UA" sz="20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– го </a:t>
            </a:r>
            <a:r>
              <a:rPr lang="uk-UA" sz="2000" i="1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степеня</a:t>
            </a:r>
            <a:r>
              <a:rPr lang="uk-UA" sz="20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і помножити на підкореневий вираз</a:t>
            </a:r>
            <a:r>
              <a:rPr lang="uk-UA" sz="2000" i="1" dirty="0" smtClean="0">
                <a:latin typeface="Bookman Old Style" panose="02050604050505020204" pitchFamily="18" charset="0"/>
                <a:ea typeface="Times New Roman" panose="02020603050405020304" pitchFamily="18" charset="0"/>
              </a:rPr>
              <a:t>.</a:t>
            </a:r>
            <a:endParaRPr lang="uk-UA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6" name="Прямокутник 55"/>
          <p:cNvSpPr/>
          <p:nvPr/>
        </p:nvSpPr>
        <p:spPr>
          <a:xfrm>
            <a:off x="2454977" y="275953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400" b="1" i="1" dirty="0" smtClean="0">
                <a:solidFill>
                  <a:srgbClr val="333399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Внесення </a:t>
            </a:r>
            <a:r>
              <a:rPr lang="uk-UA" sz="2400" b="1" i="1" dirty="0">
                <a:solidFill>
                  <a:srgbClr val="333399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множника під знак кореня </a:t>
            </a:r>
            <a:endParaRPr lang="uk-UA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7" name="Прямокутник 56"/>
          <p:cNvSpPr/>
          <p:nvPr/>
        </p:nvSpPr>
        <p:spPr>
          <a:xfrm>
            <a:off x="2389524" y="2589731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uk-UA" sz="2000" dirty="0" smtClean="0">
                <a:latin typeface="Bookman Old Style" panose="02050604050505020204" pitchFamily="18" charset="0"/>
                <a:ea typeface="Times New Roman" panose="02020603050405020304" pitchFamily="18" charset="0"/>
              </a:rPr>
              <a:t>Це 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перетворення, обернене до попереднього:</a:t>
            </a:r>
            <a:endParaRPr lang="uk-UA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кутник 2"/>
              <p:cNvSpPr/>
              <p:nvPr/>
            </p:nvSpPr>
            <p:spPr>
              <a:xfrm>
                <a:off x="2851807" y="3525145"/>
                <a:ext cx="3698833" cy="5125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b="1" i="1">
                          <a:latin typeface="Cambria Math" panose="02040503050406030204" pitchFamily="18" charset="0"/>
                        </a:rPr>
                        <m:t>𝒂</m:t>
                      </m:r>
                      <m:rad>
                        <m:radPr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rad>
                      <m:r>
                        <a:rPr lang="uk-UA" sz="2400" b="1" i="1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sSup>
                            <m:sSupPr>
                              <m:ctrlPr>
                                <a:rPr lang="uk-UA" sz="24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sup>
                          </m:sSup>
                        </m:e>
                      </m:rad>
                      <m:r>
                        <a:rPr lang="uk-UA" sz="2400" b="1" i="1">
                          <a:latin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rad>
                      <m:r>
                        <a:rPr lang="uk-UA" sz="2400" b="1" i="1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ctrlPr>
                            <a:rPr lang="uk-UA" sz="24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g>
                        <m:e>
                          <m:sSup>
                            <m:sSupPr>
                              <m:ctrlPr>
                                <a:rPr lang="uk-UA" sz="24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uk-UA" sz="24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sup>
                          </m:sSup>
                          <m:r>
                            <a:rPr lang="uk-UA" sz="2400" b="1" i="1"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rad>
                    </m:oMath>
                  </m:oMathPara>
                </a14:m>
                <a:endParaRPr lang="uk-UA" sz="2400" b="1" i="1" dirty="0"/>
              </a:p>
            </p:txBody>
          </p:sp>
        </mc:Choice>
        <mc:Fallback xmlns="">
          <p:sp>
            <p:nvSpPr>
              <p:cNvPr id="3" name="Прямокут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1807" y="3525145"/>
                <a:ext cx="3698833" cy="51257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Google Shape;1927;p66"/>
          <p:cNvSpPr/>
          <p:nvPr/>
        </p:nvSpPr>
        <p:spPr>
          <a:xfrm>
            <a:off x="2863253" y="4031304"/>
            <a:ext cx="3711501" cy="280791"/>
          </a:xfrm>
          <a:custGeom>
            <a:avLst/>
            <a:gdLst/>
            <a:ahLst/>
            <a:cxnLst/>
            <a:rect l="l" t="t" r="r" b="b"/>
            <a:pathLst>
              <a:path w="70158" h="5002" extrusionOk="0">
                <a:moveTo>
                  <a:pt x="63671" y="1738"/>
                </a:moveTo>
                <a:cubicBezTo>
                  <a:pt x="63713" y="1821"/>
                  <a:pt x="63755" y="1863"/>
                  <a:pt x="63818" y="1905"/>
                </a:cubicBezTo>
                <a:cubicBezTo>
                  <a:pt x="63671" y="1905"/>
                  <a:pt x="63546" y="1947"/>
                  <a:pt x="63441" y="1947"/>
                </a:cubicBezTo>
                <a:cubicBezTo>
                  <a:pt x="63211" y="1947"/>
                  <a:pt x="62981" y="1968"/>
                  <a:pt x="62751" y="1968"/>
                </a:cubicBezTo>
                <a:cubicBezTo>
                  <a:pt x="61705" y="1989"/>
                  <a:pt x="60679" y="2051"/>
                  <a:pt x="59633" y="2072"/>
                </a:cubicBezTo>
                <a:cubicBezTo>
                  <a:pt x="59152" y="2093"/>
                  <a:pt x="58692" y="2114"/>
                  <a:pt x="58210" y="2114"/>
                </a:cubicBezTo>
                <a:cubicBezTo>
                  <a:pt x="57478" y="2114"/>
                  <a:pt x="56725" y="2156"/>
                  <a:pt x="55992" y="2156"/>
                </a:cubicBezTo>
                <a:cubicBezTo>
                  <a:pt x="54298" y="2177"/>
                  <a:pt x="52624" y="2198"/>
                  <a:pt x="50929" y="2219"/>
                </a:cubicBezTo>
                <a:cubicBezTo>
                  <a:pt x="47623" y="2282"/>
                  <a:pt x="44359" y="2323"/>
                  <a:pt x="41053" y="2386"/>
                </a:cubicBezTo>
                <a:cubicBezTo>
                  <a:pt x="38710" y="2407"/>
                  <a:pt x="36345" y="2491"/>
                  <a:pt x="34002" y="2574"/>
                </a:cubicBezTo>
                <a:cubicBezTo>
                  <a:pt x="30466" y="2679"/>
                  <a:pt x="26909" y="2742"/>
                  <a:pt x="23373" y="2846"/>
                </a:cubicBezTo>
                <a:cubicBezTo>
                  <a:pt x="22682" y="2888"/>
                  <a:pt x="21971" y="2909"/>
                  <a:pt x="21259" y="2951"/>
                </a:cubicBezTo>
                <a:cubicBezTo>
                  <a:pt x="19251" y="3056"/>
                  <a:pt x="17242" y="3139"/>
                  <a:pt x="15212" y="3244"/>
                </a:cubicBezTo>
                <a:cubicBezTo>
                  <a:pt x="13266" y="3349"/>
                  <a:pt x="11279" y="3432"/>
                  <a:pt x="9312" y="3537"/>
                </a:cubicBezTo>
                <a:cubicBezTo>
                  <a:pt x="9124" y="3537"/>
                  <a:pt x="8935" y="3558"/>
                  <a:pt x="8768" y="3558"/>
                </a:cubicBezTo>
                <a:cubicBezTo>
                  <a:pt x="9291" y="3516"/>
                  <a:pt x="9835" y="3474"/>
                  <a:pt x="10358" y="3432"/>
                </a:cubicBezTo>
                <a:cubicBezTo>
                  <a:pt x="12220" y="3307"/>
                  <a:pt x="14062" y="3139"/>
                  <a:pt x="15924" y="3014"/>
                </a:cubicBezTo>
                <a:cubicBezTo>
                  <a:pt x="16572" y="2951"/>
                  <a:pt x="17242" y="2909"/>
                  <a:pt x="17870" y="2846"/>
                </a:cubicBezTo>
                <a:cubicBezTo>
                  <a:pt x="18204" y="2826"/>
                  <a:pt x="18539" y="2805"/>
                  <a:pt x="18853" y="2805"/>
                </a:cubicBezTo>
                <a:cubicBezTo>
                  <a:pt x="20799" y="2700"/>
                  <a:pt x="22724" y="2574"/>
                  <a:pt x="24670" y="2470"/>
                </a:cubicBezTo>
                <a:cubicBezTo>
                  <a:pt x="25026" y="2428"/>
                  <a:pt x="25423" y="2407"/>
                  <a:pt x="25779" y="2386"/>
                </a:cubicBezTo>
                <a:cubicBezTo>
                  <a:pt x="26344" y="2365"/>
                  <a:pt x="26888" y="2323"/>
                  <a:pt x="27411" y="2323"/>
                </a:cubicBezTo>
                <a:lnTo>
                  <a:pt x="33374" y="2093"/>
                </a:lnTo>
                <a:cubicBezTo>
                  <a:pt x="33813" y="2072"/>
                  <a:pt x="34253" y="2072"/>
                  <a:pt x="34671" y="2051"/>
                </a:cubicBezTo>
                <a:lnTo>
                  <a:pt x="35027" y="2051"/>
                </a:lnTo>
                <a:cubicBezTo>
                  <a:pt x="35341" y="2051"/>
                  <a:pt x="35655" y="2051"/>
                  <a:pt x="35927" y="2010"/>
                </a:cubicBezTo>
                <a:cubicBezTo>
                  <a:pt x="37914" y="1968"/>
                  <a:pt x="39944" y="1947"/>
                  <a:pt x="41932" y="1884"/>
                </a:cubicBezTo>
                <a:cubicBezTo>
                  <a:pt x="42832" y="1863"/>
                  <a:pt x="43752" y="1842"/>
                  <a:pt x="44673" y="1842"/>
                </a:cubicBezTo>
                <a:cubicBezTo>
                  <a:pt x="47623" y="1800"/>
                  <a:pt x="50615" y="1779"/>
                  <a:pt x="53565" y="1758"/>
                </a:cubicBezTo>
                <a:cubicBezTo>
                  <a:pt x="56683" y="1758"/>
                  <a:pt x="59675" y="1738"/>
                  <a:pt x="62709" y="1738"/>
                </a:cubicBezTo>
                <a:close/>
                <a:moveTo>
                  <a:pt x="57248" y="1"/>
                </a:moveTo>
                <a:cubicBezTo>
                  <a:pt x="54549" y="1"/>
                  <a:pt x="51891" y="43"/>
                  <a:pt x="49192" y="64"/>
                </a:cubicBezTo>
                <a:cubicBezTo>
                  <a:pt x="47184" y="85"/>
                  <a:pt x="45154" y="105"/>
                  <a:pt x="43145" y="105"/>
                </a:cubicBezTo>
                <a:cubicBezTo>
                  <a:pt x="42267" y="105"/>
                  <a:pt x="41346" y="147"/>
                  <a:pt x="40446" y="168"/>
                </a:cubicBezTo>
                <a:cubicBezTo>
                  <a:pt x="38438" y="210"/>
                  <a:pt x="36429" y="252"/>
                  <a:pt x="34420" y="294"/>
                </a:cubicBezTo>
                <a:cubicBezTo>
                  <a:pt x="33834" y="294"/>
                  <a:pt x="33269" y="315"/>
                  <a:pt x="32684" y="315"/>
                </a:cubicBezTo>
                <a:cubicBezTo>
                  <a:pt x="32349" y="315"/>
                  <a:pt x="32035" y="336"/>
                  <a:pt x="31700" y="336"/>
                </a:cubicBezTo>
                <a:lnTo>
                  <a:pt x="25737" y="587"/>
                </a:lnTo>
                <a:cubicBezTo>
                  <a:pt x="25130" y="608"/>
                  <a:pt x="24523" y="629"/>
                  <a:pt x="23896" y="670"/>
                </a:cubicBezTo>
                <a:cubicBezTo>
                  <a:pt x="23561" y="670"/>
                  <a:pt x="23226" y="691"/>
                  <a:pt x="22870" y="712"/>
                </a:cubicBezTo>
                <a:cubicBezTo>
                  <a:pt x="20883" y="817"/>
                  <a:pt x="18937" y="922"/>
                  <a:pt x="16949" y="1026"/>
                </a:cubicBezTo>
                <a:cubicBezTo>
                  <a:pt x="15924" y="1068"/>
                  <a:pt x="14898" y="1131"/>
                  <a:pt x="13873" y="1214"/>
                </a:cubicBezTo>
                <a:cubicBezTo>
                  <a:pt x="12137" y="1319"/>
                  <a:pt x="10379" y="1424"/>
                  <a:pt x="8642" y="1549"/>
                </a:cubicBezTo>
                <a:cubicBezTo>
                  <a:pt x="7136" y="1654"/>
                  <a:pt x="5608" y="1738"/>
                  <a:pt x="4102" y="1800"/>
                </a:cubicBezTo>
                <a:cubicBezTo>
                  <a:pt x="3872" y="1842"/>
                  <a:pt x="3621" y="1842"/>
                  <a:pt x="3370" y="1863"/>
                </a:cubicBezTo>
                <a:cubicBezTo>
                  <a:pt x="2972" y="1884"/>
                  <a:pt x="2574" y="1884"/>
                  <a:pt x="2198" y="1905"/>
                </a:cubicBezTo>
                <a:cubicBezTo>
                  <a:pt x="1842" y="1947"/>
                  <a:pt x="1507" y="1947"/>
                  <a:pt x="1152" y="1947"/>
                </a:cubicBezTo>
                <a:cubicBezTo>
                  <a:pt x="1110" y="1863"/>
                  <a:pt x="1005" y="1779"/>
                  <a:pt x="942" y="1779"/>
                </a:cubicBezTo>
                <a:cubicBezTo>
                  <a:pt x="691" y="1800"/>
                  <a:pt x="482" y="1842"/>
                  <a:pt x="252" y="1863"/>
                </a:cubicBezTo>
                <a:cubicBezTo>
                  <a:pt x="147" y="1863"/>
                  <a:pt x="43" y="1905"/>
                  <a:pt x="22" y="2051"/>
                </a:cubicBezTo>
                <a:cubicBezTo>
                  <a:pt x="1" y="2177"/>
                  <a:pt x="64" y="2302"/>
                  <a:pt x="168" y="2323"/>
                </a:cubicBezTo>
                <a:cubicBezTo>
                  <a:pt x="273" y="2365"/>
                  <a:pt x="357" y="2386"/>
                  <a:pt x="461" y="2407"/>
                </a:cubicBezTo>
                <a:cubicBezTo>
                  <a:pt x="566" y="2428"/>
                  <a:pt x="650" y="2428"/>
                  <a:pt x="754" y="2428"/>
                </a:cubicBezTo>
                <a:cubicBezTo>
                  <a:pt x="984" y="2554"/>
                  <a:pt x="1256" y="2574"/>
                  <a:pt x="1507" y="2574"/>
                </a:cubicBezTo>
                <a:cubicBezTo>
                  <a:pt x="2072" y="2574"/>
                  <a:pt x="2637" y="2554"/>
                  <a:pt x="3181" y="2512"/>
                </a:cubicBezTo>
                <a:cubicBezTo>
                  <a:pt x="3432" y="2512"/>
                  <a:pt x="3642" y="2491"/>
                  <a:pt x="3872" y="2491"/>
                </a:cubicBezTo>
                <a:lnTo>
                  <a:pt x="6843" y="2344"/>
                </a:lnTo>
                <a:cubicBezTo>
                  <a:pt x="8056" y="2282"/>
                  <a:pt x="9228" y="2198"/>
                  <a:pt x="10442" y="2156"/>
                </a:cubicBezTo>
                <a:cubicBezTo>
                  <a:pt x="12137" y="2051"/>
                  <a:pt x="13831" y="1968"/>
                  <a:pt x="15526" y="1863"/>
                </a:cubicBezTo>
                <a:cubicBezTo>
                  <a:pt x="15924" y="1842"/>
                  <a:pt x="16321" y="1842"/>
                  <a:pt x="16719" y="1821"/>
                </a:cubicBezTo>
                <a:cubicBezTo>
                  <a:pt x="17702" y="1758"/>
                  <a:pt x="18707" y="1717"/>
                  <a:pt x="19690" y="1675"/>
                </a:cubicBezTo>
                <a:cubicBezTo>
                  <a:pt x="20694" y="1633"/>
                  <a:pt x="21678" y="1570"/>
                  <a:pt x="22682" y="1549"/>
                </a:cubicBezTo>
                <a:cubicBezTo>
                  <a:pt x="23059" y="1528"/>
                  <a:pt x="23456" y="1507"/>
                  <a:pt x="23854" y="1507"/>
                </a:cubicBezTo>
                <a:cubicBezTo>
                  <a:pt x="25423" y="1445"/>
                  <a:pt x="27013" y="1403"/>
                  <a:pt x="28583" y="1340"/>
                </a:cubicBezTo>
                <a:cubicBezTo>
                  <a:pt x="29545" y="1319"/>
                  <a:pt x="30528" y="1298"/>
                  <a:pt x="31512" y="1235"/>
                </a:cubicBezTo>
                <a:cubicBezTo>
                  <a:pt x="31909" y="1235"/>
                  <a:pt x="32265" y="1214"/>
                  <a:pt x="32663" y="1214"/>
                </a:cubicBezTo>
                <a:cubicBezTo>
                  <a:pt x="34190" y="1194"/>
                  <a:pt x="35717" y="1152"/>
                  <a:pt x="37245" y="1131"/>
                </a:cubicBezTo>
                <a:cubicBezTo>
                  <a:pt x="38751" y="1110"/>
                  <a:pt x="40258" y="1089"/>
                  <a:pt x="41764" y="1047"/>
                </a:cubicBezTo>
                <a:lnTo>
                  <a:pt x="45928" y="1047"/>
                </a:lnTo>
                <a:cubicBezTo>
                  <a:pt x="47477" y="1047"/>
                  <a:pt x="48983" y="1047"/>
                  <a:pt x="50531" y="1026"/>
                </a:cubicBezTo>
                <a:lnTo>
                  <a:pt x="55428" y="1026"/>
                </a:lnTo>
                <a:cubicBezTo>
                  <a:pt x="53063" y="1047"/>
                  <a:pt x="50678" y="1089"/>
                  <a:pt x="48334" y="1131"/>
                </a:cubicBezTo>
                <a:cubicBezTo>
                  <a:pt x="47330" y="1152"/>
                  <a:pt x="46368" y="1152"/>
                  <a:pt x="45384" y="1194"/>
                </a:cubicBezTo>
                <a:cubicBezTo>
                  <a:pt x="44966" y="1194"/>
                  <a:pt x="44505" y="1194"/>
                  <a:pt x="44087" y="1214"/>
                </a:cubicBezTo>
                <a:cubicBezTo>
                  <a:pt x="42664" y="1235"/>
                  <a:pt x="41241" y="1298"/>
                  <a:pt x="39798" y="1319"/>
                </a:cubicBezTo>
                <a:cubicBezTo>
                  <a:pt x="38166" y="1361"/>
                  <a:pt x="36513" y="1403"/>
                  <a:pt x="34860" y="1445"/>
                </a:cubicBezTo>
                <a:cubicBezTo>
                  <a:pt x="34567" y="1445"/>
                  <a:pt x="34316" y="1466"/>
                  <a:pt x="34023" y="1466"/>
                </a:cubicBezTo>
                <a:cubicBezTo>
                  <a:pt x="33144" y="1528"/>
                  <a:pt x="32265" y="1549"/>
                  <a:pt x="31386" y="1612"/>
                </a:cubicBezTo>
                <a:lnTo>
                  <a:pt x="26051" y="1842"/>
                </a:lnTo>
                <a:cubicBezTo>
                  <a:pt x="25779" y="1842"/>
                  <a:pt x="25528" y="1863"/>
                  <a:pt x="25256" y="1884"/>
                </a:cubicBezTo>
                <a:cubicBezTo>
                  <a:pt x="24398" y="1947"/>
                  <a:pt x="23519" y="2030"/>
                  <a:pt x="22640" y="2072"/>
                </a:cubicBezTo>
                <a:cubicBezTo>
                  <a:pt x="21071" y="2177"/>
                  <a:pt x="19544" y="2282"/>
                  <a:pt x="17974" y="2386"/>
                </a:cubicBezTo>
                <a:cubicBezTo>
                  <a:pt x="17556" y="2407"/>
                  <a:pt x="17095" y="2470"/>
                  <a:pt x="16677" y="2491"/>
                </a:cubicBezTo>
                <a:cubicBezTo>
                  <a:pt x="15694" y="2574"/>
                  <a:pt x="14689" y="2658"/>
                  <a:pt x="13706" y="2763"/>
                </a:cubicBezTo>
                <a:cubicBezTo>
                  <a:pt x="12450" y="2867"/>
                  <a:pt x="11153" y="2972"/>
                  <a:pt x="9898" y="3077"/>
                </a:cubicBezTo>
                <a:cubicBezTo>
                  <a:pt x="8161" y="3223"/>
                  <a:pt x="6383" y="3391"/>
                  <a:pt x="4625" y="3537"/>
                </a:cubicBezTo>
                <a:cubicBezTo>
                  <a:pt x="4207" y="3558"/>
                  <a:pt x="3788" y="3621"/>
                  <a:pt x="3349" y="3642"/>
                </a:cubicBezTo>
                <a:lnTo>
                  <a:pt x="1068" y="3872"/>
                </a:lnTo>
                <a:cubicBezTo>
                  <a:pt x="984" y="3872"/>
                  <a:pt x="901" y="3935"/>
                  <a:pt x="901" y="4039"/>
                </a:cubicBezTo>
                <a:cubicBezTo>
                  <a:pt x="901" y="4123"/>
                  <a:pt x="984" y="4186"/>
                  <a:pt x="1068" y="4186"/>
                </a:cubicBezTo>
                <a:cubicBezTo>
                  <a:pt x="1361" y="4186"/>
                  <a:pt x="1612" y="4227"/>
                  <a:pt x="1905" y="4227"/>
                </a:cubicBezTo>
                <a:cubicBezTo>
                  <a:pt x="1884" y="4290"/>
                  <a:pt x="1842" y="4374"/>
                  <a:pt x="1842" y="4458"/>
                </a:cubicBezTo>
                <a:cubicBezTo>
                  <a:pt x="1842" y="4751"/>
                  <a:pt x="2093" y="5002"/>
                  <a:pt x="2407" y="5002"/>
                </a:cubicBezTo>
                <a:cubicBezTo>
                  <a:pt x="4562" y="4876"/>
                  <a:pt x="6717" y="4709"/>
                  <a:pt x="8893" y="4604"/>
                </a:cubicBezTo>
                <a:cubicBezTo>
                  <a:pt x="10777" y="4541"/>
                  <a:pt x="12660" y="4437"/>
                  <a:pt x="14543" y="4353"/>
                </a:cubicBezTo>
                <a:cubicBezTo>
                  <a:pt x="16593" y="4248"/>
                  <a:pt x="18686" y="4144"/>
                  <a:pt x="20757" y="4060"/>
                </a:cubicBezTo>
                <a:cubicBezTo>
                  <a:pt x="21406" y="4039"/>
                  <a:pt x="22075" y="4018"/>
                  <a:pt x="22724" y="3955"/>
                </a:cubicBezTo>
                <a:cubicBezTo>
                  <a:pt x="22912" y="3955"/>
                  <a:pt x="23080" y="3935"/>
                  <a:pt x="23289" y="3935"/>
                </a:cubicBezTo>
                <a:cubicBezTo>
                  <a:pt x="26637" y="3851"/>
                  <a:pt x="29984" y="3746"/>
                  <a:pt x="33332" y="3663"/>
                </a:cubicBezTo>
                <a:cubicBezTo>
                  <a:pt x="35132" y="3621"/>
                  <a:pt x="36931" y="3558"/>
                  <a:pt x="38710" y="3537"/>
                </a:cubicBezTo>
                <a:cubicBezTo>
                  <a:pt x="39358" y="3516"/>
                  <a:pt x="39986" y="3516"/>
                  <a:pt x="40635" y="3495"/>
                </a:cubicBezTo>
                <a:lnTo>
                  <a:pt x="50908" y="3328"/>
                </a:lnTo>
                <a:lnTo>
                  <a:pt x="55302" y="3244"/>
                </a:lnTo>
                <a:cubicBezTo>
                  <a:pt x="56578" y="3223"/>
                  <a:pt x="57834" y="3223"/>
                  <a:pt x="59068" y="3181"/>
                </a:cubicBezTo>
                <a:cubicBezTo>
                  <a:pt x="60114" y="3139"/>
                  <a:pt x="61140" y="3098"/>
                  <a:pt x="62186" y="3077"/>
                </a:cubicBezTo>
                <a:cubicBezTo>
                  <a:pt x="62709" y="3035"/>
                  <a:pt x="63232" y="3035"/>
                  <a:pt x="63734" y="3014"/>
                </a:cubicBezTo>
                <a:lnTo>
                  <a:pt x="67270" y="2784"/>
                </a:lnTo>
                <a:lnTo>
                  <a:pt x="67270" y="2784"/>
                </a:lnTo>
                <a:cubicBezTo>
                  <a:pt x="67187" y="2888"/>
                  <a:pt x="67187" y="3035"/>
                  <a:pt x="67208" y="3139"/>
                </a:cubicBezTo>
                <a:cubicBezTo>
                  <a:pt x="67228" y="3286"/>
                  <a:pt x="67312" y="3391"/>
                  <a:pt x="67438" y="3432"/>
                </a:cubicBezTo>
                <a:cubicBezTo>
                  <a:pt x="67513" y="3478"/>
                  <a:pt x="67621" y="3512"/>
                  <a:pt x="67715" y="3512"/>
                </a:cubicBezTo>
                <a:cubicBezTo>
                  <a:pt x="67751" y="3512"/>
                  <a:pt x="67785" y="3507"/>
                  <a:pt x="67814" y="3495"/>
                </a:cubicBezTo>
                <a:cubicBezTo>
                  <a:pt x="68065" y="3391"/>
                  <a:pt x="68337" y="3286"/>
                  <a:pt x="68568" y="3181"/>
                </a:cubicBezTo>
                <a:lnTo>
                  <a:pt x="68547" y="3181"/>
                </a:lnTo>
                <a:cubicBezTo>
                  <a:pt x="68568" y="3181"/>
                  <a:pt x="68568" y="3139"/>
                  <a:pt x="68588" y="3139"/>
                </a:cubicBezTo>
                <a:cubicBezTo>
                  <a:pt x="68630" y="3139"/>
                  <a:pt x="68651" y="3118"/>
                  <a:pt x="68651" y="3118"/>
                </a:cubicBezTo>
                <a:lnTo>
                  <a:pt x="68630" y="3118"/>
                </a:lnTo>
                <a:cubicBezTo>
                  <a:pt x="68756" y="3077"/>
                  <a:pt x="68881" y="3014"/>
                  <a:pt x="69049" y="2930"/>
                </a:cubicBezTo>
                <a:cubicBezTo>
                  <a:pt x="69174" y="2888"/>
                  <a:pt x="69321" y="2805"/>
                  <a:pt x="69467" y="2763"/>
                </a:cubicBezTo>
                <a:cubicBezTo>
                  <a:pt x="69614" y="2679"/>
                  <a:pt x="69739" y="2595"/>
                  <a:pt x="69907" y="2512"/>
                </a:cubicBezTo>
                <a:cubicBezTo>
                  <a:pt x="70053" y="2449"/>
                  <a:pt x="70158" y="2240"/>
                  <a:pt x="70158" y="2051"/>
                </a:cubicBezTo>
                <a:cubicBezTo>
                  <a:pt x="70158" y="1947"/>
                  <a:pt x="70137" y="1863"/>
                  <a:pt x="70095" y="1758"/>
                </a:cubicBezTo>
                <a:cubicBezTo>
                  <a:pt x="70011" y="1654"/>
                  <a:pt x="69907" y="1528"/>
                  <a:pt x="69781" y="1507"/>
                </a:cubicBezTo>
                <a:cubicBezTo>
                  <a:pt x="69635" y="1466"/>
                  <a:pt x="69509" y="1445"/>
                  <a:pt x="69384" y="1445"/>
                </a:cubicBezTo>
                <a:lnTo>
                  <a:pt x="69300" y="1445"/>
                </a:lnTo>
                <a:cubicBezTo>
                  <a:pt x="69216" y="1445"/>
                  <a:pt x="69112" y="1445"/>
                  <a:pt x="69049" y="1466"/>
                </a:cubicBezTo>
                <a:cubicBezTo>
                  <a:pt x="68840" y="1507"/>
                  <a:pt x="68651" y="1528"/>
                  <a:pt x="68442" y="1528"/>
                </a:cubicBezTo>
                <a:cubicBezTo>
                  <a:pt x="68275" y="1528"/>
                  <a:pt x="68128" y="1549"/>
                  <a:pt x="67940" y="1549"/>
                </a:cubicBezTo>
                <a:cubicBezTo>
                  <a:pt x="67500" y="1570"/>
                  <a:pt x="67082" y="1612"/>
                  <a:pt x="66643" y="1654"/>
                </a:cubicBezTo>
                <a:cubicBezTo>
                  <a:pt x="66538" y="1654"/>
                  <a:pt x="66392" y="1675"/>
                  <a:pt x="66287" y="1675"/>
                </a:cubicBezTo>
                <a:cubicBezTo>
                  <a:pt x="66350" y="1633"/>
                  <a:pt x="66371" y="1570"/>
                  <a:pt x="66371" y="1528"/>
                </a:cubicBezTo>
                <a:cubicBezTo>
                  <a:pt x="66392" y="1466"/>
                  <a:pt x="66392" y="1424"/>
                  <a:pt x="66392" y="1361"/>
                </a:cubicBezTo>
                <a:cubicBezTo>
                  <a:pt x="66392" y="1340"/>
                  <a:pt x="66392" y="1298"/>
                  <a:pt x="66433" y="1256"/>
                </a:cubicBezTo>
                <a:cubicBezTo>
                  <a:pt x="66433" y="1214"/>
                  <a:pt x="66433" y="1152"/>
                  <a:pt x="66392" y="1131"/>
                </a:cubicBezTo>
                <a:cubicBezTo>
                  <a:pt x="66392" y="1131"/>
                  <a:pt x="66433" y="1131"/>
                  <a:pt x="66433" y="1110"/>
                </a:cubicBezTo>
                <a:cubicBezTo>
                  <a:pt x="66496" y="1047"/>
                  <a:pt x="66580" y="1005"/>
                  <a:pt x="66643" y="901"/>
                </a:cubicBezTo>
                <a:cubicBezTo>
                  <a:pt x="66684" y="817"/>
                  <a:pt x="66705" y="712"/>
                  <a:pt x="66705" y="608"/>
                </a:cubicBezTo>
                <a:cubicBezTo>
                  <a:pt x="66705" y="503"/>
                  <a:pt x="66684" y="419"/>
                  <a:pt x="66643" y="315"/>
                </a:cubicBezTo>
                <a:cubicBezTo>
                  <a:pt x="66601" y="294"/>
                  <a:pt x="66580" y="252"/>
                  <a:pt x="66559" y="210"/>
                </a:cubicBezTo>
                <a:cubicBezTo>
                  <a:pt x="66475" y="147"/>
                  <a:pt x="66392" y="105"/>
                  <a:pt x="66329" y="85"/>
                </a:cubicBezTo>
                <a:cubicBezTo>
                  <a:pt x="66161" y="43"/>
                  <a:pt x="65973" y="1"/>
                  <a:pt x="6580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82967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6" grpId="0"/>
      <p:bldP spid="57" grpId="0"/>
      <p:bldP spid="3" grpId="0"/>
      <p:bldP spid="5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478598" y="327528"/>
            <a:ext cx="6053260" cy="4682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Внесіть</a:t>
            </a:r>
            <a:r>
              <a:rPr lang="uk-UA" sz="2400" b="1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множник під знак кореня: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кутник 3"/>
              <p:cNvSpPr/>
              <p:nvPr/>
            </p:nvSpPr>
            <p:spPr>
              <a:xfrm>
                <a:off x="708844" y="1122393"/>
                <a:ext cx="1491755" cy="5052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1) 4</m:t>
                      </m:r>
                      <m:rad>
                        <m:radPr>
                          <m:degHide m:val="on"/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4" name="Прямокут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844" y="1122393"/>
                <a:ext cx="1491755" cy="50520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кутник 4"/>
              <p:cNvSpPr/>
              <p:nvPr/>
            </p:nvSpPr>
            <p:spPr>
              <a:xfrm>
                <a:off x="674412" y="2359017"/>
                <a:ext cx="1526187" cy="5127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2) 2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5" name="Прямокут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412" y="2359017"/>
                <a:ext cx="1526187" cy="51270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кутник 5"/>
              <p:cNvSpPr/>
              <p:nvPr/>
            </p:nvSpPr>
            <p:spPr>
              <a:xfrm>
                <a:off x="715504" y="3603142"/>
                <a:ext cx="1526187" cy="5052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3) 3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6" name="Прямокут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5504" y="3603142"/>
                <a:ext cx="1526187" cy="50520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кутник 6"/>
              <p:cNvSpPr/>
              <p:nvPr/>
            </p:nvSpPr>
            <p:spPr>
              <a:xfrm>
                <a:off x="4897951" y="1542723"/>
                <a:ext cx="1593513" cy="5052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4) 2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40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7" name="Прямокут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7951" y="1542723"/>
                <a:ext cx="1593513" cy="5052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кутник 7"/>
              <p:cNvSpPr/>
              <p:nvPr/>
            </p:nvSpPr>
            <p:spPr>
              <a:xfrm>
                <a:off x="4897951" y="2871721"/>
                <a:ext cx="1955022" cy="53957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5) 2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6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0,25</m:t>
                          </m:r>
                        </m:e>
                      </m:rad>
                      <m:r>
                        <a:rPr lang="uk-UA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8" name="Прямокут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7951" y="2871721"/>
                <a:ext cx="1955022" cy="53957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301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478598" y="327528"/>
            <a:ext cx="6053260" cy="4682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 err="1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Внесіть</a:t>
            </a:r>
            <a:r>
              <a:rPr lang="uk-UA" sz="2400" b="1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множник під знак кореня: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кутник 2"/>
              <p:cNvSpPr/>
              <p:nvPr/>
            </p:nvSpPr>
            <p:spPr>
              <a:xfrm>
                <a:off x="525452" y="908555"/>
                <a:ext cx="1500860" cy="5027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1) </m:t>
                      </m:r>
                      <m:r>
                        <a:rPr lang="uk-UA" sz="2400" i="1">
                          <a:latin typeface="Cambria Math" panose="02040503050406030204" pitchFamily="18" charset="0"/>
                        </a:rPr>
                        <m:t>𝑎</m:t>
                      </m:r>
                      <m:rad>
                        <m:radPr>
                          <m:degHide m:val="on"/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7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3" name="Прямокут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452" y="908555"/>
                <a:ext cx="1500860" cy="50276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кутник 8"/>
              <p:cNvSpPr/>
              <p:nvPr/>
            </p:nvSpPr>
            <p:spPr>
              <a:xfrm>
                <a:off x="538308" y="1792905"/>
                <a:ext cx="1739194" cy="4657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2) </m:t>
                      </m:r>
                      <m:r>
                        <a:rPr lang="uk-UA" sz="2400" i="1">
                          <a:latin typeface="Cambria Math" panose="02040503050406030204" pitchFamily="18" charset="0"/>
                        </a:rPr>
                        <m:t>𝑎</m:t>
                      </m:r>
                      <m:rad>
                        <m:radPr>
                          <m:degHide m:val="on"/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9" name="Прямокут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308" y="1792905"/>
                <a:ext cx="1739194" cy="465769"/>
              </a:xfrm>
              <a:prstGeom prst="rect">
                <a:avLst/>
              </a:prstGeom>
              <a:blipFill>
                <a:blip r:embed="rId3"/>
                <a:stretch>
                  <a:fillRect b="-1818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кутник 9"/>
              <p:cNvSpPr/>
              <p:nvPr/>
            </p:nvSpPr>
            <p:spPr>
              <a:xfrm>
                <a:off x="551164" y="2599160"/>
                <a:ext cx="1713482" cy="5528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3) </m:t>
                      </m:r>
                      <m:r>
                        <a:rPr lang="uk-UA" sz="2400" i="1">
                          <a:latin typeface="Cambria Math" panose="02040503050406030204" pitchFamily="18" charset="0"/>
                        </a:rPr>
                        <m:t>𝑎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e>
                      </m:rad>
                      <m:r>
                        <a:rPr lang="uk-UA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0" name="Прямокут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164" y="2599160"/>
                <a:ext cx="1713482" cy="55284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кутник 10"/>
              <p:cNvSpPr/>
              <p:nvPr/>
            </p:nvSpPr>
            <p:spPr>
              <a:xfrm>
                <a:off x="551164" y="3533809"/>
                <a:ext cx="2048381" cy="5528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4) 2</m:t>
                      </m:r>
                      <m:r>
                        <a:rPr lang="uk-UA" sz="2400" i="1">
                          <a:latin typeface="Cambria Math" panose="02040503050406030204" pitchFamily="18" charset="0"/>
                        </a:rPr>
                        <m:t>𝑥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</m:t>
                          </m:r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1" name="Прямокут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164" y="3533809"/>
                <a:ext cx="2048381" cy="55284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кутник 11"/>
              <p:cNvSpPr/>
              <p:nvPr/>
            </p:nvSpPr>
            <p:spPr>
              <a:xfrm>
                <a:off x="4751797" y="904336"/>
                <a:ext cx="1701235" cy="5127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5) </m:t>
                      </m:r>
                      <m:r>
                        <a:rPr lang="uk-UA" sz="2400" i="1">
                          <a:latin typeface="Cambria Math" panose="02040503050406030204" pitchFamily="18" charset="0"/>
                        </a:rPr>
                        <m:t>𝑎𝑏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2" name="Прямокут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1797" y="904336"/>
                <a:ext cx="1701235" cy="51270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кутник 12"/>
              <p:cNvSpPr/>
              <p:nvPr/>
            </p:nvSpPr>
            <p:spPr>
              <a:xfrm>
                <a:off x="4803797" y="1732753"/>
                <a:ext cx="1852943" cy="5125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6) </m:t>
                      </m:r>
                      <m:sSup>
                        <m:sSup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</m:t>
                          </m:r>
                        </m:deg>
                        <m:e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𝑎𝑏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3" name="Прямокут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3797" y="1732753"/>
                <a:ext cx="1852943" cy="51257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кутник 13"/>
              <p:cNvSpPr/>
              <p:nvPr/>
            </p:nvSpPr>
            <p:spPr>
              <a:xfrm>
                <a:off x="4803797" y="2636599"/>
                <a:ext cx="1878656" cy="5125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7) 3</m:t>
                      </m:r>
                      <m:r>
                        <a:rPr lang="uk-UA" sz="2400" i="1">
                          <a:latin typeface="Cambria Math" panose="02040503050406030204" pitchFamily="18" charset="0"/>
                        </a:rPr>
                        <m:t>𝑎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4</m:t>
                          </m:r>
                        </m:deg>
                        <m:e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4" name="Прямокут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3797" y="2636599"/>
                <a:ext cx="1878656" cy="51257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Прямокутник 14"/>
              <p:cNvSpPr/>
              <p:nvPr/>
            </p:nvSpPr>
            <p:spPr>
              <a:xfrm>
                <a:off x="4803797" y="3540445"/>
                <a:ext cx="2530052" cy="53957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8) 0,5</m:t>
                      </m:r>
                      <m:r>
                        <a:rPr lang="uk-UA" sz="2400" i="1">
                          <a:latin typeface="Cambria Math" panose="02040503050406030204" pitchFamily="18" charset="0"/>
                        </a:rPr>
                        <m:t>𝑏</m:t>
                      </m:r>
                      <m:rad>
                        <m:rad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5</m:t>
                          </m:r>
                        </m:deg>
                        <m:e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uk-UA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uk-UA" sz="24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uk-UA" sz="2400" i="1">
                                      <a:latin typeface="Cambria Math" panose="02040503050406030204" pitchFamily="18" charset="0"/>
                                    </a:rPr>
                                    <m:t>𝑏</m:t>
                                  </m:r>
                                </m:e>
                              </m:d>
                            </m:e>
                            <m:sup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e>
                      </m:rad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5" name="Прямокут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3797" y="3540445"/>
                <a:ext cx="2530052" cy="53957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097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0" name="Google Shape;1530;p58"/>
          <p:cNvGrpSpPr/>
          <p:nvPr/>
        </p:nvGrpSpPr>
        <p:grpSpPr>
          <a:xfrm>
            <a:off x="842588" y="-698196"/>
            <a:ext cx="7109638" cy="6836569"/>
            <a:chOff x="7586398" y="1552100"/>
            <a:chExt cx="3148002" cy="3375750"/>
          </a:xfrm>
        </p:grpSpPr>
        <p:sp>
          <p:nvSpPr>
            <p:cNvPr id="1531" name="Google Shape;1531;p58"/>
            <p:cNvSpPr/>
            <p:nvPr/>
          </p:nvSpPr>
          <p:spPr>
            <a:xfrm>
              <a:off x="7597075" y="1552100"/>
              <a:ext cx="3137325" cy="3375750"/>
            </a:xfrm>
            <a:custGeom>
              <a:avLst/>
              <a:gdLst/>
              <a:ahLst/>
              <a:cxnLst/>
              <a:rect l="l" t="t" r="r" b="b"/>
              <a:pathLst>
                <a:path w="125493" h="135030" extrusionOk="0">
                  <a:moveTo>
                    <a:pt x="6013" y="13824"/>
                  </a:moveTo>
                  <a:cubicBezTo>
                    <a:pt x="7692" y="13824"/>
                    <a:pt x="9061" y="15193"/>
                    <a:pt x="9061" y="16884"/>
                  </a:cubicBezTo>
                  <a:cubicBezTo>
                    <a:pt x="9061" y="18563"/>
                    <a:pt x="7692" y="19932"/>
                    <a:pt x="6013" y="19932"/>
                  </a:cubicBezTo>
                  <a:cubicBezTo>
                    <a:pt x="4322" y="19932"/>
                    <a:pt x="2953" y="18563"/>
                    <a:pt x="2953" y="16884"/>
                  </a:cubicBezTo>
                  <a:cubicBezTo>
                    <a:pt x="2953" y="15193"/>
                    <a:pt x="4322" y="13824"/>
                    <a:pt x="6013" y="13824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65"/>
                    <a:pt x="7692" y="38434"/>
                    <a:pt x="6013" y="38434"/>
                  </a:cubicBezTo>
                  <a:cubicBezTo>
                    <a:pt x="4322" y="38434"/>
                    <a:pt x="2953" y="37065"/>
                    <a:pt x="2953" y="35374"/>
                  </a:cubicBezTo>
                  <a:cubicBezTo>
                    <a:pt x="2953" y="33695"/>
                    <a:pt x="4322" y="32326"/>
                    <a:pt x="6013" y="32326"/>
                  </a:cubicBezTo>
                  <a:close/>
                  <a:moveTo>
                    <a:pt x="6013" y="52483"/>
                  </a:moveTo>
                  <a:cubicBezTo>
                    <a:pt x="7692" y="52483"/>
                    <a:pt x="9061" y="53853"/>
                    <a:pt x="9061" y="55531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2" y="58579"/>
                    <a:pt x="2953" y="57210"/>
                    <a:pt x="2953" y="55531"/>
                  </a:cubicBezTo>
                  <a:cubicBezTo>
                    <a:pt x="2953" y="53853"/>
                    <a:pt x="4322" y="52483"/>
                    <a:pt x="6013" y="52483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308"/>
                    <a:pt x="7692" y="78677"/>
                    <a:pt x="6013" y="78677"/>
                  </a:cubicBezTo>
                  <a:cubicBezTo>
                    <a:pt x="4322" y="78677"/>
                    <a:pt x="2953" y="77308"/>
                    <a:pt x="2953" y="75617"/>
                  </a:cubicBezTo>
                  <a:cubicBezTo>
                    <a:pt x="2953" y="73938"/>
                    <a:pt x="4322" y="72569"/>
                    <a:pt x="6013" y="72569"/>
                  </a:cubicBezTo>
                  <a:close/>
                  <a:moveTo>
                    <a:pt x="6013" y="92810"/>
                  </a:moveTo>
                  <a:cubicBezTo>
                    <a:pt x="7692" y="92810"/>
                    <a:pt x="9061" y="94179"/>
                    <a:pt x="9061" y="95858"/>
                  </a:cubicBezTo>
                  <a:cubicBezTo>
                    <a:pt x="9061" y="97548"/>
                    <a:pt x="7692" y="98918"/>
                    <a:pt x="6013" y="98918"/>
                  </a:cubicBezTo>
                  <a:cubicBezTo>
                    <a:pt x="4322" y="98918"/>
                    <a:pt x="2953" y="97548"/>
                    <a:pt x="2953" y="95858"/>
                  </a:cubicBezTo>
                  <a:cubicBezTo>
                    <a:pt x="2953" y="94179"/>
                    <a:pt x="4322" y="92810"/>
                    <a:pt x="6013" y="92810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6"/>
                    <a:pt x="7692" y="120587"/>
                    <a:pt x="6013" y="120587"/>
                  </a:cubicBezTo>
                  <a:cubicBezTo>
                    <a:pt x="4322" y="120587"/>
                    <a:pt x="2953" y="119206"/>
                    <a:pt x="2953" y="117527"/>
                  </a:cubicBezTo>
                  <a:cubicBezTo>
                    <a:pt x="2953" y="115848"/>
                    <a:pt x="4322" y="114479"/>
                    <a:pt x="6013" y="114479"/>
                  </a:cubicBezTo>
                  <a:close/>
                  <a:moveTo>
                    <a:pt x="0" y="1"/>
                  </a:moveTo>
                  <a:lnTo>
                    <a:pt x="0" y="135029"/>
                  </a:lnTo>
                  <a:lnTo>
                    <a:pt x="125492" y="135029"/>
                  </a:lnTo>
                  <a:lnTo>
                    <a:pt x="125492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2" name="Google Shape;1532;p58"/>
            <p:cNvSpPr/>
            <p:nvPr/>
          </p:nvSpPr>
          <p:spPr>
            <a:xfrm>
              <a:off x="7586398" y="1918244"/>
              <a:ext cx="3137325" cy="2643461"/>
            </a:xfrm>
            <a:custGeom>
              <a:avLst/>
              <a:gdLst/>
              <a:ahLst/>
              <a:cxnLst/>
              <a:rect l="l" t="t" r="r" b="b"/>
              <a:pathLst>
                <a:path w="125493" h="135029" extrusionOk="0">
                  <a:moveTo>
                    <a:pt x="6013" y="13823"/>
                  </a:moveTo>
                  <a:cubicBezTo>
                    <a:pt x="7692" y="13823"/>
                    <a:pt x="9061" y="15193"/>
                    <a:pt x="9061" y="16871"/>
                  </a:cubicBezTo>
                  <a:cubicBezTo>
                    <a:pt x="9061" y="18550"/>
                    <a:pt x="7692" y="19919"/>
                    <a:pt x="6013" y="19919"/>
                  </a:cubicBezTo>
                  <a:cubicBezTo>
                    <a:pt x="4323" y="19919"/>
                    <a:pt x="2953" y="18550"/>
                    <a:pt x="2953" y="16871"/>
                  </a:cubicBezTo>
                  <a:cubicBezTo>
                    <a:pt x="2953" y="15193"/>
                    <a:pt x="4323" y="13823"/>
                    <a:pt x="6013" y="13823"/>
                  </a:cubicBezTo>
                  <a:close/>
                  <a:moveTo>
                    <a:pt x="6013" y="32326"/>
                  </a:moveTo>
                  <a:cubicBezTo>
                    <a:pt x="7692" y="32326"/>
                    <a:pt x="9061" y="33695"/>
                    <a:pt x="9061" y="35374"/>
                  </a:cubicBezTo>
                  <a:cubicBezTo>
                    <a:pt x="9061" y="37052"/>
                    <a:pt x="7692" y="38422"/>
                    <a:pt x="6013" y="38422"/>
                  </a:cubicBezTo>
                  <a:cubicBezTo>
                    <a:pt x="4323" y="38422"/>
                    <a:pt x="2953" y="37052"/>
                    <a:pt x="2953" y="35374"/>
                  </a:cubicBezTo>
                  <a:cubicBezTo>
                    <a:pt x="2953" y="33695"/>
                    <a:pt x="4323" y="32326"/>
                    <a:pt x="6013" y="32326"/>
                  </a:cubicBezTo>
                  <a:close/>
                  <a:moveTo>
                    <a:pt x="6013" y="52471"/>
                  </a:moveTo>
                  <a:cubicBezTo>
                    <a:pt x="7692" y="52471"/>
                    <a:pt x="9061" y="53840"/>
                    <a:pt x="9061" y="55519"/>
                  </a:cubicBezTo>
                  <a:cubicBezTo>
                    <a:pt x="9061" y="57210"/>
                    <a:pt x="7692" y="58579"/>
                    <a:pt x="6013" y="58579"/>
                  </a:cubicBezTo>
                  <a:cubicBezTo>
                    <a:pt x="4323" y="58579"/>
                    <a:pt x="2953" y="57210"/>
                    <a:pt x="2953" y="55519"/>
                  </a:cubicBezTo>
                  <a:cubicBezTo>
                    <a:pt x="2953" y="53840"/>
                    <a:pt x="4323" y="52471"/>
                    <a:pt x="6013" y="52471"/>
                  </a:cubicBezTo>
                  <a:close/>
                  <a:moveTo>
                    <a:pt x="6013" y="72569"/>
                  </a:moveTo>
                  <a:cubicBezTo>
                    <a:pt x="7692" y="72569"/>
                    <a:pt x="9061" y="73938"/>
                    <a:pt x="9061" y="75617"/>
                  </a:cubicBezTo>
                  <a:cubicBezTo>
                    <a:pt x="9061" y="77295"/>
                    <a:pt x="7692" y="78665"/>
                    <a:pt x="6013" y="78665"/>
                  </a:cubicBezTo>
                  <a:cubicBezTo>
                    <a:pt x="4323" y="78665"/>
                    <a:pt x="2953" y="77295"/>
                    <a:pt x="2953" y="75617"/>
                  </a:cubicBezTo>
                  <a:cubicBezTo>
                    <a:pt x="2953" y="73938"/>
                    <a:pt x="4323" y="72569"/>
                    <a:pt x="6013" y="72569"/>
                  </a:cubicBezTo>
                  <a:close/>
                  <a:moveTo>
                    <a:pt x="6013" y="92809"/>
                  </a:moveTo>
                  <a:cubicBezTo>
                    <a:pt x="7692" y="92809"/>
                    <a:pt x="9061" y="94178"/>
                    <a:pt x="9061" y="95857"/>
                  </a:cubicBezTo>
                  <a:cubicBezTo>
                    <a:pt x="9061" y="97536"/>
                    <a:pt x="7692" y="98905"/>
                    <a:pt x="6013" y="98905"/>
                  </a:cubicBezTo>
                  <a:cubicBezTo>
                    <a:pt x="4323" y="98905"/>
                    <a:pt x="2953" y="97536"/>
                    <a:pt x="2953" y="95857"/>
                  </a:cubicBezTo>
                  <a:cubicBezTo>
                    <a:pt x="2953" y="94178"/>
                    <a:pt x="4323" y="92809"/>
                    <a:pt x="6013" y="92809"/>
                  </a:cubicBezTo>
                  <a:close/>
                  <a:moveTo>
                    <a:pt x="6013" y="114479"/>
                  </a:moveTo>
                  <a:cubicBezTo>
                    <a:pt x="7692" y="114479"/>
                    <a:pt x="9061" y="115848"/>
                    <a:pt x="9061" y="117527"/>
                  </a:cubicBezTo>
                  <a:cubicBezTo>
                    <a:pt x="9061" y="119205"/>
                    <a:pt x="7692" y="120575"/>
                    <a:pt x="6013" y="120575"/>
                  </a:cubicBezTo>
                  <a:cubicBezTo>
                    <a:pt x="4323" y="120575"/>
                    <a:pt x="2953" y="119205"/>
                    <a:pt x="2953" y="117527"/>
                  </a:cubicBezTo>
                  <a:cubicBezTo>
                    <a:pt x="2953" y="115848"/>
                    <a:pt x="4323" y="114479"/>
                    <a:pt x="6013" y="114479"/>
                  </a:cubicBezTo>
                  <a:close/>
                  <a:moveTo>
                    <a:pt x="1" y="0"/>
                  </a:moveTo>
                  <a:lnTo>
                    <a:pt x="1" y="135029"/>
                  </a:lnTo>
                  <a:lnTo>
                    <a:pt x="125492" y="135029"/>
                  </a:lnTo>
                  <a:lnTo>
                    <a:pt x="12549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3" name="Google Shape;1533;p58"/>
            <p:cNvSpPr/>
            <p:nvPr/>
          </p:nvSpPr>
          <p:spPr>
            <a:xfrm>
              <a:off x="8025700" y="19090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FF86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4" name="Google Shape;1534;p58"/>
            <p:cNvSpPr/>
            <p:nvPr/>
          </p:nvSpPr>
          <p:spPr>
            <a:xfrm>
              <a:off x="8025700" y="20709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5" name="Google Shape;1535;p58"/>
            <p:cNvSpPr/>
            <p:nvPr/>
          </p:nvSpPr>
          <p:spPr>
            <a:xfrm>
              <a:off x="8025700" y="22325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6" name="Google Shape;1536;p58"/>
            <p:cNvSpPr/>
            <p:nvPr/>
          </p:nvSpPr>
          <p:spPr>
            <a:xfrm>
              <a:off x="8025700" y="23944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7" name="Google Shape;1537;p58"/>
            <p:cNvSpPr/>
            <p:nvPr/>
          </p:nvSpPr>
          <p:spPr>
            <a:xfrm>
              <a:off x="8025700" y="25564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8" name="Google Shape;1538;p58"/>
            <p:cNvSpPr/>
            <p:nvPr/>
          </p:nvSpPr>
          <p:spPr>
            <a:xfrm>
              <a:off x="8025700" y="27183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9" name="Google Shape;1539;p58"/>
            <p:cNvSpPr/>
            <p:nvPr/>
          </p:nvSpPr>
          <p:spPr>
            <a:xfrm>
              <a:off x="8025700" y="28799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0" name="Google Shape;1540;p58"/>
            <p:cNvSpPr/>
            <p:nvPr/>
          </p:nvSpPr>
          <p:spPr>
            <a:xfrm>
              <a:off x="8025700" y="30418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1" name="Google Shape;1541;p58"/>
            <p:cNvSpPr/>
            <p:nvPr/>
          </p:nvSpPr>
          <p:spPr>
            <a:xfrm>
              <a:off x="8025700" y="32038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2" name="Google Shape;1542;p58"/>
            <p:cNvSpPr/>
            <p:nvPr/>
          </p:nvSpPr>
          <p:spPr>
            <a:xfrm>
              <a:off x="8025700" y="33657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3" name="Google Shape;1543;p58"/>
            <p:cNvSpPr/>
            <p:nvPr/>
          </p:nvSpPr>
          <p:spPr>
            <a:xfrm>
              <a:off x="8025700" y="35273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4" name="Google Shape;1544;p58"/>
            <p:cNvSpPr/>
            <p:nvPr/>
          </p:nvSpPr>
          <p:spPr>
            <a:xfrm>
              <a:off x="8025700" y="36892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5" name="Google Shape;1545;p58"/>
            <p:cNvSpPr/>
            <p:nvPr/>
          </p:nvSpPr>
          <p:spPr>
            <a:xfrm>
              <a:off x="8025700" y="38512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6" name="Google Shape;1546;p58"/>
            <p:cNvSpPr/>
            <p:nvPr/>
          </p:nvSpPr>
          <p:spPr>
            <a:xfrm>
              <a:off x="8025700" y="40131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7" name="Google Shape;1547;p58"/>
            <p:cNvSpPr/>
            <p:nvPr/>
          </p:nvSpPr>
          <p:spPr>
            <a:xfrm>
              <a:off x="8025700" y="4174750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1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1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8" name="Google Shape;1548;p58"/>
            <p:cNvSpPr/>
            <p:nvPr/>
          </p:nvSpPr>
          <p:spPr>
            <a:xfrm>
              <a:off x="8025700" y="4336675"/>
              <a:ext cx="2563425" cy="11325"/>
            </a:xfrm>
            <a:custGeom>
              <a:avLst/>
              <a:gdLst/>
              <a:ahLst/>
              <a:cxnLst/>
              <a:rect l="l" t="t" r="r" b="b"/>
              <a:pathLst>
                <a:path w="102537" h="453" extrusionOk="0">
                  <a:moveTo>
                    <a:pt x="0" y="0"/>
                  </a:moveTo>
                  <a:lnTo>
                    <a:pt x="0" y="453"/>
                  </a:lnTo>
                  <a:lnTo>
                    <a:pt x="102537" y="453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9" name="Google Shape;1549;p58"/>
            <p:cNvSpPr/>
            <p:nvPr/>
          </p:nvSpPr>
          <p:spPr>
            <a:xfrm>
              <a:off x="8025700" y="4498600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0" name="Google Shape;1550;p58"/>
            <p:cNvSpPr/>
            <p:nvPr/>
          </p:nvSpPr>
          <p:spPr>
            <a:xfrm>
              <a:off x="8025700" y="4660525"/>
              <a:ext cx="2563425" cy="11025"/>
            </a:xfrm>
            <a:custGeom>
              <a:avLst/>
              <a:gdLst/>
              <a:ahLst/>
              <a:cxnLst/>
              <a:rect l="l" t="t" r="r" b="b"/>
              <a:pathLst>
                <a:path w="102537" h="441" extrusionOk="0">
                  <a:moveTo>
                    <a:pt x="0" y="0"/>
                  </a:moveTo>
                  <a:lnTo>
                    <a:pt x="0" y="441"/>
                  </a:lnTo>
                  <a:lnTo>
                    <a:pt x="102537" y="441"/>
                  </a:lnTo>
                  <a:lnTo>
                    <a:pt x="102537" y="0"/>
                  </a:lnTo>
                  <a:close/>
                </a:path>
              </a:pathLst>
            </a:custGeom>
            <a:solidFill>
              <a:srgbClr val="E2DAC7">
                <a:alpha val="279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53" name="Google Shape;1553;p58"/>
          <p:cNvGrpSpPr/>
          <p:nvPr/>
        </p:nvGrpSpPr>
        <p:grpSpPr>
          <a:xfrm>
            <a:off x="-111243" y="-42367"/>
            <a:ext cx="2195223" cy="2170135"/>
            <a:chOff x="1938604" y="1358625"/>
            <a:chExt cx="1232946" cy="1174275"/>
          </a:xfrm>
        </p:grpSpPr>
        <p:sp>
          <p:nvSpPr>
            <p:cNvPr id="1554" name="Google Shape;1554;p58"/>
            <p:cNvSpPr/>
            <p:nvPr/>
          </p:nvSpPr>
          <p:spPr>
            <a:xfrm>
              <a:off x="2024050" y="1377375"/>
              <a:ext cx="1147500" cy="1155525"/>
            </a:xfrm>
            <a:custGeom>
              <a:avLst/>
              <a:gdLst/>
              <a:ahLst/>
              <a:cxnLst/>
              <a:rect l="l" t="t" r="r" b="b"/>
              <a:pathLst>
                <a:path w="45900" h="46221" extrusionOk="0">
                  <a:moveTo>
                    <a:pt x="43506" y="1"/>
                  </a:moveTo>
                  <a:lnTo>
                    <a:pt x="1" y="2704"/>
                  </a:lnTo>
                  <a:lnTo>
                    <a:pt x="2715" y="46221"/>
                  </a:lnTo>
                  <a:lnTo>
                    <a:pt x="41029" y="43828"/>
                  </a:lnTo>
                  <a:lnTo>
                    <a:pt x="45899" y="38303"/>
                  </a:lnTo>
                  <a:lnTo>
                    <a:pt x="43506" y="1"/>
                  </a:lnTo>
                  <a:close/>
                </a:path>
              </a:pathLst>
            </a:custGeom>
            <a:solidFill>
              <a:srgbClr val="918C7F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5" name="Google Shape;1555;p58"/>
            <p:cNvSpPr/>
            <p:nvPr/>
          </p:nvSpPr>
          <p:spPr>
            <a:xfrm>
              <a:off x="2005600" y="1358625"/>
              <a:ext cx="1147475" cy="1155825"/>
            </a:xfrm>
            <a:custGeom>
              <a:avLst/>
              <a:gdLst/>
              <a:ahLst/>
              <a:cxnLst/>
              <a:rect l="l" t="t" r="r" b="b"/>
              <a:pathLst>
                <a:path w="45899" h="46233" extrusionOk="0">
                  <a:moveTo>
                    <a:pt x="43494" y="1"/>
                  </a:moveTo>
                  <a:lnTo>
                    <a:pt x="0" y="2715"/>
                  </a:lnTo>
                  <a:lnTo>
                    <a:pt x="2703" y="46233"/>
                  </a:lnTo>
                  <a:lnTo>
                    <a:pt x="41029" y="43828"/>
                  </a:lnTo>
                  <a:lnTo>
                    <a:pt x="45899" y="38315"/>
                  </a:lnTo>
                  <a:lnTo>
                    <a:pt x="434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ru-RU" sz="1800" b="1" dirty="0">
                  <a:latin typeface="Bookman Old Style" panose="02050604050505020204" pitchFamily="18" charset="0"/>
                </a:rPr>
                <a:t>Т</a:t>
              </a:r>
              <a:r>
                <a:rPr lang="uk-UA" sz="1800" b="1" dirty="0" err="1">
                  <a:latin typeface="Bookman Old Style" panose="02050604050505020204" pitchFamily="18" charset="0"/>
                </a:rPr>
                <a:t>отожні</a:t>
              </a:r>
              <a:r>
                <a:rPr lang="uk-UA" sz="1800" b="1" dirty="0">
                  <a:latin typeface="Bookman Old Style" panose="02050604050505020204" pitchFamily="18" charset="0"/>
                </a:rPr>
                <a:t> перетворення виразів, що містять корінь </a:t>
              </a:r>
              <a:r>
                <a:rPr lang="en-US" sz="1800" b="1" i="1" dirty="0">
                  <a:latin typeface="Bookman Old Style" panose="02050604050505020204" pitchFamily="18" charset="0"/>
                </a:rPr>
                <a:t>n</a:t>
              </a:r>
              <a:r>
                <a:rPr lang="uk-UA" sz="1800" b="1" dirty="0">
                  <a:latin typeface="Bookman Old Style" panose="02050604050505020204" pitchFamily="18" charset="0"/>
                </a:rPr>
                <a:t> – го </a:t>
              </a:r>
              <a:r>
                <a:rPr lang="uk-UA" sz="1800" b="1" dirty="0" err="1" smtClean="0">
                  <a:latin typeface="Bookman Old Style" panose="02050604050505020204" pitchFamily="18" charset="0"/>
                </a:rPr>
                <a:t>степеня</a:t>
              </a:r>
              <a:endParaRPr lang="uk-UA" sz="1800" dirty="0">
                <a:latin typeface="Bookman Old Style" panose="02050604050505020204" pitchFamily="18" charset="0"/>
              </a:endParaRPr>
            </a:p>
          </p:txBody>
        </p:sp>
        <p:sp>
          <p:nvSpPr>
            <p:cNvPr id="1556" name="Google Shape;1556;p58"/>
            <p:cNvSpPr/>
            <p:nvPr/>
          </p:nvSpPr>
          <p:spPr>
            <a:xfrm>
              <a:off x="3022975" y="2316475"/>
              <a:ext cx="130100" cy="137850"/>
            </a:xfrm>
            <a:custGeom>
              <a:avLst/>
              <a:gdLst/>
              <a:ahLst/>
              <a:cxnLst/>
              <a:rect l="l" t="t" r="r" b="b"/>
              <a:pathLst>
                <a:path w="5204" h="5514" extrusionOk="0">
                  <a:moveTo>
                    <a:pt x="5204" y="1"/>
                  </a:moveTo>
                  <a:lnTo>
                    <a:pt x="1" y="322"/>
                  </a:lnTo>
                  <a:lnTo>
                    <a:pt x="334" y="5514"/>
                  </a:lnTo>
                  <a:lnTo>
                    <a:pt x="5204" y="1"/>
                  </a:lnTo>
                  <a:close/>
                </a:path>
              </a:pathLst>
            </a:custGeom>
            <a:solidFill>
              <a:srgbClr val="FF7A5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7" name="Google Shape;1557;p58"/>
            <p:cNvSpPr/>
            <p:nvPr/>
          </p:nvSpPr>
          <p:spPr>
            <a:xfrm>
              <a:off x="1938604" y="1600218"/>
              <a:ext cx="178901" cy="474175"/>
            </a:xfrm>
            <a:custGeom>
              <a:avLst/>
              <a:gdLst/>
              <a:ahLst/>
              <a:cxnLst/>
              <a:rect l="l" t="t" r="r" b="b"/>
              <a:pathLst>
                <a:path w="5311" h="18967" extrusionOk="0">
                  <a:moveTo>
                    <a:pt x="4477" y="0"/>
                  </a:moveTo>
                  <a:cubicBezTo>
                    <a:pt x="4072" y="155"/>
                    <a:pt x="3405" y="95"/>
                    <a:pt x="3072" y="119"/>
                  </a:cubicBezTo>
                  <a:cubicBezTo>
                    <a:pt x="2048" y="191"/>
                    <a:pt x="1024" y="262"/>
                    <a:pt x="0" y="274"/>
                  </a:cubicBezTo>
                  <a:lnTo>
                    <a:pt x="822" y="18967"/>
                  </a:lnTo>
                  <a:cubicBezTo>
                    <a:pt x="1112" y="18910"/>
                    <a:pt x="1405" y="18894"/>
                    <a:pt x="1697" y="18894"/>
                  </a:cubicBezTo>
                  <a:cubicBezTo>
                    <a:pt x="2030" y="18894"/>
                    <a:pt x="2364" y="18914"/>
                    <a:pt x="2693" y="18914"/>
                  </a:cubicBezTo>
                  <a:cubicBezTo>
                    <a:pt x="2796" y="18914"/>
                    <a:pt x="2898" y="18912"/>
                    <a:pt x="3001" y="18907"/>
                  </a:cubicBezTo>
                  <a:cubicBezTo>
                    <a:pt x="3560" y="18883"/>
                    <a:pt x="4096" y="18776"/>
                    <a:pt x="4644" y="18741"/>
                  </a:cubicBezTo>
                  <a:cubicBezTo>
                    <a:pt x="4759" y="18733"/>
                    <a:pt x="4906" y="18722"/>
                    <a:pt x="5048" y="18722"/>
                  </a:cubicBezTo>
                  <a:cubicBezTo>
                    <a:pt x="5141" y="18722"/>
                    <a:pt x="5231" y="18727"/>
                    <a:pt x="5310" y="18741"/>
                  </a:cubicBezTo>
                  <a:lnTo>
                    <a:pt x="4477" y="0"/>
                  </a:lnTo>
                  <a:close/>
                </a:path>
              </a:pathLst>
            </a:custGeom>
            <a:solidFill>
              <a:srgbClr val="FFAC58">
                <a:alpha val="72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13" name="Google Shape;1513;p58"/>
          <p:cNvGrpSpPr/>
          <p:nvPr/>
        </p:nvGrpSpPr>
        <p:grpSpPr>
          <a:xfrm rot="1291550">
            <a:off x="7109350" y="2883966"/>
            <a:ext cx="2061627" cy="2430214"/>
            <a:chOff x="510707" y="1257998"/>
            <a:chExt cx="5348578" cy="6034732"/>
          </a:xfrm>
        </p:grpSpPr>
        <p:grpSp>
          <p:nvGrpSpPr>
            <p:cNvPr id="1514" name="Google Shape;1514;p58"/>
            <p:cNvGrpSpPr/>
            <p:nvPr/>
          </p:nvGrpSpPr>
          <p:grpSpPr>
            <a:xfrm rot="-179539">
              <a:off x="658094" y="1385968"/>
              <a:ext cx="5053805" cy="5778793"/>
              <a:chOff x="1732250" y="435101"/>
              <a:chExt cx="5053990" cy="5779004"/>
            </a:xfrm>
          </p:grpSpPr>
          <p:sp>
            <p:nvSpPr>
              <p:cNvPr id="1515" name="Google Shape;1515;p58"/>
              <p:cNvSpPr/>
              <p:nvPr/>
            </p:nvSpPr>
            <p:spPr>
              <a:xfrm>
                <a:off x="2124240" y="542605"/>
                <a:ext cx="4662000" cy="5671500"/>
              </a:xfrm>
              <a:prstGeom prst="roundRect">
                <a:avLst>
                  <a:gd name="adj" fmla="val 1372"/>
                </a:avLst>
              </a:prstGeom>
              <a:solidFill>
                <a:srgbClr val="918C7F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6" name="Google Shape;1516;p58"/>
              <p:cNvSpPr/>
              <p:nvPr/>
            </p:nvSpPr>
            <p:spPr>
              <a:xfrm>
                <a:off x="2008462" y="435101"/>
                <a:ext cx="4662000" cy="5671500"/>
              </a:xfrm>
              <a:prstGeom prst="roundRect">
                <a:avLst>
                  <a:gd name="adj" fmla="val 1372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7" name="Google Shape;1517;p58"/>
              <p:cNvSpPr/>
              <p:nvPr/>
            </p:nvSpPr>
            <p:spPr>
              <a:xfrm>
                <a:off x="2258861" y="940350"/>
                <a:ext cx="266210" cy="266210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097" extrusionOk="0">
                    <a:moveTo>
                      <a:pt x="3048" y="1"/>
                    </a:moveTo>
                    <a:cubicBezTo>
                      <a:pt x="1358" y="1"/>
                      <a:pt x="0" y="1358"/>
                      <a:pt x="0" y="3049"/>
                    </a:cubicBezTo>
                    <a:cubicBezTo>
                      <a:pt x="0" y="4740"/>
                      <a:pt x="1358" y="6097"/>
                      <a:pt x="3048" y="6097"/>
                    </a:cubicBezTo>
                    <a:cubicBezTo>
                      <a:pt x="4739" y="6097"/>
                      <a:pt x="6096" y="4740"/>
                      <a:pt x="6096" y="3049"/>
                    </a:cubicBezTo>
                    <a:cubicBezTo>
                      <a:pt x="6096" y="1358"/>
                      <a:pt x="4739" y="1"/>
                      <a:pt x="30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8" name="Google Shape;1518;p58"/>
              <p:cNvSpPr/>
              <p:nvPr/>
            </p:nvSpPr>
            <p:spPr>
              <a:xfrm>
                <a:off x="2258861" y="1747713"/>
                <a:ext cx="266210" cy="266734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109" extrusionOk="0">
                    <a:moveTo>
                      <a:pt x="3048" y="0"/>
                    </a:moveTo>
                    <a:cubicBezTo>
                      <a:pt x="1358" y="0"/>
                      <a:pt x="0" y="1369"/>
                      <a:pt x="0" y="3060"/>
                    </a:cubicBezTo>
                    <a:cubicBezTo>
                      <a:pt x="0" y="4739"/>
                      <a:pt x="1358" y="6108"/>
                      <a:pt x="3048" y="6108"/>
                    </a:cubicBezTo>
                    <a:cubicBezTo>
                      <a:pt x="4739" y="6108"/>
                      <a:pt x="6096" y="4739"/>
                      <a:pt x="6096" y="3060"/>
                    </a:cubicBezTo>
                    <a:cubicBezTo>
                      <a:pt x="6096" y="1369"/>
                      <a:pt x="4739" y="0"/>
                      <a:pt x="30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9" name="Google Shape;1519;p58"/>
              <p:cNvSpPr/>
              <p:nvPr/>
            </p:nvSpPr>
            <p:spPr>
              <a:xfrm>
                <a:off x="2258861" y="2627818"/>
                <a:ext cx="266210" cy="266734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109" extrusionOk="0">
                    <a:moveTo>
                      <a:pt x="3048" y="0"/>
                    </a:moveTo>
                    <a:cubicBezTo>
                      <a:pt x="1358" y="0"/>
                      <a:pt x="0" y="1370"/>
                      <a:pt x="0" y="3048"/>
                    </a:cubicBezTo>
                    <a:cubicBezTo>
                      <a:pt x="0" y="4739"/>
                      <a:pt x="1358" y="6108"/>
                      <a:pt x="3048" y="6108"/>
                    </a:cubicBezTo>
                    <a:cubicBezTo>
                      <a:pt x="4739" y="6108"/>
                      <a:pt x="6096" y="4739"/>
                      <a:pt x="6096" y="3048"/>
                    </a:cubicBezTo>
                    <a:cubicBezTo>
                      <a:pt x="6096" y="1370"/>
                      <a:pt x="4739" y="0"/>
                      <a:pt x="30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0" name="Google Shape;1520;p58"/>
              <p:cNvSpPr/>
              <p:nvPr/>
            </p:nvSpPr>
            <p:spPr>
              <a:xfrm>
                <a:off x="2258861" y="3505348"/>
                <a:ext cx="266210" cy="266210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097" extrusionOk="0">
                    <a:moveTo>
                      <a:pt x="3048" y="0"/>
                    </a:moveTo>
                    <a:cubicBezTo>
                      <a:pt x="1358" y="0"/>
                      <a:pt x="0" y="1358"/>
                      <a:pt x="0" y="3048"/>
                    </a:cubicBezTo>
                    <a:cubicBezTo>
                      <a:pt x="0" y="4727"/>
                      <a:pt x="1358" y="6096"/>
                      <a:pt x="3048" y="6096"/>
                    </a:cubicBezTo>
                    <a:cubicBezTo>
                      <a:pt x="4739" y="6096"/>
                      <a:pt x="6096" y="4727"/>
                      <a:pt x="6096" y="3048"/>
                    </a:cubicBezTo>
                    <a:cubicBezTo>
                      <a:pt x="6096" y="1358"/>
                      <a:pt x="4739" y="0"/>
                      <a:pt x="30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1" name="Google Shape;1521;p58"/>
              <p:cNvSpPr/>
              <p:nvPr/>
            </p:nvSpPr>
            <p:spPr>
              <a:xfrm>
                <a:off x="2258861" y="4389077"/>
                <a:ext cx="266210" cy="266210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097" extrusionOk="0">
                    <a:moveTo>
                      <a:pt x="3048" y="1"/>
                    </a:moveTo>
                    <a:cubicBezTo>
                      <a:pt x="1358" y="1"/>
                      <a:pt x="0" y="1358"/>
                      <a:pt x="0" y="3049"/>
                    </a:cubicBezTo>
                    <a:cubicBezTo>
                      <a:pt x="0" y="4728"/>
                      <a:pt x="1358" y="6097"/>
                      <a:pt x="3048" y="6097"/>
                    </a:cubicBezTo>
                    <a:cubicBezTo>
                      <a:pt x="4739" y="6097"/>
                      <a:pt x="6096" y="4728"/>
                      <a:pt x="6096" y="3049"/>
                    </a:cubicBezTo>
                    <a:cubicBezTo>
                      <a:pt x="6096" y="1358"/>
                      <a:pt x="4739" y="1"/>
                      <a:pt x="30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2" name="Google Shape;1522;p58"/>
              <p:cNvSpPr/>
              <p:nvPr/>
            </p:nvSpPr>
            <p:spPr>
              <a:xfrm>
                <a:off x="2258861" y="5334720"/>
                <a:ext cx="266210" cy="266734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6109" extrusionOk="0">
                    <a:moveTo>
                      <a:pt x="3048" y="0"/>
                    </a:moveTo>
                    <a:cubicBezTo>
                      <a:pt x="1358" y="0"/>
                      <a:pt x="0" y="1369"/>
                      <a:pt x="0" y="3060"/>
                    </a:cubicBezTo>
                    <a:cubicBezTo>
                      <a:pt x="0" y="4739"/>
                      <a:pt x="1358" y="6108"/>
                      <a:pt x="3048" y="6108"/>
                    </a:cubicBezTo>
                    <a:cubicBezTo>
                      <a:pt x="4739" y="6108"/>
                      <a:pt x="6096" y="4739"/>
                      <a:pt x="6096" y="3060"/>
                    </a:cubicBezTo>
                    <a:cubicBezTo>
                      <a:pt x="6096" y="1369"/>
                      <a:pt x="4739" y="0"/>
                      <a:pt x="30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3" name="Google Shape;1523;p58"/>
              <p:cNvSpPr/>
              <p:nvPr/>
            </p:nvSpPr>
            <p:spPr>
              <a:xfrm>
                <a:off x="1732250" y="1000167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8"/>
                      <a:pt x="0" y="1655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55"/>
                    </a:cubicBezTo>
                    <a:cubicBezTo>
                      <a:pt x="15764" y="738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4" name="Google Shape;1524;p58"/>
              <p:cNvSpPr/>
              <p:nvPr/>
            </p:nvSpPr>
            <p:spPr>
              <a:xfrm>
                <a:off x="1732250" y="1808535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8"/>
                      <a:pt x="0" y="1655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55"/>
                    </a:cubicBezTo>
                    <a:cubicBezTo>
                      <a:pt x="15764" y="738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5" name="Google Shape;1525;p58"/>
              <p:cNvSpPr/>
              <p:nvPr/>
            </p:nvSpPr>
            <p:spPr>
              <a:xfrm>
                <a:off x="1732250" y="2689164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9"/>
                      <a:pt x="0" y="1643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43"/>
                    </a:cubicBezTo>
                    <a:cubicBezTo>
                      <a:pt x="15764" y="739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6" name="Google Shape;1526;p58"/>
              <p:cNvSpPr/>
              <p:nvPr/>
            </p:nvSpPr>
            <p:spPr>
              <a:xfrm>
                <a:off x="1732250" y="3566170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8"/>
                      <a:pt x="0" y="1655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55"/>
                    </a:cubicBezTo>
                    <a:cubicBezTo>
                      <a:pt x="15764" y="738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7" name="Google Shape;1527;p58"/>
              <p:cNvSpPr/>
              <p:nvPr/>
            </p:nvSpPr>
            <p:spPr>
              <a:xfrm>
                <a:off x="1732250" y="4449375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1"/>
                    </a:moveTo>
                    <a:cubicBezTo>
                      <a:pt x="750" y="1"/>
                      <a:pt x="0" y="739"/>
                      <a:pt x="0" y="1656"/>
                    </a:cubicBezTo>
                    <a:cubicBezTo>
                      <a:pt x="0" y="2561"/>
                      <a:pt x="750" y="3299"/>
                      <a:pt x="1655" y="3299"/>
                    </a:cubicBezTo>
                    <a:lnTo>
                      <a:pt x="14109" y="3299"/>
                    </a:lnTo>
                    <a:cubicBezTo>
                      <a:pt x="15038" y="3299"/>
                      <a:pt x="15776" y="2561"/>
                      <a:pt x="15764" y="1656"/>
                    </a:cubicBezTo>
                    <a:cubicBezTo>
                      <a:pt x="15764" y="739"/>
                      <a:pt x="15026" y="1"/>
                      <a:pt x="14109" y="1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8" name="Google Shape;1528;p58"/>
              <p:cNvSpPr/>
              <p:nvPr/>
            </p:nvSpPr>
            <p:spPr>
              <a:xfrm>
                <a:off x="1732250" y="5395541"/>
                <a:ext cx="688863" cy="144043"/>
              </a:xfrm>
              <a:custGeom>
                <a:avLst/>
                <a:gdLst/>
                <a:ahLst/>
                <a:cxnLst/>
                <a:rect l="l" t="t" r="r" b="b"/>
                <a:pathLst>
                  <a:path w="15777" h="3299" extrusionOk="0">
                    <a:moveTo>
                      <a:pt x="1655" y="0"/>
                    </a:moveTo>
                    <a:cubicBezTo>
                      <a:pt x="750" y="0"/>
                      <a:pt x="0" y="738"/>
                      <a:pt x="0" y="1655"/>
                    </a:cubicBezTo>
                    <a:cubicBezTo>
                      <a:pt x="0" y="2560"/>
                      <a:pt x="750" y="3298"/>
                      <a:pt x="1655" y="3298"/>
                    </a:cubicBezTo>
                    <a:lnTo>
                      <a:pt x="14109" y="3298"/>
                    </a:lnTo>
                    <a:cubicBezTo>
                      <a:pt x="15038" y="3298"/>
                      <a:pt x="15776" y="2560"/>
                      <a:pt x="15764" y="1655"/>
                    </a:cubicBezTo>
                    <a:cubicBezTo>
                      <a:pt x="15764" y="738"/>
                      <a:pt x="15026" y="0"/>
                      <a:pt x="14109" y="0"/>
                    </a:cubicBezTo>
                    <a:close/>
                  </a:path>
                </a:pathLst>
              </a:custGeom>
              <a:solidFill>
                <a:srgbClr val="B8B1A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529" name="Google Shape;1529;p58"/>
            <p:cNvSpPr/>
            <p:nvPr/>
          </p:nvSpPr>
          <p:spPr>
            <a:xfrm rot="-179577">
              <a:off x="1674585" y="2082218"/>
              <a:ext cx="3450212" cy="2069661"/>
            </a:xfrm>
            <a:custGeom>
              <a:avLst/>
              <a:gdLst/>
              <a:ahLst/>
              <a:cxnLst/>
              <a:rect l="l" t="t" r="r" b="b"/>
              <a:pathLst>
                <a:path w="72713" h="41029" extrusionOk="0">
                  <a:moveTo>
                    <a:pt x="3478" y="0"/>
                  </a:moveTo>
                  <a:lnTo>
                    <a:pt x="1251" y="905"/>
                  </a:lnTo>
                  <a:lnTo>
                    <a:pt x="1" y="417"/>
                  </a:lnTo>
                  <a:lnTo>
                    <a:pt x="1" y="39433"/>
                  </a:lnTo>
                  <a:lnTo>
                    <a:pt x="1" y="40207"/>
                  </a:lnTo>
                  <a:lnTo>
                    <a:pt x="215" y="40124"/>
                  </a:lnTo>
                  <a:lnTo>
                    <a:pt x="2442" y="41029"/>
                  </a:lnTo>
                  <a:lnTo>
                    <a:pt x="4668" y="40124"/>
                  </a:lnTo>
                  <a:lnTo>
                    <a:pt x="6895" y="41029"/>
                  </a:lnTo>
                  <a:lnTo>
                    <a:pt x="9121" y="40124"/>
                  </a:lnTo>
                  <a:lnTo>
                    <a:pt x="11348" y="41029"/>
                  </a:lnTo>
                  <a:lnTo>
                    <a:pt x="13574" y="40124"/>
                  </a:lnTo>
                  <a:lnTo>
                    <a:pt x="15801" y="41029"/>
                  </a:lnTo>
                  <a:lnTo>
                    <a:pt x="18027" y="40124"/>
                  </a:lnTo>
                  <a:lnTo>
                    <a:pt x="20253" y="41029"/>
                  </a:lnTo>
                  <a:lnTo>
                    <a:pt x="22480" y="40124"/>
                  </a:lnTo>
                  <a:lnTo>
                    <a:pt x="24706" y="41029"/>
                  </a:lnTo>
                  <a:lnTo>
                    <a:pt x="26933" y="40124"/>
                  </a:lnTo>
                  <a:lnTo>
                    <a:pt x="29159" y="41029"/>
                  </a:lnTo>
                  <a:lnTo>
                    <a:pt x="31386" y="40124"/>
                  </a:lnTo>
                  <a:lnTo>
                    <a:pt x="33612" y="41029"/>
                  </a:lnTo>
                  <a:lnTo>
                    <a:pt x="35851" y="40124"/>
                  </a:lnTo>
                  <a:lnTo>
                    <a:pt x="38077" y="41029"/>
                  </a:lnTo>
                  <a:lnTo>
                    <a:pt x="40304" y="40124"/>
                  </a:lnTo>
                  <a:lnTo>
                    <a:pt x="42530" y="41029"/>
                  </a:lnTo>
                  <a:lnTo>
                    <a:pt x="44757" y="40124"/>
                  </a:lnTo>
                  <a:lnTo>
                    <a:pt x="46983" y="41029"/>
                  </a:lnTo>
                  <a:lnTo>
                    <a:pt x="49209" y="40124"/>
                  </a:lnTo>
                  <a:lnTo>
                    <a:pt x="51436" y="41029"/>
                  </a:lnTo>
                  <a:lnTo>
                    <a:pt x="53662" y="40124"/>
                  </a:lnTo>
                  <a:lnTo>
                    <a:pt x="55889" y="41029"/>
                  </a:lnTo>
                  <a:lnTo>
                    <a:pt x="58115" y="40124"/>
                  </a:lnTo>
                  <a:lnTo>
                    <a:pt x="60342" y="41029"/>
                  </a:lnTo>
                  <a:lnTo>
                    <a:pt x="62568" y="40124"/>
                  </a:lnTo>
                  <a:lnTo>
                    <a:pt x="64795" y="41029"/>
                  </a:lnTo>
                  <a:lnTo>
                    <a:pt x="67021" y="40124"/>
                  </a:lnTo>
                  <a:lnTo>
                    <a:pt x="69248" y="41029"/>
                  </a:lnTo>
                  <a:lnTo>
                    <a:pt x="71474" y="40124"/>
                  </a:lnTo>
                  <a:lnTo>
                    <a:pt x="72712" y="40612"/>
                  </a:lnTo>
                  <a:lnTo>
                    <a:pt x="72712" y="822"/>
                  </a:lnTo>
                  <a:lnTo>
                    <a:pt x="72510" y="905"/>
                  </a:lnTo>
                  <a:lnTo>
                    <a:pt x="70284" y="0"/>
                  </a:lnTo>
                  <a:lnTo>
                    <a:pt x="68057" y="905"/>
                  </a:lnTo>
                  <a:lnTo>
                    <a:pt x="65831" y="0"/>
                  </a:lnTo>
                  <a:lnTo>
                    <a:pt x="63604" y="905"/>
                  </a:lnTo>
                  <a:lnTo>
                    <a:pt x="61378" y="0"/>
                  </a:lnTo>
                  <a:lnTo>
                    <a:pt x="59151" y="905"/>
                  </a:lnTo>
                  <a:lnTo>
                    <a:pt x="56925" y="0"/>
                  </a:lnTo>
                  <a:lnTo>
                    <a:pt x="54698" y="905"/>
                  </a:lnTo>
                  <a:lnTo>
                    <a:pt x="52460" y="0"/>
                  </a:lnTo>
                  <a:lnTo>
                    <a:pt x="50233" y="905"/>
                  </a:lnTo>
                  <a:lnTo>
                    <a:pt x="48007" y="0"/>
                  </a:lnTo>
                  <a:lnTo>
                    <a:pt x="45780" y="905"/>
                  </a:lnTo>
                  <a:lnTo>
                    <a:pt x="43554" y="0"/>
                  </a:lnTo>
                  <a:lnTo>
                    <a:pt x="41328" y="905"/>
                  </a:lnTo>
                  <a:lnTo>
                    <a:pt x="39101" y="0"/>
                  </a:lnTo>
                  <a:lnTo>
                    <a:pt x="36875" y="905"/>
                  </a:lnTo>
                  <a:lnTo>
                    <a:pt x="34648" y="0"/>
                  </a:lnTo>
                  <a:lnTo>
                    <a:pt x="32422" y="905"/>
                  </a:lnTo>
                  <a:lnTo>
                    <a:pt x="30195" y="0"/>
                  </a:lnTo>
                  <a:lnTo>
                    <a:pt x="27969" y="905"/>
                  </a:lnTo>
                  <a:lnTo>
                    <a:pt x="25742" y="0"/>
                  </a:lnTo>
                  <a:lnTo>
                    <a:pt x="23516" y="905"/>
                  </a:lnTo>
                  <a:lnTo>
                    <a:pt x="21289" y="0"/>
                  </a:lnTo>
                  <a:lnTo>
                    <a:pt x="19063" y="905"/>
                  </a:lnTo>
                  <a:lnTo>
                    <a:pt x="16836" y="0"/>
                  </a:lnTo>
                  <a:lnTo>
                    <a:pt x="14610" y="905"/>
                  </a:lnTo>
                  <a:lnTo>
                    <a:pt x="12383" y="0"/>
                  </a:lnTo>
                  <a:lnTo>
                    <a:pt x="10157" y="905"/>
                  </a:lnTo>
                  <a:lnTo>
                    <a:pt x="7930" y="0"/>
                  </a:lnTo>
                  <a:lnTo>
                    <a:pt x="5704" y="905"/>
                  </a:lnTo>
                  <a:lnTo>
                    <a:pt x="3478" y="0"/>
                  </a:lnTo>
                  <a:close/>
                </a:path>
              </a:pathLst>
            </a:custGeom>
            <a:solidFill>
              <a:srgbClr val="9D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Прямокутник 1"/>
          <p:cNvSpPr/>
          <p:nvPr/>
        </p:nvSpPr>
        <p:spPr>
          <a:xfrm>
            <a:off x="2418074" y="27681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400" b="1" i="1" dirty="0">
                <a:solidFill>
                  <a:srgbClr val="333399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Звільнення дробу від ірраціональності в знаменнику</a:t>
            </a:r>
            <a:endParaRPr lang="uk-UA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2221004" y="1685122"/>
            <a:ext cx="52622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У загальному вигляді (при </a:t>
            </a:r>
            <a:r>
              <a:rPr lang="en-US" sz="20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a</a:t>
            </a:r>
            <a:r>
              <a:rPr lang="ru-RU" sz="20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&gt; 0</a:t>
            </a:r>
            <a:r>
              <a:rPr lang="ru-RU" sz="20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m</a:t>
            </a:r>
            <a:r>
              <a:rPr lang="ru-RU" sz="20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&lt; </a:t>
            </a:r>
            <a:r>
              <a:rPr lang="en-US" sz="2000" i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n</a:t>
            </a:r>
            <a:r>
              <a:rPr lang="ru-RU" sz="20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) 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це перетворення виконують так:</a:t>
            </a:r>
            <a:endParaRPr lang="uk-UA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кутник 3"/>
              <p:cNvSpPr/>
              <p:nvPr/>
            </p:nvSpPr>
            <p:spPr>
              <a:xfrm>
                <a:off x="1942007" y="2540332"/>
                <a:ext cx="5428153" cy="7960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𝒄</m:t>
                          </m:r>
                        </m:num>
                        <m:den>
                          <m:rad>
                            <m:ra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deg>
                            <m:e>
                              <m:sSup>
                                <m:sSupPr>
                                  <m:ctrlP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  <m:sup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𝒎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  <m:r>
                        <a:rPr lang="uk-UA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𝒄</m:t>
                          </m:r>
                          <m:rad>
                            <m:ra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deg>
                            <m:e>
                              <m:sSup>
                                <m:sSupPr>
                                  <m:ctrlP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  <m:sup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𝒏</m:t>
                                  </m:r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𝒎</m:t>
                                  </m:r>
                                </m:sup>
                              </m:sSup>
                            </m:e>
                          </m:rad>
                        </m:num>
                        <m:den>
                          <m:rad>
                            <m:ra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deg>
                            <m:e>
                              <m:sSup>
                                <m:sSupPr>
                                  <m:ctrlP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  <m:sup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𝒎</m:t>
                                  </m:r>
                                </m:sup>
                              </m:sSup>
                            </m:e>
                          </m:rad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∙</m:t>
                          </m:r>
                          <m:rad>
                            <m:ra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deg>
                            <m:e>
                              <m:sSup>
                                <m:sSupPr>
                                  <m:ctrlP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  <m:sup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𝒏</m:t>
                                  </m:r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𝒎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  <m:r>
                        <a:rPr lang="uk-UA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𝒄</m:t>
                          </m:r>
                          <m:rad>
                            <m:ra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deg>
                            <m:e>
                              <m:sSup>
                                <m:sSupPr>
                                  <m:ctrlP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  <m:sup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𝒏</m:t>
                                  </m:r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𝒎</m:t>
                                  </m:r>
                                </m:sup>
                              </m:sSup>
                            </m:e>
                          </m:rad>
                        </m:num>
                        <m:den>
                          <m:rad>
                            <m:ra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deg>
                            <m:e>
                              <m:sSup>
                                <m:sSupPr>
                                  <m:ctrlP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  <m:sup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𝒎</m:t>
                                  </m:r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𝒏</m:t>
                                  </m:r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𝒎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  <m:r>
                        <a:rPr lang="uk-UA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𝒄</m:t>
                          </m:r>
                          <m:rad>
                            <m:ra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deg>
                            <m:e>
                              <m:sSup>
                                <m:sSupPr>
                                  <m:ctrlP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</m:e>
                                <m:sup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𝒏</m:t>
                                  </m:r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𝒎</m:t>
                                  </m:r>
                                </m:sup>
                              </m:sSup>
                            </m:e>
                          </m:rad>
                        </m:num>
                        <m:den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𝒂</m:t>
                          </m:r>
                        </m:den>
                      </m:f>
                    </m:oMath>
                  </m:oMathPara>
                </a14:m>
                <a:endParaRPr lang="uk-UA" sz="2000" b="1" i="1" dirty="0"/>
              </a:p>
            </p:txBody>
          </p:sp>
        </mc:Choice>
        <mc:Fallback xmlns="">
          <p:sp>
            <p:nvSpPr>
              <p:cNvPr id="4" name="Прямокут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2007" y="2540332"/>
                <a:ext cx="5428153" cy="79605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Google Shape;1927;p66"/>
          <p:cNvSpPr/>
          <p:nvPr/>
        </p:nvSpPr>
        <p:spPr>
          <a:xfrm>
            <a:off x="2083979" y="3392279"/>
            <a:ext cx="5350413" cy="327011"/>
          </a:xfrm>
          <a:custGeom>
            <a:avLst/>
            <a:gdLst/>
            <a:ahLst/>
            <a:cxnLst/>
            <a:rect l="l" t="t" r="r" b="b"/>
            <a:pathLst>
              <a:path w="70158" h="5002" extrusionOk="0">
                <a:moveTo>
                  <a:pt x="63671" y="1738"/>
                </a:moveTo>
                <a:cubicBezTo>
                  <a:pt x="63713" y="1821"/>
                  <a:pt x="63755" y="1863"/>
                  <a:pt x="63818" y="1905"/>
                </a:cubicBezTo>
                <a:cubicBezTo>
                  <a:pt x="63671" y="1905"/>
                  <a:pt x="63546" y="1947"/>
                  <a:pt x="63441" y="1947"/>
                </a:cubicBezTo>
                <a:cubicBezTo>
                  <a:pt x="63211" y="1947"/>
                  <a:pt x="62981" y="1968"/>
                  <a:pt x="62751" y="1968"/>
                </a:cubicBezTo>
                <a:cubicBezTo>
                  <a:pt x="61705" y="1989"/>
                  <a:pt x="60679" y="2051"/>
                  <a:pt x="59633" y="2072"/>
                </a:cubicBezTo>
                <a:cubicBezTo>
                  <a:pt x="59152" y="2093"/>
                  <a:pt x="58692" y="2114"/>
                  <a:pt x="58210" y="2114"/>
                </a:cubicBezTo>
                <a:cubicBezTo>
                  <a:pt x="57478" y="2114"/>
                  <a:pt x="56725" y="2156"/>
                  <a:pt x="55992" y="2156"/>
                </a:cubicBezTo>
                <a:cubicBezTo>
                  <a:pt x="54298" y="2177"/>
                  <a:pt x="52624" y="2198"/>
                  <a:pt x="50929" y="2219"/>
                </a:cubicBezTo>
                <a:cubicBezTo>
                  <a:pt x="47623" y="2282"/>
                  <a:pt x="44359" y="2323"/>
                  <a:pt x="41053" y="2386"/>
                </a:cubicBezTo>
                <a:cubicBezTo>
                  <a:pt x="38710" y="2407"/>
                  <a:pt x="36345" y="2491"/>
                  <a:pt x="34002" y="2574"/>
                </a:cubicBezTo>
                <a:cubicBezTo>
                  <a:pt x="30466" y="2679"/>
                  <a:pt x="26909" y="2742"/>
                  <a:pt x="23373" y="2846"/>
                </a:cubicBezTo>
                <a:cubicBezTo>
                  <a:pt x="22682" y="2888"/>
                  <a:pt x="21971" y="2909"/>
                  <a:pt x="21259" y="2951"/>
                </a:cubicBezTo>
                <a:cubicBezTo>
                  <a:pt x="19251" y="3056"/>
                  <a:pt x="17242" y="3139"/>
                  <a:pt x="15212" y="3244"/>
                </a:cubicBezTo>
                <a:cubicBezTo>
                  <a:pt x="13266" y="3349"/>
                  <a:pt x="11279" y="3432"/>
                  <a:pt x="9312" y="3537"/>
                </a:cubicBezTo>
                <a:cubicBezTo>
                  <a:pt x="9124" y="3537"/>
                  <a:pt x="8935" y="3558"/>
                  <a:pt x="8768" y="3558"/>
                </a:cubicBezTo>
                <a:cubicBezTo>
                  <a:pt x="9291" y="3516"/>
                  <a:pt x="9835" y="3474"/>
                  <a:pt x="10358" y="3432"/>
                </a:cubicBezTo>
                <a:cubicBezTo>
                  <a:pt x="12220" y="3307"/>
                  <a:pt x="14062" y="3139"/>
                  <a:pt x="15924" y="3014"/>
                </a:cubicBezTo>
                <a:cubicBezTo>
                  <a:pt x="16572" y="2951"/>
                  <a:pt x="17242" y="2909"/>
                  <a:pt x="17870" y="2846"/>
                </a:cubicBezTo>
                <a:cubicBezTo>
                  <a:pt x="18204" y="2826"/>
                  <a:pt x="18539" y="2805"/>
                  <a:pt x="18853" y="2805"/>
                </a:cubicBezTo>
                <a:cubicBezTo>
                  <a:pt x="20799" y="2700"/>
                  <a:pt x="22724" y="2574"/>
                  <a:pt x="24670" y="2470"/>
                </a:cubicBezTo>
                <a:cubicBezTo>
                  <a:pt x="25026" y="2428"/>
                  <a:pt x="25423" y="2407"/>
                  <a:pt x="25779" y="2386"/>
                </a:cubicBezTo>
                <a:cubicBezTo>
                  <a:pt x="26344" y="2365"/>
                  <a:pt x="26888" y="2323"/>
                  <a:pt x="27411" y="2323"/>
                </a:cubicBezTo>
                <a:lnTo>
                  <a:pt x="33374" y="2093"/>
                </a:lnTo>
                <a:cubicBezTo>
                  <a:pt x="33813" y="2072"/>
                  <a:pt x="34253" y="2072"/>
                  <a:pt x="34671" y="2051"/>
                </a:cubicBezTo>
                <a:lnTo>
                  <a:pt x="35027" y="2051"/>
                </a:lnTo>
                <a:cubicBezTo>
                  <a:pt x="35341" y="2051"/>
                  <a:pt x="35655" y="2051"/>
                  <a:pt x="35927" y="2010"/>
                </a:cubicBezTo>
                <a:cubicBezTo>
                  <a:pt x="37914" y="1968"/>
                  <a:pt x="39944" y="1947"/>
                  <a:pt x="41932" y="1884"/>
                </a:cubicBezTo>
                <a:cubicBezTo>
                  <a:pt x="42832" y="1863"/>
                  <a:pt x="43752" y="1842"/>
                  <a:pt x="44673" y="1842"/>
                </a:cubicBezTo>
                <a:cubicBezTo>
                  <a:pt x="47623" y="1800"/>
                  <a:pt x="50615" y="1779"/>
                  <a:pt x="53565" y="1758"/>
                </a:cubicBezTo>
                <a:cubicBezTo>
                  <a:pt x="56683" y="1758"/>
                  <a:pt x="59675" y="1738"/>
                  <a:pt x="62709" y="1738"/>
                </a:cubicBezTo>
                <a:close/>
                <a:moveTo>
                  <a:pt x="57248" y="1"/>
                </a:moveTo>
                <a:cubicBezTo>
                  <a:pt x="54549" y="1"/>
                  <a:pt x="51891" y="43"/>
                  <a:pt x="49192" y="64"/>
                </a:cubicBezTo>
                <a:cubicBezTo>
                  <a:pt x="47184" y="85"/>
                  <a:pt x="45154" y="105"/>
                  <a:pt x="43145" y="105"/>
                </a:cubicBezTo>
                <a:cubicBezTo>
                  <a:pt x="42267" y="105"/>
                  <a:pt x="41346" y="147"/>
                  <a:pt x="40446" y="168"/>
                </a:cubicBezTo>
                <a:cubicBezTo>
                  <a:pt x="38438" y="210"/>
                  <a:pt x="36429" y="252"/>
                  <a:pt x="34420" y="294"/>
                </a:cubicBezTo>
                <a:cubicBezTo>
                  <a:pt x="33834" y="294"/>
                  <a:pt x="33269" y="315"/>
                  <a:pt x="32684" y="315"/>
                </a:cubicBezTo>
                <a:cubicBezTo>
                  <a:pt x="32349" y="315"/>
                  <a:pt x="32035" y="336"/>
                  <a:pt x="31700" y="336"/>
                </a:cubicBezTo>
                <a:lnTo>
                  <a:pt x="25737" y="587"/>
                </a:lnTo>
                <a:cubicBezTo>
                  <a:pt x="25130" y="608"/>
                  <a:pt x="24523" y="629"/>
                  <a:pt x="23896" y="670"/>
                </a:cubicBezTo>
                <a:cubicBezTo>
                  <a:pt x="23561" y="670"/>
                  <a:pt x="23226" y="691"/>
                  <a:pt x="22870" y="712"/>
                </a:cubicBezTo>
                <a:cubicBezTo>
                  <a:pt x="20883" y="817"/>
                  <a:pt x="18937" y="922"/>
                  <a:pt x="16949" y="1026"/>
                </a:cubicBezTo>
                <a:cubicBezTo>
                  <a:pt x="15924" y="1068"/>
                  <a:pt x="14898" y="1131"/>
                  <a:pt x="13873" y="1214"/>
                </a:cubicBezTo>
                <a:cubicBezTo>
                  <a:pt x="12137" y="1319"/>
                  <a:pt x="10379" y="1424"/>
                  <a:pt x="8642" y="1549"/>
                </a:cubicBezTo>
                <a:cubicBezTo>
                  <a:pt x="7136" y="1654"/>
                  <a:pt x="5608" y="1738"/>
                  <a:pt x="4102" y="1800"/>
                </a:cubicBezTo>
                <a:cubicBezTo>
                  <a:pt x="3872" y="1842"/>
                  <a:pt x="3621" y="1842"/>
                  <a:pt x="3370" y="1863"/>
                </a:cubicBezTo>
                <a:cubicBezTo>
                  <a:pt x="2972" y="1884"/>
                  <a:pt x="2574" y="1884"/>
                  <a:pt x="2198" y="1905"/>
                </a:cubicBezTo>
                <a:cubicBezTo>
                  <a:pt x="1842" y="1947"/>
                  <a:pt x="1507" y="1947"/>
                  <a:pt x="1152" y="1947"/>
                </a:cubicBezTo>
                <a:cubicBezTo>
                  <a:pt x="1110" y="1863"/>
                  <a:pt x="1005" y="1779"/>
                  <a:pt x="942" y="1779"/>
                </a:cubicBezTo>
                <a:cubicBezTo>
                  <a:pt x="691" y="1800"/>
                  <a:pt x="482" y="1842"/>
                  <a:pt x="252" y="1863"/>
                </a:cubicBezTo>
                <a:cubicBezTo>
                  <a:pt x="147" y="1863"/>
                  <a:pt x="43" y="1905"/>
                  <a:pt x="22" y="2051"/>
                </a:cubicBezTo>
                <a:cubicBezTo>
                  <a:pt x="1" y="2177"/>
                  <a:pt x="64" y="2302"/>
                  <a:pt x="168" y="2323"/>
                </a:cubicBezTo>
                <a:cubicBezTo>
                  <a:pt x="273" y="2365"/>
                  <a:pt x="357" y="2386"/>
                  <a:pt x="461" y="2407"/>
                </a:cubicBezTo>
                <a:cubicBezTo>
                  <a:pt x="566" y="2428"/>
                  <a:pt x="650" y="2428"/>
                  <a:pt x="754" y="2428"/>
                </a:cubicBezTo>
                <a:cubicBezTo>
                  <a:pt x="984" y="2554"/>
                  <a:pt x="1256" y="2574"/>
                  <a:pt x="1507" y="2574"/>
                </a:cubicBezTo>
                <a:cubicBezTo>
                  <a:pt x="2072" y="2574"/>
                  <a:pt x="2637" y="2554"/>
                  <a:pt x="3181" y="2512"/>
                </a:cubicBezTo>
                <a:cubicBezTo>
                  <a:pt x="3432" y="2512"/>
                  <a:pt x="3642" y="2491"/>
                  <a:pt x="3872" y="2491"/>
                </a:cubicBezTo>
                <a:lnTo>
                  <a:pt x="6843" y="2344"/>
                </a:lnTo>
                <a:cubicBezTo>
                  <a:pt x="8056" y="2282"/>
                  <a:pt x="9228" y="2198"/>
                  <a:pt x="10442" y="2156"/>
                </a:cubicBezTo>
                <a:cubicBezTo>
                  <a:pt x="12137" y="2051"/>
                  <a:pt x="13831" y="1968"/>
                  <a:pt x="15526" y="1863"/>
                </a:cubicBezTo>
                <a:cubicBezTo>
                  <a:pt x="15924" y="1842"/>
                  <a:pt x="16321" y="1842"/>
                  <a:pt x="16719" y="1821"/>
                </a:cubicBezTo>
                <a:cubicBezTo>
                  <a:pt x="17702" y="1758"/>
                  <a:pt x="18707" y="1717"/>
                  <a:pt x="19690" y="1675"/>
                </a:cubicBezTo>
                <a:cubicBezTo>
                  <a:pt x="20694" y="1633"/>
                  <a:pt x="21678" y="1570"/>
                  <a:pt x="22682" y="1549"/>
                </a:cubicBezTo>
                <a:cubicBezTo>
                  <a:pt x="23059" y="1528"/>
                  <a:pt x="23456" y="1507"/>
                  <a:pt x="23854" y="1507"/>
                </a:cubicBezTo>
                <a:cubicBezTo>
                  <a:pt x="25423" y="1445"/>
                  <a:pt x="27013" y="1403"/>
                  <a:pt x="28583" y="1340"/>
                </a:cubicBezTo>
                <a:cubicBezTo>
                  <a:pt x="29545" y="1319"/>
                  <a:pt x="30528" y="1298"/>
                  <a:pt x="31512" y="1235"/>
                </a:cubicBezTo>
                <a:cubicBezTo>
                  <a:pt x="31909" y="1235"/>
                  <a:pt x="32265" y="1214"/>
                  <a:pt x="32663" y="1214"/>
                </a:cubicBezTo>
                <a:cubicBezTo>
                  <a:pt x="34190" y="1194"/>
                  <a:pt x="35717" y="1152"/>
                  <a:pt x="37245" y="1131"/>
                </a:cubicBezTo>
                <a:cubicBezTo>
                  <a:pt x="38751" y="1110"/>
                  <a:pt x="40258" y="1089"/>
                  <a:pt x="41764" y="1047"/>
                </a:cubicBezTo>
                <a:lnTo>
                  <a:pt x="45928" y="1047"/>
                </a:lnTo>
                <a:cubicBezTo>
                  <a:pt x="47477" y="1047"/>
                  <a:pt x="48983" y="1047"/>
                  <a:pt x="50531" y="1026"/>
                </a:cubicBezTo>
                <a:lnTo>
                  <a:pt x="55428" y="1026"/>
                </a:lnTo>
                <a:cubicBezTo>
                  <a:pt x="53063" y="1047"/>
                  <a:pt x="50678" y="1089"/>
                  <a:pt x="48334" y="1131"/>
                </a:cubicBezTo>
                <a:cubicBezTo>
                  <a:pt x="47330" y="1152"/>
                  <a:pt x="46368" y="1152"/>
                  <a:pt x="45384" y="1194"/>
                </a:cubicBezTo>
                <a:cubicBezTo>
                  <a:pt x="44966" y="1194"/>
                  <a:pt x="44505" y="1194"/>
                  <a:pt x="44087" y="1214"/>
                </a:cubicBezTo>
                <a:cubicBezTo>
                  <a:pt x="42664" y="1235"/>
                  <a:pt x="41241" y="1298"/>
                  <a:pt x="39798" y="1319"/>
                </a:cubicBezTo>
                <a:cubicBezTo>
                  <a:pt x="38166" y="1361"/>
                  <a:pt x="36513" y="1403"/>
                  <a:pt x="34860" y="1445"/>
                </a:cubicBezTo>
                <a:cubicBezTo>
                  <a:pt x="34567" y="1445"/>
                  <a:pt x="34316" y="1466"/>
                  <a:pt x="34023" y="1466"/>
                </a:cubicBezTo>
                <a:cubicBezTo>
                  <a:pt x="33144" y="1528"/>
                  <a:pt x="32265" y="1549"/>
                  <a:pt x="31386" y="1612"/>
                </a:cubicBezTo>
                <a:lnTo>
                  <a:pt x="26051" y="1842"/>
                </a:lnTo>
                <a:cubicBezTo>
                  <a:pt x="25779" y="1842"/>
                  <a:pt x="25528" y="1863"/>
                  <a:pt x="25256" y="1884"/>
                </a:cubicBezTo>
                <a:cubicBezTo>
                  <a:pt x="24398" y="1947"/>
                  <a:pt x="23519" y="2030"/>
                  <a:pt x="22640" y="2072"/>
                </a:cubicBezTo>
                <a:cubicBezTo>
                  <a:pt x="21071" y="2177"/>
                  <a:pt x="19544" y="2282"/>
                  <a:pt x="17974" y="2386"/>
                </a:cubicBezTo>
                <a:cubicBezTo>
                  <a:pt x="17556" y="2407"/>
                  <a:pt x="17095" y="2470"/>
                  <a:pt x="16677" y="2491"/>
                </a:cubicBezTo>
                <a:cubicBezTo>
                  <a:pt x="15694" y="2574"/>
                  <a:pt x="14689" y="2658"/>
                  <a:pt x="13706" y="2763"/>
                </a:cubicBezTo>
                <a:cubicBezTo>
                  <a:pt x="12450" y="2867"/>
                  <a:pt x="11153" y="2972"/>
                  <a:pt x="9898" y="3077"/>
                </a:cubicBezTo>
                <a:cubicBezTo>
                  <a:pt x="8161" y="3223"/>
                  <a:pt x="6383" y="3391"/>
                  <a:pt x="4625" y="3537"/>
                </a:cubicBezTo>
                <a:cubicBezTo>
                  <a:pt x="4207" y="3558"/>
                  <a:pt x="3788" y="3621"/>
                  <a:pt x="3349" y="3642"/>
                </a:cubicBezTo>
                <a:lnTo>
                  <a:pt x="1068" y="3872"/>
                </a:lnTo>
                <a:cubicBezTo>
                  <a:pt x="984" y="3872"/>
                  <a:pt x="901" y="3935"/>
                  <a:pt x="901" y="4039"/>
                </a:cubicBezTo>
                <a:cubicBezTo>
                  <a:pt x="901" y="4123"/>
                  <a:pt x="984" y="4186"/>
                  <a:pt x="1068" y="4186"/>
                </a:cubicBezTo>
                <a:cubicBezTo>
                  <a:pt x="1361" y="4186"/>
                  <a:pt x="1612" y="4227"/>
                  <a:pt x="1905" y="4227"/>
                </a:cubicBezTo>
                <a:cubicBezTo>
                  <a:pt x="1884" y="4290"/>
                  <a:pt x="1842" y="4374"/>
                  <a:pt x="1842" y="4458"/>
                </a:cubicBezTo>
                <a:cubicBezTo>
                  <a:pt x="1842" y="4751"/>
                  <a:pt x="2093" y="5002"/>
                  <a:pt x="2407" y="5002"/>
                </a:cubicBezTo>
                <a:cubicBezTo>
                  <a:pt x="4562" y="4876"/>
                  <a:pt x="6717" y="4709"/>
                  <a:pt x="8893" y="4604"/>
                </a:cubicBezTo>
                <a:cubicBezTo>
                  <a:pt x="10777" y="4541"/>
                  <a:pt x="12660" y="4437"/>
                  <a:pt x="14543" y="4353"/>
                </a:cubicBezTo>
                <a:cubicBezTo>
                  <a:pt x="16593" y="4248"/>
                  <a:pt x="18686" y="4144"/>
                  <a:pt x="20757" y="4060"/>
                </a:cubicBezTo>
                <a:cubicBezTo>
                  <a:pt x="21406" y="4039"/>
                  <a:pt x="22075" y="4018"/>
                  <a:pt x="22724" y="3955"/>
                </a:cubicBezTo>
                <a:cubicBezTo>
                  <a:pt x="22912" y="3955"/>
                  <a:pt x="23080" y="3935"/>
                  <a:pt x="23289" y="3935"/>
                </a:cubicBezTo>
                <a:cubicBezTo>
                  <a:pt x="26637" y="3851"/>
                  <a:pt x="29984" y="3746"/>
                  <a:pt x="33332" y="3663"/>
                </a:cubicBezTo>
                <a:cubicBezTo>
                  <a:pt x="35132" y="3621"/>
                  <a:pt x="36931" y="3558"/>
                  <a:pt x="38710" y="3537"/>
                </a:cubicBezTo>
                <a:cubicBezTo>
                  <a:pt x="39358" y="3516"/>
                  <a:pt x="39986" y="3516"/>
                  <a:pt x="40635" y="3495"/>
                </a:cubicBezTo>
                <a:lnTo>
                  <a:pt x="50908" y="3328"/>
                </a:lnTo>
                <a:lnTo>
                  <a:pt x="55302" y="3244"/>
                </a:lnTo>
                <a:cubicBezTo>
                  <a:pt x="56578" y="3223"/>
                  <a:pt x="57834" y="3223"/>
                  <a:pt x="59068" y="3181"/>
                </a:cubicBezTo>
                <a:cubicBezTo>
                  <a:pt x="60114" y="3139"/>
                  <a:pt x="61140" y="3098"/>
                  <a:pt x="62186" y="3077"/>
                </a:cubicBezTo>
                <a:cubicBezTo>
                  <a:pt x="62709" y="3035"/>
                  <a:pt x="63232" y="3035"/>
                  <a:pt x="63734" y="3014"/>
                </a:cubicBezTo>
                <a:lnTo>
                  <a:pt x="67270" y="2784"/>
                </a:lnTo>
                <a:lnTo>
                  <a:pt x="67270" y="2784"/>
                </a:lnTo>
                <a:cubicBezTo>
                  <a:pt x="67187" y="2888"/>
                  <a:pt x="67187" y="3035"/>
                  <a:pt x="67208" y="3139"/>
                </a:cubicBezTo>
                <a:cubicBezTo>
                  <a:pt x="67228" y="3286"/>
                  <a:pt x="67312" y="3391"/>
                  <a:pt x="67438" y="3432"/>
                </a:cubicBezTo>
                <a:cubicBezTo>
                  <a:pt x="67513" y="3478"/>
                  <a:pt x="67621" y="3512"/>
                  <a:pt x="67715" y="3512"/>
                </a:cubicBezTo>
                <a:cubicBezTo>
                  <a:pt x="67751" y="3512"/>
                  <a:pt x="67785" y="3507"/>
                  <a:pt x="67814" y="3495"/>
                </a:cubicBezTo>
                <a:cubicBezTo>
                  <a:pt x="68065" y="3391"/>
                  <a:pt x="68337" y="3286"/>
                  <a:pt x="68568" y="3181"/>
                </a:cubicBezTo>
                <a:lnTo>
                  <a:pt x="68547" y="3181"/>
                </a:lnTo>
                <a:cubicBezTo>
                  <a:pt x="68568" y="3181"/>
                  <a:pt x="68568" y="3139"/>
                  <a:pt x="68588" y="3139"/>
                </a:cubicBezTo>
                <a:cubicBezTo>
                  <a:pt x="68630" y="3139"/>
                  <a:pt x="68651" y="3118"/>
                  <a:pt x="68651" y="3118"/>
                </a:cubicBezTo>
                <a:lnTo>
                  <a:pt x="68630" y="3118"/>
                </a:lnTo>
                <a:cubicBezTo>
                  <a:pt x="68756" y="3077"/>
                  <a:pt x="68881" y="3014"/>
                  <a:pt x="69049" y="2930"/>
                </a:cubicBezTo>
                <a:cubicBezTo>
                  <a:pt x="69174" y="2888"/>
                  <a:pt x="69321" y="2805"/>
                  <a:pt x="69467" y="2763"/>
                </a:cubicBezTo>
                <a:cubicBezTo>
                  <a:pt x="69614" y="2679"/>
                  <a:pt x="69739" y="2595"/>
                  <a:pt x="69907" y="2512"/>
                </a:cubicBezTo>
                <a:cubicBezTo>
                  <a:pt x="70053" y="2449"/>
                  <a:pt x="70158" y="2240"/>
                  <a:pt x="70158" y="2051"/>
                </a:cubicBezTo>
                <a:cubicBezTo>
                  <a:pt x="70158" y="1947"/>
                  <a:pt x="70137" y="1863"/>
                  <a:pt x="70095" y="1758"/>
                </a:cubicBezTo>
                <a:cubicBezTo>
                  <a:pt x="70011" y="1654"/>
                  <a:pt x="69907" y="1528"/>
                  <a:pt x="69781" y="1507"/>
                </a:cubicBezTo>
                <a:cubicBezTo>
                  <a:pt x="69635" y="1466"/>
                  <a:pt x="69509" y="1445"/>
                  <a:pt x="69384" y="1445"/>
                </a:cubicBezTo>
                <a:lnTo>
                  <a:pt x="69300" y="1445"/>
                </a:lnTo>
                <a:cubicBezTo>
                  <a:pt x="69216" y="1445"/>
                  <a:pt x="69112" y="1445"/>
                  <a:pt x="69049" y="1466"/>
                </a:cubicBezTo>
                <a:cubicBezTo>
                  <a:pt x="68840" y="1507"/>
                  <a:pt x="68651" y="1528"/>
                  <a:pt x="68442" y="1528"/>
                </a:cubicBezTo>
                <a:cubicBezTo>
                  <a:pt x="68275" y="1528"/>
                  <a:pt x="68128" y="1549"/>
                  <a:pt x="67940" y="1549"/>
                </a:cubicBezTo>
                <a:cubicBezTo>
                  <a:pt x="67500" y="1570"/>
                  <a:pt x="67082" y="1612"/>
                  <a:pt x="66643" y="1654"/>
                </a:cubicBezTo>
                <a:cubicBezTo>
                  <a:pt x="66538" y="1654"/>
                  <a:pt x="66392" y="1675"/>
                  <a:pt x="66287" y="1675"/>
                </a:cubicBezTo>
                <a:cubicBezTo>
                  <a:pt x="66350" y="1633"/>
                  <a:pt x="66371" y="1570"/>
                  <a:pt x="66371" y="1528"/>
                </a:cubicBezTo>
                <a:cubicBezTo>
                  <a:pt x="66392" y="1466"/>
                  <a:pt x="66392" y="1424"/>
                  <a:pt x="66392" y="1361"/>
                </a:cubicBezTo>
                <a:cubicBezTo>
                  <a:pt x="66392" y="1340"/>
                  <a:pt x="66392" y="1298"/>
                  <a:pt x="66433" y="1256"/>
                </a:cubicBezTo>
                <a:cubicBezTo>
                  <a:pt x="66433" y="1214"/>
                  <a:pt x="66433" y="1152"/>
                  <a:pt x="66392" y="1131"/>
                </a:cubicBezTo>
                <a:cubicBezTo>
                  <a:pt x="66392" y="1131"/>
                  <a:pt x="66433" y="1131"/>
                  <a:pt x="66433" y="1110"/>
                </a:cubicBezTo>
                <a:cubicBezTo>
                  <a:pt x="66496" y="1047"/>
                  <a:pt x="66580" y="1005"/>
                  <a:pt x="66643" y="901"/>
                </a:cubicBezTo>
                <a:cubicBezTo>
                  <a:pt x="66684" y="817"/>
                  <a:pt x="66705" y="712"/>
                  <a:pt x="66705" y="608"/>
                </a:cubicBezTo>
                <a:cubicBezTo>
                  <a:pt x="66705" y="503"/>
                  <a:pt x="66684" y="419"/>
                  <a:pt x="66643" y="315"/>
                </a:cubicBezTo>
                <a:cubicBezTo>
                  <a:pt x="66601" y="294"/>
                  <a:pt x="66580" y="252"/>
                  <a:pt x="66559" y="210"/>
                </a:cubicBezTo>
                <a:cubicBezTo>
                  <a:pt x="66475" y="147"/>
                  <a:pt x="66392" y="105"/>
                  <a:pt x="66329" y="85"/>
                </a:cubicBezTo>
                <a:cubicBezTo>
                  <a:pt x="66161" y="43"/>
                  <a:pt x="65973" y="1"/>
                  <a:pt x="6580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9" name="Google Shape;1558;p58"/>
          <p:cNvGrpSpPr/>
          <p:nvPr/>
        </p:nvGrpSpPr>
        <p:grpSpPr>
          <a:xfrm>
            <a:off x="1828471" y="5003247"/>
            <a:ext cx="4895399" cy="140253"/>
            <a:chOff x="4219300" y="4598600"/>
            <a:chExt cx="1867475" cy="108850"/>
          </a:xfrm>
        </p:grpSpPr>
        <p:sp>
          <p:nvSpPr>
            <p:cNvPr id="60" name="Google Shape;1559;p58"/>
            <p:cNvSpPr/>
            <p:nvPr/>
          </p:nvSpPr>
          <p:spPr>
            <a:xfrm>
              <a:off x="4219300" y="4645675"/>
              <a:ext cx="136550" cy="61225"/>
            </a:xfrm>
            <a:custGeom>
              <a:avLst/>
              <a:gdLst/>
              <a:ahLst/>
              <a:cxnLst/>
              <a:rect l="l" t="t" r="r" b="b"/>
              <a:pathLst>
                <a:path w="5462" h="2449" extrusionOk="0">
                  <a:moveTo>
                    <a:pt x="2825" y="0"/>
                  </a:moveTo>
                  <a:cubicBezTo>
                    <a:pt x="2072" y="0"/>
                    <a:pt x="1340" y="42"/>
                    <a:pt x="587" y="63"/>
                  </a:cubicBezTo>
                  <a:cubicBezTo>
                    <a:pt x="419" y="84"/>
                    <a:pt x="315" y="168"/>
                    <a:pt x="231" y="293"/>
                  </a:cubicBezTo>
                  <a:cubicBezTo>
                    <a:pt x="64" y="565"/>
                    <a:pt x="1" y="921"/>
                    <a:pt x="1" y="1235"/>
                  </a:cubicBezTo>
                  <a:cubicBezTo>
                    <a:pt x="1" y="1465"/>
                    <a:pt x="22" y="1695"/>
                    <a:pt x="105" y="1946"/>
                  </a:cubicBezTo>
                  <a:cubicBezTo>
                    <a:pt x="210" y="2156"/>
                    <a:pt x="377" y="2448"/>
                    <a:pt x="608" y="2448"/>
                  </a:cubicBezTo>
                  <a:cubicBezTo>
                    <a:pt x="1340" y="2407"/>
                    <a:pt x="2072" y="2407"/>
                    <a:pt x="2805" y="2365"/>
                  </a:cubicBezTo>
                  <a:cubicBezTo>
                    <a:pt x="3118" y="2365"/>
                    <a:pt x="3432" y="2344"/>
                    <a:pt x="3746" y="2302"/>
                  </a:cubicBezTo>
                  <a:cubicBezTo>
                    <a:pt x="4085" y="2285"/>
                    <a:pt x="4409" y="2254"/>
                    <a:pt x="4743" y="2254"/>
                  </a:cubicBezTo>
                  <a:cubicBezTo>
                    <a:pt x="4821" y="2254"/>
                    <a:pt x="4901" y="2256"/>
                    <a:pt x="4981" y="2260"/>
                  </a:cubicBezTo>
                  <a:cubicBezTo>
                    <a:pt x="5106" y="2218"/>
                    <a:pt x="5211" y="2176"/>
                    <a:pt x="5253" y="2072"/>
                  </a:cubicBezTo>
                  <a:cubicBezTo>
                    <a:pt x="5357" y="1904"/>
                    <a:pt x="5420" y="1758"/>
                    <a:pt x="5441" y="1570"/>
                  </a:cubicBezTo>
                  <a:cubicBezTo>
                    <a:pt x="5462" y="1360"/>
                    <a:pt x="5462" y="1151"/>
                    <a:pt x="5441" y="942"/>
                  </a:cubicBezTo>
                  <a:cubicBezTo>
                    <a:pt x="5420" y="879"/>
                    <a:pt x="5399" y="754"/>
                    <a:pt x="5357" y="691"/>
                  </a:cubicBezTo>
                  <a:cubicBezTo>
                    <a:pt x="5315" y="523"/>
                    <a:pt x="5232" y="419"/>
                    <a:pt x="5127" y="314"/>
                  </a:cubicBezTo>
                  <a:cubicBezTo>
                    <a:pt x="4709" y="126"/>
                    <a:pt x="4269" y="63"/>
                    <a:pt x="3788" y="42"/>
                  </a:cubicBezTo>
                  <a:cubicBezTo>
                    <a:pt x="3516" y="42"/>
                    <a:pt x="3244" y="0"/>
                    <a:pt x="29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560;p58"/>
            <p:cNvSpPr/>
            <p:nvPr/>
          </p:nvSpPr>
          <p:spPr>
            <a:xfrm>
              <a:off x="4426450" y="4667650"/>
              <a:ext cx="143875" cy="31925"/>
            </a:xfrm>
            <a:custGeom>
              <a:avLst/>
              <a:gdLst/>
              <a:ahLst/>
              <a:cxnLst/>
              <a:rect l="l" t="t" r="r" b="b"/>
              <a:pathLst>
                <a:path w="5755" h="1277" extrusionOk="0">
                  <a:moveTo>
                    <a:pt x="314" y="0"/>
                  </a:moveTo>
                  <a:cubicBezTo>
                    <a:pt x="231" y="0"/>
                    <a:pt x="189" y="42"/>
                    <a:pt x="147" y="126"/>
                  </a:cubicBezTo>
                  <a:cubicBezTo>
                    <a:pt x="42" y="251"/>
                    <a:pt x="0" y="460"/>
                    <a:pt x="0" y="628"/>
                  </a:cubicBezTo>
                  <a:cubicBezTo>
                    <a:pt x="0" y="753"/>
                    <a:pt x="42" y="879"/>
                    <a:pt x="63" y="984"/>
                  </a:cubicBezTo>
                  <a:cubicBezTo>
                    <a:pt x="84" y="1088"/>
                    <a:pt x="168" y="1256"/>
                    <a:pt x="293" y="1256"/>
                  </a:cubicBezTo>
                  <a:cubicBezTo>
                    <a:pt x="1256" y="1277"/>
                    <a:pt x="2197" y="1277"/>
                    <a:pt x="3181" y="1277"/>
                  </a:cubicBezTo>
                  <a:cubicBezTo>
                    <a:pt x="3955" y="1277"/>
                    <a:pt x="4708" y="1256"/>
                    <a:pt x="5503" y="1193"/>
                  </a:cubicBezTo>
                  <a:cubicBezTo>
                    <a:pt x="5566" y="1193"/>
                    <a:pt x="5629" y="1151"/>
                    <a:pt x="5650" y="1088"/>
                  </a:cubicBezTo>
                  <a:cubicBezTo>
                    <a:pt x="5734" y="984"/>
                    <a:pt x="5754" y="795"/>
                    <a:pt x="5754" y="670"/>
                  </a:cubicBezTo>
                  <a:cubicBezTo>
                    <a:pt x="5754" y="565"/>
                    <a:pt x="5734" y="460"/>
                    <a:pt x="5713" y="356"/>
                  </a:cubicBezTo>
                  <a:cubicBezTo>
                    <a:pt x="5671" y="272"/>
                    <a:pt x="5608" y="147"/>
                    <a:pt x="5503" y="147"/>
                  </a:cubicBezTo>
                  <a:cubicBezTo>
                    <a:pt x="4750" y="126"/>
                    <a:pt x="3976" y="63"/>
                    <a:pt x="3223" y="42"/>
                  </a:cubicBezTo>
                  <a:cubicBezTo>
                    <a:pt x="2260" y="21"/>
                    <a:pt x="1298" y="0"/>
                    <a:pt x="3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561;p58"/>
            <p:cNvSpPr/>
            <p:nvPr/>
          </p:nvSpPr>
          <p:spPr>
            <a:xfrm>
              <a:off x="4645625" y="4666600"/>
              <a:ext cx="143350" cy="40850"/>
            </a:xfrm>
            <a:custGeom>
              <a:avLst/>
              <a:gdLst/>
              <a:ahLst/>
              <a:cxnLst/>
              <a:rect l="l" t="t" r="r" b="b"/>
              <a:pathLst>
                <a:path w="5734" h="1634" extrusionOk="0">
                  <a:moveTo>
                    <a:pt x="4081" y="0"/>
                  </a:moveTo>
                  <a:cubicBezTo>
                    <a:pt x="3725" y="0"/>
                    <a:pt x="3348" y="0"/>
                    <a:pt x="2972" y="42"/>
                  </a:cubicBezTo>
                  <a:cubicBezTo>
                    <a:pt x="2114" y="63"/>
                    <a:pt x="1235" y="147"/>
                    <a:pt x="356" y="210"/>
                  </a:cubicBezTo>
                  <a:cubicBezTo>
                    <a:pt x="272" y="210"/>
                    <a:pt x="210" y="272"/>
                    <a:pt x="168" y="356"/>
                  </a:cubicBezTo>
                  <a:cubicBezTo>
                    <a:pt x="63" y="502"/>
                    <a:pt x="0" y="733"/>
                    <a:pt x="0" y="921"/>
                  </a:cubicBezTo>
                  <a:cubicBezTo>
                    <a:pt x="0" y="1088"/>
                    <a:pt x="21" y="1214"/>
                    <a:pt x="84" y="1339"/>
                  </a:cubicBezTo>
                  <a:cubicBezTo>
                    <a:pt x="124" y="1439"/>
                    <a:pt x="202" y="1634"/>
                    <a:pt x="336" y="1634"/>
                  </a:cubicBezTo>
                  <a:cubicBezTo>
                    <a:pt x="343" y="1634"/>
                    <a:pt x="349" y="1633"/>
                    <a:pt x="356" y="1632"/>
                  </a:cubicBezTo>
                  <a:cubicBezTo>
                    <a:pt x="1235" y="1549"/>
                    <a:pt x="2072" y="1507"/>
                    <a:pt x="2930" y="1444"/>
                  </a:cubicBezTo>
                  <a:cubicBezTo>
                    <a:pt x="3767" y="1402"/>
                    <a:pt x="4583" y="1319"/>
                    <a:pt x="5420" y="1256"/>
                  </a:cubicBezTo>
                  <a:cubicBezTo>
                    <a:pt x="5482" y="1256"/>
                    <a:pt x="5545" y="1214"/>
                    <a:pt x="5587" y="1130"/>
                  </a:cubicBezTo>
                  <a:cubicBezTo>
                    <a:pt x="5692" y="1005"/>
                    <a:pt x="5734" y="795"/>
                    <a:pt x="5734" y="628"/>
                  </a:cubicBezTo>
                  <a:cubicBezTo>
                    <a:pt x="5734" y="502"/>
                    <a:pt x="5692" y="398"/>
                    <a:pt x="5671" y="272"/>
                  </a:cubicBezTo>
                  <a:cubicBezTo>
                    <a:pt x="5629" y="189"/>
                    <a:pt x="5545" y="63"/>
                    <a:pt x="5420" y="42"/>
                  </a:cubicBezTo>
                  <a:cubicBezTo>
                    <a:pt x="4980" y="42"/>
                    <a:pt x="4520" y="0"/>
                    <a:pt x="40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562;p58"/>
            <p:cNvSpPr/>
            <p:nvPr/>
          </p:nvSpPr>
          <p:spPr>
            <a:xfrm>
              <a:off x="4868975" y="4620575"/>
              <a:ext cx="200375" cy="78000"/>
            </a:xfrm>
            <a:custGeom>
              <a:avLst/>
              <a:gdLst/>
              <a:ahLst/>
              <a:cxnLst/>
              <a:rect l="l" t="t" r="r" b="b"/>
              <a:pathLst>
                <a:path w="8015" h="3120" extrusionOk="0">
                  <a:moveTo>
                    <a:pt x="4751" y="0"/>
                  </a:moveTo>
                  <a:cubicBezTo>
                    <a:pt x="4541" y="0"/>
                    <a:pt x="4290" y="0"/>
                    <a:pt x="4081" y="21"/>
                  </a:cubicBezTo>
                  <a:cubicBezTo>
                    <a:pt x="3830" y="42"/>
                    <a:pt x="3558" y="42"/>
                    <a:pt x="3286" y="63"/>
                  </a:cubicBezTo>
                  <a:lnTo>
                    <a:pt x="2344" y="147"/>
                  </a:lnTo>
                  <a:cubicBezTo>
                    <a:pt x="2030" y="167"/>
                    <a:pt x="1717" y="230"/>
                    <a:pt x="1424" y="314"/>
                  </a:cubicBezTo>
                  <a:cubicBezTo>
                    <a:pt x="1089" y="419"/>
                    <a:pt x="775" y="523"/>
                    <a:pt x="482" y="691"/>
                  </a:cubicBezTo>
                  <a:cubicBezTo>
                    <a:pt x="315" y="795"/>
                    <a:pt x="252" y="963"/>
                    <a:pt x="168" y="1151"/>
                  </a:cubicBezTo>
                  <a:cubicBezTo>
                    <a:pt x="43" y="1486"/>
                    <a:pt x="1" y="1904"/>
                    <a:pt x="85" y="2260"/>
                  </a:cubicBezTo>
                  <a:cubicBezTo>
                    <a:pt x="138" y="2525"/>
                    <a:pt x="325" y="3120"/>
                    <a:pt x="673" y="3120"/>
                  </a:cubicBezTo>
                  <a:cubicBezTo>
                    <a:pt x="737" y="3120"/>
                    <a:pt x="805" y="3100"/>
                    <a:pt x="880" y="3055"/>
                  </a:cubicBezTo>
                  <a:cubicBezTo>
                    <a:pt x="1026" y="2950"/>
                    <a:pt x="1214" y="2867"/>
                    <a:pt x="1403" y="2783"/>
                  </a:cubicBezTo>
                  <a:cubicBezTo>
                    <a:pt x="2093" y="2574"/>
                    <a:pt x="2867" y="2574"/>
                    <a:pt x="3600" y="2511"/>
                  </a:cubicBezTo>
                  <a:lnTo>
                    <a:pt x="4918" y="2427"/>
                  </a:lnTo>
                  <a:cubicBezTo>
                    <a:pt x="5315" y="2406"/>
                    <a:pt x="5734" y="2364"/>
                    <a:pt x="6131" y="2343"/>
                  </a:cubicBezTo>
                  <a:cubicBezTo>
                    <a:pt x="6592" y="2302"/>
                    <a:pt x="7052" y="2239"/>
                    <a:pt x="7512" y="2218"/>
                  </a:cubicBezTo>
                  <a:cubicBezTo>
                    <a:pt x="7638" y="2197"/>
                    <a:pt x="7722" y="2113"/>
                    <a:pt x="7805" y="2009"/>
                  </a:cubicBezTo>
                  <a:cubicBezTo>
                    <a:pt x="7973" y="1799"/>
                    <a:pt x="8015" y="1486"/>
                    <a:pt x="8015" y="1214"/>
                  </a:cubicBezTo>
                  <a:cubicBezTo>
                    <a:pt x="8015" y="1004"/>
                    <a:pt x="7994" y="837"/>
                    <a:pt x="7910" y="649"/>
                  </a:cubicBezTo>
                  <a:cubicBezTo>
                    <a:pt x="7889" y="565"/>
                    <a:pt x="7826" y="523"/>
                    <a:pt x="7805" y="439"/>
                  </a:cubicBezTo>
                  <a:cubicBezTo>
                    <a:pt x="7722" y="335"/>
                    <a:pt x="7638" y="251"/>
                    <a:pt x="7512" y="251"/>
                  </a:cubicBezTo>
                  <a:cubicBezTo>
                    <a:pt x="7052" y="167"/>
                    <a:pt x="6571" y="63"/>
                    <a:pt x="6069" y="42"/>
                  </a:cubicBezTo>
                  <a:cubicBezTo>
                    <a:pt x="5713" y="21"/>
                    <a:pt x="5378" y="0"/>
                    <a:pt x="50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563;p58"/>
            <p:cNvSpPr/>
            <p:nvPr/>
          </p:nvSpPr>
          <p:spPr>
            <a:xfrm>
              <a:off x="5106475" y="4612200"/>
              <a:ext cx="153800" cy="59750"/>
            </a:xfrm>
            <a:custGeom>
              <a:avLst/>
              <a:gdLst/>
              <a:ahLst/>
              <a:cxnLst/>
              <a:rect l="l" t="t" r="r" b="b"/>
              <a:pathLst>
                <a:path w="6152" h="2390" extrusionOk="0">
                  <a:moveTo>
                    <a:pt x="2762" y="0"/>
                  </a:moveTo>
                  <a:cubicBezTo>
                    <a:pt x="2595" y="0"/>
                    <a:pt x="2448" y="42"/>
                    <a:pt x="2281" y="42"/>
                  </a:cubicBezTo>
                  <a:cubicBezTo>
                    <a:pt x="1716" y="63"/>
                    <a:pt x="1130" y="84"/>
                    <a:pt x="586" y="147"/>
                  </a:cubicBezTo>
                  <a:cubicBezTo>
                    <a:pt x="419" y="168"/>
                    <a:pt x="314" y="210"/>
                    <a:pt x="251" y="356"/>
                  </a:cubicBezTo>
                  <a:cubicBezTo>
                    <a:pt x="63" y="586"/>
                    <a:pt x="0" y="942"/>
                    <a:pt x="0" y="1256"/>
                  </a:cubicBezTo>
                  <a:cubicBezTo>
                    <a:pt x="0" y="1507"/>
                    <a:pt x="42" y="1716"/>
                    <a:pt x="105" y="1925"/>
                  </a:cubicBezTo>
                  <a:cubicBezTo>
                    <a:pt x="183" y="2102"/>
                    <a:pt x="336" y="2389"/>
                    <a:pt x="544" y="2389"/>
                  </a:cubicBezTo>
                  <a:cubicBezTo>
                    <a:pt x="558" y="2389"/>
                    <a:pt x="572" y="2388"/>
                    <a:pt x="586" y="2386"/>
                  </a:cubicBezTo>
                  <a:cubicBezTo>
                    <a:pt x="1507" y="2323"/>
                    <a:pt x="2448" y="2260"/>
                    <a:pt x="3348" y="2218"/>
                  </a:cubicBezTo>
                  <a:cubicBezTo>
                    <a:pt x="3746" y="2176"/>
                    <a:pt x="4122" y="2155"/>
                    <a:pt x="4499" y="2134"/>
                  </a:cubicBezTo>
                  <a:cubicBezTo>
                    <a:pt x="4896" y="2114"/>
                    <a:pt x="5315" y="2051"/>
                    <a:pt x="5712" y="2051"/>
                  </a:cubicBezTo>
                  <a:cubicBezTo>
                    <a:pt x="5817" y="2051"/>
                    <a:pt x="5922" y="1967"/>
                    <a:pt x="5963" y="1862"/>
                  </a:cubicBezTo>
                  <a:cubicBezTo>
                    <a:pt x="6131" y="1653"/>
                    <a:pt x="6152" y="1381"/>
                    <a:pt x="6152" y="1130"/>
                  </a:cubicBezTo>
                  <a:cubicBezTo>
                    <a:pt x="6152" y="963"/>
                    <a:pt x="6131" y="774"/>
                    <a:pt x="6068" y="607"/>
                  </a:cubicBezTo>
                  <a:cubicBezTo>
                    <a:pt x="6047" y="565"/>
                    <a:pt x="6026" y="482"/>
                    <a:pt x="5963" y="440"/>
                  </a:cubicBezTo>
                  <a:cubicBezTo>
                    <a:pt x="5922" y="335"/>
                    <a:pt x="5817" y="272"/>
                    <a:pt x="5712" y="251"/>
                  </a:cubicBezTo>
                  <a:cubicBezTo>
                    <a:pt x="5315" y="147"/>
                    <a:pt x="4917" y="84"/>
                    <a:pt x="4499" y="63"/>
                  </a:cubicBezTo>
                  <a:cubicBezTo>
                    <a:pt x="4143" y="42"/>
                    <a:pt x="3766" y="0"/>
                    <a:pt x="341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564;p58"/>
            <p:cNvSpPr/>
            <p:nvPr/>
          </p:nvSpPr>
          <p:spPr>
            <a:xfrm>
              <a:off x="5330350" y="4621600"/>
              <a:ext cx="143875" cy="44500"/>
            </a:xfrm>
            <a:custGeom>
              <a:avLst/>
              <a:gdLst/>
              <a:ahLst/>
              <a:cxnLst/>
              <a:rect l="l" t="t" r="r" b="b"/>
              <a:pathLst>
                <a:path w="5755" h="1780" extrusionOk="0">
                  <a:moveTo>
                    <a:pt x="440" y="1"/>
                  </a:moveTo>
                  <a:cubicBezTo>
                    <a:pt x="335" y="1"/>
                    <a:pt x="231" y="85"/>
                    <a:pt x="168" y="168"/>
                  </a:cubicBezTo>
                  <a:cubicBezTo>
                    <a:pt x="42" y="336"/>
                    <a:pt x="0" y="629"/>
                    <a:pt x="0" y="859"/>
                  </a:cubicBezTo>
                  <a:cubicBezTo>
                    <a:pt x="0" y="1047"/>
                    <a:pt x="21" y="1214"/>
                    <a:pt x="63" y="1382"/>
                  </a:cubicBezTo>
                  <a:cubicBezTo>
                    <a:pt x="126" y="1549"/>
                    <a:pt x="231" y="1758"/>
                    <a:pt x="440" y="1758"/>
                  </a:cubicBezTo>
                  <a:cubicBezTo>
                    <a:pt x="1319" y="1758"/>
                    <a:pt x="2197" y="1758"/>
                    <a:pt x="3076" y="1779"/>
                  </a:cubicBezTo>
                  <a:cubicBezTo>
                    <a:pt x="3830" y="1779"/>
                    <a:pt x="4604" y="1738"/>
                    <a:pt x="5357" y="1675"/>
                  </a:cubicBezTo>
                  <a:cubicBezTo>
                    <a:pt x="5462" y="1675"/>
                    <a:pt x="5545" y="1633"/>
                    <a:pt x="5587" y="1528"/>
                  </a:cubicBezTo>
                  <a:cubicBezTo>
                    <a:pt x="5713" y="1361"/>
                    <a:pt x="5754" y="1110"/>
                    <a:pt x="5754" y="901"/>
                  </a:cubicBezTo>
                  <a:cubicBezTo>
                    <a:pt x="5754" y="733"/>
                    <a:pt x="5713" y="587"/>
                    <a:pt x="5671" y="440"/>
                  </a:cubicBezTo>
                  <a:cubicBezTo>
                    <a:pt x="5587" y="315"/>
                    <a:pt x="5524" y="168"/>
                    <a:pt x="5357" y="126"/>
                  </a:cubicBezTo>
                  <a:cubicBezTo>
                    <a:pt x="4604" y="85"/>
                    <a:pt x="3871" y="1"/>
                    <a:pt x="311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1565;p58"/>
            <p:cNvSpPr/>
            <p:nvPr/>
          </p:nvSpPr>
          <p:spPr>
            <a:xfrm>
              <a:off x="5555275" y="4613775"/>
              <a:ext cx="193050" cy="56900"/>
            </a:xfrm>
            <a:custGeom>
              <a:avLst/>
              <a:gdLst/>
              <a:ahLst/>
              <a:cxnLst/>
              <a:rect l="l" t="t" r="r" b="b"/>
              <a:pathLst>
                <a:path w="7722" h="2276" extrusionOk="0">
                  <a:moveTo>
                    <a:pt x="566" y="0"/>
                  </a:moveTo>
                  <a:cubicBezTo>
                    <a:pt x="419" y="21"/>
                    <a:pt x="315" y="84"/>
                    <a:pt x="231" y="209"/>
                  </a:cubicBezTo>
                  <a:cubicBezTo>
                    <a:pt x="42" y="481"/>
                    <a:pt x="1" y="816"/>
                    <a:pt x="1" y="1130"/>
                  </a:cubicBezTo>
                  <a:cubicBezTo>
                    <a:pt x="1" y="1360"/>
                    <a:pt x="22" y="1569"/>
                    <a:pt x="105" y="1779"/>
                  </a:cubicBezTo>
                  <a:cubicBezTo>
                    <a:pt x="189" y="1967"/>
                    <a:pt x="315" y="2260"/>
                    <a:pt x="545" y="2260"/>
                  </a:cubicBezTo>
                  <a:cubicBezTo>
                    <a:pt x="1162" y="2270"/>
                    <a:pt x="1779" y="2275"/>
                    <a:pt x="2399" y="2275"/>
                  </a:cubicBezTo>
                  <a:cubicBezTo>
                    <a:pt x="3019" y="2275"/>
                    <a:pt x="3641" y="2270"/>
                    <a:pt x="4269" y="2260"/>
                  </a:cubicBezTo>
                  <a:cubicBezTo>
                    <a:pt x="5252" y="2218"/>
                    <a:pt x="6278" y="2155"/>
                    <a:pt x="7261" y="1988"/>
                  </a:cubicBezTo>
                  <a:cubicBezTo>
                    <a:pt x="7638" y="1967"/>
                    <a:pt x="7721" y="1444"/>
                    <a:pt x="7721" y="1151"/>
                  </a:cubicBezTo>
                  <a:cubicBezTo>
                    <a:pt x="7721" y="858"/>
                    <a:pt x="7638" y="335"/>
                    <a:pt x="7303" y="293"/>
                  </a:cubicBezTo>
                  <a:cubicBezTo>
                    <a:pt x="6299" y="167"/>
                    <a:pt x="5315" y="84"/>
                    <a:pt x="4290" y="63"/>
                  </a:cubicBezTo>
                  <a:cubicBezTo>
                    <a:pt x="3055" y="21"/>
                    <a:pt x="1821" y="21"/>
                    <a:pt x="56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566;p58"/>
            <p:cNvSpPr/>
            <p:nvPr/>
          </p:nvSpPr>
          <p:spPr>
            <a:xfrm>
              <a:off x="5821525" y="4598600"/>
              <a:ext cx="174225" cy="74850"/>
            </a:xfrm>
            <a:custGeom>
              <a:avLst/>
              <a:gdLst/>
              <a:ahLst/>
              <a:cxnLst/>
              <a:rect l="l" t="t" r="r" b="b"/>
              <a:pathLst>
                <a:path w="6969" h="2994" extrusionOk="0">
                  <a:moveTo>
                    <a:pt x="5022" y="0"/>
                  </a:moveTo>
                  <a:cubicBezTo>
                    <a:pt x="4625" y="0"/>
                    <a:pt x="4227" y="63"/>
                    <a:pt x="3872" y="84"/>
                  </a:cubicBezTo>
                  <a:cubicBezTo>
                    <a:pt x="2784" y="168"/>
                    <a:pt x="1717" y="272"/>
                    <a:pt x="649" y="398"/>
                  </a:cubicBezTo>
                  <a:cubicBezTo>
                    <a:pt x="482" y="419"/>
                    <a:pt x="356" y="502"/>
                    <a:pt x="252" y="670"/>
                  </a:cubicBezTo>
                  <a:cubicBezTo>
                    <a:pt x="43" y="942"/>
                    <a:pt x="1" y="1360"/>
                    <a:pt x="1" y="1716"/>
                  </a:cubicBezTo>
                  <a:cubicBezTo>
                    <a:pt x="1" y="1967"/>
                    <a:pt x="22" y="2239"/>
                    <a:pt x="126" y="2469"/>
                  </a:cubicBezTo>
                  <a:cubicBezTo>
                    <a:pt x="167" y="2652"/>
                    <a:pt x="346" y="2993"/>
                    <a:pt x="606" y="2993"/>
                  </a:cubicBezTo>
                  <a:cubicBezTo>
                    <a:pt x="613" y="2993"/>
                    <a:pt x="621" y="2993"/>
                    <a:pt x="628" y="2992"/>
                  </a:cubicBezTo>
                  <a:cubicBezTo>
                    <a:pt x="1675" y="2867"/>
                    <a:pt x="2742" y="2783"/>
                    <a:pt x="3788" y="2699"/>
                  </a:cubicBezTo>
                  <a:lnTo>
                    <a:pt x="4960" y="2616"/>
                  </a:lnTo>
                  <a:cubicBezTo>
                    <a:pt x="5441" y="2574"/>
                    <a:pt x="5901" y="2511"/>
                    <a:pt x="6403" y="2511"/>
                  </a:cubicBezTo>
                  <a:cubicBezTo>
                    <a:pt x="6550" y="2490"/>
                    <a:pt x="6654" y="2406"/>
                    <a:pt x="6738" y="2281"/>
                  </a:cubicBezTo>
                  <a:cubicBezTo>
                    <a:pt x="6926" y="2030"/>
                    <a:pt x="6968" y="1632"/>
                    <a:pt x="6968" y="1318"/>
                  </a:cubicBezTo>
                  <a:cubicBezTo>
                    <a:pt x="6968" y="1088"/>
                    <a:pt x="6947" y="837"/>
                    <a:pt x="6864" y="607"/>
                  </a:cubicBezTo>
                  <a:cubicBezTo>
                    <a:pt x="6822" y="523"/>
                    <a:pt x="6801" y="419"/>
                    <a:pt x="6738" y="356"/>
                  </a:cubicBezTo>
                  <a:cubicBezTo>
                    <a:pt x="6654" y="209"/>
                    <a:pt x="6529" y="147"/>
                    <a:pt x="6403" y="105"/>
                  </a:cubicBezTo>
                  <a:cubicBezTo>
                    <a:pt x="6006" y="0"/>
                    <a:pt x="5587" y="0"/>
                    <a:pt x="519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567;p58"/>
            <p:cNvSpPr/>
            <p:nvPr/>
          </p:nvSpPr>
          <p:spPr>
            <a:xfrm>
              <a:off x="6025525" y="4608000"/>
              <a:ext cx="61250" cy="47100"/>
            </a:xfrm>
            <a:custGeom>
              <a:avLst/>
              <a:gdLst/>
              <a:ahLst/>
              <a:cxnLst/>
              <a:rect l="l" t="t" r="r" b="b"/>
              <a:pathLst>
                <a:path w="2450" h="1884" extrusionOk="0">
                  <a:moveTo>
                    <a:pt x="440" y="1"/>
                  </a:moveTo>
                  <a:cubicBezTo>
                    <a:pt x="315" y="22"/>
                    <a:pt x="231" y="85"/>
                    <a:pt x="168" y="189"/>
                  </a:cubicBezTo>
                  <a:cubicBezTo>
                    <a:pt x="22" y="398"/>
                    <a:pt x="1" y="670"/>
                    <a:pt x="1" y="942"/>
                  </a:cubicBezTo>
                  <a:cubicBezTo>
                    <a:pt x="1" y="1131"/>
                    <a:pt x="22" y="1298"/>
                    <a:pt x="64" y="1486"/>
                  </a:cubicBezTo>
                  <a:cubicBezTo>
                    <a:pt x="127" y="1654"/>
                    <a:pt x="252" y="1884"/>
                    <a:pt x="440" y="1884"/>
                  </a:cubicBezTo>
                  <a:cubicBezTo>
                    <a:pt x="963" y="1884"/>
                    <a:pt x="1487" y="1863"/>
                    <a:pt x="2010" y="1800"/>
                  </a:cubicBezTo>
                  <a:cubicBezTo>
                    <a:pt x="2114" y="1800"/>
                    <a:pt x="2198" y="1717"/>
                    <a:pt x="2261" y="1654"/>
                  </a:cubicBezTo>
                  <a:cubicBezTo>
                    <a:pt x="2386" y="1466"/>
                    <a:pt x="2449" y="1173"/>
                    <a:pt x="2449" y="963"/>
                  </a:cubicBezTo>
                  <a:cubicBezTo>
                    <a:pt x="2449" y="670"/>
                    <a:pt x="2365" y="126"/>
                    <a:pt x="2010" y="85"/>
                  </a:cubicBezTo>
                  <a:cubicBezTo>
                    <a:pt x="1487" y="22"/>
                    <a:pt x="963" y="1"/>
                    <a:pt x="44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76238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515258" y="284844"/>
            <a:ext cx="817880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Звільніться від ірраціональності в знаменнику дробу: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кутник 2"/>
              <p:cNvSpPr/>
              <p:nvPr/>
            </p:nvSpPr>
            <p:spPr>
              <a:xfrm>
                <a:off x="444374" y="1210087"/>
                <a:ext cx="1177245" cy="7280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i="1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1) </m:t>
                      </m:r>
                      <m:f>
                        <m:f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12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uk-UA" sz="2000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6</m:t>
                              </m:r>
                            </m:e>
                          </m:rad>
                        </m:den>
                      </m:f>
                      <m:r>
                        <a:rPr lang="uk-UA" sz="2000" b="0" i="1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3" name="Прямокут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374" y="1210087"/>
                <a:ext cx="1177245" cy="72808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кутник 3"/>
              <p:cNvSpPr/>
              <p:nvPr/>
            </p:nvSpPr>
            <p:spPr>
              <a:xfrm>
                <a:off x="444374" y="2110385"/>
                <a:ext cx="1177245" cy="7280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i="1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2) </m:t>
                      </m:r>
                      <m:f>
                        <m:f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6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uk-UA" sz="2000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uk-UA" sz="2000" b="0" i="1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4" name="Прямокут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374" y="2110385"/>
                <a:ext cx="1177245" cy="72808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кутник 4"/>
              <p:cNvSpPr/>
              <p:nvPr/>
            </p:nvSpPr>
            <p:spPr>
              <a:xfrm>
                <a:off x="444374" y="2933066"/>
                <a:ext cx="1205138" cy="7280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3) </m:t>
                      </m:r>
                      <m:f>
                        <m:f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ad>
                            <m:ra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g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5" name="Прямокут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374" y="2933066"/>
                <a:ext cx="1205138" cy="72808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кутник 5"/>
              <p:cNvSpPr/>
              <p:nvPr/>
            </p:nvSpPr>
            <p:spPr>
              <a:xfrm>
                <a:off x="444374" y="3875929"/>
                <a:ext cx="1205138" cy="7280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4) </m:t>
                      </m:r>
                      <m:f>
                        <m:f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ad>
                            <m:ra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g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</m:e>
                          </m:rad>
                        </m:den>
                      </m:f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6" name="Прямокут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374" y="3875929"/>
                <a:ext cx="1205138" cy="72808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кутник 6"/>
              <p:cNvSpPr/>
              <p:nvPr/>
            </p:nvSpPr>
            <p:spPr>
              <a:xfrm>
                <a:off x="4962239" y="1167522"/>
                <a:ext cx="1205138" cy="7343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5) </m:t>
                      </m:r>
                      <m:f>
                        <m:f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15</m:t>
                          </m:r>
                        </m:num>
                        <m:den>
                          <m:rad>
                            <m:ra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g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7" name="Прямокут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2239" y="1167522"/>
                <a:ext cx="1205138" cy="73436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кутник 7"/>
              <p:cNvSpPr/>
              <p:nvPr/>
            </p:nvSpPr>
            <p:spPr>
              <a:xfrm>
                <a:off x="4962239" y="2317303"/>
                <a:ext cx="1205138" cy="7280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6) </m:t>
                      </m:r>
                      <m:f>
                        <m:f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14</m:t>
                          </m:r>
                        </m:num>
                        <m:den>
                          <m:rad>
                            <m:ra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g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</m:e>
                          </m:rad>
                        </m:den>
                      </m:f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8" name="Прямокут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2239" y="2317303"/>
                <a:ext cx="1205138" cy="72808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кутник 8"/>
              <p:cNvSpPr/>
              <p:nvPr/>
            </p:nvSpPr>
            <p:spPr>
              <a:xfrm>
                <a:off x="4962239" y="3512977"/>
                <a:ext cx="1205138" cy="7269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smtClean="0">
                          <a:latin typeface="Cambria Math" panose="02040503050406030204" pitchFamily="18" charset="0"/>
                        </a:rPr>
                        <m:t>7) </m:t>
                      </m:r>
                      <m:f>
                        <m:f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ad>
                            <m:radPr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g>
                            <m:e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rad>
                        </m:den>
                      </m:f>
                      <m:r>
                        <a:rPr lang="uk-UA" sz="2000" b="0" i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9" name="Прямокут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2239" y="3512977"/>
                <a:ext cx="1205138" cy="72699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012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кутник 1"/>
              <p:cNvSpPr/>
              <p:nvPr/>
            </p:nvSpPr>
            <p:spPr>
              <a:xfrm>
                <a:off x="421078" y="819522"/>
                <a:ext cx="8251372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uk-UA" sz="2000" b="1" dirty="0" smtClean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Приклад:</a:t>
                </a:r>
                <a:r>
                  <a:rPr lang="uk-UA" sz="2000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k-UA" sz="2000" b="1" i="1" dirty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Звільніться від ірраціональності в знаменнику </a:t>
                </a:r>
                <a:r>
                  <a:rPr lang="uk-UA" sz="2000" b="1" i="1" dirty="0" smtClean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дробу</a:t>
                </a:r>
                <a:r>
                  <a:rPr lang="en-US" sz="2000" b="1" i="1" dirty="0" smtClean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uk-UA" sz="2000" b="1" i="1" dirty="0" smtClean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якщо </a:t>
                </a:r>
                <a14:m>
                  <m:oMath xmlns:m="http://schemas.openxmlformats.org/officeDocument/2006/math">
                    <m:r>
                      <a:rPr lang="en-US" sz="2000" b="1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𝒙</m:t>
                    </m:r>
                    <m:r>
                      <a:rPr lang="en-US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  <m:r>
                      <a:rPr lang="en-US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𝒚</m:t>
                    </m:r>
                  </m:oMath>
                </a14:m>
                <a:r>
                  <a:rPr lang="uk-UA" sz="2000" b="1" i="1" dirty="0" smtClean="0">
                    <a:latin typeface="Bookman Old Style" panose="02050604050505020204" pitchFamily="18" charset="0"/>
                    <a:ea typeface="Times New Roman" panose="02020603050405020304" pitchFamily="18" charset="0"/>
                  </a:rPr>
                  <a:t>:</a:t>
                </a:r>
                <a:endParaRPr lang="uk-UA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кут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078" y="819522"/>
                <a:ext cx="8251372" cy="707886"/>
              </a:xfrm>
              <a:prstGeom prst="rect">
                <a:avLst/>
              </a:prstGeom>
              <a:blipFill>
                <a:blip r:embed="rId3"/>
                <a:stretch>
                  <a:fillRect l="-739" t="-4274" r="-739" b="-1367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кутник 2"/>
              <p:cNvSpPr/>
              <p:nvPr/>
            </p:nvSpPr>
            <p:spPr>
              <a:xfrm>
                <a:off x="608707" y="2216188"/>
                <a:ext cx="1463414" cy="7077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𝒙𝒚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e>
                          </m:rad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+</m:t>
                          </m:r>
                          <m:rad>
                            <m:radPr>
                              <m:degHide m:val="on"/>
                              <m:ctrlPr>
                                <a:rPr lang="uk-UA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uk-UA" sz="2000" b="1" i="1">
                                  <a:latin typeface="Cambria Math" panose="02040503050406030204" pitchFamily="18" charset="0"/>
                                </a:rPr>
                                <m:t>𝒚</m:t>
                              </m:r>
                            </m:e>
                          </m:rad>
                        </m:den>
                      </m:f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3" name="Прямокут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707" y="2216188"/>
                <a:ext cx="1463414" cy="70775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кутник 3"/>
              <p:cNvSpPr/>
              <p:nvPr/>
            </p:nvSpPr>
            <p:spPr>
              <a:xfrm>
                <a:off x="1995921" y="2154376"/>
                <a:ext cx="2605329" cy="8313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𝒙𝒚</m:t>
                          </m:r>
                          <m:d>
                            <m: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</m:rad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ad>
                                <m:radPr>
                                  <m:degHide m:val="on"/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𝒚</m:t>
                                  </m:r>
                                </m:e>
                              </m:rad>
                            </m:e>
                          </m:d>
                        </m:num>
                        <m:den>
                          <m:d>
                            <m: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</m:rad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ad>
                                <m:radPr>
                                  <m:degHide m:val="on"/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𝒚</m:t>
                                  </m:r>
                                </m:e>
                              </m:rad>
                            </m:e>
                          </m:d>
                          <m:d>
                            <m: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</m:rad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ad>
                                <m:radPr>
                                  <m:degHide m:val="on"/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𝒚</m:t>
                                  </m:r>
                                </m:e>
                              </m:rad>
                            </m:e>
                          </m:d>
                        </m:den>
                      </m:f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4" name="Прямокут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5921" y="2154376"/>
                <a:ext cx="2605329" cy="8313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кутник 4"/>
              <p:cNvSpPr/>
              <p:nvPr/>
            </p:nvSpPr>
            <p:spPr>
              <a:xfrm>
                <a:off x="4449207" y="2143732"/>
                <a:ext cx="1995226" cy="78021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𝒙𝒚</m:t>
                          </m:r>
                          <m:d>
                            <m:dPr>
                              <m:ctrlPr>
                                <a:rPr lang="uk-UA" sz="20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</m:rad>
                              <m:r>
                                <a:rPr lang="uk-UA" sz="200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ad>
                                <m:radPr>
                                  <m:degHide m:val="on"/>
                                  <m:ctrlPr>
                                    <a:rPr lang="uk-UA" sz="200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uk-UA" sz="2000" b="1" i="1">
                                      <a:latin typeface="Cambria Math" panose="02040503050406030204" pitchFamily="18" charset="0"/>
                                    </a:rPr>
                                    <m:t>𝒚</m:t>
                                  </m:r>
                                </m:e>
                              </m:rad>
                            </m:e>
                          </m:d>
                        </m:num>
                        <m:den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𝒙</m:t>
                          </m:r>
                          <m:r>
                            <a:rPr lang="uk-UA" sz="200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uk-UA" sz="2000" b="1" i="1">
                              <a:latin typeface="Cambria Math" panose="02040503050406030204" pitchFamily="18" charset="0"/>
                            </a:rPr>
                            <m:t>𝒚</m:t>
                          </m:r>
                        </m:den>
                      </m:f>
                    </m:oMath>
                  </m:oMathPara>
                </a14:m>
                <a:endParaRPr lang="uk-UA" sz="2000" dirty="0"/>
              </a:p>
            </p:txBody>
          </p:sp>
        </mc:Choice>
        <mc:Fallback xmlns="">
          <p:sp>
            <p:nvSpPr>
              <p:cNvPr id="5" name="Прямокут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9207" y="2143732"/>
                <a:ext cx="1995226" cy="78021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868431" y="2873612"/>
                <a:ext cx="1308820" cy="4700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  <m:sup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uk-UA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8431" y="2873612"/>
                <a:ext cx="1308820" cy="47000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256280" y="2923946"/>
                <a:ext cx="2084609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uk-UA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d>
                      <m:d>
                        <m:dPr>
                          <m:ctrlPr>
                            <a:rPr lang="uk-UA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d>
                    </m:oMath>
                  </m:oMathPara>
                </a14:m>
                <a:endParaRPr lang="uk-UA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6280" y="2923946"/>
                <a:ext cx="2084609" cy="369332"/>
              </a:xfrm>
              <a:prstGeom prst="rect">
                <a:avLst/>
              </a:prstGeom>
              <a:blipFill>
                <a:blip r:embed="rId8"/>
                <a:stretch>
                  <a:fillRect b="-1166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47140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51789" y="380752"/>
            <a:ext cx="71760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b="1" dirty="0" smtClean="0">
                <a:latin typeface="Bookman Old Style" panose="02050604050505020204" pitchFamily="18" charset="0"/>
                <a:ea typeface="Times New Roman" panose="02020603050405020304" pitchFamily="18" charset="0"/>
              </a:rPr>
              <a:t>Звільніться </a:t>
            </a:r>
            <a:r>
              <a:rPr lang="uk-UA" sz="2400" b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від ірраціональності в знаменнику дробу:</a:t>
            </a:r>
            <a:endParaRPr lang="uk-UA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кутник 3"/>
              <p:cNvSpPr/>
              <p:nvPr/>
            </p:nvSpPr>
            <p:spPr>
              <a:xfrm>
                <a:off x="294355" y="1360141"/>
                <a:ext cx="2281137" cy="8559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1) </m:t>
                      </m:r>
                      <m:f>
                        <m:f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33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17</m:t>
                              </m:r>
                            </m:e>
                          </m:rad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−</m:t>
                          </m:r>
                          <m:rad>
                            <m:radPr>
                              <m:degHide m:val="on"/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e>
                          </m:rad>
                        </m:den>
                      </m:f>
                      <m:r>
                        <a:rPr lang="uk-UA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4" name="Прямокут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355" y="1360141"/>
                <a:ext cx="2281137" cy="85594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кутник 4"/>
              <p:cNvSpPr/>
              <p:nvPr/>
            </p:nvSpPr>
            <p:spPr>
              <a:xfrm>
                <a:off x="351789" y="3075720"/>
                <a:ext cx="1909112" cy="8552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smtClean="0">
                          <a:latin typeface="Cambria Math" panose="02040503050406030204" pitchFamily="18" charset="0"/>
                        </a:rPr>
                        <m:t>2) </m:t>
                      </m:r>
                      <m:f>
                        <m:f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18</m:t>
                          </m:r>
                        </m:num>
                        <m:den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3+</m:t>
                          </m:r>
                          <m:rad>
                            <m:radPr>
                              <m:degHide m:val="on"/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uk-UA" sz="240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uk-UA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5" name="Прямокут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789" y="3075720"/>
                <a:ext cx="1909112" cy="8552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322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acher Binder by Slidesgo">
  <a:themeElements>
    <a:clrScheme name="Simple Light">
      <a:dk1>
        <a:srgbClr val="2F1932"/>
      </a:dk1>
      <a:lt1>
        <a:srgbClr val="FFFFFF"/>
      </a:lt1>
      <a:dk2>
        <a:srgbClr val="4F476F"/>
      </a:dk2>
      <a:lt2>
        <a:srgbClr val="F3EEE3"/>
      </a:lt2>
      <a:accent1>
        <a:srgbClr val="E2DAC7"/>
      </a:accent1>
      <a:accent2>
        <a:srgbClr val="918C7F"/>
      </a:accent2>
      <a:accent3>
        <a:srgbClr val="FFAC58"/>
      </a:accent3>
      <a:accent4>
        <a:srgbClr val="FF866A"/>
      </a:accent4>
      <a:accent5>
        <a:srgbClr val="40BFBF"/>
      </a:accent5>
      <a:accent6>
        <a:srgbClr val="BA9EC5"/>
      </a:accent6>
      <a:hlink>
        <a:srgbClr val="2F1932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1197</TotalTime>
  <Words>715</Words>
  <Application>Microsoft Office PowerPoint</Application>
  <PresentationFormat>Екран (16:9)</PresentationFormat>
  <Paragraphs>274</Paragraphs>
  <Slides>31</Slides>
  <Notes>14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31</vt:i4>
      </vt:variant>
    </vt:vector>
  </HeadingPairs>
  <TitlesOfParts>
    <vt:vector size="39" baseType="lpstr">
      <vt:lpstr>Calibri</vt:lpstr>
      <vt:lpstr>Delius</vt:lpstr>
      <vt:lpstr>Bookman Old Style</vt:lpstr>
      <vt:lpstr>Cambria Math</vt:lpstr>
      <vt:lpstr>Arial</vt:lpstr>
      <vt:lpstr>Nunito</vt:lpstr>
      <vt:lpstr>Times New Roman</vt:lpstr>
      <vt:lpstr>Teacher Binder by Slidesgo</vt:lpstr>
      <vt:lpstr>Корінь n – го степеня. Арифметичний корінь n – го степеня та його властивості</vt:lpstr>
      <vt:lpstr>Що називається квадратним коренем з числа?</vt:lpstr>
      <vt:lpstr>Чому дорівнює квадратний корінь з чисел:  а) 25; б) 100;  в) 0; г) -10?</vt:lpstr>
      <vt:lpstr>Чому квадратний корінь з від’ємного числа не існує?</vt:lpstr>
      <vt:lpstr>При яких значеннях а має смисл вираз √a?</vt:lpstr>
      <vt:lpstr>Що називається арифметичним квадратним коренем з невід’ємного числа а?</vt:lpstr>
      <vt:lpstr> Коренем n-го степеня із дійсного числа а називається таке число, n-ий степінь якого дорівнює а. </vt:lpstr>
      <vt:lpstr>Важливо!!!</vt:lpstr>
      <vt:lpstr>Основні тотожності для кореня n-го степеня: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Властивості кореня n – го степеня</vt:lpstr>
      <vt:lpstr>Властивості кореня  n-го степеня:</vt:lpstr>
      <vt:lpstr>Презентація PowerPoint</vt:lpstr>
      <vt:lpstr>Презентація PowerPoint</vt:lpstr>
      <vt:lpstr>Тотожні перетворення виразів, що містять корінь n – го степеня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Teacher Binder</dc:title>
  <cp:lastModifiedBy>Ольга Савченко</cp:lastModifiedBy>
  <cp:revision>70</cp:revision>
  <dcterms:modified xsi:type="dcterms:W3CDTF">2021-09-13T10:47:36Z</dcterms:modified>
</cp:coreProperties>
</file>