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98e9c7a4b2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98e9c7a4b2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298e9c7a4b2_1_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298e9c7a4b2_1_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298e9c7a4b2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298e9c7a4b2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298e9c7a4b2_0_2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298e9c7a4b2_0_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298e9c7a4b2_1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298e9c7a4b2_1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298e9c7a4b2_1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298e9c7a4b2_1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298e9c7a4b2_1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298e9c7a4b2_1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298e9c7a4b2_1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298e9c7a4b2_1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298e9c7a4b2_1_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298e9c7a4b2_1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1" Type="http://schemas.openxmlformats.org/officeDocument/2006/relationships/image" Target="../media/image17.png"/><Relationship Id="rId10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9.png"/><Relationship Id="rId4" Type="http://schemas.openxmlformats.org/officeDocument/2006/relationships/image" Target="../media/image1.png"/><Relationship Id="rId9" Type="http://schemas.openxmlformats.org/officeDocument/2006/relationships/image" Target="../media/image18.png"/><Relationship Id="rId5" Type="http://schemas.openxmlformats.org/officeDocument/2006/relationships/image" Target="../media/image10.png"/><Relationship Id="rId6" Type="http://schemas.openxmlformats.org/officeDocument/2006/relationships/image" Target="../media/image15.png"/><Relationship Id="rId7" Type="http://schemas.openxmlformats.org/officeDocument/2006/relationships/image" Target="../media/image13.png"/><Relationship Id="rId8" Type="http://schemas.openxmlformats.org/officeDocument/2006/relationships/image" Target="../media/image9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hyperlink" Target="https://learningapps.org/21860565" TargetMode="External"/><Relationship Id="rId4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www.youtube.com/watch?v=r5rE4RBEG0k" TargetMode="External"/><Relationship Id="rId4" Type="http://schemas.openxmlformats.org/officeDocument/2006/relationships/image" Target="../media/image1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1.png"/><Relationship Id="rId4" Type="http://schemas.openxmlformats.org/officeDocument/2006/relationships/image" Target="../media/image11.png"/><Relationship Id="rId5" Type="http://schemas.openxmlformats.org/officeDocument/2006/relationships/image" Target="../media/image5.png"/><Relationship Id="rId6" Type="http://schemas.openxmlformats.org/officeDocument/2006/relationships/hyperlink" Target="http://drive.google.com/file/d/1OGG8cZBfOsM-qYEAeLUyW6IV44-5plN3/view" TargetMode="External"/><Relationship Id="rId7" Type="http://schemas.openxmlformats.org/officeDocument/2006/relationships/image" Target="../media/image3.png"/><Relationship Id="rId8" Type="http://schemas.openxmlformats.org/officeDocument/2006/relationships/hyperlink" Target="http://drive.google.com/file/d/1jlMiVHJP5XzOb3ImbhC53X-7AD1fJKb5/view" TargetMode="Externa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6.png"/><Relationship Id="rId4" Type="http://schemas.openxmlformats.org/officeDocument/2006/relationships/hyperlink" Target="http://drive.google.com/file/d/1jlMiVHJP5XzOb3ImbhC53X-7AD1fJKb5/view" TargetMode="External"/><Relationship Id="rId5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0" y="377175"/>
            <a:ext cx="8520600" cy="1606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Текстові задачі на рух</a:t>
            </a:r>
            <a:endParaRPr/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0450" y="2065875"/>
            <a:ext cx="5206825" cy="2435700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/>
          <p:nvPr/>
        </p:nvSpPr>
        <p:spPr>
          <a:xfrm>
            <a:off x="6104850" y="3208575"/>
            <a:ext cx="30594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solidFill>
                  <a:schemeClr val="dk2"/>
                </a:solidFill>
              </a:rPr>
              <a:t>Підготувала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solidFill>
                  <a:schemeClr val="dk2"/>
                </a:solidFill>
              </a:rPr>
              <a:t>вчитель математики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solidFill>
                  <a:schemeClr val="dk2"/>
                </a:solidFill>
              </a:rPr>
              <a:t>Добропільської ЗОШ І-ІІ ступенів №6 </a:t>
            </a:r>
            <a:endParaRPr sz="1800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>
                <a:solidFill>
                  <a:schemeClr val="dk2"/>
                </a:solidFill>
              </a:rPr>
              <a:t>Панова Ольга Миколаївна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type="title"/>
          </p:nvPr>
        </p:nvSpPr>
        <p:spPr>
          <a:xfrm>
            <a:off x="311700" y="692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                  </a:t>
            </a:r>
            <a:r>
              <a:rPr lang="ru"/>
              <a:t>Знайди відповіді: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     1. Шлях             2. Час          3.Швидкість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ru"/>
              <a:t>    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ru"/>
              <a:t>      4. Формула шляху                         5.Формула часу  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ru"/>
              <a:t>      6.Формула швидкості 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ru"/>
              <a:t>      7.Одиниці вимірювання шляху   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ru"/>
              <a:t>      8.Одиниці вимірювання часу 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ru"/>
              <a:t>      9.Одиниці вимірювання  швидкості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90373" y="1303725"/>
            <a:ext cx="1929527" cy="704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43400" y="2308038"/>
            <a:ext cx="1929525" cy="660796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142018" y="1726250"/>
            <a:ext cx="1785257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349400" y="598875"/>
            <a:ext cx="533400" cy="704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989525" y="503625"/>
            <a:ext cx="590550" cy="704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343400" y="598875"/>
            <a:ext cx="4572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4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524962" y="3093587"/>
            <a:ext cx="3399100" cy="441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4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5433200" y="3939350"/>
            <a:ext cx="3399100" cy="363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4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6159515" y="4396750"/>
            <a:ext cx="3215585" cy="363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            Сейф знань! Відчини, щоб пригадати!</a:t>
            </a:r>
            <a:endParaRPr/>
          </a:p>
        </p:txBody>
      </p:sp>
      <p:sp>
        <p:nvSpPr>
          <p:cNvPr id="76" name="Google Shape;76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77" name="Google Shape;77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14400" y="1091750"/>
            <a:ext cx="4537949" cy="3881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6"/>
          <p:cNvSpPr txBox="1"/>
          <p:nvPr>
            <p:ph type="title"/>
          </p:nvPr>
        </p:nvSpPr>
        <p:spPr>
          <a:xfrm>
            <a:off x="311700" y="1338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" name="Google Shape;83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84" name="Google Shape;8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9532" y="0"/>
            <a:ext cx="8604936" cy="5143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med">
        <p14:gallery dir="l"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Поміркуй, разом, з учнями!</a:t>
            </a:r>
            <a:endParaRPr/>
          </a:p>
        </p:txBody>
      </p:sp>
      <p:sp>
        <p:nvSpPr>
          <p:cNvPr id="90" name="Google Shape;90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ru"/>
              <a:t> </a:t>
            </a:r>
            <a:endParaRPr/>
          </a:p>
        </p:txBody>
      </p:sp>
      <p:pic>
        <p:nvPicPr>
          <p:cNvPr id="91" name="Google Shape;91;p17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52575" y="1102050"/>
            <a:ext cx="4438125" cy="341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97" name="Google Shape;97;p18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36825" y="-12"/>
            <a:ext cx="6667500" cy="5000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19"/>
          <p:cNvSpPr txBox="1"/>
          <p:nvPr/>
        </p:nvSpPr>
        <p:spPr>
          <a:xfrm>
            <a:off x="311700" y="175475"/>
            <a:ext cx="8520600" cy="3288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333333"/>
                </a:solidFill>
                <a:highlight>
                  <a:srgbClr val="FFFFFF"/>
                </a:highlight>
              </a:rPr>
              <a:t>1.Колективна робота над задачею «Добропілля - Дніпро»</a:t>
            </a:r>
            <a:endParaRPr>
              <a:solidFill>
                <a:srgbClr val="333333"/>
              </a:solidFill>
              <a:highlight>
                <a:srgbClr val="FFFFFF"/>
              </a:highlight>
            </a:endParaRPr>
          </a:p>
          <a:p>
            <a:pPr indent="0" lvl="0" marL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333333"/>
                </a:solidFill>
                <a:highlight>
                  <a:srgbClr val="FFFFFF"/>
                </a:highlight>
              </a:rPr>
              <a:t>Відстань між Добропіллям і Дніпром складає 257 км. Першу частину дороги завдовжки 105 км автомобіль  долає зі швидкістю 70 км/год,  другу частину дороги завдовжки 25 км автомобіль долає зі швидкістю 40 км/год. Решту дороги від долає зі швидкістю 90 км/год. Обчисліть середню швидкість автомобіля на всьому шляху. Результат округлити до десятих.</a:t>
            </a:r>
            <a:endParaRPr>
              <a:solidFill>
                <a:srgbClr val="333333"/>
              </a:solidFill>
              <a:highlight>
                <a:srgbClr val="FFFFFF"/>
              </a:highlight>
            </a:endParaRPr>
          </a:p>
          <a:p>
            <a:pPr indent="0" lvl="0" marL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333333"/>
                </a:solidFill>
                <a:highlight>
                  <a:srgbClr val="FFFFFF"/>
                </a:highlight>
              </a:rPr>
              <a:t> </a:t>
            </a:r>
            <a:endParaRPr>
              <a:solidFill>
                <a:srgbClr val="333333"/>
              </a:solidFill>
              <a:highlight>
                <a:srgbClr val="FFFFFF"/>
              </a:highlight>
            </a:endParaRPr>
          </a:p>
          <a:p>
            <a:pPr indent="0" lvl="0" marL="0" rtl="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333333"/>
                </a:solidFill>
                <a:highlight>
                  <a:srgbClr val="FFFFFF"/>
                </a:highlight>
              </a:rPr>
              <a:t>2.Індивідуальна робота над задачею «Дніпро -Київ»</a:t>
            </a:r>
            <a:endParaRPr>
              <a:solidFill>
                <a:srgbClr val="333333"/>
              </a:solidFill>
              <a:highlight>
                <a:srgbClr val="FFFFFF"/>
              </a:highlight>
            </a:endParaRPr>
          </a:p>
          <a:p>
            <a:pPr indent="0" lvl="0" marL="0" rtl="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None/>
            </a:pPr>
            <a:r>
              <a:rPr lang="ru">
                <a:solidFill>
                  <a:srgbClr val="333333"/>
                </a:solidFill>
                <a:highlight>
                  <a:srgbClr val="FFFFFF"/>
                </a:highlight>
              </a:rPr>
              <a:t>Відстань між Дніпром та Києвом складає 135 км.  Першу частину дороги завдовжки 67 км автомобіль  долає зі швидкістю 110 км/год,  другу частину дороги завдовжки 25 км автомобіль долає зі швидкістю 30 км/год. Решту дороги від долає зі швидкістю 60 км/год. Обчисліть середню швидкість автомобіля на всьому шляху. Результат округлити до десятих</a:t>
            </a:r>
            <a:endParaRPr>
              <a:solidFill>
                <a:srgbClr val="333333"/>
              </a:solidFill>
              <a:highlight>
                <a:srgbClr val="FFFFFF"/>
              </a:highlight>
            </a:endParaRPr>
          </a:p>
        </p:txBody>
      </p:sp>
      <p:pic>
        <p:nvPicPr>
          <p:cNvPr id="105" name="Google Shape;10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5575" y="0"/>
            <a:ext cx="8520600" cy="50366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                            Домашнє завдання!</a:t>
            </a:r>
            <a:endParaRPr/>
          </a:p>
        </p:txBody>
      </p:sp>
      <p:sp>
        <p:nvSpPr>
          <p:cNvPr id="111" name="Google Shape;111;p20"/>
          <p:cNvSpPr txBox="1"/>
          <p:nvPr>
            <p:ph idx="1" type="body"/>
          </p:nvPr>
        </p:nvSpPr>
        <p:spPr>
          <a:xfrm>
            <a:off x="5104200" y="1078613"/>
            <a:ext cx="3728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ru"/>
              <a:t>Повторити правила п.13, розв'язати № 537, 539. Додаткове завдання: скласти задачу на рух по річці та розв'язати її.</a:t>
            </a:r>
            <a:endParaRPr/>
          </a:p>
        </p:txBody>
      </p:sp>
      <p:pic>
        <p:nvPicPr>
          <p:cNvPr id="112" name="Google Shape;112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27013" y="963925"/>
            <a:ext cx="3645776" cy="36457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2" presetSubtype="4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Рефлексія!</a:t>
            </a:r>
            <a:endParaRPr/>
          </a:p>
        </p:txBody>
      </p:sp>
      <p:sp>
        <p:nvSpPr>
          <p:cNvPr id="118" name="Google Shape;118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19" name="Google Shape;11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1700" y="1152475"/>
            <a:ext cx="2324100" cy="3533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40488" y="1152475"/>
            <a:ext cx="2124075" cy="3295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467763" y="1131875"/>
            <a:ext cx="2143125" cy="3457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21" title="vozglas-razocharovanie-tolpyi.mp3">
            <a:hlinkClick r:id="rId6"/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52400" y="4838650"/>
            <a:ext cx="152450" cy="152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21" title="zvuk-aplodismentov-korotkiy-5-sek-33919.mp3">
            <a:hlinkClick r:id="rId8"/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57250" y="4838650"/>
            <a:ext cx="152450" cy="152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2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30" name="Google Shape;130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40029" y="0"/>
            <a:ext cx="6863944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22" title="zvuk-aplodismentov-korotkiy-5-sek-33919.mp3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4721275"/>
            <a:ext cx="269825" cy="269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