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Coming Soon" charset="1" panose="02000000000000000000"/>
      <p:regular r:id="rId18"/>
    </p:embeddedFont>
    <p:embeddedFont>
      <p:font typeface="Noot" charset="1" panose="00000000000000000000"/>
      <p:regular r:id="rId19"/>
    </p:embeddedFont>
    <p:embeddedFont>
      <p:font typeface="TT Milks Casual Pie Base" charset="1" panose="02000503030000020003"/>
      <p:regular r:id="rId20"/>
    </p:embeddedFont>
    <p:embeddedFont>
      <p:font typeface="Montserrat Classic" charset="1" panose="000005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png" Type="http://schemas.openxmlformats.org/officeDocument/2006/relationships/image"/><Relationship Id="rId11" Target="../media/image16.png" Type="http://schemas.openxmlformats.org/officeDocument/2006/relationships/image"/><Relationship Id="rId12" Target="../media/image17.png" Type="http://schemas.openxmlformats.org/officeDocument/2006/relationships/image"/><Relationship Id="rId2" Target="../media/image14.png" Type="http://schemas.openxmlformats.org/officeDocument/2006/relationships/image"/><Relationship Id="rId3" Target="../media/image2.pn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5.png" Type="http://schemas.openxmlformats.org/officeDocument/2006/relationships/image"/><Relationship Id="rId9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11" Target="../media/image20.png" Type="http://schemas.openxmlformats.org/officeDocument/2006/relationships/image"/><Relationship Id="rId12" Target="../media/image21.png" Type="http://schemas.openxmlformats.org/officeDocument/2006/relationships/image"/><Relationship Id="rId2" Target="../media/image18.png" Type="http://schemas.openxmlformats.org/officeDocument/2006/relationships/imag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12.pn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png" Type="http://schemas.openxmlformats.org/officeDocument/2006/relationships/image"/><Relationship Id="rId2" Target="../media/image18.png" Type="http://schemas.openxmlformats.org/officeDocument/2006/relationships/image"/><Relationship Id="rId3" Target="../media/image12.png" Type="http://schemas.openxmlformats.org/officeDocument/2006/relationships/image"/><Relationship Id="rId4" Target="../media/image2.pn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0.png" Type="http://schemas.openxmlformats.org/officeDocument/2006/relationships/image"/><Relationship Id="rId4" Target="../media/image12.pn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2.png" Type="http://schemas.openxmlformats.org/officeDocument/2006/relationships/image"/><Relationship Id="rId8" Target="../media/image25.jpeg" Type="http://schemas.openxmlformats.org/officeDocument/2006/relationships/image"/><Relationship Id="rId9" Target="../media/image1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png" Type="http://schemas.openxmlformats.org/officeDocument/2006/relationships/image"/><Relationship Id="rId12" Target="../media/image25.jpeg" Type="http://schemas.openxmlformats.org/officeDocument/2006/relationships/image"/><Relationship Id="rId2" Target="../media/image26.png" Type="http://schemas.openxmlformats.org/officeDocument/2006/relationships/image"/><Relationship Id="rId3" Target="../media/image2.png" Type="http://schemas.openxmlformats.org/officeDocument/2006/relationships/image"/><Relationship Id="rId4" Target="../media/image12.pn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2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png" Type="http://schemas.openxmlformats.org/officeDocument/2006/relationships/image"/><Relationship Id="rId12" Target="../media/image25.jpeg" Type="http://schemas.openxmlformats.org/officeDocument/2006/relationships/image"/><Relationship Id="rId2" Target="../media/image26.png" Type="http://schemas.openxmlformats.org/officeDocument/2006/relationships/image"/><Relationship Id="rId3" Target="../media/image2.png" Type="http://schemas.openxmlformats.org/officeDocument/2006/relationships/image"/><Relationship Id="rId4" Target="../media/image12.pn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2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png" Type="http://schemas.openxmlformats.org/officeDocument/2006/relationships/image"/><Relationship Id="rId12" Target="../media/image25.jpeg" Type="http://schemas.openxmlformats.org/officeDocument/2006/relationships/image"/><Relationship Id="rId2" Target="../media/image26.png" Type="http://schemas.openxmlformats.org/officeDocument/2006/relationships/image"/><Relationship Id="rId3" Target="../media/image2.png" Type="http://schemas.openxmlformats.org/officeDocument/2006/relationships/image"/><Relationship Id="rId4" Target="../media/image12.pn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27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2.png" Type="http://schemas.openxmlformats.org/officeDocument/2006/relationships/image"/><Relationship Id="rId12" Target="../media/image34.png" Type="http://schemas.openxmlformats.org/officeDocument/2006/relationships/image"/><Relationship Id="rId13" Target="../media/image35.png" Type="http://schemas.openxmlformats.org/officeDocument/2006/relationships/image"/><Relationship Id="rId14" Target="../media/image36.png" Type="http://schemas.openxmlformats.org/officeDocument/2006/relationships/image"/><Relationship Id="rId15" Target="../media/image37.png" Type="http://schemas.openxmlformats.org/officeDocument/2006/relationships/image"/><Relationship Id="rId16" Target="../media/image38.png" Type="http://schemas.openxmlformats.org/officeDocument/2006/relationships/image"/><Relationship Id="rId2" Target="../media/image24.png" Type="http://schemas.openxmlformats.org/officeDocument/2006/relationships/image"/><Relationship Id="rId3" Target="../media/image30.png" Type="http://schemas.openxmlformats.org/officeDocument/2006/relationships/image"/><Relationship Id="rId4" Target="../media/image31.png" Type="http://schemas.openxmlformats.org/officeDocument/2006/relationships/image"/><Relationship Id="rId5" Target="../media/image32.svg" Type="http://schemas.openxmlformats.org/officeDocument/2006/relationships/image"/><Relationship Id="rId6" Target="../media/image20.png" Type="http://schemas.openxmlformats.org/officeDocument/2006/relationships/image"/><Relationship Id="rId7" Target="../media/image33.png" Type="http://schemas.openxmlformats.org/officeDocument/2006/relationships/image"/><Relationship Id="rId8" Target="../media/image12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12" Target="../media/image2.png" Type="http://schemas.openxmlformats.org/officeDocument/2006/relationships/image"/><Relationship Id="rId13" Target="../media/image40.png" Type="http://schemas.openxmlformats.org/officeDocument/2006/relationships/image"/><Relationship Id="rId2" Target="../media/image24.png" Type="http://schemas.openxmlformats.org/officeDocument/2006/relationships/image"/><Relationship Id="rId3" Target="../media/image30.png" Type="http://schemas.openxmlformats.org/officeDocument/2006/relationships/image"/><Relationship Id="rId4" Target="../media/image31.png" Type="http://schemas.openxmlformats.org/officeDocument/2006/relationships/image"/><Relationship Id="rId5" Target="../media/image32.svg" Type="http://schemas.openxmlformats.org/officeDocument/2006/relationships/image"/><Relationship Id="rId6" Target="../media/image20.png" Type="http://schemas.openxmlformats.org/officeDocument/2006/relationships/image"/><Relationship Id="rId7" Target="../media/image39.png" Type="http://schemas.openxmlformats.org/officeDocument/2006/relationships/image"/><Relationship Id="rId8" Target="../media/image33.png" Type="http://schemas.openxmlformats.org/officeDocument/2006/relationships/image"/><Relationship Id="rId9" Target="../media/image12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12" Target="../media/image42.png" Type="http://schemas.openxmlformats.org/officeDocument/2006/relationships/image"/><Relationship Id="rId13" Target="../media/image43.png" Type="http://schemas.openxmlformats.org/officeDocument/2006/relationships/image"/><Relationship Id="rId14" Target="../media/image25.jpeg" Type="http://schemas.openxmlformats.org/officeDocument/2006/relationships/image"/><Relationship Id="rId2" Target="../media/image30.png" Type="http://schemas.openxmlformats.org/officeDocument/2006/relationships/image"/><Relationship Id="rId3" Target="../media/image31.png" Type="http://schemas.openxmlformats.org/officeDocument/2006/relationships/image"/><Relationship Id="rId4" Target="../media/image32.svg" Type="http://schemas.openxmlformats.org/officeDocument/2006/relationships/image"/><Relationship Id="rId5" Target="../media/image2.pn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41.png" Type="http://schemas.openxmlformats.org/officeDocument/2006/relationships/image"/><Relationship Id="rId9" Target="../media/image12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8.png" Type="http://schemas.openxmlformats.org/officeDocument/2006/relationships/image"/><Relationship Id="rId12" Target="../media/image9.svg" Type="http://schemas.openxmlformats.org/officeDocument/2006/relationships/image"/><Relationship Id="rId2" Target="../media/image20.png" Type="http://schemas.openxmlformats.org/officeDocument/2006/relationships/image"/><Relationship Id="rId3" Target="../media/image33.png" Type="http://schemas.openxmlformats.org/officeDocument/2006/relationships/image"/><Relationship Id="rId4" Target="../media/image2.png" Type="http://schemas.openxmlformats.org/officeDocument/2006/relationships/image"/><Relationship Id="rId5" Target="../media/image12.png" Type="http://schemas.openxmlformats.org/officeDocument/2006/relationships/image"/><Relationship Id="rId6" Target="../media/image6.png" Type="http://schemas.openxmlformats.org/officeDocument/2006/relationships/image"/><Relationship Id="rId7" Target="../media/image44.png" Type="http://schemas.openxmlformats.org/officeDocument/2006/relationships/image"/><Relationship Id="rId8" Target="../media/image45.png" Type="http://schemas.openxmlformats.org/officeDocument/2006/relationships/image"/><Relationship Id="rId9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50000">
              <a:srgbClr val="43145F">
                <a:alpha val="100000"/>
              </a:srgbClr>
            </a:gs>
            <a:gs pos="100000">
              <a:srgbClr val="AF49A2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528000">
            <a:off x="13428873" y="4948423"/>
            <a:ext cx="2146374" cy="2043708"/>
          </a:xfrm>
          <a:custGeom>
            <a:avLst/>
            <a:gdLst/>
            <a:ahLst/>
            <a:cxnLst/>
            <a:rect r="r" b="b" t="t" l="l"/>
            <a:pathLst>
              <a:path h="2043708" w="2146374">
                <a:moveTo>
                  <a:pt x="2146374" y="0"/>
                </a:moveTo>
                <a:lnTo>
                  <a:pt x="0" y="0"/>
                </a:lnTo>
                <a:lnTo>
                  <a:pt x="0" y="2043708"/>
                </a:lnTo>
                <a:lnTo>
                  <a:pt x="2146374" y="2043708"/>
                </a:lnTo>
                <a:lnTo>
                  <a:pt x="2146374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-529047">
            <a:off x="2568144" y="4662195"/>
            <a:ext cx="2146374" cy="2043708"/>
          </a:xfrm>
          <a:custGeom>
            <a:avLst/>
            <a:gdLst/>
            <a:ahLst/>
            <a:cxnLst/>
            <a:rect r="r" b="b" t="t" l="l"/>
            <a:pathLst>
              <a:path h="2043708" w="2146374">
                <a:moveTo>
                  <a:pt x="0" y="2043708"/>
                </a:moveTo>
                <a:lnTo>
                  <a:pt x="2146374" y="2043708"/>
                </a:lnTo>
                <a:lnTo>
                  <a:pt x="2146374" y="0"/>
                </a:lnTo>
                <a:lnTo>
                  <a:pt x="0" y="0"/>
                </a:lnTo>
                <a:lnTo>
                  <a:pt x="0" y="2043708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0">
            <a:off x="16686070" y="4333750"/>
            <a:ext cx="811931" cy="809750"/>
          </a:xfrm>
          <a:custGeom>
            <a:avLst/>
            <a:gdLst/>
            <a:ahLst/>
            <a:cxnLst/>
            <a:rect r="r" b="b" t="t" l="l"/>
            <a:pathLst>
              <a:path h="809750" w="811931">
                <a:moveTo>
                  <a:pt x="811931" y="0"/>
                </a:moveTo>
                <a:lnTo>
                  <a:pt x="0" y="0"/>
                </a:lnTo>
                <a:lnTo>
                  <a:pt x="0" y="809750"/>
                </a:lnTo>
                <a:lnTo>
                  <a:pt x="811931" y="809750"/>
                </a:lnTo>
                <a:lnTo>
                  <a:pt x="811931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929484" y="-1387993"/>
            <a:ext cx="6045987" cy="5043361"/>
          </a:xfrm>
          <a:custGeom>
            <a:avLst/>
            <a:gdLst/>
            <a:ahLst/>
            <a:cxnLst/>
            <a:rect r="r" b="b" t="t" l="l"/>
            <a:pathLst>
              <a:path h="5043361" w="6045987">
                <a:moveTo>
                  <a:pt x="0" y="0"/>
                </a:moveTo>
                <a:lnTo>
                  <a:pt x="6045987" y="0"/>
                </a:lnTo>
                <a:lnTo>
                  <a:pt x="6045987" y="5043360"/>
                </a:lnTo>
                <a:lnTo>
                  <a:pt x="0" y="50433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658662" y="682136"/>
            <a:ext cx="5644526" cy="3323215"/>
          </a:xfrm>
          <a:custGeom>
            <a:avLst/>
            <a:gdLst/>
            <a:ahLst/>
            <a:cxnLst/>
            <a:rect r="r" b="b" t="t" l="l"/>
            <a:pathLst>
              <a:path h="3323215" w="5644526">
                <a:moveTo>
                  <a:pt x="0" y="0"/>
                </a:moveTo>
                <a:lnTo>
                  <a:pt x="5644526" y="0"/>
                </a:lnTo>
                <a:lnTo>
                  <a:pt x="5644526" y="3323215"/>
                </a:lnTo>
                <a:lnTo>
                  <a:pt x="0" y="33232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14145" y="8145711"/>
            <a:ext cx="811931" cy="809750"/>
          </a:xfrm>
          <a:custGeom>
            <a:avLst/>
            <a:gdLst/>
            <a:ahLst/>
            <a:cxnLst/>
            <a:rect r="r" b="b" t="t" l="l"/>
            <a:pathLst>
              <a:path h="809750" w="811931">
                <a:moveTo>
                  <a:pt x="0" y="0"/>
                </a:moveTo>
                <a:lnTo>
                  <a:pt x="811931" y="0"/>
                </a:lnTo>
                <a:lnTo>
                  <a:pt x="811931" y="809750"/>
                </a:lnTo>
                <a:lnTo>
                  <a:pt x="0" y="8097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194435" y="7880306"/>
            <a:ext cx="5380813" cy="5239566"/>
          </a:xfrm>
          <a:custGeom>
            <a:avLst/>
            <a:gdLst/>
            <a:ahLst/>
            <a:cxnLst/>
            <a:rect r="r" b="b" t="t" l="l"/>
            <a:pathLst>
              <a:path h="5239566" w="5380813">
                <a:moveTo>
                  <a:pt x="0" y="0"/>
                </a:moveTo>
                <a:lnTo>
                  <a:pt x="5380812" y="0"/>
                </a:lnTo>
                <a:lnTo>
                  <a:pt x="5380812" y="5239566"/>
                </a:lnTo>
                <a:lnTo>
                  <a:pt x="0" y="52395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320111" y="5291026"/>
            <a:ext cx="129112" cy="129112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6232402" y="2608934"/>
            <a:ext cx="129112" cy="129112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6934857" y="6729220"/>
            <a:ext cx="129112" cy="129112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4776439" y="766808"/>
            <a:ext cx="2182560" cy="937006"/>
          </a:xfrm>
          <a:custGeom>
            <a:avLst/>
            <a:gdLst/>
            <a:ahLst/>
            <a:cxnLst/>
            <a:rect r="r" b="b" t="t" l="l"/>
            <a:pathLst>
              <a:path h="937006" w="2182560">
                <a:moveTo>
                  <a:pt x="0" y="0"/>
                </a:moveTo>
                <a:lnTo>
                  <a:pt x="2182560" y="0"/>
                </a:lnTo>
                <a:lnTo>
                  <a:pt x="2182560" y="937006"/>
                </a:lnTo>
                <a:lnTo>
                  <a:pt x="0" y="93700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-122315" b="-507433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215050" y="-281960"/>
            <a:ext cx="1857901" cy="1442195"/>
          </a:xfrm>
          <a:custGeom>
            <a:avLst/>
            <a:gdLst/>
            <a:ahLst/>
            <a:cxnLst/>
            <a:rect r="r" b="b" t="t" l="l"/>
            <a:pathLst>
              <a:path h="1442195" w="1857901">
                <a:moveTo>
                  <a:pt x="0" y="0"/>
                </a:moveTo>
                <a:lnTo>
                  <a:pt x="1857900" y="0"/>
                </a:lnTo>
                <a:lnTo>
                  <a:pt x="1857900" y="1442196"/>
                </a:lnTo>
                <a:lnTo>
                  <a:pt x="0" y="14421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2424190" y="7350172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0579508" y="1160236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5718943" y="8145711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-522690" y="632217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1" y="0"/>
                </a:lnTo>
                <a:lnTo>
                  <a:pt x="1159981" y="407048"/>
                </a:lnTo>
                <a:lnTo>
                  <a:pt x="0" y="40704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true" flipV="false" rot="0">
            <a:off x="17362099" y="3160147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1" y="0"/>
                </a:moveTo>
                <a:lnTo>
                  <a:pt x="0" y="0"/>
                </a:lnTo>
                <a:lnTo>
                  <a:pt x="0" y="407048"/>
                </a:lnTo>
                <a:lnTo>
                  <a:pt x="1159981" y="407048"/>
                </a:lnTo>
                <a:lnTo>
                  <a:pt x="115998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1990288" y="0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200309" t="-181861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7395203" y="9074370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200309" t="-181861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3934120" y="9258300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200309" t="-181861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3592725" y="504916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200309" t="-181861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7053808" y="1350424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200309" t="-181861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5429972" y="7826456"/>
            <a:ext cx="1388600" cy="1018885"/>
          </a:xfrm>
          <a:custGeom>
            <a:avLst/>
            <a:gdLst/>
            <a:ahLst/>
            <a:cxnLst/>
            <a:rect r="r" b="b" t="t" l="l"/>
            <a:pathLst>
              <a:path h="1018885" w="1388600">
                <a:moveTo>
                  <a:pt x="0" y="0"/>
                </a:moveTo>
                <a:lnTo>
                  <a:pt x="1388600" y="0"/>
                </a:lnTo>
                <a:lnTo>
                  <a:pt x="1388600" y="1018885"/>
                </a:lnTo>
                <a:lnTo>
                  <a:pt x="0" y="101888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31" id="31"/>
          <p:cNvSpPr txBox="true"/>
          <p:nvPr/>
        </p:nvSpPr>
        <p:spPr>
          <a:xfrm rot="0">
            <a:off x="6452441" y="5916874"/>
            <a:ext cx="3620509" cy="405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302"/>
              </a:lnSpc>
              <a:spcBef>
                <a:spcPct val="0"/>
              </a:spcBef>
            </a:pPr>
            <a:r>
              <a:rPr lang="en-US" sz="2358">
                <a:solidFill>
                  <a:srgbClr val="FFFFFF"/>
                </a:solidFill>
                <a:latin typeface="Coming Soon"/>
                <a:ea typeface="Coming Soon"/>
                <a:cs typeface="Coming Soon"/>
                <a:sym typeface="Coming Soon"/>
              </a:rPr>
              <a:t>5 клас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2237445" y="1910822"/>
            <a:ext cx="12545499" cy="46148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18"/>
              </a:lnSpc>
            </a:pPr>
            <a:r>
              <a:rPr lang="en-US" sz="8428">
                <a:solidFill>
                  <a:srgbClr val="D44494"/>
                </a:solidFill>
                <a:latin typeface="Noot"/>
                <a:ea typeface="Noot"/>
                <a:cs typeface="Noot"/>
                <a:sym typeface="Noot"/>
              </a:rPr>
              <a:t>ДОДАВАННЯ І ВІДНІМАННЯ ДЕСЯТКОВИХ ДРОБІВ</a:t>
            </a:r>
          </a:p>
          <a:p>
            <a:pPr algn="ctr">
              <a:lnSpc>
                <a:spcPts val="9018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813956" y="5143500"/>
            <a:ext cx="6605326" cy="5552602"/>
          </a:xfrm>
          <a:custGeom>
            <a:avLst/>
            <a:gdLst/>
            <a:ahLst/>
            <a:cxnLst/>
            <a:rect r="r" b="b" t="t" l="l"/>
            <a:pathLst>
              <a:path h="5552602" w="6605326">
                <a:moveTo>
                  <a:pt x="0" y="0"/>
                </a:moveTo>
                <a:lnTo>
                  <a:pt x="6605326" y="0"/>
                </a:lnTo>
                <a:lnTo>
                  <a:pt x="6605326" y="5552602"/>
                </a:lnTo>
                <a:lnTo>
                  <a:pt x="0" y="55526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525797" y="662188"/>
            <a:ext cx="9425884" cy="3095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42"/>
              </a:lnSpc>
            </a:pPr>
            <a:r>
              <a:rPr lang="en-US" sz="7516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МІКІ БАРНС ІЗ ФІЛЬМУ «МІКІ 17»</a:t>
            </a:r>
          </a:p>
          <a:p>
            <a:pPr algn="ctr">
              <a:lnSpc>
                <a:spcPts val="8042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4070106" y="5735626"/>
            <a:ext cx="811931" cy="809750"/>
          </a:xfrm>
          <a:custGeom>
            <a:avLst/>
            <a:gdLst/>
            <a:ahLst/>
            <a:cxnLst/>
            <a:rect r="r" b="b" t="t" l="l"/>
            <a:pathLst>
              <a:path h="809750" w="811931">
                <a:moveTo>
                  <a:pt x="0" y="0"/>
                </a:moveTo>
                <a:lnTo>
                  <a:pt x="811931" y="0"/>
                </a:lnTo>
                <a:lnTo>
                  <a:pt x="811931" y="809751"/>
                </a:lnTo>
                <a:lnTo>
                  <a:pt x="0" y="80975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13513656" y="3353203"/>
            <a:ext cx="811931" cy="809750"/>
          </a:xfrm>
          <a:custGeom>
            <a:avLst/>
            <a:gdLst/>
            <a:ahLst/>
            <a:cxnLst/>
            <a:rect r="r" b="b" t="t" l="l"/>
            <a:pathLst>
              <a:path h="809750" w="811931">
                <a:moveTo>
                  <a:pt x="811931" y="0"/>
                </a:moveTo>
                <a:lnTo>
                  <a:pt x="0" y="0"/>
                </a:lnTo>
                <a:lnTo>
                  <a:pt x="0" y="809750"/>
                </a:lnTo>
                <a:lnTo>
                  <a:pt x="811931" y="809750"/>
                </a:lnTo>
                <a:lnTo>
                  <a:pt x="811931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522690" y="6004356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1" y="0"/>
                </a:lnTo>
                <a:lnTo>
                  <a:pt x="1159981" y="407048"/>
                </a:lnTo>
                <a:lnTo>
                  <a:pt x="0" y="4070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17259300" y="2271983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2" y="0"/>
                </a:moveTo>
                <a:lnTo>
                  <a:pt x="0" y="0"/>
                </a:lnTo>
                <a:lnTo>
                  <a:pt x="0" y="407048"/>
                </a:lnTo>
                <a:lnTo>
                  <a:pt x="1159982" y="407048"/>
                </a:lnTo>
                <a:lnTo>
                  <a:pt x="115998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234003" y="7326081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201806" y="3567891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687917" y="5014388"/>
            <a:ext cx="129112" cy="129112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0629118" y="8669960"/>
            <a:ext cx="129112" cy="129112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648533" y="1673440"/>
            <a:ext cx="129112" cy="129112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5509246" y="1737996"/>
            <a:ext cx="129112" cy="129112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706850">
            <a:off x="-3957348" y="-831191"/>
            <a:ext cx="9011737" cy="4055282"/>
          </a:xfrm>
          <a:custGeom>
            <a:avLst/>
            <a:gdLst/>
            <a:ahLst/>
            <a:cxnLst/>
            <a:rect r="r" b="b" t="t" l="l"/>
            <a:pathLst>
              <a:path h="4055282" w="9011737">
                <a:moveTo>
                  <a:pt x="0" y="0"/>
                </a:moveTo>
                <a:lnTo>
                  <a:pt x="9011737" y="0"/>
                </a:lnTo>
                <a:lnTo>
                  <a:pt x="9011737" y="4055282"/>
                </a:lnTo>
                <a:lnTo>
                  <a:pt x="0" y="405528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5509246" y="631901"/>
            <a:ext cx="2182560" cy="937006"/>
          </a:xfrm>
          <a:custGeom>
            <a:avLst/>
            <a:gdLst/>
            <a:ahLst/>
            <a:cxnLst/>
            <a:rect r="r" b="b" t="t" l="l"/>
            <a:pathLst>
              <a:path h="937006" w="2182560">
                <a:moveTo>
                  <a:pt x="0" y="0"/>
                </a:moveTo>
                <a:lnTo>
                  <a:pt x="2182560" y="0"/>
                </a:lnTo>
                <a:lnTo>
                  <a:pt x="2182560" y="937006"/>
                </a:lnTo>
                <a:lnTo>
                  <a:pt x="0" y="93700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-122315" b="-507433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5032062" y="838512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00309" t="-181861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005127" y="8734516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00309" t="-181861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8461210" y="9060964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00309" t="-181861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6917905" y="672667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00309" t="-181861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true" flipV="true" rot="0">
            <a:off x="4476071" y="8405650"/>
            <a:ext cx="3197796" cy="2482289"/>
          </a:xfrm>
          <a:custGeom>
            <a:avLst/>
            <a:gdLst/>
            <a:ahLst/>
            <a:cxnLst/>
            <a:rect r="r" b="b" t="t" l="l"/>
            <a:pathLst>
              <a:path h="2482289" w="3197796">
                <a:moveTo>
                  <a:pt x="3197796" y="2482289"/>
                </a:moveTo>
                <a:lnTo>
                  <a:pt x="0" y="2482289"/>
                </a:lnTo>
                <a:lnTo>
                  <a:pt x="0" y="0"/>
                </a:lnTo>
                <a:lnTo>
                  <a:pt x="3197796" y="0"/>
                </a:lnTo>
                <a:lnTo>
                  <a:pt x="3197796" y="2482289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0894084" y="-568478"/>
            <a:ext cx="3197796" cy="2482289"/>
          </a:xfrm>
          <a:custGeom>
            <a:avLst/>
            <a:gdLst/>
            <a:ahLst/>
            <a:cxnLst/>
            <a:rect r="r" b="b" t="t" l="l"/>
            <a:pathLst>
              <a:path h="2482289" w="3197796">
                <a:moveTo>
                  <a:pt x="0" y="0"/>
                </a:moveTo>
                <a:lnTo>
                  <a:pt x="3197796" y="0"/>
                </a:lnTo>
                <a:lnTo>
                  <a:pt x="3197796" y="2482289"/>
                </a:lnTo>
                <a:lnTo>
                  <a:pt x="0" y="248228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3971630" y="2679031"/>
            <a:ext cx="10872923" cy="6731643"/>
          </a:xfrm>
          <a:custGeom>
            <a:avLst/>
            <a:gdLst/>
            <a:ahLst/>
            <a:cxnLst/>
            <a:rect r="r" b="b" t="t" l="l"/>
            <a:pathLst>
              <a:path h="6731643" w="10872923">
                <a:moveTo>
                  <a:pt x="0" y="0"/>
                </a:moveTo>
                <a:lnTo>
                  <a:pt x="10872924" y="0"/>
                </a:lnTo>
                <a:lnTo>
                  <a:pt x="10872924" y="6731643"/>
                </a:lnTo>
                <a:lnTo>
                  <a:pt x="0" y="673164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234879" y="7785019"/>
            <a:ext cx="8075295" cy="8229600"/>
          </a:xfrm>
          <a:custGeom>
            <a:avLst/>
            <a:gdLst/>
            <a:ahLst/>
            <a:cxnLst/>
            <a:rect r="r" b="b" t="t" l="l"/>
            <a:pathLst>
              <a:path h="8229600" w="8075295">
                <a:moveTo>
                  <a:pt x="0" y="0"/>
                </a:moveTo>
                <a:lnTo>
                  <a:pt x="8075295" y="0"/>
                </a:lnTo>
                <a:lnTo>
                  <a:pt x="8075295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6699599">
            <a:off x="4167510" y="2422166"/>
            <a:ext cx="2146374" cy="2043708"/>
          </a:xfrm>
          <a:custGeom>
            <a:avLst/>
            <a:gdLst/>
            <a:ahLst/>
            <a:cxnLst/>
            <a:rect r="r" b="b" t="t" l="l"/>
            <a:pathLst>
              <a:path h="2043708" w="2146374">
                <a:moveTo>
                  <a:pt x="0" y="2043708"/>
                </a:moveTo>
                <a:lnTo>
                  <a:pt x="2146374" y="2043708"/>
                </a:lnTo>
                <a:lnTo>
                  <a:pt x="2146374" y="0"/>
                </a:lnTo>
                <a:lnTo>
                  <a:pt x="0" y="0"/>
                </a:lnTo>
                <a:lnTo>
                  <a:pt x="0" y="2043708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6699599">
            <a:off x="16545152" y="5740305"/>
            <a:ext cx="2146374" cy="2043708"/>
          </a:xfrm>
          <a:custGeom>
            <a:avLst/>
            <a:gdLst/>
            <a:ahLst/>
            <a:cxnLst/>
            <a:rect r="r" b="b" t="t" l="l"/>
            <a:pathLst>
              <a:path h="2043708" w="2146374">
                <a:moveTo>
                  <a:pt x="0" y="2043707"/>
                </a:moveTo>
                <a:lnTo>
                  <a:pt x="2146374" y="2043707"/>
                </a:lnTo>
                <a:lnTo>
                  <a:pt x="2146374" y="0"/>
                </a:lnTo>
                <a:lnTo>
                  <a:pt x="0" y="0"/>
                </a:lnTo>
                <a:lnTo>
                  <a:pt x="0" y="2043707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1716506"/>
            <a:ext cx="797358" cy="795216"/>
          </a:xfrm>
          <a:custGeom>
            <a:avLst/>
            <a:gdLst/>
            <a:ahLst/>
            <a:cxnLst/>
            <a:rect r="r" b="b" t="t" l="l"/>
            <a:pathLst>
              <a:path h="795216" w="797358">
                <a:moveTo>
                  <a:pt x="0" y="0"/>
                </a:moveTo>
                <a:lnTo>
                  <a:pt x="797358" y="0"/>
                </a:lnTo>
                <a:lnTo>
                  <a:pt x="797358" y="795217"/>
                </a:lnTo>
                <a:lnTo>
                  <a:pt x="0" y="7952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8049" t="0" r="-153860" b="-15610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338657" y="8339541"/>
            <a:ext cx="797358" cy="795216"/>
          </a:xfrm>
          <a:custGeom>
            <a:avLst/>
            <a:gdLst/>
            <a:ahLst/>
            <a:cxnLst/>
            <a:rect r="r" b="b" t="t" l="l"/>
            <a:pathLst>
              <a:path h="795216" w="797358">
                <a:moveTo>
                  <a:pt x="0" y="0"/>
                </a:moveTo>
                <a:lnTo>
                  <a:pt x="797358" y="0"/>
                </a:lnTo>
                <a:lnTo>
                  <a:pt x="797358" y="795217"/>
                </a:lnTo>
                <a:lnTo>
                  <a:pt x="0" y="7952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8049" t="0" r="-153860" b="-156109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353680" y="6570296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0309" t="-181861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14589" y="3991127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0309" t="-181861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987638" y="1987939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0309" t="-181861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491782" y="6890555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2" y="0"/>
                </a:lnTo>
                <a:lnTo>
                  <a:pt x="1159982" y="407049"/>
                </a:lnTo>
                <a:lnTo>
                  <a:pt x="0" y="4070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7259300" y="2467756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2" y="0"/>
                </a:moveTo>
                <a:lnTo>
                  <a:pt x="0" y="0"/>
                </a:lnTo>
                <a:lnTo>
                  <a:pt x="0" y="407048"/>
                </a:lnTo>
                <a:lnTo>
                  <a:pt x="1159982" y="407048"/>
                </a:lnTo>
                <a:lnTo>
                  <a:pt x="115998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000146" y="1530215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269360" y="894457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2640806" y="764879"/>
            <a:ext cx="129112" cy="129112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1630558" y="9134758"/>
            <a:ext cx="129112" cy="129112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6874136" y="4514910"/>
            <a:ext cx="129112" cy="12911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13920839" y="1052026"/>
            <a:ext cx="2816387" cy="2034840"/>
          </a:xfrm>
          <a:custGeom>
            <a:avLst/>
            <a:gdLst/>
            <a:ahLst/>
            <a:cxnLst/>
            <a:rect r="r" b="b" t="t" l="l"/>
            <a:pathLst>
              <a:path h="2034840" w="2816387">
                <a:moveTo>
                  <a:pt x="0" y="0"/>
                </a:moveTo>
                <a:lnTo>
                  <a:pt x="2816387" y="0"/>
                </a:lnTo>
                <a:lnTo>
                  <a:pt x="2816387" y="2034839"/>
                </a:lnTo>
                <a:lnTo>
                  <a:pt x="0" y="203483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5136015" y="-1008922"/>
            <a:ext cx="1867233" cy="1902913"/>
          </a:xfrm>
          <a:custGeom>
            <a:avLst/>
            <a:gdLst/>
            <a:ahLst/>
            <a:cxnLst/>
            <a:rect r="r" b="b" t="t" l="l"/>
            <a:pathLst>
              <a:path h="1902913" w="1867233">
                <a:moveTo>
                  <a:pt x="0" y="0"/>
                </a:moveTo>
                <a:lnTo>
                  <a:pt x="1867233" y="0"/>
                </a:lnTo>
                <a:lnTo>
                  <a:pt x="1867233" y="1902913"/>
                </a:lnTo>
                <a:lnTo>
                  <a:pt x="0" y="190291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-164380" y="2965742"/>
            <a:ext cx="5405077" cy="7321258"/>
          </a:xfrm>
          <a:custGeom>
            <a:avLst/>
            <a:gdLst/>
            <a:ahLst/>
            <a:cxnLst/>
            <a:rect r="r" b="b" t="t" l="l"/>
            <a:pathLst>
              <a:path h="7321258" w="5405077">
                <a:moveTo>
                  <a:pt x="0" y="0"/>
                </a:moveTo>
                <a:lnTo>
                  <a:pt x="5405077" y="0"/>
                </a:lnTo>
                <a:lnTo>
                  <a:pt x="5405077" y="7321258"/>
                </a:lnTo>
                <a:lnTo>
                  <a:pt x="0" y="732125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5375550" y="4493741"/>
            <a:ext cx="11627698" cy="47870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5469"/>
              </a:lnSpc>
              <a:spcBef>
                <a:spcPct val="0"/>
              </a:spcBef>
            </a:pPr>
            <a:r>
              <a:rPr lang="en-US" sz="3906">
                <a:solidFill>
                  <a:srgbClr val="FFFFFF"/>
                </a:solidFill>
                <a:latin typeface="Coming Soon"/>
                <a:ea typeface="Coming Soon"/>
                <a:cs typeface="Coming Soon"/>
                <a:sym typeface="Coming Soon"/>
              </a:rPr>
              <a:t>На далекій планеті Ніфлгайм Мікі 17 виконує небезпечну місію. Його завдання – допомогти колоністам вижити, вирішуючи складні математичні задачі. Ми станемо членами екіпажу та допоможемо Мікі у важливих розрахунках.</a:t>
            </a:r>
          </a:p>
          <a:p>
            <a:pPr algn="l">
              <a:lnSpc>
                <a:spcPts val="5469"/>
              </a:lnSpc>
              <a:spcBef>
                <a:spcPct val="0"/>
              </a:spcBef>
            </a:pPr>
          </a:p>
        </p:txBody>
      </p:sp>
      <p:sp>
        <p:nvSpPr>
          <p:cNvPr name="TextBox 27" id="27"/>
          <p:cNvSpPr txBox="true"/>
          <p:nvPr/>
        </p:nvSpPr>
        <p:spPr>
          <a:xfrm rot="0">
            <a:off x="4863153" y="350546"/>
            <a:ext cx="9867310" cy="51342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42"/>
              </a:lnSpc>
            </a:pPr>
            <a:r>
              <a:rPr lang="en-US" sz="7516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СЬОГОДНІ МИ СТАНЕМО КОСМІЧНИМИ ДОСЛІДНИКАМИ!</a:t>
            </a:r>
          </a:p>
          <a:p>
            <a:pPr algn="ctr">
              <a:lnSpc>
                <a:spcPts val="8042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347463" y="-2694236"/>
            <a:ext cx="8426136" cy="8584890"/>
          </a:xfrm>
          <a:custGeom>
            <a:avLst/>
            <a:gdLst/>
            <a:ahLst/>
            <a:cxnLst/>
            <a:rect r="r" b="b" t="t" l="l"/>
            <a:pathLst>
              <a:path h="8584890" w="8426136">
                <a:moveTo>
                  <a:pt x="0" y="0"/>
                </a:moveTo>
                <a:lnTo>
                  <a:pt x="8426136" y="0"/>
                </a:lnTo>
                <a:lnTo>
                  <a:pt x="8426136" y="8584890"/>
                </a:lnTo>
                <a:lnTo>
                  <a:pt x="0" y="8584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394235" y="1074425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0309" t="-181861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849195" y="4881608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0309" t="-181861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79327" y="8580708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0309" t="-181861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746990" y="812533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0309" t="-181861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5108213" y="504916"/>
            <a:ext cx="833640" cy="831400"/>
          </a:xfrm>
          <a:custGeom>
            <a:avLst/>
            <a:gdLst/>
            <a:ahLst/>
            <a:cxnLst/>
            <a:rect r="r" b="b" t="t" l="l"/>
            <a:pathLst>
              <a:path h="831400" w="833640">
                <a:moveTo>
                  <a:pt x="833640" y="0"/>
                </a:moveTo>
                <a:lnTo>
                  <a:pt x="0" y="0"/>
                </a:lnTo>
                <a:lnTo>
                  <a:pt x="0" y="831401"/>
                </a:lnTo>
                <a:lnTo>
                  <a:pt x="833640" y="831401"/>
                </a:lnTo>
                <a:lnTo>
                  <a:pt x="833640" y="0"/>
                </a:lnTo>
                <a:close/>
              </a:path>
            </a:pathLst>
          </a:custGeom>
          <a:blipFill>
            <a:blip r:embed="rId4"/>
            <a:stretch>
              <a:fillRect l="-38049" t="0" r="-153860" b="-156109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13419578" y="8165008"/>
            <a:ext cx="833640" cy="831400"/>
          </a:xfrm>
          <a:custGeom>
            <a:avLst/>
            <a:gdLst/>
            <a:ahLst/>
            <a:cxnLst/>
            <a:rect r="r" b="b" t="t" l="l"/>
            <a:pathLst>
              <a:path h="831400" w="833640">
                <a:moveTo>
                  <a:pt x="833640" y="0"/>
                </a:moveTo>
                <a:lnTo>
                  <a:pt x="0" y="0"/>
                </a:lnTo>
                <a:lnTo>
                  <a:pt x="0" y="831400"/>
                </a:lnTo>
                <a:lnTo>
                  <a:pt x="833640" y="831400"/>
                </a:lnTo>
                <a:lnTo>
                  <a:pt x="833640" y="0"/>
                </a:lnTo>
                <a:close/>
              </a:path>
            </a:pathLst>
          </a:custGeom>
          <a:blipFill>
            <a:blip r:embed="rId4"/>
            <a:stretch>
              <a:fillRect l="-38049" t="0" r="-153860" b="-156109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028700" y="3961740"/>
            <a:ext cx="129112" cy="129112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5064204" y="3832628"/>
            <a:ext cx="129112" cy="129112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6532403" y="3900664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208634" y="6891681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556802" y="884260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-354940" y="2203086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1" y="0"/>
                </a:lnTo>
                <a:lnTo>
                  <a:pt x="1159981" y="407049"/>
                </a:lnTo>
                <a:lnTo>
                  <a:pt x="0" y="40704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false" rot="0">
            <a:off x="17531984" y="1531059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2" y="0"/>
                </a:moveTo>
                <a:lnTo>
                  <a:pt x="0" y="0"/>
                </a:lnTo>
                <a:lnTo>
                  <a:pt x="0" y="407048"/>
                </a:lnTo>
                <a:lnTo>
                  <a:pt x="1159982" y="407048"/>
                </a:lnTo>
                <a:lnTo>
                  <a:pt x="1159982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7560118" y="1266080"/>
            <a:ext cx="2182560" cy="937006"/>
          </a:xfrm>
          <a:custGeom>
            <a:avLst/>
            <a:gdLst/>
            <a:ahLst/>
            <a:cxnLst/>
            <a:rect r="r" b="b" t="t" l="l"/>
            <a:pathLst>
              <a:path h="937006" w="2182560">
                <a:moveTo>
                  <a:pt x="0" y="0"/>
                </a:moveTo>
                <a:lnTo>
                  <a:pt x="2182560" y="0"/>
                </a:lnTo>
                <a:lnTo>
                  <a:pt x="2182560" y="937006"/>
                </a:lnTo>
                <a:lnTo>
                  <a:pt x="0" y="93700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-122315" b="-507433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-1031734" y="-944264"/>
            <a:ext cx="11110919" cy="6087764"/>
          </a:xfrm>
          <a:custGeom>
            <a:avLst/>
            <a:gdLst/>
            <a:ahLst/>
            <a:cxnLst/>
            <a:rect r="r" b="b" t="t" l="l"/>
            <a:pathLst>
              <a:path h="6087764" w="11110919">
                <a:moveTo>
                  <a:pt x="0" y="0"/>
                </a:moveTo>
                <a:lnTo>
                  <a:pt x="11110919" y="0"/>
                </a:lnTo>
                <a:lnTo>
                  <a:pt x="11110919" y="6087764"/>
                </a:lnTo>
                <a:lnTo>
                  <a:pt x="0" y="608776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3949139" y="4319140"/>
            <a:ext cx="14162836" cy="5873809"/>
          </a:xfrm>
          <a:custGeom>
            <a:avLst/>
            <a:gdLst/>
            <a:ahLst/>
            <a:cxnLst/>
            <a:rect r="r" b="b" t="t" l="l"/>
            <a:pathLst>
              <a:path h="5873809" w="14162836">
                <a:moveTo>
                  <a:pt x="0" y="0"/>
                </a:moveTo>
                <a:lnTo>
                  <a:pt x="14162836" y="0"/>
                </a:lnTo>
                <a:lnTo>
                  <a:pt x="14162836" y="5873809"/>
                </a:lnTo>
                <a:lnTo>
                  <a:pt x="0" y="587380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9152988" y="701053"/>
            <a:ext cx="7245834" cy="30897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042"/>
              </a:lnSpc>
              <a:spcBef>
                <a:spcPct val="0"/>
              </a:spcBef>
            </a:pPr>
            <a:r>
              <a:rPr lang="en-US" sz="7516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ПРОЧИТАЙ ДЕСЯТКОВІ ДРОБИ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955179" y="3335469"/>
            <a:ext cx="9352767" cy="8229600"/>
          </a:xfrm>
          <a:custGeom>
            <a:avLst/>
            <a:gdLst/>
            <a:ahLst/>
            <a:cxnLst/>
            <a:rect r="r" b="b" t="t" l="l"/>
            <a:pathLst>
              <a:path h="8229600" w="9352767">
                <a:moveTo>
                  <a:pt x="0" y="0"/>
                </a:moveTo>
                <a:lnTo>
                  <a:pt x="9352767" y="0"/>
                </a:lnTo>
                <a:lnTo>
                  <a:pt x="935276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-2019946" y="3335469"/>
            <a:ext cx="9352767" cy="8229600"/>
          </a:xfrm>
          <a:custGeom>
            <a:avLst/>
            <a:gdLst/>
            <a:ahLst/>
            <a:cxnLst/>
            <a:rect r="r" b="b" t="t" l="l"/>
            <a:pathLst>
              <a:path h="8229600" w="9352767">
                <a:moveTo>
                  <a:pt x="9352767" y="0"/>
                </a:moveTo>
                <a:lnTo>
                  <a:pt x="0" y="0"/>
                </a:lnTo>
                <a:lnTo>
                  <a:pt x="0" y="8229600"/>
                </a:lnTo>
                <a:lnTo>
                  <a:pt x="9352767" y="8229600"/>
                </a:lnTo>
                <a:lnTo>
                  <a:pt x="9352767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153902" y="6676275"/>
            <a:ext cx="9980197" cy="10168230"/>
          </a:xfrm>
          <a:custGeom>
            <a:avLst/>
            <a:gdLst/>
            <a:ahLst/>
            <a:cxnLst/>
            <a:rect r="r" b="b" t="t" l="l"/>
            <a:pathLst>
              <a:path h="10168230" w="9980197">
                <a:moveTo>
                  <a:pt x="0" y="0"/>
                </a:moveTo>
                <a:lnTo>
                  <a:pt x="9980196" y="0"/>
                </a:lnTo>
                <a:lnTo>
                  <a:pt x="9980196" y="10168230"/>
                </a:lnTo>
                <a:lnTo>
                  <a:pt x="0" y="101682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892026" y="645770"/>
            <a:ext cx="10416944" cy="1057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42"/>
              </a:lnSpc>
            </a:pPr>
            <a:r>
              <a:rPr lang="en-US" sz="7516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ПРИКЛАД ВІД МІКІ: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030130" y="1210610"/>
            <a:ext cx="13941484" cy="3051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42"/>
              </a:lnSpc>
            </a:pPr>
          </a:p>
          <a:p>
            <a:pPr algn="ctr">
              <a:lnSpc>
                <a:spcPts val="6642"/>
              </a:lnSpc>
            </a:pPr>
            <a:r>
              <a:rPr lang="en-US" sz="4744">
                <a:solidFill>
                  <a:srgbClr val="FFFFFF"/>
                </a:solidFill>
                <a:latin typeface="Coming Soon"/>
                <a:ea typeface="Coming Soon"/>
                <a:cs typeface="Coming Soon"/>
                <a:sym typeface="Coming Soon"/>
              </a:rPr>
              <a:t>Якщо Мікі витратив 4.3 літра пального,</a:t>
            </a:r>
          </a:p>
          <a:p>
            <a:pPr algn="ctr">
              <a:lnSpc>
                <a:spcPts val="6642"/>
              </a:lnSpc>
            </a:pPr>
            <a:r>
              <a:rPr lang="en-US" sz="4744">
                <a:solidFill>
                  <a:srgbClr val="FFFFFF"/>
                </a:solidFill>
                <a:latin typeface="Coming Soon"/>
                <a:ea typeface="Coming Soon"/>
                <a:cs typeface="Coming Soon"/>
                <a:sym typeface="Coming Soon"/>
              </a:rPr>
              <a:t>а запас мав 12.7 літра, скільки залишилося?</a:t>
            </a:r>
          </a:p>
          <a:p>
            <a:pPr algn="ctr" marL="0" indent="0" lvl="1">
              <a:lnSpc>
                <a:spcPts val="6642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602516" y="433212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625340" y="6676275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076092" y="648324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563535" y="6486087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3333354" y="2455785"/>
            <a:ext cx="129112" cy="129112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5101198" y="4819078"/>
            <a:ext cx="129112" cy="129112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17" id="17"/>
          <p:cNvSpPr/>
          <p:nvPr/>
        </p:nvSpPr>
        <p:spPr>
          <a:xfrm flipH="true" flipV="false" rot="0">
            <a:off x="14500758" y="777915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1001431" y="0"/>
                </a:moveTo>
                <a:lnTo>
                  <a:pt x="0" y="0"/>
                </a:lnTo>
                <a:lnTo>
                  <a:pt x="0" y="998740"/>
                </a:lnTo>
                <a:lnTo>
                  <a:pt x="1001431" y="998740"/>
                </a:lnTo>
                <a:lnTo>
                  <a:pt x="1001431" y="0"/>
                </a:lnTo>
                <a:close/>
              </a:path>
            </a:pathLst>
          </a:custGeom>
          <a:blipFill>
            <a:blip r:embed="rId7"/>
            <a:stretch>
              <a:fillRect l="-38049" t="0" r="-153860" b="-156109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28700" y="529330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0" y="0"/>
                </a:moveTo>
                <a:lnTo>
                  <a:pt x="1001430" y="0"/>
                </a:lnTo>
                <a:lnTo>
                  <a:pt x="1001430" y="998740"/>
                </a:lnTo>
                <a:lnTo>
                  <a:pt x="0" y="99874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38049" t="0" r="-153860" b="-156109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797007" y="3660190"/>
            <a:ext cx="14736527" cy="10389252"/>
          </a:xfrm>
          <a:custGeom>
            <a:avLst/>
            <a:gdLst/>
            <a:ahLst/>
            <a:cxnLst/>
            <a:rect r="r" b="b" t="t" l="l"/>
            <a:pathLst>
              <a:path h="10389252" w="14736527">
                <a:moveTo>
                  <a:pt x="0" y="0"/>
                </a:moveTo>
                <a:lnTo>
                  <a:pt x="14736527" y="0"/>
                </a:lnTo>
                <a:lnTo>
                  <a:pt x="14736527" y="10389252"/>
                </a:lnTo>
                <a:lnTo>
                  <a:pt x="0" y="103892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true" rot="528000">
            <a:off x="1408412" y="3660976"/>
            <a:ext cx="2146374" cy="2043708"/>
          </a:xfrm>
          <a:custGeom>
            <a:avLst/>
            <a:gdLst/>
            <a:ahLst/>
            <a:cxnLst/>
            <a:rect r="r" b="b" t="t" l="l"/>
            <a:pathLst>
              <a:path h="2043708" w="2146374">
                <a:moveTo>
                  <a:pt x="0" y="2043707"/>
                </a:moveTo>
                <a:lnTo>
                  <a:pt x="2146374" y="2043707"/>
                </a:lnTo>
                <a:lnTo>
                  <a:pt x="2146374" y="0"/>
                </a:lnTo>
                <a:lnTo>
                  <a:pt x="0" y="0"/>
                </a:lnTo>
                <a:lnTo>
                  <a:pt x="0" y="2043707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true" flipV="false" rot="528000">
            <a:off x="14429001" y="3797224"/>
            <a:ext cx="2146374" cy="2043708"/>
          </a:xfrm>
          <a:custGeom>
            <a:avLst/>
            <a:gdLst/>
            <a:ahLst/>
            <a:cxnLst/>
            <a:rect r="r" b="b" t="t" l="l"/>
            <a:pathLst>
              <a:path h="2043708" w="2146374">
                <a:moveTo>
                  <a:pt x="2146375" y="0"/>
                </a:moveTo>
                <a:lnTo>
                  <a:pt x="0" y="0"/>
                </a:lnTo>
                <a:lnTo>
                  <a:pt x="0" y="2043708"/>
                </a:lnTo>
                <a:lnTo>
                  <a:pt x="2146375" y="2043708"/>
                </a:lnTo>
                <a:lnTo>
                  <a:pt x="2146375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-69166" y="553957"/>
            <a:ext cx="15825126" cy="878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46"/>
              </a:lnSpc>
            </a:pPr>
            <a:r>
              <a:rPr lang="en-US" sz="6211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МІСІЯ "ПОРЯТУНОК КОЛОНІЇ"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32007" y="7504064"/>
            <a:ext cx="3258847" cy="2590783"/>
          </a:xfrm>
          <a:custGeom>
            <a:avLst/>
            <a:gdLst/>
            <a:ahLst/>
            <a:cxnLst/>
            <a:rect r="r" b="b" t="t" l="l"/>
            <a:pathLst>
              <a:path h="2590783" w="3258847">
                <a:moveTo>
                  <a:pt x="0" y="0"/>
                </a:moveTo>
                <a:lnTo>
                  <a:pt x="3258847" y="0"/>
                </a:lnTo>
                <a:lnTo>
                  <a:pt x="3258847" y="2590783"/>
                </a:lnTo>
                <a:lnTo>
                  <a:pt x="0" y="25907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00244" y="7725372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0" y="0"/>
                </a:moveTo>
                <a:lnTo>
                  <a:pt x="1001431" y="0"/>
                </a:lnTo>
                <a:lnTo>
                  <a:pt x="1001431" y="998740"/>
                </a:lnTo>
                <a:lnTo>
                  <a:pt x="0" y="9987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16427551" y="1028700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1001431" y="0"/>
                </a:moveTo>
                <a:lnTo>
                  <a:pt x="0" y="0"/>
                </a:lnTo>
                <a:lnTo>
                  <a:pt x="0" y="998740"/>
                </a:lnTo>
                <a:lnTo>
                  <a:pt x="1001431" y="998740"/>
                </a:lnTo>
                <a:lnTo>
                  <a:pt x="1001431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950865" y="1765549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414566" y="8200328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950865" y="9258300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836281" y="5991907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059630" y="102870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679254" y="841908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309876" y="557781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2" y="0"/>
                </a:lnTo>
                <a:lnTo>
                  <a:pt x="1159982" y="407048"/>
                </a:lnTo>
                <a:lnTo>
                  <a:pt x="0" y="40704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0">
            <a:off x="16679309" y="705643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2" y="0"/>
                </a:moveTo>
                <a:lnTo>
                  <a:pt x="0" y="0"/>
                </a:lnTo>
                <a:lnTo>
                  <a:pt x="0" y="407048"/>
                </a:lnTo>
                <a:lnTo>
                  <a:pt x="1159982" y="407048"/>
                </a:lnTo>
                <a:lnTo>
                  <a:pt x="1159982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899588" y="3731652"/>
            <a:ext cx="129112" cy="129112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899588" y="9129188"/>
            <a:ext cx="129112" cy="129112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7259300" y="3391280"/>
            <a:ext cx="129112" cy="12911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3563883" y="9000076"/>
            <a:ext cx="129112" cy="129112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850106" y="312930"/>
            <a:ext cx="2150854" cy="1434441"/>
          </a:xfrm>
          <a:custGeom>
            <a:avLst/>
            <a:gdLst/>
            <a:ahLst/>
            <a:cxnLst/>
            <a:rect r="r" b="b" t="t" l="l"/>
            <a:pathLst>
              <a:path h="1434441" w="2150854">
                <a:moveTo>
                  <a:pt x="0" y="0"/>
                </a:moveTo>
                <a:lnTo>
                  <a:pt x="2150854" y="0"/>
                </a:lnTo>
                <a:lnTo>
                  <a:pt x="2150854" y="1434441"/>
                </a:lnTo>
                <a:lnTo>
                  <a:pt x="0" y="143444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47824" r="-451533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8620168" y="8544712"/>
            <a:ext cx="1047665" cy="1298064"/>
          </a:xfrm>
          <a:custGeom>
            <a:avLst/>
            <a:gdLst/>
            <a:ahLst/>
            <a:cxnLst/>
            <a:rect r="r" b="b" t="t" l="l"/>
            <a:pathLst>
              <a:path h="1298064" w="1047665">
                <a:moveTo>
                  <a:pt x="0" y="0"/>
                </a:moveTo>
                <a:lnTo>
                  <a:pt x="1047664" y="0"/>
                </a:lnTo>
                <a:lnTo>
                  <a:pt x="1047664" y="1298064"/>
                </a:lnTo>
                <a:lnTo>
                  <a:pt x="0" y="129806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139635" t="-43746" r="0" b="-65109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0753682" y="2216141"/>
            <a:ext cx="8136833" cy="8070859"/>
          </a:xfrm>
          <a:custGeom>
            <a:avLst/>
            <a:gdLst/>
            <a:ahLst/>
            <a:cxnLst/>
            <a:rect r="r" b="b" t="t" l="l"/>
            <a:pathLst>
              <a:path h="8070859" w="8136833">
                <a:moveTo>
                  <a:pt x="0" y="0"/>
                </a:moveTo>
                <a:lnTo>
                  <a:pt x="8136834" y="0"/>
                </a:lnTo>
                <a:lnTo>
                  <a:pt x="8136834" y="8070859"/>
                </a:lnTo>
                <a:lnTo>
                  <a:pt x="0" y="807085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-1142785" y="6391333"/>
            <a:ext cx="11673191" cy="8229600"/>
          </a:xfrm>
          <a:custGeom>
            <a:avLst/>
            <a:gdLst/>
            <a:ahLst/>
            <a:cxnLst/>
            <a:rect r="r" b="b" t="t" l="l"/>
            <a:pathLst>
              <a:path h="8229600" w="11673191">
                <a:moveTo>
                  <a:pt x="0" y="0"/>
                </a:moveTo>
                <a:lnTo>
                  <a:pt x="11673192" y="0"/>
                </a:lnTo>
                <a:lnTo>
                  <a:pt x="1167319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8166737" y="1410299"/>
            <a:ext cx="7405410" cy="597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4842"/>
              </a:lnSpc>
              <a:spcBef>
                <a:spcPct val="0"/>
              </a:spcBef>
            </a:pPr>
            <a:r>
              <a:rPr lang="en-US" sz="3458">
                <a:solidFill>
                  <a:srgbClr val="FFFFFF"/>
                </a:solidFill>
                <a:latin typeface="Coming Soon"/>
                <a:ea typeface="Coming Soon"/>
                <a:cs typeface="Coming Soon"/>
                <a:sym typeface="Coming Soon"/>
              </a:rPr>
              <a:t>Завдання 1: Заправка шатла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503388" y="2101860"/>
            <a:ext cx="8894953" cy="4149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45"/>
              </a:lnSpc>
              <a:spcBef>
                <a:spcPct val="0"/>
              </a:spcBef>
            </a:pPr>
            <a:r>
              <a:rPr lang="en-US" sz="4298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Мікі дозаправляє шатл паливом. </a:t>
            </a:r>
          </a:p>
          <a:p>
            <a:pPr algn="ctr">
              <a:lnSpc>
                <a:spcPts val="5545"/>
              </a:lnSpc>
              <a:spcBef>
                <a:spcPct val="0"/>
              </a:spcBef>
            </a:pPr>
            <a:r>
              <a:rPr lang="en-US" sz="4298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Він мав 23.6 л пального, </a:t>
            </a:r>
          </a:p>
          <a:p>
            <a:pPr algn="ctr">
              <a:lnSpc>
                <a:spcPts val="5545"/>
              </a:lnSpc>
              <a:spcBef>
                <a:spcPct val="0"/>
              </a:spcBef>
            </a:pPr>
            <a:r>
              <a:rPr lang="en-US" sz="4298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а йому доставили </a:t>
            </a:r>
          </a:p>
          <a:p>
            <a:pPr algn="ctr">
              <a:lnSpc>
                <a:spcPts val="5545"/>
              </a:lnSpc>
              <a:spcBef>
                <a:spcPct val="0"/>
              </a:spcBef>
            </a:pPr>
            <a:r>
              <a:rPr lang="en-US" sz="4298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ще 14.85 л.</a:t>
            </a:r>
          </a:p>
          <a:p>
            <a:pPr algn="ctr">
              <a:lnSpc>
                <a:spcPts val="5545"/>
              </a:lnSpc>
              <a:spcBef>
                <a:spcPct val="0"/>
              </a:spcBef>
            </a:pPr>
            <a:r>
              <a:rPr lang="en-US" sz="4298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Питання: Скільки всього</a:t>
            </a:r>
          </a:p>
          <a:p>
            <a:pPr algn="ctr">
              <a:lnSpc>
                <a:spcPts val="5545"/>
              </a:lnSpc>
              <a:spcBef>
                <a:spcPct val="0"/>
              </a:spcBef>
            </a:pPr>
            <a:r>
              <a:rPr lang="en-US" sz="4298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 пального тепер у Мікі?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-69166" y="553957"/>
            <a:ext cx="15825126" cy="878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46"/>
              </a:lnSpc>
            </a:pPr>
            <a:r>
              <a:rPr lang="en-US" sz="6211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МІСІЯ "ПОРЯТУНОК КОЛОНІЇ"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32007" y="7504064"/>
            <a:ext cx="3258847" cy="2590783"/>
          </a:xfrm>
          <a:custGeom>
            <a:avLst/>
            <a:gdLst/>
            <a:ahLst/>
            <a:cxnLst/>
            <a:rect r="r" b="b" t="t" l="l"/>
            <a:pathLst>
              <a:path h="2590783" w="3258847">
                <a:moveTo>
                  <a:pt x="0" y="0"/>
                </a:moveTo>
                <a:lnTo>
                  <a:pt x="3258847" y="0"/>
                </a:lnTo>
                <a:lnTo>
                  <a:pt x="3258847" y="2590783"/>
                </a:lnTo>
                <a:lnTo>
                  <a:pt x="0" y="25907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00244" y="7725372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0" y="0"/>
                </a:moveTo>
                <a:lnTo>
                  <a:pt x="1001431" y="0"/>
                </a:lnTo>
                <a:lnTo>
                  <a:pt x="1001431" y="998740"/>
                </a:lnTo>
                <a:lnTo>
                  <a:pt x="0" y="9987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16427551" y="1028700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1001431" y="0"/>
                </a:moveTo>
                <a:lnTo>
                  <a:pt x="0" y="0"/>
                </a:lnTo>
                <a:lnTo>
                  <a:pt x="0" y="998740"/>
                </a:lnTo>
                <a:lnTo>
                  <a:pt x="1001431" y="998740"/>
                </a:lnTo>
                <a:lnTo>
                  <a:pt x="1001431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950865" y="1765549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414566" y="8200328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950865" y="9258300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836281" y="5991907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059630" y="102870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679254" y="841908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309876" y="557781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2" y="0"/>
                </a:lnTo>
                <a:lnTo>
                  <a:pt x="1159982" y="407048"/>
                </a:lnTo>
                <a:lnTo>
                  <a:pt x="0" y="40704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0">
            <a:off x="16679309" y="705643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2" y="0"/>
                </a:moveTo>
                <a:lnTo>
                  <a:pt x="0" y="0"/>
                </a:lnTo>
                <a:lnTo>
                  <a:pt x="0" y="407048"/>
                </a:lnTo>
                <a:lnTo>
                  <a:pt x="1159982" y="407048"/>
                </a:lnTo>
                <a:lnTo>
                  <a:pt x="1159982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899588" y="3731652"/>
            <a:ext cx="129112" cy="129112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899588" y="9129188"/>
            <a:ext cx="129112" cy="129112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7259300" y="3391280"/>
            <a:ext cx="129112" cy="12911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3563883" y="9000076"/>
            <a:ext cx="129112" cy="129112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850106" y="312930"/>
            <a:ext cx="2150854" cy="1434441"/>
          </a:xfrm>
          <a:custGeom>
            <a:avLst/>
            <a:gdLst/>
            <a:ahLst/>
            <a:cxnLst/>
            <a:rect r="r" b="b" t="t" l="l"/>
            <a:pathLst>
              <a:path h="1434441" w="2150854">
                <a:moveTo>
                  <a:pt x="0" y="0"/>
                </a:moveTo>
                <a:lnTo>
                  <a:pt x="2150854" y="0"/>
                </a:lnTo>
                <a:lnTo>
                  <a:pt x="2150854" y="1434441"/>
                </a:lnTo>
                <a:lnTo>
                  <a:pt x="0" y="143444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47824" r="-451533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8620168" y="8544712"/>
            <a:ext cx="1047665" cy="1298064"/>
          </a:xfrm>
          <a:custGeom>
            <a:avLst/>
            <a:gdLst/>
            <a:ahLst/>
            <a:cxnLst/>
            <a:rect r="r" b="b" t="t" l="l"/>
            <a:pathLst>
              <a:path h="1298064" w="1047665">
                <a:moveTo>
                  <a:pt x="0" y="0"/>
                </a:moveTo>
                <a:lnTo>
                  <a:pt x="1047664" y="0"/>
                </a:lnTo>
                <a:lnTo>
                  <a:pt x="1047664" y="1298064"/>
                </a:lnTo>
                <a:lnTo>
                  <a:pt x="0" y="129806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139635" t="-43746" r="0" b="-65109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0753682" y="2216141"/>
            <a:ext cx="8136833" cy="8070859"/>
          </a:xfrm>
          <a:custGeom>
            <a:avLst/>
            <a:gdLst/>
            <a:ahLst/>
            <a:cxnLst/>
            <a:rect r="r" b="b" t="t" l="l"/>
            <a:pathLst>
              <a:path h="8070859" w="8136833">
                <a:moveTo>
                  <a:pt x="0" y="0"/>
                </a:moveTo>
                <a:lnTo>
                  <a:pt x="8136834" y="0"/>
                </a:lnTo>
                <a:lnTo>
                  <a:pt x="8136834" y="8070859"/>
                </a:lnTo>
                <a:lnTo>
                  <a:pt x="0" y="807085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-1271776" y="5405392"/>
            <a:ext cx="11673191" cy="8229600"/>
          </a:xfrm>
          <a:custGeom>
            <a:avLst/>
            <a:gdLst/>
            <a:ahLst/>
            <a:cxnLst/>
            <a:rect r="r" b="b" t="t" l="l"/>
            <a:pathLst>
              <a:path h="8229600" w="11673191">
                <a:moveTo>
                  <a:pt x="0" y="0"/>
                </a:moveTo>
                <a:lnTo>
                  <a:pt x="11673192" y="0"/>
                </a:lnTo>
                <a:lnTo>
                  <a:pt x="1167319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5633654" y="1385568"/>
            <a:ext cx="9940729" cy="1207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4842"/>
              </a:lnSpc>
              <a:spcBef>
                <a:spcPct val="0"/>
              </a:spcBef>
            </a:pPr>
            <a:r>
              <a:rPr lang="en-US" sz="3458">
                <a:solidFill>
                  <a:srgbClr val="FFFFFF"/>
                </a:solidFill>
                <a:latin typeface="Coming Soon"/>
                <a:ea typeface="Coming Soon"/>
                <a:cs typeface="Coming Soon"/>
                <a:sym typeface="Coming Soon"/>
              </a:rPr>
              <a:t>Завдання 2: Виправлення гравітаційного генератора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-939146" y="2664565"/>
            <a:ext cx="11780022" cy="2509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73638" indent="-336819" lvl="1">
              <a:lnSpc>
                <a:spcPts val="4024"/>
              </a:lnSpc>
              <a:spcBef>
                <a:spcPct val="0"/>
              </a:spcBef>
              <a:buFont typeface="Arial"/>
              <a:buChar char="•"/>
            </a:pPr>
            <a:r>
              <a:rPr lang="en-US" sz="3120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Щоб</a:t>
            </a:r>
            <a:r>
              <a:rPr lang="en-US" sz="3120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 генератор працював стабільно, потрібно зменшити навантаження. Наразі воно 18.9 кг, а його треба зменшити на 7.35 кг.</a:t>
            </a:r>
          </a:p>
          <a:p>
            <a:pPr algn="ctr" marL="673638" indent="-336819" lvl="1">
              <a:lnSpc>
                <a:spcPts val="4024"/>
              </a:lnSpc>
              <a:spcBef>
                <a:spcPct val="0"/>
              </a:spcBef>
              <a:buFont typeface="Arial"/>
              <a:buChar char="•"/>
            </a:pPr>
            <a:r>
              <a:rPr lang="en-US" sz="3120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Питання: Яким стане навантаження?</a:t>
            </a:r>
          </a:p>
          <a:p>
            <a:pPr algn="ctr">
              <a:lnSpc>
                <a:spcPts val="4024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-69166" y="553957"/>
            <a:ext cx="15825126" cy="878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46"/>
              </a:lnSpc>
            </a:pPr>
            <a:r>
              <a:rPr lang="en-US" sz="6211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МІСІЯ "ПОРЯТУНОК КОЛОНІЇ"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32007" y="7504064"/>
            <a:ext cx="3258847" cy="2590783"/>
          </a:xfrm>
          <a:custGeom>
            <a:avLst/>
            <a:gdLst/>
            <a:ahLst/>
            <a:cxnLst/>
            <a:rect r="r" b="b" t="t" l="l"/>
            <a:pathLst>
              <a:path h="2590783" w="3258847">
                <a:moveTo>
                  <a:pt x="0" y="0"/>
                </a:moveTo>
                <a:lnTo>
                  <a:pt x="3258847" y="0"/>
                </a:lnTo>
                <a:lnTo>
                  <a:pt x="3258847" y="2590783"/>
                </a:lnTo>
                <a:lnTo>
                  <a:pt x="0" y="25907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00244" y="7725372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0" y="0"/>
                </a:moveTo>
                <a:lnTo>
                  <a:pt x="1001431" y="0"/>
                </a:lnTo>
                <a:lnTo>
                  <a:pt x="1001431" y="998740"/>
                </a:lnTo>
                <a:lnTo>
                  <a:pt x="0" y="9987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16427551" y="1028700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1001431" y="0"/>
                </a:moveTo>
                <a:lnTo>
                  <a:pt x="0" y="0"/>
                </a:lnTo>
                <a:lnTo>
                  <a:pt x="0" y="998740"/>
                </a:lnTo>
                <a:lnTo>
                  <a:pt x="1001431" y="998740"/>
                </a:lnTo>
                <a:lnTo>
                  <a:pt x="1001431" y="0"/>
                </a:lnTo>
                <a:close/>
              </a:path>
            </a:pathLst>
          </a:custGeom>
          <a:blipFill>
            <a:blip r:embed="rId3"/>
            <a:stretch>
              <a:fillRect l="-38049" t="0" r="-153860" b="-15610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950865" y="1765549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414566" y="8200328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950865" y="9258300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0309" t="-181861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836281" y="5991907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059630" y="102870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679254" y="841908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309876" y="557781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2" y="0"/>
                </a:lnTo>
                <a:lnTo>
                  <a:pt x="1159982" y="407048"/>
                </a:lnTo>
                <a:lnTo>
                  <a:pt x="0" y="40704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0">
            <a:off x="16679309" y="705643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2" y="0"/>
                </a:moveTo>
                <a:lnTo>
                  <a:pt x="0" y="0"/>
                </a:lnTo>
                <a:lnTo>
                  <a:pt x="0" y="407048"/>
                </a:lnTo>
                <a:lnTo>
                  <a:pt x="1159982" y="407048"/>
                </a:lnTo>
                <a:lnTo>
                  <a:pt x="1159982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899588" y="3731652"/>
            <a:ext cx="129112" cy="129112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899588" y="9129188"/>
            <a:ext cx="129112" cy="129112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7259300" y="3391280"/>
            <a:ext cx="129112" cy="12911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3563883" y="9000076"/>
            <a:ext cx="129112" cy="129112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850106" y="312930"/>
            <a:ext cx="2150854" cy="1434441"/>
          </a:xfrm>
          <a:custGeom>
            <a:avLst/>
            <a:gdLst/>
            <a:ahLst/>
            <a:cxnLst/>
            <a:rect r="r" b="b" t="t" l="l"/>
            <a:pathLst>
              <a:path h="1434441" w="2150854">
                <a:moveTo>
                  <a:pt x="0" y="0"/>
                </a:moveTo>
                <a:lnTo>
                  <a:pt x="2150854" y="0"/>
                </a:lnTo>
                <a:lnTo>
                  <a:pt x="2150854" y="1434441"/>
                </a:lnTo>
                <a:lnTo>
                  <a:pt x="0" y="143444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47824" r="-451533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8620168" y="8544712"/>
            <a:ext cx="1047665" cy="1298064"/>
          </a:xfrm>
          <a:custGeom>
            <a:avLst/>
            <a:gdLst/>
            <a:ahLst/>
            <a:cxnLst/>
            <a:rect r="r" b="b" t="t" l="l"/>
            <a:pathLst>
              <a:path h="1298064" w="1047665">
                <a:moveTo>
                  <a:pt x="0" y="0"/>
                </a:moveTo>
                <a:lnTo>
                  <a:pt x="1047664" y="0"/>
                </a:lnTo>
                <a:lnTo>
                  <a:pt x="1047664" y="1298064"/>
                </a:lnTo>
                <a:lnTo>
                  <a:pt x="0" y="129806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139635" t="-43746" r="0" b="-65109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0753682" y="2216141"/>
            <a:ext cx="8136833" cy="8070859"/>
          </a:xfrm>
          <a:custGeom>
            <a:avLst/>
            <a:gdLst/>
            <a:ahLst/>
            <a:cxnLst/>
            <a:rect r="r" b="b" t="t" l="l"/>
            <a:pathLst>
              <a:path h="8070859" w="8136833">
                <a:moveTo>
                  <a:pt x="0" y="0"/>
                </a:moveTo>
                <a:lnTo>
                  <a:pt x="8136834" y="0"/>
                </a:lnTo>
                <a:lnTo>
                  <a:pt x="8136834" y="8070859"/>
                </a:lnTo>
                <a:lnTo>
                  <a:pt x="0" y="807085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-1271776" y="5405392"/>
            <a:ext cx="11673191" cy="8229600"/>
          </a:xfrm>
          <a:custGeom>
            <a:avLst/>
            <a:gdLst/>
            <a:ahLst/>
            <a:cxnLst/>
            <a:rect r="r" b="b" t="t" l="l"/>
            <a:pathLst>
              <a:path h="8229600" w="11673191">
                <a:moveTo>
                  <a:pt x="0" y="0"/>
                </a:moveTo>
                <a:lnTo>
                  <a:pt x="11673192" y="0"/>
                </a:lnTo>
                <a:lnTo>
                  <a:pt x="1167319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5633654" y="1385568"/>
            <a:ext cx="9940729" cy="597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4842"/>
              </a:lnSpc>
              <a:spcBef>
                <a:spcPct val="0"/>
              </a:spcBef>
            </a:pPr>
            <a:r>
              <a:rPr lang="en-US" sz="3458">
                <a:solidFill>
                  <a:srgbClr val="FFFFFF"/>
                </a:solidFill>
                <a:latin typeface="Coming Soon"/>
                <a:ea typeface="Coming Soon"/>
                <a:cs typeface="Coming Soon"/>
                <a:sym typeface="Coming Soon"/>
              </a:rPr>
              <a:t>Завдання 3: Розрахунок їжі для екіпажу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850106" y="2139749"/>
            <a:ext cx="9185286" cy="27231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5"/>
              </a:lnSpc>
              <a:spcBef>
                <a:spcPct val="0"/>
              </a:spcBef>
            </a:pPr>
            <a:r>
              <a:rPr lang="en-US" sz="4236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У</a:t>
            </a:r>
            <a:r>
              <a:rPr lang="en-US" sz="4236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 запасі колоністів було 34.5 кг їжі, </a:t>
            </a:r>
          </a:p>
          <a:p>
            <a:pPr algn="ctr">
              <a:lnSpc>
                <a:spcPts val="5465"/>
              </a:lnSpc>
              <a:spcBef>
                <a:spcPct val="0"/>
              </a:spcBef>
            </a:pPr>
            <a:r>
              <a:rPr lang="en-US" sz="4236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але вони вже витратили 16.75 кг.</a:t>
            </a:r>
          </a:p>
          <a:p>
            <a:pPr algn="ctr">
              <a:lnSpc>
                <a:spcPts val="5465"/>
              </a:lnSpc>
              <a:spcBef>
                <a:spcPct val="0"/>
              </a:spcBef>
            </a:pPr>
            <a:r>
              <a:rPr lang="en-US" sz="4236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Питання: Скільки їжі залишилося?</a:t>
            </a:r>
          </a:p>
          <a:p>
            <a:pPr algn="ctr">
              <a:lnSpc>
                <a:spcPts val="5465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630262" y="4099072"/>
            <a:ext cx="9352767" cy="8229600"/>
          </a:xfrm>
          <a:custGeom>
            <a:avLst/>
            <a:gdLst/>
            <a:ahLst/>
            <a:cxnLst/>
            <a:rect r="r" b="b" t="t" l="l"/>
            <a:pathLst>
              <a:path h="8229600" w="9352767">
                <a:moveTo>
                  <a:pt x="0" y="0"/>
                </a:moveTo>
                <a:lnTo>
                  <a:pt x="9352767" y="0"/>
                </a:lnTo>
                <a:lnTo>
                  <a:pt x="935276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-1695029" y="4099072"/>
            <a:ext cx="9352767" cy="8229600"/>
          </a:xfrm>
          <a:custGeom>
            <a:avLst/>
            <a:gdLst/>
            <a:ahLst/>
            <a:cxnLst/>
            <a:rect r="r" b="b" t="t" l="l"/>
            <a:pathLst>
              <a:path h="8229600" w="9352767">
                <a:moveTo>
                  <a:pt x="9352767" y="0"/>
                </a:moveTo>
                <a:lnTo>
                  <a:pt x="0" y="0"/>
                </a:lnTo>
                <a:lnTo>
                  <a:pt x="0" y="8229600"/>
                </a:lnTo>
                <a:lnTo>
                  <a:pt x="9352767" y="8229600"/>
                </a:lnTo>
                <a:lnTo>
                  <a:pt x="9352767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634159" y="874822"/>
            <a:ext cx="4434050" cy="4434050"/>
          </a:xfrm>
          <a:custGeom>
            <a:avLst/>
            <a:gdLst/>
            <a:ahLst/>
            <a:cxnLst/>
            <a:rect r="r" b="b" t="t" l="l"/>
            <a:pathLst>
              <a:path h="4434050" w="4434050">
                <a:moveTo>
                  <a:pt x="0" y="0"/>
                </a:moveTo>
                <a:lnTo>
                  <a:pt x="4434050" y="0"/>
                </a:lnTo>
                <a:lnTo>
                  <a:pt x="4434050" y="4434049"/>
                </a:lnTo>
                <a:lnTo>
                  <a:pt x="0" y="443404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9635" y="745709"/>
            <a:ext cx="4434050" cy="4434050"/>
          </a:xfrm>
          <a:custGeom>
            <a:avLst/>
            <a:gdLst/>
            <a:ahLst/>
            <a:cxnLst/>
            <a:rect r="r" b="b" t="t" l="l"/>
            <a:pathLst>
              <a:path h="4434050" w="4434050">
                <a:moveTo>
                  <a:pt x="0" y="0"/>
                </a:moveTo>
                <a:lnTo>
                  <a:pt x="4434050" y="0"/>
                </a:lnTo>
                <a:lnTo>
                  <a:pt x="4434050" y="4434050"/>
                </a:lnTo>
                <a:lnTo>
                  <a:pt x="0" y="44340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140936" y="5996847"/>
            <a:ext cx="4434050" cy="4434050"/>
          </a:xfrm>
          <a:custGeom>
            <a:avLst/>
            <a:gdLst/>
            <a:ahLst/>
            <a:cxnLst/>
            <a:rect r="r" b="b" t="t" l="l"/>
            <a:pathLst>
              <a:path h="4434050" w="4434050">
                <a:moveTo>
                  <a:pt x="0" y="0"/>
                </a:moveTo>
                <a:lnTo>
                  <a:pt x="4434050" y="0"/>
                </a:lnTo>
                <a:lnTo>
                  <a:pt x="4434050" y="4434050"/>
                </a:lnTo>
                <a:lnTo>
                  <a:pt x="0" y="44340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634159" y="4824250"/>
            <a:ext cx="4434050" cy="4434050"/>
          </a:xfrm>
          <a:custGeom>
            <a:avLst/>
            <a:gdLst/>
            <a:ahLst/>
            <a:cxnLst/>
            <a:rect r="r" b="b" t="t" l="l"/>
            <a:pathLst>
              <a:path h="4434050" w="4434050">
                <a:moveTo>
                  <a:pt x="0" y="0"/>
                </a:moveTo>
                <a:lnTo>
                  <a:pt x="4434050" y="0"/>
                </a:lnTo>
                <a:lnTo>
                  <a:pt x="4434050" y="4434050"/>
                </a:lnTo>
                <a:lnTo>
                  <a:pt x="0" y="44340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11880" y="451401"/>
            <a:ext cx="4294125" cy="4304887"/>
          </a:xfrm>
          <a:custGeom>
            <a:avLst/>
            <a:gdLst/>
            <a:ahLst/>
            <a:cxnLst/>
            <a:rect r="r" b="b" t="t" l="l"/>
            <a:pathLst>
              <a:path h="4304887" w="4294125">
                <a:moveTo>
                  <a:pt x="0" y="0"/>
                </a:moveTo>
                <a:lnTo>
                  <a:pt x="4294125" y="0"/>
                </a:lnTo>
                <a:lnTo>
                  <a:pt x="4294125" y="4304887"/>
                </a:lnTo>
                <a:lnTo>
                  <a:pt x="0" y="43048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64144" y="5308871"/>
            <a:ext cx="4745543" cy="4757437"/>
          </a:xfrm>
          <a:custGeom>
            <a:avLst/>
            <a:gdLst/>
            <a:ahLst/>
            <a:cxnLst/>
            <a:rect r="r" b="b" t="t" l="l"/>
            <a:pathLst>
              <a:path h="4757437" w="4745543">
                <a:moveTo>
                  <a:pt x="0" y="0"/>
                </a:moveTo>
                <a:lnTo>
                  <a:pt x="4745543" y="0"/>
                </a:lnTo>
                <a:lnTo>
                  <a:pt x="4745543" y="4757437"/>
                </a:lnTo>
                <a:lnTo>
                  <a:pt x="0" y="47574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456896" y="5143500"/>
            <a:ext cx="4481250" cy="4492482"/>
          </a:xfrm>
          <a:custGeom>
            <a:avLst/>
            <a:gdLst/>
            <a:ahLst/>
            <a:cxnLst/>
            <a:rect r="r" b="b" t="t" l="l"/>
            <a:pathLst>
              <a:path h="4492482" w="4481250">
                <a:moveTo>
                  <a:pt x="0" y="0"/>
                </a:moveTo>
                <a:lnTo>
                  <a:pt x="4481250" y="0"/>
                </a:lnTo>
                <a:lnTo>
                  <a:pt x="4481250" y="4492482"/>
                </a:lnTo>
                <a:lnTo>
                  <a:pt x="0" y="44924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4153902" y="8376825"/>
            <a:ext cx="9980197" cy="10168230"/>
          </a:xfrm>
          <a:custGeom>
            <a:avLst/>
            <a:gdLst/>
            <a:ahLst/>
            <a:cxnLst/>
            <a:rect r="r" b="b" t="t" l="l"/>
            <a:pathLst>
              <a:path h="10168230" w="9980197">
                <a:moveTo>
                  <a:pt x="0" y="0"/>
                </a:moveTo>
                <a:lnTo>
                  <a:pt x="9980196" y="0"/>
                </a:lnTo>
                <a:lnTo>
                  <a:pt x="9980196" y="10168229"/>
                </a:lnTo>
                <a:lnTo>
                  <a:pt x="0" y="10168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129483" y="7041275"/>
            <a:ext cx="2394688" cy="4295404"/>
          </a:xfrm>
          <a:custGeom>
            <a:avLst/>
            <a:gdLst/>
            <a:ahLst/>
            <a:cxnLst/>
            <a:rect r="r" b="b" t="t" l="l"/>
            <a:pathLst>
              <a:path h="4295404" w="2394688">
                <a:moveTo>
                  <a:pt x="0" y="0"/>
                </a:moveTo>
                <a:lnTo>
                  <a:pt x="2394688" y="0"/>
                </a:lnTo>
                <a:lnTo>
                  <a:pt x="2394688" y="4295404"/>
                </a:lnTo>
                <a:lnTo>
                  <a:pt x="0" y="429540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521083" y="7690088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00309" t="-181861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929933" y="2481509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00309" t="-181861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823497" y="1237218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1612723" y="7499900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7222856" y="2743401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899588" y="4225240"/>
            <a:ext cx="129112" cy="129112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2112344" y="745709"/>
            <a:ext cx="129112" cy="129112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6640147" y="2678845"/>
            <a:ext cx="129112" cy="129112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6511464" y="5014388"/>
            <a:ext cx="129112" cy="129112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30" id="30"/>
          <p:cNvSpPr/>
          <p:nvPr/>
        </p:nvSpPr>
        <p:spPr>
          <a:xfrm flipH="true" flipV="false" rot="0">
            <a:off x="611880" y="559391"/>
            <a:ext cx="833640" cy="831400"/>
          </a:xfrm>
          <a:custGeom>
            <a:avLst/>
            <a:gdLst/>
            <a:ahLst/>
            <a:cxnLst/>
            <a:rect r="r" b="b" t="t" l="l"/>
            <a:pathLst>
              <a:path h="831400" w="833640">
                <a:moveTo>
                  <a:pt x="833640" y="0"/>
                </a:moveTo>
                <a:lnTo>
                  <a:pt x="0" y="0"/>
                </a:lnTo>
                <a:lnTo>
                  <a:pt x="0" y="831400"/>
                </a:lnTo>
                <a:lnTo>
                  <a:pt x="833640" y="831400"/>
                </a:lnTo>
                <a:lnTo>
                  <a:pt x="833640" y="0"/>
                </a:lnTo>
                <a:close/>
              </a:path>
            </a:pathLst>
          </a:custGeom>
          <a:blipFill>
            <a:blip r:embed="rId11"/>
            <a:stretch>
              <a:fillRect l="-38049" t="0" r="-153860" b="-156109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6806036" y="745709"/>
            <a:ext cx="833640" cy="831400"/>
          </a:xfrm>
          <a:custGeom>
            <a:avLst/>
            <a:gdLst/>
            <a:ahLst/>
            <a:cxnLst/>
            <a:rect r="r" b="b" t="t" l="l"/>
            <a:pathLst>
              <a:path h="831400" w="833640">
                <a:moveTo>
                  <a:pt x="0" y="0"/>
                </a:moveTo>
                <a:lnTo>
                  <a:pt x="833640" y="0"/>
                </a:lnTo>
                <a:lnTo>
                  <a:pt x="833640" y="831401"/>
                </a:lnTo>
                <a:lnTo>
                  <a:pt x="0" y="83140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38049" t="0" r="-153860" b="-156109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5208085" y="-513878"/>
            <a:ext cx="7687543" cy="5338128"/>
          </a:xfrm>
          <a:custGeom>
            <a:avLst/>
            <a:gdLst/>
            <a:ahLst/>
            <a:cxnLst/>
            <a:rect r="r" b="b" t="t" l="l"/>
            <a:pathLst>
              <a:path h="5338128" w="7687543">
                <a:moveTo>
                  <a:pt x="0" y="0"/>
                </a:moveTo>
                <a:lnTo>
                  <a:pt x="7687544" y="0"/>
                </a:lnTo>
                <a:lnTo>
                  <a:pt x="7687544" y="5338128"/>
                </a:lnTo>
                <a:lnTo>
                  <a:pt x="0" y="533812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11918101" y="-217863"/>
            <a:ext cx="4961715" cy="4974151"/>
          </a:xfrm>
          <a:custGeom>
            <a:avLst/>
            <a:gdLst/>
            <a:ahLst/>
            <a:cxnLst/>
            <a:rect r="r" b="b" t="t" l="l"/>
            <a:pathLst>
              <a:path h="4974151" w="4961715">
                <a:moveTo>
                  <a:pt x="0" y="0"/>
                </a:moveTo>
                <a:lnTo>
                  <a:pt x="4961715" y="0"/>
                </a:lnTo>
                <a:lnTo>
                  <a:pt x="4961715" y="4974151"/>
                </a:lnTo>
                <a:lnTo>
                  <a:pt x="0" y="49741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234847" y="1242038"/>
            <a:ext cx="3048190" cy="1763255"/>
          </a:xfrm>
          <a:custGeom>
            <a:avLst/>
            <a:gdLst/>
            <a:ahLst/>
            <a:cxnLst/>
            <a:rect r="r" b="b" t="t" l="l"/>
            <a:pathLst>
              <a:path h="1763255" w="3048190">
                <a:moveTo>
                  <a:pt x="0" y="0"/>
                </a:moveTo>
                <a:lnTo>
                  <a:pt x="3048191" y="0"/>
                </a:lnTo>
                <a:lnTo>
                  <a:pt x="3048191" y="1763255"/>
                </a:lnTo>
                <a:lnTo>
                  <a:pt x="0" y="176325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6900" t="-3714" r="-6146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0">
            <a:off x="12618247" y="810265"/>
            <a:ext cx="3810998" cy="2430132"/>
          </a:xfrm>
          <a:custGeom>
            <a:avLst/>
            <a:gdLst/>
            <a:ahLst/>
            <a:cxnLst/>
            <a:rect r="r" b="b" t="t" l="l"/>
            <a:pathLst>
              <a:path h="2430132" w="3810998">
                <a:moveTo>
                  <a:pt x="0" y="0"/>
                </a:moveTo>
                <a:lnTo>
                  <a:pt x="3810998" y="0"/>
                </a:lnTo>
                <a:lnTo>
                  <a:pt x="3810998" y="2430132"/>
                </a:lnTo>
                <a:lnTo>
                  <a:pt x="0" y="243013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10955" t="-5741" r="-11461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0">
            <a:off x="1435081" y="6260506"/>
            <a:ext cx="3716066" cy="2445210"/>
          </a:xfrm>
          <a:custGeom>
            <a:avLst/>
            <a:gdLst/>
            <a:ahLst/>
            <a:cxnLst/>
            <a:rect r="r" b="b" t="t" l="l"/>
            <a:pathLst>
              <a:path h="2445210" w="3716066">
                <a:moveTo>
                  <a:pt x="0" y="0"/>
                </a:moveTo>
                <a:lnTo>
                  <a:pt x="3716066" y="0"/>
                </a:lnTo>
                <a:lnTo>
                  <a:pt x="3716066" y="2445210"/>
                </a:lnTo>
                <a:lnTo>
                  <a:pt x="0" y="244521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-3474" t="-9231" r="-4338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13960901" y="6042380"/>
            <a:ext cx="3298399" cy="1909599"/>
          </a:xfrm>
          <a:custGeom>
            <a:avLst/>
            <a:gdLst/>
            <a:ahLst/>
            <a:cxnLst/>
            <a:rect r="r" b="b" t="t" l="l"/>
            <a:pathLst>
              <a:path h="1909599" w="3298399">
                <a:moveTo>
                  <a:pt x="0" y="0"/>
                </a:moveTo>
                <a:lnTo>
                  <a:pt x="3298399" y="0"/>
                </a:lnTo>
                <a:lnTo>
                  <a:pt x="3298399" y="1909600"/>
                </a:lnTo>
                <a:lnTo>
                  <a:pt x="0" y="190960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38" id="38"/>
          <p:cNvSpPr txBox="true"/>
          <p:nvPr/>
        </p:nvSpPr>
        <p:spPr>
          <a:xfrm rot="0">
            <a:off x="3200971" y="4220604"/>
            <a:ext cx="11701773" cy="4156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06"/>
              </a:lnSpc>
            </a:pPr>
            <a:r>
              <a:rPr lang="en-US" sz="6080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Я ЗНОВУ ПЕРЕРОДИВСЯ</a:t>
            </a:r>
          </a:p>
          <a:p>
            <a:pPr algn="ctr">
              <a:lnSpc>
                <a:spcPts val="6506"/>
              </a:lnSpc>
            </a:pPr>
          </a:p>
          <a:p>
            <a:pPr algn="ctr">
              <a:lnSpc>
                <a:spcPts val="6506"/>
              </a:lnSpc>
            </a:pPr>
            <a:r>
              <a:rPr lang="en-US" sz="6080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ШВИДКІСНИЙ ВИКЛИК "КОСМІЧНА ГОНКА"</a:t>
            </a:r>
          </a:p>
          <a:p>
            <a:pPr algn="ctr">
              <a:lnSpc>
                <a:spcPts val="6506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695029" y="4099072"/>
            <a:ext cx="9352767" cy="8229600"/>
          </a:xfrm>
          <a:custGeom>
            <a:avLst/>
            <a:gdLst/>
            <a:ahLst/>
            <a:cxnLst/>
            <a:rect r="r" b="b" t="t" l="l"/>
            <a:pathLst>
              <a:path h="8229600" w="9352767">
                <a:moveTo>
                  <a:pt x="9352767" y="0"/>
                </a:moveTo>
                <a:lnTo>
                  <a:pt x="0" y="0"/>
                </a:lnTo>
                <a:lnTo>
                  <a:pt x="0" y="8229600"/>
                </a:lnTo>
                <a:lnTo>
                  <a:pt x="9352767" y="8229600"/>
                </a:lnTo>
                <a:lnTo>
                  <a:pt x="9352767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874822"/>
            <a:ext cx="4434050" cy="4434050"/>
          </a:xfrm>
          <a:custGeom>
            <a:avLst/>
            <a:gdLst/>
            <a:ahLst/>
            <a:cxnLst/>
            <a:rect r="r" b="b" t="t" l="l"/>
            <a:pathLst>
              <a:path h="4434050" w="4434050">
                <a:moveTo>
                  <a:pt x="0" y="0"/>
                </a:moveTo>
                <a:lnTo>
                  <a:pt x="4434050" y="0"/>
                </a:lnTo>
                <a:lnTo>
                  <a:pt x="4434050" y="4434049"/>
                </a:lnTo>
                <a:lnTo>
                  <a:pt x="0" y="443404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4824250"/>
            <a:ext cx="4434050" cy="4434050"/>
          </a:xfrm>
          <a:custGeom>
            <a:avLst/>
            <a:gdLst/>
            <a:ahLst/>
            <a:cxnLst/>
            <a:rect r="r" b="b" t="t" l="l"/>
            <a:pathLst>
              <a:path h="4434050" w="4434050">
                <a:moveTo>
                  <a:pt x="0" y="0"/>
                </a:moveTo>
                <a:lnTo>
                  <a:pt x="4434050" y="0"/>
                </a:lnTo>
                <a:lnTo>
                  <a:pt x="4434050" y="4434050"/>
                </a:lnTo>
                <a:lnTo>
                  <a:pt x="0" y="44340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7274609"/>
            <a:ext cx="3320560" cy="3328882"/>
          </a:xfrm>
          <a:custGeom>
            <a:avLst/>
            <a:gdLst/>
            <a:ahLst/>
            <a:cxnLst/>
            <a:rect r="r" b="b" t="t" l="l"/>
            <a:pathLst>
              <a:path h="3328882" w="3320560">
                <a:moveTo>
                  <a:pt x="0" y="0"/>
                </a:moveTo>
                <a:lnTo>
                  <a:pt x="3320560" y="0"/>
                </a:lnTo>
                <a:lnTo>
                  <a:pt x="3320560" y="3328882"/>
                </a:lnTo>
                <a:lnTo>
                  <a:pt x="0" y="33288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153902" y="8376825"/>
            <a:ext cx="9980197" cy="10168230"/>
          </a:xfrm>
          <a:custGeom>
            <a:avLst/>
            <a:gdLst/>
            <a:ahLst/>
            <a:cxnLst/>
            <a:rect r="r" b="b" t="t" l="l"/>
            <a:pathLst>
              <a:path h="10168230" w="9980197">
                <a:moveTo>
                  <a:pt x="0" y="0"/>
                </a:moveTo>
                <a:lnTo>
                  <a:pt x="9980196" y="0"/>
                </a:lnTo>
                <a:lnTo>
                  <a:pt x="9980196" y="10168229"/>
                </a:lnTo>
                <a:lnTo>
                  <a:pt x="0" y="101682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019728" y="7041275"/>
            <a:ext cx="2479145" cy="3795550"/>
          </a:xfrm>
          <a:custGeom>
            <a:avLst/>
            <a:gdLst/>
            <a:ahLst/>
            <a:cxnLst/>
            <a:rect r="r" b="b" t="t" l="l"/>
            <a:pathLst>
              <a:path h="3795550" w="2479145">
                <a:moveTo>
                  <a:pt x="0" y="0"/>
                </a:moveTo>
                <a:lnTo>
                  <a:pt x="2479144" y="0"/>
                </a:lnTo>
                <a:lnTo>
                  <a:pt x="2479144" y="3795550"/>
                </a:lnTo>
                <a:lnTo>
                  <a:pt x="0" y="379555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5521083" y="7110598"/>
            <a:ext cx="2394688" cy="4295404"/>
          </a:xfrm>
          <a:custGeom>
            <a:avLst/>
            <a:gdLst/>
            <a:ahLst/>
            <a:cxnLst/>
            <a:rect r="r" b="b" t="t" l="l"/>
            <a:pathLst>
              <a:path h="4295404" w="2394688">
                <a:moveTo>
                  <a:pt x="0" y="0"/>
                </a:moveTo>
                <a:lnTo>
                  <a:pt x="2394688" y="0"/>
                </a:lnTo>
                <a:lnTo>
                  <a:pt x="2394688" y="4295404"/>
                </a:lnTo>
                <a:lnTo>
                  <a:pt x="0" y="429540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521083" y="7690088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00309" t="-181861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823497" y="1237218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7222856" y="2743401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5" y="0"/>
                </a:lnTo>
                <a:lnTo>
                  <a:pt x="380375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899588" y="4225240"/>
            <a:ext cx="129112" cy="129112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6640147" y="2678845"/>
            <a:ext cx="129112" cy="129112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true" flipV="false" rot="0">
            <a:off x="611880" y="559391"/>
            <a:ext cx="833640" cy="831400"/>
          </a:xfrm>
          <a:custGeom>
            <a:avLst/>
            <a:gdLst/>
            <a:ahLst/>
            <a:cxnLst/>
            <a:rect r="r" b="b" t="t" l="l"/>
            <a:pathLst>
              <a:path h="831400" w="833640">
                <a:moveTo>
                  <a:pt x="833640" y="0"/>
                </a:moveTo>
                <a:lnTo>
                  <a:pt x="0" y="0"/>
                </a:lnTo>
                <a:lnTo>
                  <a:pt x="0" y="831400"/>
                </a:lnTo>
                <a:lnTo>
                  <a:pt x="833640" y="831400"/>
                </a:lnTo>
                <a:lnTo>
                  <a:pt x="833640" y="0"/>
                </a:lnTo>
                <a:close/>
              </a:path>
            </a:pathLst>
          </a:custGeom>
          <a:blipFill>
            <a:blip r:embed="rId12"/>
            <a:stretch>
              <a:fillRect l="-38049" t="0" r="-153860" b="-156109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6806036" y="745709"/>
            <a:ext cx="833640" cy="831400"/>
          </a:xfrm>
          <a:custGeom>
            <a:avLst/>
            <a:gdLst/>
            <a:ahLst/>
            <a:cxnLst/>
            <a:rect r="r" b="b" t="t" l="l"/>
            <a:pathLst>
              <a:path h="831400" w="833640">
                <a:moveTo>
                  <a:pt x="0" y="0"/>
                </a:moveTo>
                <a:lnTo>
                  <a:pt x="833640" y="0"/>
                </a:lnTo>
                <a:lnTo>
                  <a:pt x="833640" y="831401"/>
                </a:lnTo>
                <a:lnTo>
                  <a:pt x="0" y="83140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38049" t="0" r="-153860" b="-156109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964144" y="3060590"/>
            <a:ext cx="16926567" cy="4891390"/>
          </a:xfrm>
          <a:custGeom>
            <a:avLst/>
            <a:gdLst/>
            <a:ahLst/>
            <a:cxnLst/>
            <a:rect r="r" b="b" t="t" l="l"/>
            <a:pathLst>
              <a:path h="4891390" w="16926567">
                <a:moveTo>
                  <a:pt x="0" y="0"/>
                </a:moveTo>
                <a:lnTo>
                  <a:pt x="16926567" y="0"/>
                </a:lnTo>
                <a:lnTo>
                  <a:pt x="16926567" y="4891390"/>
                </a:lnTo>
                <a:lnTo>
                  <a:pt x="0" y="489139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-19118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964144" y="840959"/>
            <a:ext cx="16201524" cy="5751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07"/>
              </a:lnSpc>
            </a:pPr>
            <a:r>
              <a:rPr lang="en-US" sz="8418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"ЗНАЙДИ ПОМИЛКУ В РОЗРАХУНКАХ"</a:t>
            </a:r>
          </a:p>
          <a:p>
            <a:pPr algn="ctr">
              <a:lnSpc>
                <a:spcPts val="9007"/>
              </a:lnSpc>
            </a:pPr>
          </a:p>
          <a:p>
            <a:pPr algn="ctr">
              <a:lnSpc>
                <a:spcPts val="9007"/>
              </a:lnSpc>
            </a:pPr>
          </a:p>
          <a:p>
            <a:pPr algn="ctr">
              <a:lnSpc>
                <a:spcPts val="9007"/>
              </a:lnSpc>
            </a:pPr>
          </a:p>
        </p:txBody>
      </p:sp>
      <p:grpSp>
        <p:nvGrpSpPr>
          <p:cNvPr name="Group 22" id="22"/>
          <p:cNvGrpSpPr/>
          <p:nvPr/>
        </p:nvGrpSpPr>
        <p:grpSpPr>
          <a:xfrm rot="0">
            <a:off x="3680460" y="4891088"/>
            <a:ext cx="471488" cy="663893"/>
            <a:chOff x="0" y="0"/>
            <a:chExt cx="628650" cy="88519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39370" y="45720"/>
              <a:ext cx="547370" cy="797560"/>
            </a:xfrm>
            <a:custGeom>
              <a:avLst/>
              <a:gdLst/>
              <a:ahLst/>
              <a:cxnLst/>
              <a:rect r="r" b="b" t="t" l="l"/>
              <a:pathLst>
                <a:path h="797560" w="547370">
                  <a:moveTo>
                    <a:pt x="452120" y="161290"/>
                  </a:moveTo>
                  <a:cubicBezTo>
                    <a:pt x="204470" y="158750"/>
                    <a:pt x="194310" y="179070"/>
                    <a:pt x="182880" y="207010"/>
                  </a:cubicBezTo>
                  <a:cubicBezTo>
                    <a:pt x="162560" y="256540"/>
                    <a:pt x="156210" y="427990"/>
                    <a:pt x="158750" y="427990"/>
                  </a:cubicBezTo>
                  <a:cubicBezTo>
                    <a:pt x="160020" y="427990"/>
                    <a:pt x="168910" y="368300"/>
                    <a:pt x="171450" y="368300"/>
                  </a:cubicBezTo>
                  <a:cubicBezTo>
                    <a:pt x="173990" y="368300"/>
                    <a:pt x="179070" y="393700"/>
                    <a:pt x="173990" y="407670"/>
                  </a:cubicBezTo>
                  <a:cubicBezTo>
                    <a:pt x="168910" y="426720"/>
                    <a:pt x="148590" y="458470"/>
                    <a:pt x="128270" y="467360"/>
                  </a:cubicBezTo>
                  <a:cubicBezTo>
                    <a:pt x="107950" y="477520"/>
                    <a:pt x="71120" y="473710"/>
                    <a:pt x="52070" y="463550"/>
                  </a:cubicBezTo>
                  <a:cubicBezTo>
                    <a:pt x="35560" y="454660"/>
                    <a:pt x="12700" y="431800"/>
                    <a:pt x="16510" y="417830"/>
                  </a:cubicBezTo>
                  <a:cubicBezTo>
                    <a:pt x="22860" y="394970"/>
                    <a:pt x="149860" y="346710"/>
                    <a:pt x="167640" y="359410"/>
                  </a:cubicBezTo>
                  <a:cubicBezTo>
                    <a:pt x="177800" y="367030"/>
                    <a:pt x="172720" y="400050"/>
                    <a:pt x="163830" y="416560"/>
                  </a:cubicBezTo>
                  <a:cubicBezTo>
                    <a:pt x="153670" y="435610"/>
                    <a:pt x="125730" y="458470"/>
                    <a:pt x="104140" y="463550"/>
                  </a:cubicBezTo>
                  <a:cubicBezTo>
                    <a:pt x="86360" y="468630"/>
                    <a:pt x="63500" y="463550"/>
                    <a:pt x="46990" y="453390"/>
                  </a:cubicBezTo>
                  <a:cubicBezTo>
                    <a:pt x="31750" y="444500"/>
                    <a:pt x="7620" y="421640"/>
                    <a:pt x="11430" y="408940"/>
                  </a:cubicBezTo>
                  <a:cubicBezTo>
                    <a:pt x="19050" y="384810"/>
                    <a:pt x="158750" y="340360"/>
                    <a:pt x="177800" y="355600"/>
                  </a:cubicBezTo>
                  <a:cubicBezTo>
                    <a:pt x="189230" y="363220"/>
                    <a:pt x="180340" y="397510"/>
                    <a:pt x="175260" y="412750"/>
                  </a:cubicBezTo>
                  <a:cubicBezTo>
                    <a:pt x="170180" y="425450"/>
                    <a:pt x="162560" y="436880"/>
                    <a:pt x="151130" y="444500"/>
                  </a:cubicBezTo>
                  <a:cubicBezTo>
                    <a:pt x="133350" y="454660"/>
                    <a:pt x="97790" y="464820"/>
                    <a:pt x="76200" y="458470"/>
                  </a:cubicBezTo>
                  <a:cubicBezTo>
                    <a:pt x="54610" y="450850"/>
                    <a:pt x="29210" y="426720"/>
                    <a:pt x="21590" y="403860"/>
                  </a:cubicBezTo>
                  <a:cubicBezTo>
                    <a:pt x="15240" y="379730"/>
                    <a:pt x="26670" y="336550"/>
                    <a:pt x="41910" y="312420"/>
                  </a:cubicBezTo>
                  <a:cubicBezTo>
                    <a:pt x="57150" y="289560"/>
                    <a:pt x="82550" y="269240"/>
                    <a:pt x="111760" y="260350"/>
                  </a:cubicBezTo>
                  <a:cubicBezTo>
                    <a:pt x="146050" y="248920"/>
                    <a:pt x="195580" y="255270"/>
                    <a:pt x="241300" y="267970"/>
                  </a:cubicBezTo>
                  <a:cubicBezTo>
                    <a:pt x="297180" y="283210"/>
                    <a:pt x="372110" y="327660"/>
                    <a:pt x="419100" y="359410"/>
                  </a:cubicBezTo>
                  <a:cubicBezTo>
                    <a:pt x="454660" y="384810"/>
                    <a:pt x="483870" y="408940"/>
                    <a:pt x="502920" y="436880"/>
                  </a:cubicBezTo>
                  <a:cubicBezTo>
                    <a:pt x="519430" y="462280"/>
                    <a:pt x="528320" y="488950"/>
                    <a:pt x="534670" y="518160"/>
                  </a:cubicBezTo>
                  <a:cubicBezTo>
                    <a:pt x="541020" y="553720"/>
                    <a:pt x="547370" y="596900"/>
                    <a:pt x="538480" y="633730"/>
                  </a:cubicBezTo>
                  <a:cubicBezTo>
                    <a:pt x="528320" y="670560"/>
                    <a:pt x="499110" y="711200"/>
                    <a:pt x="472440" y="736600"/>
                  </a:cubicBezTo>
                  <a:cubicBezTo>
                    <a:pt x="449580" y="759460"/>
                    <a:pt x="426720" y="774700"/>
                    <a:pt x="393700" y="783590"/>
                  </a:cubicBezTo>
                  <a:cubicBezTo>
                    <a:pt x="345440" y="797560"/>
                    <a:pt x="260350" y="795020"/>
                    <a:pt x="204470" y="786130"/>
                  </a:cubicBezTo>
                  <a:cubicBezTo>
                    <a:pt x="157480" y="777240"/>
                    <a:pt x="107950" y="772160"/>
                    <a:pt x="77470" y="740410"/>
                  </a:cubicBezTo>
                  <a:cubicBezTo>
                    <a:pt x="40640" y="704850"/>
                    <a:pt x="0" y="605790"/>
                    <a:pt x="13970" y="570230"/>
                  </a:cubicBezTo>
                  <a:cubicBezTo>
                    <a:pt x="24130" y="546100"/>
                    <a:pt x="66040" y="528320"/>
                    <a:pt x="95250" y="530860"/>
                  </a:cubicBezTo>
                  <a:cubicBezTo>
                    <a:pt x="129540" y="533400"/>
                    <a:pt x="184150" y="572770"/>
                    <a:pt x="203200" y="607060"/>
                  </a:cubicBezTo>
                  <a:cubicBezTo>
                    <a:pt x="222250" y="637540"/>
                    <a:pt x="222250" y="692150"/>
                    <a:pt x="214630" y="721360"/>
                  </a:cubicBezTo>
                  <a:cubicBezTo>
                    <a:pt x="209550" y="741680"/>
                    <a:pt x="198120" y="758190"/>
                    <a:pt x="184150" y="768350"/>
                  </a:cubicBezTo>
                  <a:cubicBezTo>
                    <a:pt x="170180" y="779780"/>
                    <a:pt x="148590" y="787400"/>
                    <a:pt x="130810" y="787400"/>
                  </a:cubicBezTo>
                  <a:cubicBezTo>
                    <a:pt x="113030" y="788670"/>
                    <a:pt x="91440" y="781050"/>
                    <a:pt x="77470" y="770890"/>
                  </a:cubicBezTo>
                  <a:cubicBezTo>
                    <a:pt x="62230" y="760730"/>
                    <a:pt x="48260" y="742950"/>
                    <a:pt x="44450" y="723900"/>
                  </a:cubicBezTo>
                  <a:cubicBezTo>
                    <a:pt x="39370" y="702310"/>
                    <a:pt x="45720" y="661670"/>
                    <a:pt x="60960" y="642620"/>
                  </a:cubicBezTo>
                  <a:cubicBezTo>
                    <a:pt x="76200" y="623570"/>
                    <a:pt x="114300" y="610870"/>
                    <a:pt x="137160" y="610870"/>
                  </a:cubicBezTo>
                  <a:cubicBezTo>
                    <a:pt x="156210" y="610870"/>
                    <a:pt x="176530" y="622300"/>
                    <a:pt x="189230" y="633730"/>
                  </a:cubicBezTo>
                  <a:cubicBezTo>
                    <a:pt x="201930" y="646430"/>
                    <a:pt x="213360" y="665480"/>
                    <a:pt x="217170" y="683260"/>
                  </a:cubicBezTo>
                  <a:cubicBezTo>
                    <a:pt x="219710" y="701040"/>
                    <a:pt x="215900" y="723900"/>
                    <a:pt x="208280" y="739140"/>
                  </a:cubicBezTo>
                  <a:cubicBezTo>
                    <a:pt x="200660" y="755650"/>
                    <a:pt x="184150" y="770890"/>
                    <a:pt x="167640" y="778510"/>
                  </a:cubicBezTo>
                  <a:cubicBezTo>
                    <a:pt x="152400" y="787400"/>
                    <a:pt x="129540" y="789940"/>
                    <a:pt x="111760" y="786130"/>
                  </a:cubicBezTo>
                  <a:cubicBezTo>
                    <a:pt x="93980" y="782320"/>
                    <a:pt x="73660" y="773430"/>
                    <a:pt x="62230" y="758190"/>
                  </a:cubicBezTo>
                  <a:cubicBezTo>
                    <a:pt x="49530" y="740410"/>
                    <a:pt x="33020" y="694690"/>
                    <a:pt x="43180" y="680720"/>
                  </a:cubicBezTo>
                  <a:cubicBezTo>
                    <a:pt x="53340" y="666750"/>
                    <a:pt x="114300" y="694690"/>
                    <a:pt x="129540" y="679450"/>
                  </a:cubicBezTo>
                  <a:cubicBezTo>
                    <a:pt x="144780" y="661670"/>
                    <a:pt x="105410" y="576580"/>
                    <a:pt x="120650" y="566420"/>
                  </a:cubicBezTo>
                  <a:cubicBezTo>
                    <a:pt x="135890" y="556260"/>
                    <a:pt x="177800" y="605790"/>
                    <a:pt x="215900" y="613410"/>
                  </a:cubicBezTo>
                  <a:cubicBezTo>
                    <a:pt x="264160" y="622300"/>
                    <a:pt x="377190" y="624840"/>
                    <a:pt x="389890" y="599440"/>
                  </a:cubicBezTo>
                  <a:cubicBezTo>
                    <a:pt x="400050" y="579120"/>
                    <a:pt x="351790" y="520700"/>
                    <a:pt x="323850" y="495300"/>
                  </a:cubicBezTo>
                  <a:cubicBezTo>
                    <a:pt x="299720" y="473710"/>
                    <a:pt x="267970" y="461010"/>
                    <a:pt x="236220" y="450850"/>
                  </a:cubicBezTo>
                  <a:cubicBezTo>
                    <a:pt x="204470" y="440690"/>
                    <a:pt x="143510" y="450850"/>
                    <a:pt x="135890" y="433070"/>
                  </a:cubicBezTo>
                  <a:cubicBezTo>
                    <a:pt x="128270" y="416560"/>
                    <a:pt x="172720" y="353060"/>
                    <a:pt x="177800" y="355600"/>
                  </a:cubicBezTo>
                  <a:cubicBezTo>
                    <a:pt x="182880" y="356870"/>
                    <a:pt x="182880" y="396240"/>
                    <a:pt x="175260" y="412750"/>
                  </a:cubicBezTo>
                  <a:cubicBezTo>
                    <a:pt x="165100" y="431800"/>
                    <a:pt x="135890" y="454660"/>
                    <a:pt x="115570" y="459740"/>
                  </a:cubicBezTo>
                  <a:cubicBezTo>
                    <a:pt x="96520" y="464820"/>
                    <a:pt x="73660" y="459740"/>
                    <a:pt x="58420" y="449580"/>
                  </a:cubicBezTo>
                  <a:cubicBezTo>
                    <a:pt x="43180" y="440690"/>
                    <a:pt x="17780" y="417830"/>
                    <a:pt x="21590" y="403860"/>
                  </a:cubicBezTo>
                  <a:cubicBezTo>
                    <a:pt x="29210" y="383540"/>
                    <a:pt x="149860" y="345440"/>
                    <a:pt x="167640" y="359410"/>
                  </a:cubicBezTo>
                  <a:cubicBezTo>
                    <a:pt x="177800" y="367030"/>
                    <a:pt x="171450" y="400050"/>
                    <a:pt x="163830" y="416560"/>
                  </a:cubicBezTo>
                  <a:cubicBezTo>
                    <a:pt x="157480" y="433070"/>
                    <a:pt x="140970" y="450850"/>
                    <a:pt x="123190" y="458470"/>
                  </a:cubicBezTo>
                  <a:cubicBezTo>
                    <a:pt x="102870" y="466090"/>
                    <a:pt x="66040" y="463550"/>
                    <a:pt x="46990" y="453390"/>
                  </a:cubicBezTo>
                  <a:cubicBezTo>
                    <a:pt x="30480" y="445770"/>
                    <a:pt x="7620" y="420370"/>
                    <a:pt x="11430" y="408940"/>
                  </a:cubicBezTo>
                  <a:cubicBezTo>
                    <a:pt x="19050" y="387350"/>
                    <a:pt x="153670" y="353060"/>
                    <a:pt x="171450" y="368300"/>
                  </a:cubicBezTo>
                  <a:cubicBezTo>
                    <a:pt x="182880" y="378460"/>
                    <a:pt x="176530" y="410210"/>
                    <a:pt x="168910" y="426720"/>
                  </a:cubicBezTo>
                  <a:cubicBezTo>
                    <a:pt x="161290" y="443230"/>
                    <a:pt x="144780" y="459740"/>
                    <a:pt x="128270" y="467360"/>
                  </a:cubicBezTo>
                  <a:cubicBezTo>
                    <a:pt x="111760" y="474980"/>
                    <a:pt x="87630" y="476250"/>
                    <a:pt x="69850" y="471170"/>
                  </a:cubicBezTo>
                  <a:cubicBezTo>
                    <a:pt x="52070" y="466090"/>
                    <a:pt x="34290" y="454660"/>
                    <a:pt x="24130" y="435610"/>
                  </a:cubicBezTo>
                  <a:cubicBezTo>
                    <a:pt x="8890" y="406400"/>
                    <a:pt x="7620" y="337820"/>
                    <a:pt x="13970" y="297180"/>
                  </a:cubicBezTo>
                  <a:cubicBezTo>
                    <a:pt x="19050" y="264160"/>
                    <a:pt x="41910" y="241300"/>
                    <a:pt x="49530" y="210820"/>
                  </a:cubicBezTo>
                  <a:cubicBezTo>
                    <a:pt x="57150" y="179070"/>
                    <a:pt x="46990" y="140970"/>
                    <a:pt x="58420" y="111760"/>
                  </a:cubicBezTo>
                  <a:cubicBezTo>
                    <a:pt x="69850" y="81280"/>
                    <a:pt x="93980" y="50800"/>
                    <a:pt x="118110" y="33020"/>
                  </a:cubicBezTo>
                  <a:cubicBezTo>
                    <a:pt x="142240" y="16510"/>
                    <a:pt x="175260" y="8890"/>
                    <a:pt x="204470" y="5080"/>
                  </a:cubicBezTo>
                  <a:cubicBezTo>
                    <a:pt x="234950" y="0"/>
                    <a:pt x="262890" y="2540"/>
                    <a:pt x="298450" y="7620"/>
                  </a:cubicBezTo>
                  <a:cubicBezTo>
                    <a:pt x="353060" y="13970"/>
                    <a:pt x="464820" y="30480"/>
                    <a:pt x="494030" y="49530"/>
                  </a:cubicBezTo>
                  <a:cubicBezTo>
                    <a:pt x="505460" y="57150"/>
                    <a:pt x="508000" y="64770"/>
                    <a:pt x="511810" y="74930"/>
                  </a:cubicBezTo>
                  <a:cubicBezTo>
                    <a:pt x="515620" y="87630"/>
                    <a:pt x="515620" y="106680"/>
                    <a:pt x="511810" y="119380"/>
                  </a:cubicBezTo>
                  <a:cubicBezTo>
                    <a:pt x="506730" y="133350"/>
                    <a:pt x="492760" y="147320"/>
                    <a:pt x="481330" y="153670"/>
                  </a:cubicBezTo>
                  <a:cubicBezTo>
                    <a:pt x="472440" y="158750"/>
                    <a:pt x="452120" y="161290"/>
                    <a:pt x="452120" y="16129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4" id="24"/>
          <p:cNvGrpSpPr/>
          <p:nvPr/>
        </p:nvGrpSpPr>
        <p:grpSpPr>
          <a:xfrm rot="0">
            <a:off x="3278505" y="5398770"/>
            <a:ext cx="340042" cy="338138"/>
            <a:chOff x="0" y="0"/>
            <a:chExt cx="453390" cy="45085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49530" y="44450"/>
              <a:ext cx="370840" cy="356870"/>
            </a:xfrm>
            <a:custGeom>
              <a:avLst/>
              <a:gdLst/>
              <a:ahLst/>
              <a:cxnLst/>
              <a:rect r="r" b="b" t="t" l="l"/>
              <a:pathLst>
                <a:path h="356870" w="370840">
                  <a:moveTo>
                    <a:pt x="303530" y="12700"/>
                  </a:moveTo>
                  <a:cubicBezTo>
                    <a:pt x="360680" y="68580"/>
                    <a:pt x="370840" y="119380"/>
                    <a:pt x="353060" y="157480"/>
                  </a:cubicBezTo>
                  <a:cubicBezTo>
                    <a:pt x="323850" y="219710"/>
                    <a:pt x="165100" y="330200"/>
                    <a:pt x="105410" y="349250"/>
                  </a:cubicBezTo>
                  <a:cubicBezTo>
                    <a:pt x="77470" y="356870"/>
                    <a:pt x="53340" y="353060"/>
                    <a:pt x="36830" y="344170"/>
                  </a:cubicBezTo>
                  <a:cubicBezTo>
                    <a:pt x="21590" y="337820"/>
                    <a:pt x="10160" y="323850"/>
                    <a:pt x="6350" y="308610"/>
                  </a:cubicBezTo>
                  <a:cubicBezTo>
                    <a:pt x="0" y="290830"/>
                    <a:pt x="3810" y="256540"/>
                    <a:pt x="13970" y="240030"/>
                  </a:cubicBezTo>
                  <a:cubicBezTo>
                    <a:pt x="21590" y="226060"/>
                    <a:pt x="36830" y="215900"/>
                    <a:pt x="52070" y="212090"/>
                  </a:cubicBezTo>
                  <a:cubicBezTo>
                    <a:pt x="69850" y="207010"/>
                    <a:pt x="104140" y="210820"/>
                    <a:pt x="119380" y="223520"/>
                  </a:cubicBezTo>
                  <a:cubicBezTo>
                    <a:pt x="135890" y="236220"/>
                    <a:pt x="149860" y="265430"/>
                    <a:pt x="148590" y="285750"/>
                  </a:cubicBezTo>
                  <a:cubicBezTo>
                    <a:pt x="147320" y="306070"/>
                    <a:pt x="128270" y="334010"/>
                    <a:pt x="111760" y="345440"/>
                  </a:cubicBezTo>
                  <a:cubicBezTo>
                    <a:pt x="99060" y="354330"/>
                    <a:pt x="81280" y="356870"/>
                    <a:pt x="66040" y="354330"/>
                  </a:cubicBezTo>
                  <a:cubicBezTo>
                    <a:pt x="52070" y="353060"/>
                    <a:pt x="34290" y="345440"/>
                    <a:pt x="24130" y="335280"/>
                  </a:cubicBezTo>
                  <a:cubicBezTo>
                    <a:pt x="12700" y="325120"/>
                    <a:pt x="3810" y="307340"/>
                    <a:pt x="1270" y="293370"/>
                  </a:cubicBezTo>
                  <a:cubicBezTo>
                    <a:pt x="0" y="278130"/>
                    <a:pt x="1270" y="262890"/>
                    <a:pt x="10160" y="246380"/>
                  </a:cubicBezTo>
                  <a:cubicBezTo>
                    <a:pt x="24130" y="220980"/>
                    <a:pt x="68580" y="186690"/>
                    <a:pt x="97790" y="163830"/>
                  </a:cubicBezTo>
                  <a:cubicBezTo>
                    <a:pt x="124460" y="142240"/>
                    <a:pt x="152400" y="116840"/>
                    <a:pt x="180340" y="113030"/>
                  </a:cubicBezTo>
                  <a:cubicBezTo>
                    <a:pt x="207010" y="109220"/>
                    <a:pt x="260350" y="143510"/>
                    <a:pt x="262890" y="138430"/>
                  </a:cubicBezTo>
                  <a:cubicBezTo>
                    <a:pt x="265430" y="134620"/>
                    <a:pt x="220980" y="114300"/>
                    <a:pt x="212090" y="97790"/>
                  </a:cubicBezTo>
                  <a:cubicBezTo>
                    <a:pt x="204470" y="83820"/>
                    <a:pt x="200660" y="66040"/>
                    <a:pt x="205740" y="52070"/>
                  </a:cubicBezTo>
                  <a:cubicBezTo>
                    <a:pt x="209550" y="35560"/>
                    <a:pt x="227330" y="12700"/>
                    <a:pt x="243840" y="6350"/>
                  </a:cubicBezTo>
                  <a:cubicBezTo>
                    <a:pt x="260350" y="0"/>
                    <a:pt x="303530" y="12700"/>
                    <a:pt x="303530" y="1270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6" id="26"/>
          <p:cNvGrpSpPr/>
          <p:nvPr/>
        </p:nvGrpSpPr>
        <p:grpSpPr>
          <a:xfrm rot="0">
            <a:off x="2763202" y="4978718"/>
            <a:ext cx="627698" cy="573405"/>
            <a:chOff x="0" y="0"/>
            <a:chExt cx="836930" cy="76454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46990" y="45720"/>
              <a:ext cx="741680" cy="668020"/>
            </a:xfrm>
            <a:custGeom>
              <a:avLst/>
              <a:gdLst/>
              <a:ahLst/>
              <a:cxnLst/>
              <a:rect r="r" b="b" t="t" l="l"/>
              <a:pathLst>
                <a:path h="668020" w="741680">
                  <a:moveTo>
                    <a:pt x="124460" y="80010"/>
                  </a:moveTo>
                  <a:cubicBezTo>
                    <a:pt x="195580" y="26670"/>
                    <a:pt x="224790" y="10160"/>
                    <a:pt x="255270" y="5080"/>
                  </a:cubicBezTo>
                  <a:cubicBezTo>
                    <a:pt x="289560" y="0"/>
                    <a:pt x="340360" y="0"/>
                    <a:pt x="372110" y="16510"/>
                  </a:cubicBezTo>
                  <a:cubicBezTo>
                    <a:pt x="403860" y="33020"/>
                    <a:pt x="431800" y="71120"/>
                    <a:pt x="444500" y="100330"/>
                  </a:cubicBezTo>
                  <a:cubicBezTo>
                    <a:pt x="455930" y="125730"/>
                    <a:pt x="457200" y="153670"/>
                    <a:pt x="453390" y="180340"/>
                  </a:cubicBezTo>
                  <a:cubicBezTo>
                    <a:pt x="448310" y="208280"/>
                    <a:pt x="429260" y="238760"/>
                    <a:pt x="414020" y="265430"/>
                  </a:cubicBezTo>
                  <a:cubicBezTo>
                    <a:pt x="400050" y="290830"/>
                    <a:pt x="388620" y="314960"/>
                    <a:pt x="365760" y="336550"/>
                  </a:cubicBezTo>
                  <a:cubicBezTo>
                    <a:pt x="336550" y="364490"/>
                    <a:pt x="281940" y="406400"/>
                    <a:pt x="248920" y="414020"/>
                  </a:cubicBezTo>
                  <a:cubicBezTo>
                    <a:pt x="227330" y="417830"/>
                    <a:pt x="208280" y="411480"/>
                    <a:pt x="193040" y="403860"/>
                  </a:cubicBezTo>
                  <a:cubicBezTo>
                    <a:pt x="181610" y="397510"/>
                    <a:pt x="171450" y="389890"/>
                    <a:pt x="166370" y="377190"/>
                  </a:cubicBezTo>
                  <a:cubicBezTo>
                    <a:pt x="157480" y="359410"/>
                    <a:pt x="152400" y="323850"/>
                    <a:pt x="161290" y="303530"/>
                  </a:cubicBezTo>
                  <a:cubicBezTo>
                    <a:pt x="170180" y="283210"/>
                    <a:pt x="214630" y="254000"/>
                    <a:pt x="218440" y="257810"/>
                  </a:cubicBezTo>
                  <a:cubicBezTo>
                    <a:pt x="224790" y="262890"/>
                    <a:pt x="167640" y="369570"/>
                    <a:pt x="161290" y="367030"/>
                  </a:cubicBezTo>
                  <a:cubicBezTo>
                    <a:pt x="156210" y="365760"/>
                    <a:pt x="160020" y="300990"/>
                    <a:pt x="173990" y="274320"/>
                  </a:cubicBezTo>
                  <a:cubicBezTo>
                    <a:pt x="189230" y="247650"/>
                    <a:pt x="222250" y="226060"/>
                    <a:pt x="252730" y="209550"/>
                  </a:cubicBezTo>
                  <a:cubicBezTo>
                    <a:pt x="281940" y="194310"/>
                    <a:pt x="318770" y="182880"/>
                    <a:pt x="351790" y="180340"/>
                  </a:cubicBezTo>
                  <a:cubicBezTo>
                    <a:pt x="386080" y="176530"/>
                    <a:pt x="415290" y="181610"/>
                    <a:pt x="453390" y="190500"/>
                  </a:cubicBezTo>
                  <a:cubicBezTo>
                    <a:pt x="502920" y="204470"/>
                    <a:pt x="580390" y="236220"/>
                    <a:pt x="624840" y="265430"/>
                  </a:cubicBezTo>
                  <a:cubicBezTo>
                    <a:pt x="657860" y="287020"/>
                    <a:pt x="683260" y="307340"/>
                    <a:pt x="702310" y="336550"/>
                  </a:cubicBezTo>
                  <a:cubicBezTo>
                    <a:pt x="721360" y="365760"/>
                    <a:pt x="736600" y="403860"/>
                    <a:pt x="739140" y="440690"/>
                  </a:cubicBezTo>
                  <a:cubicBezTo>
                    <a:pt x="741680" y="480060"/>
                    <a:pt x="735330" y="537210"/>
                    <a:pt x="713740" y="568960"/>
                  </a:cubicBezTo>
                  <a:cubicBezTo>
                    <a:pt x="697230" y="596900"/>
                    <a:pt x="661670" y="610870"/>
                    <a:pt x="633730" y="626110"/>
                  </a:cubicBezTo>
                  <a:cubicBezTo>
                    <a:pt x="607060" y="640080"/>
                    <a:pt x="579120" y="652780"/>
                    <a:pt x="551180" y="659130"/>
                  </a:cubicBezTo>
                  <a:cubicBezTo>
                    <a:pt x="523240" y="665480"/>
                    <a:pt x="502920" y="668020"/>
                    <a:pt x="467360" y="668020"/>
                  </a:cubicBezTo>
                  <a:cubicBezTo>
                    <a:pt x="402590" y="666750"/>
                    <a:pt x="262890" y="647700"/>
                    <a:pt x="194310" y="631190"/>
                  </a:cubicBezTo>
                  <a:cubicBezTo>
                    <a:pt x="149860" y="622300"/>
                    <a:pt x="119380" y="615950"/>
                    <a:pt x="88900" y="598170"/>
                  </a:cubicBezTo>
                  <a:cubicBezTo>
                    <a:pt x="57150" y="580390"/>
                    <a:pt x="17780" y="552450"/>
                    <a:pt x="7620" y="525780"/>
                  </a:cubicBezTo>
                  <a:cubicBezTo>
                    <a:pt x="0" y="506730"/>
                    <a:pt x="3810" y="483870"/>
                    <a:pt x="11430" y="466090"/>
                  </a:cubicBezTo>
                  <a:cubicBezTo>
                    <a:pt x="19050" y="449580"/>
                    <a:pt x="36830" y="431800"/>
                    <a:pt x="53340" y="424180"/>
                  </a:cubicBezTo>
                  <a:cubicBezTo>
                    <a:pt x="71120" y="416560"/>
                    <a:pt x="95250" y="415290"/>
                    <a:pt x="113030" y="420370"/>
                  </a:cubicBezTo>
                  <a:cubicBezTo>
                    <a:pt x="130810" y="426720"/>
                    <a:pt x="161290" y="443230"/>
                    <a:pt x="160020" y="457200"/>
                  </a:cubicBezTo>
                  <a:cubicBezTo>
                    <a:pt x="158750" y="481330"/>
                    <a:pt x="43180" y="551180"/>
                    <a:pt x="21590" y="542290"/>
                  </a:cubicBezTo>
                  <a:cubicBezTo>
                    <a:pt x="8890" y="535940"/>
                    <a:pt x="8890" y="500380"/>
                    <a:pt x="11430" y="483870"/>
                  </a:cubicBezTo>
                  <a:cubicBezTo>
                    <a:pt x="12700" y="469900"/>
                    <a:pt x="19050" y="457200"/>
                    <a:pt x="27940" y="447040"/>
                  </a:cubicBezTo>
                  <a:cubicBezTo>
                    <a:pt x="35560" y="436880"/>
                    <a:pt x="46990" y="426720"/>
                    <a:pt x="59690" y="421640"/>
                  </a:cubicBezTo>
                  <a:cubicBezTo>
                    <a:pt x="71120" y="416560"/>
                    <a:pt x="86360" y="414020"/>
                    <a:pt x="99060" y="414020"/>
                  </a:cubicBezTo>
                  <a:cubicBezTo>
                    <a:pt x="111760" y="415290"/>
                    <a:pt x="125730" y="419100"/>
                    <a:pt x="137160" y="426720"/>
                  </a:cubicBezTo>
                  <a:cubicBezTo>
                    <a:pt x="148590" y="433070"/>
                    <a:pt x="158750" y="440690"/>
                    <a:pt x="166370" y="454660"/>
                  </a:cubicBezTo>
                  <a:cubicBezTo>
                    <a:pt x="176530" y="477520"/>
                    <a:pt x="187960" y="533400"/>
                    <a:pt x="179070" y="561340"/>
                  </a:cubicBezTo>
                  <a:cubicBezTo>
                    <a:pt x="171450" y="586740"/>
                    <a:pt x="147320" y="612140"/>
                    <a:pt x="124460" y="619760"/>
                  </a:cubicBezTo>
                  <a:cubicBezTo>
                    <a:pt x="102870" y="626110"/>
                    <a:pt x="66040" y="621030"/>
                    <a:pt x="46990" y="607060"/>
                  </a:cubicBezTo>
                  <a:cubicBezTo>
                    <a:pt x="27940" y="593090"/>
                    <a:pt x="12700" y="558800"/>
                    <a:pt x="13970" y="534670"/>
                  </a:cubicBezTo>
                  <a:cubicBezTo>
                    <a:pt x="15240" y="511810"/>
                    <a:pt x="36830" y="480060"/>
                    <a:pt x="54610" y="467360"/>
                  </a:cubicBezTo>
                  <a:cubicBezTo>
                    <a:pt x="68580" y="457200"/>
                    <a:pt x="90170" y="453390"/>
                    <a:pt x="106680" y="455930"/>
                  </a:cubicBezTo>
                  <a:cubicBezTo>
                    <a:pt x="123190" y="457200"/>
                    <a:pt x="143510" y="464820"/>
                    <a:pt x="154940" y="477520"/>
                  </a:cubicBezTo>
                  <a:cubicBezTo>
                    <a:pt x="170180" y="494030"/>
                    <a:pt x="182880" y="530860"/>
                    <a:pt x="181610" y="552450"/>
                  </a:cubicBezTo>
                  <a:cubicBezTo>
                    <a:pt x="179070" y="570230"/>
                    <a:pt x="167640" y="589280"/>
                    <a:pt x="156210" y="600710"/>
                  </a:cubicBezTo>
                  <a:cubicBezTo>
                    <a:pt x="143510" y="612140"/>
                    <a:pt x="125730" y="622300"/>
                    <a:pt x="106680" y="623570"/>
                  </a:cubicBezTo>
                  <a:cubicBezTo>
                    <a:pt x="85090" y="623570"/>
                    <a:pt x="49530" y="609600"/>
                    <a:pt x="34290" y="594360"/>
                  </a:cubicBezTo>
                  <a:cubicBezTo>
                    <a:pt x="21590" y="581660"/>
                    <a:pt x="17780" y="562610"/>
                    <a:pt x="13970" y="544830"/>
                  </a:cubicBezTo>
                  <a:cubicBezTo>
                    <a:pt x="10160" y="525780"/>
                    <a:pt x="7620" y="500380"/>
                    <a:pt x="11430" y="483870"/>
                  </a:cubicBezTo>
                  <a:cubicBezTo>
                    <a:pt x="13970" y="468630"/>
                    <a:pt x="17780" y="457200"/>
                    <a:pt x="27940" y="447040"/>
                  </a:cubicBezTo>
                  <a:cubicBezTo>
                    <a:pt x="39370" y="434340"/>
                    <a:pt x="62230" y="420370"/>
                    <a:pt x="78740" y="415290"/>
                  </a:cubicBezTo>
                  <a:cubicBezTo>
                    <a:pt x="92710" y="412750"/>
                    <a:pt x="105410" y="412750"/>
                    <a:pt x="119380" y="417830"/>
                  </a:cubicBezTo>
                  <a:cubicBezTo>
                    <a:pt x="134620" y="424180"/>
                    <a:pt x="166370" y="440690"/>
                    <a:pt x="166370" y="454660"/>
                  </a:cubicBezTo>
                  <a:cubicBezTo>
                    <a:pt x="163830" y="478790"/>
                    <a:pt x="38100" y="553720"/>
                    <a:pt x="16510" y="544830"/>
                  </a:cubicBezTo>
                  <a:cubicBezTo>
                    <a:pt x="5080" y="541020"/>
                    <a:pt x="5080" y="519430"/>
                    <a:pt x="3810" y="506730"/>
                  </a:cubicBezTo>
                  <a:cubicBezTo>
                    <a:pt x="3810" y="492760"/>
                    <a:pt x="6350" y="478790"/>
                    <a:pt x="11430" y="466090"/>
                  </a:cubicBezTo>
                  <a:cubicBezTo>
                    <a:pt x="16510" y="454660"/>
                    <a:pt x="26670" y="443230"/>
                    <a:pt x="36830" y="434340"/>
                  </a:cubicBezTo>
                  <a:cubicBezTo>
                    <a:pt x="46990" y="426720"/>
                    <a:pt x="59690" y="420370"/>
                    <a:pt x="73660" y="417830"/>
                  </a:cubicBezTo>
                  <a:cubicBezTo>
                    <a:pt x="90170" y="416560"/>
                    <a:pt x="116840" y="421640"/>
                    <a:pt x="132080" y="429260"/>
                  </a:cubicBezTo>
                  <a:cubicBezTo>
                    <a:pt x="144780" y="435610"/>
                    <a:pt x="146050" y="449580"/>
                    <a:pt x="160020" y="457200"/>
                  </a:cubicBezTo>
                  <a:cubicBezTo>
                    <a:pt x="187960" y="471170"/>
                    <a:pt x="250190" y="471170"/>
                    <a:pt x="299720" y="477520"/>
                  </a:cubicBezTo>
                  <a:cubicBezTo>
                    <a:pt x="356870" y="483870"/>
                    <a:pt x="433070" y="495300"/>
                    <a:pt x="482600" y="494030"/>
                  </a:cubicBezTo>
                  <a:cubicBezTo>
                    <a:pt x="516890" y="494030"/>
                    <a:pt x="561340" y="497840"/>
                    <a:pt x="570230" y="482600"/>
                  </a:cubicBezTo>
                  <a:cubicBezTo>
                    <a:pt x="577850" y="466090"/>
                    <a:pt x="549910" y="420370"/>
                    <a:pt x="529590" y="400050"/>
                  </a:cubicBezTo>
                  <a:cubicBezTo>
                    <a:pt x="511810" y="381000"/>
                    <a:pt x="483870" y="372110"/>
                    <a:pt x="457200" y="361950"/>
                  </a:cubicBezTo>
                  <a:cubicBezTo>
                    <a:pt x="427990" y="350520"/>
                    <a:pt x="393700" y="335280"/>
                    <a:pt x="363220" y="339090"/>
                  </a:cubicBezTo>
                  <a:cubicBezTo>
                    <a:pt x="332740" y="341630"/>
                    <a:pt x="287020" y="387350"/>
                    <a:pt x="276860" y="378460"/>
                  </a:cubicBezTo>
                  <a:cubicBezTo>
                    <a:pt x="266700" y="369570"/>
                    <a:pt x="300990" y="292100"/>
                    <a:pt x="298450" y="290830"/>
                  </a:cubicBezTo>
                  <a:cubicBezTo>
                    <a:pt x="295910" y="289560"/>
                    <a:pt x="274320" y="401320"/>
                    <a:pt x="248920" y="414020"/>
                  </a:cubicBezTo>
                  <a:cubicBezTo>
                    <a:pt x="229870" y="422910"/>
                    <a:pt x="194310" y="406400"/>
                    <a:pt x="177800" y="392430"/>
                  </a:cubicBezTo>
                  <a:cubicBezTo>
                    <a:pt x="163830" y="379730"/>
                    <a:pt x="156210" y="358140"/>
                    <a:pt x="154940" y="341630"/>
                  </a:cubicBezTo>
                  <a:cubicBezTo>
                    <a:pt x="153670" y="323850"/>
                    <a:pt x="157480" y="307340"/>
                    <a:pt x="170180" y="287020"/>
                  </a:cubicBezTo>
                  <a:cubicBezTo>
                    <a:pt x="195580" y="247650"/>
                    <a:pt x="339090" y="162560"/>
                    <a:pt x="332740" y="144780"/>
                  </a:cubicBezTo>
                  <a:cubicBezTo>
                    <a:pt x="327660" y="134620"/>
                    <a:pt x="275590" y="138430"/>
                    <a:pt x="251460" y="147320"/>
                  </a:cubicBezTo>
                  <a:cubicBezTo>
                    <a:pt x="227330" y="154940"/>
                    <a:pt x="208280" y="182880"/>
                    <a:pt x="187960" y="190500"/>
                  </a:cubicBezTo>
                  <a:cubicBezTo>
                    <a:pt x="171450" y="195580"/>
                    <a:pt x="156210" y="196850"/>
                    <a:pt x="142240" y="191770"/>
                  </a:cubicBezTo>
                  <a:cubicBezTo>
                    <a:pt x="125730" y="185420"/>
                    <a:pt x="106680" y="162560"/>
                    <a:pt x="100330" y="148590"/>
                  </a:cubicBezTo>
                  <a:cubicBezTo>
                    <a:pt x="96520" y="138430"/>
                    <a:pt x="96520" y="128270"/>
                    <a:pt x="99060" y="118110"/>
                  </a:cubicBezTo>
                  <a:cubicBezTo>
                    <a:pt x="102870" y="105410"/>
                    <a:pt x="124460" y="80010"/>
                    <a:pt x="124460" y="8001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8" id="28"/>
          <p:cNvGrpSpPr/>
          <p:nvPr/>
        </p:nvGrpSpPr>
        <p:grpSpPr>
          <a:xfrm rot="0">
            <a:off x="10330815" y="4896803"/>
            <a:ext cx="478155" cy="552450"/>
            <a:chOff x="0" y="0"/>
            <a:chExt cx="637540" cy="7366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46990" y="48260"/>
              <a:ext cx="542290" cy="640080"/>
            </a:xfrm>
            <a:custGeom>
              <a:avLst/>
              <a:gdLst/>
              <a:ahLst/>
              <a:cxnLst/>
              <a:rect r="r" b="b" t="t" l="l"/>
              <a:pathLst>
                <a:path h="640080" w="542290">
                  <a:moveTo>
                    <a:pt x="298450" y="36830"/>
                  </a:moveTo>
                  <a:cubicBezTo>
                    <a:pt x="354330" y="220980"/>
                    <a:pt x="337820" y="293370"/>
                    <a:pt x="316230" y="356870"/>
                  </a:cubicBezTo>
                  <a:cubicBezTo>
                    <a:pt x="292100" y="424180"/>
                    <a:pt x="245110" y="504190"/>
                    <a:pt x="209550" y="552450"/>
                  </a:cubicBezTo>
                  <a:cubicBezTo>
                    <a:pt x="184150" y="586740"/>
                    <a:pt x="161290" y="615950"/>
                    <a:pt x="133350" y="628650"/>
                  </a:cubicBezTo>
                  <a:cubicBezTo>
                    <a:pt x="110490" y="638810"/>
                    <a:pt x="78740" y="640080"/>
                    <a:pt x="58420" y="635000"/>
                  </a:cubicBezTo>
                  <a:cubicBezTo>
                    <a:pt x="40640" y="628650"/>
                    <a:pt x="22860" y="614680"/>
                    <a:pt x="13970" y="599440"/>
                  </a:cubicBezTo>
                  <a:cubicBezTo>
                    <a:pt x="5080" y="584200"/>
                    <a:pt x="0" y="561340"/>
                    <a:pt x="3810" y="543560"/>
                  </a:cubicBezTo>
                  <a:cubicBezTo>
                    <a:pt x="8890" y="523240"/>
                    <a:pt x="22860" y="502920"/>
                    <a:pt x="50800" y="485140"/>
                  </a:cubicBezTo>
                  <a:cubicBezTo>
                    <a:pt x="114300" y="443230"/>
                    <a:pt x="360680" y="388620"/>
                    <a:pt x="440690" y="391160"/>
                  </a:cubicBezTo>
                  <a:cubicBezTo>
                    <a:pt x="476250" y="392430"/>
                    <a:pt x="499110" y="400050"/>
                    <a:pt x="515620" y="415290"/>
                  </a:cubicBezTo>
                  <a:cubicBezTo>
                    <a:pt x="529590" y="426720"/>
                    <a:pt x="537210" y="445770"/>
                    <a:pt x="539750" y="463550"/>
                  </a:cubicBezTo>
                  <a:cubicBezTo>
                    <a:pt x="542290" y="480060"/>
                    <a:pt x="539750" y="501650"/>
                    <a:pt x="529590" y="515620"/>
                  </a:cubicBezTo>
                  <a:cubicBezTo>
                    <a:pt x="516890" y="534670"/>
                    <a:pt x="485140" y="556260"/>
                    <a:pt x="462280" y="558800"/>
                  </a:cubicBezTo>
                  <a:cubicBezTo>
                    <a:pt x="439420" y="560070"/>
                    <a:pt x="403860" y="544830"/>
                    <a:pt x="389890" y="527050"/>
                  </a:cubicBezTo>
                  <a:cubicBezTo>
                    <a:pt x="375920" y="508000"/>
                    <a:pt x="368300" y="471170"/>
                    <a:pt x="375920" y="448310"/>
                  </a:cubicBezTo>
                  <a:cubicBezTo>
                    <a:pt x="382270" y="426720"/>
                    <a:pt x="411480" y="401320"/>
                    <a:pt x="431800" y="393700"/>
                  </a:cubicBezTo>
                  <a:cubicBezTo>
                    <a:pt x="448310" y="386080"/>
                    <a:pt x="469900" y="388620"/>
                    <a:pt x="485140" y="394970"/>
                  </a:cubicBezTo>
                  <a:cubicBezTo>
                    <a:pt x="501650" y="401320"/>
                    <a:pt x="519430" y="412750"/>
                    <a:pt x="527050" y="429260"/>
                  </a:cubicBezTo>
                  <a:cubicBezTo>
                    <a:pt x="537210" y="448310"/>
                    <a:pt x="541020" y="487680"/>
                    <a:pt x="533400" y="508000"/>
                  </a:cubicBezTo>
                  <a:cubicBezTo>
                    <a:pt x="527050" y="524510"/>
                    <a:pt x="519430" y="535940"/>
                    <a:pt x="496570" y="547370"/>
                  </a:cubicBezTo>
                  <a:cubicBezTo>
                    <a:pt x="436880" y="582930"/>
                    <a:pt x="168910" y="636270"/>
                    <a:pt x="96520" y="637540"/>
                  </a:cubicBezTo>
                  <a:cubicBezTo>
                    <a:pt x="69850" y="637540"/>
                    <a:pt x="55880" y="633730"/>
                    <a:pt x="40640" y="626110"/>
                  </a:cubicBezTo>
                  <a:cubicBezTo>
                    <a:pt x="29210" y="619760"/>
                    <a:pt x="20320" y="612140"/>
                    <a:pt x="13970" y="599440"/>
                  </a:cubicBezTo>
                  <a:cubicBezTo>
                    <a:pt x="6350" y="581660"/>
                    <a:pt x="3810" y="543560"/>
                    <a:pt x="10160" y="524510"/>
                  </a:cubicBezTo>
                  <a:cubicBezTo>
                    <a:pt x="13970" y="511810"/>
                    <a:pt x="22860" y="501650"/>
                    <a:pt x="34290" y="495300"/>
                  </a:cubicBezTo>
                  <a:cubicBezTo>
                    <a:pt x="44450" y="487680"/>
                    <a:pt x="60960" y="495300"/>
                    <a:pt x="74930" y="485140"/>
                  </a:cubicBezTo>
                  <a:cubicBezTo>
                    <a:pt x="104140" y="464820"/>
                    <a:pt x="149860" y="382270"/>
                    <a:pt x="170180" y="336550"/>
                  </a:cubicBezTo>
                  <a:cubicBezTo>
                    <a:pt x="185420" y="304800"/>
                    <a:pt x="191770" y="278130"/>
                    <a:pt x="196850" y="246380"/>
                  </a:cubicBezTo>
                  <a:cubicBezTo>
                    <a:pt x="203200" y="214630"/>
                    <a:pt x="212090" y="173990"/>
                    <a:pt x="207010" y="144780"/>
                  </a:cubicBezTo>
                  <a:cubicBezTo>
                    <a:pt x="203200" y="119380"/>
                    <a:pt x="181610" y="100330"/>
                    <a:pt x="179070" y="80010"/>
                  </a:cubicBezTo>
                  <a:cubicBezTo>
                    <a:pt x="176530" y="63500"/>
                    <a:pt x="177800" y="46990"/>
                    <a:pt x="185420" y="34290"/>
                  </a:cubicBezTo>
                  <a:cubicBezTo>
                    <a:pt x="191770" y="22860"/>
                    <a:pt x="207010" y="10160"/>
                    <a:pt x="219710" y="5080"/>
                  </a:cubicBezTo>
                  <a:cubicBezTo>
                    <a:pt x="229870" y="1270"/>
                    <a:pt x="238760" y="0"/>
                    <a:pt x="250190" y="2540"/>
                  </a:cubicBezTo>
                  <a:cubicBezTo>
                    <a:pt x="265430" y="6350"/>
                    <a:pt x="298450" y="36830"/>
                    <a:pt x="298450" y="3683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0" id="30"/>
          <p:cNvGrpSpPr/>
          <p:nvPr/>
        </p:nvGrpSpPr>
        <p:grpSpPr>
          <a:xfrm rot="0">
            <a:off x="10593705" y="4960620"/>
            <a:ext cx="320040" cy="716280"/>
            <a:chOff x="0" y="0"/>
            <a:chExt cx="426720" cy="95504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49530" y="50800"/>
              <a:ext cx="330200" cy="855980"/>
            </a:xfrm>
            <a:custGeom>
              <a:avLst/>
              <a:gdLst/>
              <a:ahLst/>
              <a:cxnLst/>
              <a:rect r="r" b="b" t="t" l="l"/>
              <a:pathLst>
                <a:path h="855980" w="330200">
                  <a:moveTo>
                    <a:pt x="293370" y="80010"/>
                  </a:moveTo>
                  <a:cubicBezTo>
                    <a:pt x="284480" y="156210"/>
                    <a:pt x="309880" y="190500"/>
                    <a:pt x="317500" y="222250"/>
                  </a:cubicBezTo>
                  <a:cubicBezTo>
                    <a:pt x="323850" y="254000"/>
                    <a:pt x="330200" y="276860"/>
                    <a:pt x="325120" y="320040"/>
                  </a:cubicBezTo>
                  <a:cubicBezTo>
                    <a:pt x="314960" y="414020"/>
                    <a:pt x="222250" y="666750"/>
                    <a:pt x="181610" y="754380"/>
                  </a:cubicBezTo>
                  <a:cubicBezTo>
                    <a:pt x="161290" y="795020"/>
                    <a:pt x="147320" y="824230"/>
                    <a:pt x="127000" y="839470"/>
                  </a:cubicBezTo>
                  <a:cubicBezTo>
                    <a:pt x="111760" y="850900"/>
                    <a:pt x="93980" y="855980"/>
                    <a:pt x="77470" y="853440"/>
                  </a:cubicBezTo>
                  <a:cubicBezTo>
                    <a:pt x="57150" y="850900"/>
                    <a:pt x="25400" y="831850"/>
                    <a:pt x="12700" y="815340"/>
                  </a:cubicBezTo>
                  <a:cubicBezTo>
                    <a:pt x="2540" y="801370"/>
                    <a:pt x="0" y="781050"/>
                    <a:pt x="1270" y="765810"/>
                  </a:cubicBezTo>
                  <a:cubicBezTo>
                    <a:pt x="3810" y="749300"/>
                    <a:pt x="11430" y="730250"/>
                    <a:pt x="22860" y="718820"/>
                  </a:cubicBezTo>
                  <a:cubicBezTo>
                    <a:pt x="34290" y="707390"/>
                    <a:pt x="50800" y="695960"/>
                    <a:pt x="68580" y="694690"/>
                  </a:cubicBezTo>
                  <a:cubicBezTo>
                    <a:pt x="88900" y="692150"/>
                    <a:pt x="123190" y="704850"/>
                    <a:pt x="139700" y="717550"/>
                  </a:cubicBezTo>
                  <a:cubicBezTo>
                    <a:pt x="152400" y="728980"/>
                    <a:pt x="158750" y="748030"/>
                    <a:pt x="161290" y="764540"/>
                  </a:cubicBezTo>
                  <a:cubicBezTo>
                    <a:pt x="162560" y="781050"/>
                    <a:pt x="160020" y="800100"/>
                    <a:pt x="149860" y="814070"/>
                  </a:cubicBezTo>
                  <a:cubicBezTo>
                    <a:pt x="138430" y="831850"/>
                    <a:pt x="107950" y="852170"/>
                    <a:pt x="86360" y="853440"/>
                  </a:cubicBezTo>
                  <a:cubicBezTo>
                    <a:pt x="63500" y="854710"/>
                    <a:pt x="31750" y="838200"/>
                    <a:pt x="17780" y="822960"/>
                  </a:cubicBezTo>
                  <a:cubicBezTo>
                    <a:pt x="6350" y="808990"/>
                    <a:pt x="1270" y="797560"/>
                    <a:pt x="1270" y="773430"/>
                  </a:cubicBezTo>
                  <a:cubicBezTo>
                    <a:pt x="2540" y="704850"/>
                    <a:pt x="135890" y="461010"/>
                    <a:pt x="161290" y="370840"/>
                  </a:cubicBezTo>
                  <a:cubicBezTo>
                    <a:pt x="173990" y="327660"/>
                    <a:pt x="179070" y="308610"/>
                    <a:pt x="180340" y="271780"/>
                  </a:cubicBezTo>
                  <a:cubicBezTo>
                    <a:pt x="181610" y="222250"/>
                    <a:pt x="151130" y="143510"/>
                    <a:pt x="156210" y="97790"/>
                  </a:cubicBezTo>
                  <a:cubicBezTo>
                    <a:pt x="158750" y="66040"/>
                    <a:pt x="170180" y="38100"/>
                    <a:pt x="184150" y="21590"/>
                  </a:cubicBezTo>
                  <a:cubicBezTo>
                    <a:pt x="194310" y="8890"/>
                    <a:pt x="209550" y="1270"/>
                    <a:pt x="224790" y="0"/>
                  </a:cubicBezTo>
                  <a:cubicBezTo>
                    <a:pt x="241300" y="0"/>
                    <a:pt x="267970" y="8890"/>
                    <a:pt x="279400" y="21590"/>
                  </a:cubicBezTo>
                  <a:cubicBezTo>
                    <a:pt x="292100" y="35560"/>
                    <a:pt x="293370" y="80010"/>
                    <a:pt x="293370" y="8001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2" id="32"/>
          <p:cNvGrpSpPr/>
          <p:nvPr/>
        </p:nvGrpSpPr>
        <p:grpSpPr>
          <a:xfrm rot="0">
            <a:off x="10019348" y="5416868"/>
            <a:ext cx="328612" cy="337185"/>
            <a:chOff x="0" y="0"/>
            <a:chExt cx="438150" cy="44958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44450" y="44450"/>
              <a:ext cx="345440" cy="354330"/>
            </a:xfrm>
            <a:custGeom>
              <a:avLst/>
              <a:gdLst/>
              <a:ahLst/>
              <a:cxnLst/>
              <a:rect r="r" b="b" t="t" l="l"/>
              <a:pathLst>
                <a:path h="354330" w="345440">
                  <a:moveTo>
                    <a:pt x="236220" y="6350"/>
                  </a:moveTo>
                  <a:cubicBezTo>
                    <a:pt x="309880" y="53340"/>
                    <a:pt x="345440" y="113030"/>
                    <a:pt x="342900" y="148590"/>
                  </a:cubicBezTo>
                  <a:cubicBezTo>
                    <a:pt x="340360" y="179070"/>
                    <a:pt x="314960" y="204470"/>
                    <a:pt x="288290" y="231140"/>
                  </a:cubicBezTo>
                  <a:cubicBezTo>
                    <a:pt x="248920" y="269240"/>
                    <a:pt x="163830" y="327660"/>
                    <a:pt x="116840" y="342900"/>
                  </a:cubicBezTo>
                  <a:cubicBezTo>
                    <a:pt x="90170" y="351790"/>
                    <a:pt x="66040" y="353060"/>
                    <a:pt x="48260" y="346710"/>
                  </a:cubicBezTo>
                  <a:cubicBezTo>
                    <a:pt x="33020" y="341630"/>
                    <a:pt x="19050" y="328930"/>
                    <a:pt x="12700" y="314960"/>
                  </a:cubicBezTo>
                  <a:cubicBezTo>
                    <a:pt x="5080" y="297180"/>
                    <a:pt x="2540" y="262890"/>
                    <a:pt x="12700" y="245110"/>
                  </a:cubicBezTo>
                  <a:cubicBezTo>
                    <a:pt x="21590" y="226060"/>
                    <a:pt x="50800" y="208280"/>
                    <a:pt x="69850" y="204470"/>
                  </a:cubicBezTo>
                  <a:cubicBezTo>
                    <a:pt x="85090" y="201930"/>
                    <a:pt x="102870" y="205740"/>
                    <a:pt x="115570" y="214630"/>
                  </a:cubicBezTo>
                  <a:cubicBezTo>
                    <a:pt x="132080" y="226060"/>
                    <a:pt x="151130" y="254000"/>
                    <a:pt x="152400" y="274320"/>
                  </a:cubicBezTo>
                  <a:cubicBezTo>
                    <a:pt x="153670" y="294640"/>
                    <a:pt x="138430" y="325120"/>
                    <a:pt x="124460" y="337820"/>
                  </a:cubicBezTo>
                  <a:cubicBezTo>
                    <a:pt x="111760" y="349250"/>
                    <a:pt x="93980" y="353060"/>
                    <a:pt x="78740" y="353060"/>
                  </a:cubicBezTo>
                  <a:cubicBezTo>
                    <a:pt x="63500" y="354330"/>
                    <a:pt x="45720" y="347980"/>
                    <a:pt x="34290" y="339090"/>
                  </a:cubicBezTo>
                  <a:cubicBezTo>
                    <a:pt x="21590" y="330200"/>
                    <a:pt x="11430" y="313690"/>
                    <a:pt x="6350" y="299720"/>
                  </a:cubicBezTo>
                  <a:cubicBezTo>
                    <a:pt x="2540" y="285750"/>
                    <a:pt x="0" y="269240"/>
                    <a:pt x="8890" y="251460"/>
                  </a:cubicBezTo>
                  <a:cubicBezTo>
                    <a:pt x="25400" y="219710"/>
                    <a:pt x="104140" y="153670"/>
                    <a:pt x="146050" y="140970"/>
                  </a:cubicBezTo>
                  <a:cubicBezTo>
                    <a:pt x="175260" y="132080"/>
                    <a:pt x="224790" y="152400"/>
                    <a:pt x="226060" y="146050"/>
                  </a:cubicBezTo>
                  <a:cubicBezTo>
                    <a:pt x="227330" y="142240"/>
                    <a:pt x="179070" y="128270"/>
                    <a:pt x="166370" y="113030"/>
                  </a:cubicBezTo>
                  <a:cubicBezTo>
                    <a:pt x="152400" y="97790"/>
                    <a:pt x="142240" y="74930"/>
                    <a:pt x="143510" y="57150"/>
                  </a:cubicBezTo>
                  <a:cubicBezTo>
                    <a:pt x="144780" y="40640"/>
                    <a:pt x="161290" y="16510"/>
                    <a:pt x="176530" y="7620"/>
                  </a:cubicBezTo>
                  <a:cubicBezTo>
                    <a:pt x="191770" y="0"/>
                    <a:pt x="236220" y="6350"/>
                    <a:pt x="236220" y="635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4" id="34"/>
          <p:cNvGrpSpPr/>
          <p:nvPr/>
        </p:nvGrpSpPr>
        <p:grpSpPr>
          <a:xfrm rot="0">
            <a:off x="9703118" y="4883468"/>
            <a:ext cx="357188" cy="749618"/>
            <a:chOff x="0" y="0"/>
            <a:chExt cx="476250" cy="99949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48260" y="48260"/>
              <a:ext cx="382270" cy="902970"/>
            </a:xfrm>
            <a:custGeom>
              <a:avLst/>
              <a:gdLst/>
              <a:ahLst/>
              <a:cxnLst/>
              <a:rect r="r" b="b" t="t" l="l"/>
              <a:pathLst>
                <a:path h="902970" w="382270">
                  <a:moveTo>
                    <a:pt x="33020" y="285750"/>
                  </a:moveTo>
                  <a:cubicBezTo>
                    <a:pt x="196850" y="160020"/>
                    <a:pt x="175260" y="96520"/>
                    <a:pt x="185420" y="64770"/>
                  </a:cubicBezTo>
                  <a:cubicBezTo>
                    <a:pt x="191770" y="44450"/>
                    <a:pt x="199390" y="29210"/>
                    <a:pt x="213360" y="19050"/>
                  </a:cubicBezTo>
                  <a:cubicBezTo>
                    <a:pt x="229870" y="7620"/>
                    <a:pt x="261620" y="0"/>
                    <a:pt x="281940" y="6350"/>
                  </a:cubicBezTo>
                  <a:cubicBezTo>
                    <a:pt x="302260" y="11430"/>
                    <a:pt x="320040" y="29210"/>
                    <a:pt x="331470" y="54610"/>
                  </a:cubicBezTo>
                  <a:cubicBezTo>
                    <a:pt x="354330" y="105410"/>
                    <a:pt x="326390" y="250190"/>
                    <a:pt x="339090" y="317500"/>
                  </a:cubicBezTo>
                  <a:cubicBezTo>
                    <a:pt x="346710" y="361950"/>
                    <a:pt x="373380" y="379730"/>
                    <a:pt x="377190" y="425450"/>
                  </a:cubicBezTo>
                  <a:cubicBezTo>
                    <a:pt x="382270" y="495300"/>
                    <a:pt x="341630" y="638810"/>
                    <a:pt x="322580" y="703580"/>
                  </a:cubicBezTo>
                  <a:cubicBezTo>
                    <a:pt x="312420" y="740410"/>
                    <a:pt x="306070" y="758190"/>
                    <a:pt x="290830" y="786130"/>
                  </a:cubicBezTo>
                  <a:cubicBezTo>
                    <a:pt x="271780" y="820420"/>
                    <a:pt x="237490" y="873760"/>
                    <a:pt x="213360" y="890270"/>
                  </a:cubicBezTo>
                  <a:cubicBezTo>
                    <a:pt x="199390" y="899160"/>
                    <a:pt x="186690" y="900430"/>
                    <a:pt x="172720" y="900430"/>
                  </a:cubicBezTo>
                  <a:cubicBezTo>
                    <a:pt x="160020" y="900430"/>
                    <a:pt x="146050" y="897890"/>
                    <a:pt x="133350" y="890270"/>
                  </a:cubicBezTo>
                  <a:cubicBezTo>
                    <a:pt x="118110" y="881380"/>
                    <a:pt x="100330" y="859790"/>
                    <a:pt x="93980" y="844550"/>
                  </a:cubicBezTo>
                  <a:cubicBezTo>
                    <a:pt x="87630" y="831850"/>
                    <a:pt x="85090" y="817880"/>
                    <a:pt x="88900" y="803910"/>
                  </a:cubicBezTo>
                  <a:cubicBezTo>
                    <a:pt x="93980" y="783590"/>
                    <a:pt x="116840" y="746760"/>
                    <a:pt x="138430" y="736600"/>
                  </a:cubicBezTo>
                  <a:cubicBezTo>
                    <a:pt x="160020" y="726440"/>
                    <a:pt x="198120" y="731520"/>
                    <a:pt x="218440" y="741680"/>
                  </a:cubicBezTo>
                  <a:cubicBezTo>
                    <a:pt x="234950" y="749300"/>
                    <a:pt x="247650" y="767080"/>
                    <a:pt x="254000" y="783590"/>
                  </a:cubicBezTo>
                  <a:cubicBezTo>
                    <a:pt x="260350" y="800100"/>
                    <a:pt x="262890" y="820420"/>
                    <a:pt x="256540" y="838200"/>
                  </a:cubicBezTo>
                  <a:cubicBezTo>
                    <a:pt x="247650" y="858520"/>
                    <a:pt x="222250" y="889000"/>
                    <a:pt x="200660" y="895350"/>
                  </a:cubicBezTo>
                  <a:cubicBezTo>
                    <a:pt x="177800" y="902970"/>
                    <a:pt x="139700" y="896620"/>
                    <a:pt x="120650" y="882650"/>
                  </a:cubicBezTo>
                  <a:cubicBezTo>
                    <a:pt x="102870" y="867410"/>
                    <a:pt x="86360" y="833120"/>
                    <a:pt x="87630" y="808990"/>
                  </a:cubicBezTo>
                  <a:cubicBezTo>
                    <a:pt x="90170" y="784860"/>
                    <a:pt x="110490" y="753110"/>
                    <a:pt x="130810" y="740410"/>
                  </a:cubicBezTo>
                  <a:cubicBezTo>
                    <a:pt x="151130" y="728980"/>
                    <a:pt x="189230" y="726440"/>
                    <a:pt x="210820" y="736600"/>
                  </a:cubicBezTo>
                  <a:cubicBezTo>
                    <a:pt x="231140" y="746760"/>
                    <a:pt x="252730" y="779780"/>
                    <a:pt x="257810" y="801370"/>
                  </a:cubicBezTo>
                  <a:cubicBezTo>
                    <a:pt x="262890" y="819150"/>
                    <a:pt x="247650" y="854710"/>
                    <a:pt x="248920" y="854710"/>
                  </a:cubicBezTo>
                  <a:cubicBezTo>
                    <a:pt x="250190" y="855980"/>
                    <a:pt x="259080" y="825500"/>
                    <a:pt x="259080" y="825500"/>
                  </a:cubicBezTo>
                  <a:cubicBezTo>
                    <a:pt x="257810" y="825500"/>
                    <a:pt x="251460" y="852170"/>
                    <a:pt x="243840" y="863600"/>
                  </a:cubicBezTo>
                  <a:cubicBezTo>
                    <a:pt x="236220" y="873760"/>
                    <a:pt x="224790" y="883920"/>
                    <a:pt x="213360" y="890270"/>
                  </a:cubicBezTo>
                  <a:cubicBezTo>
                    <a:pt x="201930" y="896620"/>
                    <a:pt x="186690" y="900430"/>
                    <a:pt x="172720" y="900430"/>
                  </a:cubicBezTo>
                  <a:cubicBezTo>
                    <a:pt x="160020" y="900430"/>
                    <a:pt x="144780" y="896620"/>
                    <a:pt x="133350" y="890270"/>
                  </a:cubicBezTo>
                  <a:cubicBezTo>
                    <a:pt x="121920" y="883920"/>
                    <a:pt x="110490" y="873760"/>
                    <a:pt x="102870" y="862330"/>
                  </a:cubicBezTo>
                  <a:cubicBezTo>
                    <a:pt x="95250" y="852170"/>
                    <a:pt x="90170" y="835660"/>
                    <a:pt x="88900" y="824230"/>
                  </a:cubicBezTo>
                  <a:cubicBezTo>
                    <a:pt x="87630" y="816610"/>
                    <a:pt x="86360" y="812800"/>
                    <a:pt x="88900" y="803910"/>
                  </a:cubicBezTo>
                  <a:cubicBezTo>
                    <a:pt x="95250" y="784860"/>
                    <a:pt x="129540" y="758190"/>
                    <a:pt x="146050" y="725170"/>
                  </a:cubicBezTo>
                  <a:cubicBezTo>
                    <a:pt x="168910" y="680720"/>
                    <a:pt x="189230" y="614680"/>
                    <a:pt x="198120" y="557530"/>
                  </a:cubicBezTo>
                  <a:cubicBezTo>
                    <a:pt x="207010" y="500380"/>
                    <a:pt x="204470" y="435610"/>
                    <a:pt x="200660" y="382270"/>
                  </a:cubicBezTo>
                  <a:cubicBezTo>
                    <a:pt x="196850" y="337820"/>
                    <a:pt x="184150" y="306070"/>
                    <a:pt x="180340" y="261620"/>
                  </a:cubicBezTo>
                  <a:cubicBezTo>
                    <a:pt x="176530" y="203200"/>
                    <a:pt x="173990" y="106680"/>
                    <a:pt x="185420" y="64770"/>
                  </a:cubicBezTo>
                  <a:cubicBezTo>
                    <a:pt x="191770" y="43180"/>
                    <a:pt x="200660" y="29210"/>
                    <a:pt x="213360" y="19050"/>
                  </a:cubicBezTo>
                  <a:cubicBezTo>
                    <a:pt x="226060" y="8890"/>
                    <a:pt x="248920" y="2540"/>
                    <a:pt x="264160" y="2540"/>
                  </a:cubicBezTo>
                  <a:cubicBezTo>
                    <a:pt x="276860" y="2540"/>
                    <a:pt x="288290" y="6350"/>
                    <a:pt x="298450" y="12700"/>
                  </a:cubicBezTo>
                  <a:cubicBezTo>
                    <a:pt x="311150" y="21590"/>
                    <a:pt x="325120" y="34290"/>
                    <a:pt x="331470" y="54610"/>
                  </a:cubicBezTo>
                  <a:cubicBezTo>
                    <a:pt x="344170" y="92710"/>
                    <a:pt x="345440" y="186690"/>
                    <a:pt x="325120" y="233680"/>
                  </a:cubicBezTo>
                  <a:cubicBezTo>
                    <a:pt x="307340" y="273050"/>
                    <a:pt x="270510" y="299720"/>
                    <a:pt x="233680" y="326390"/>
                  </a:cubicBezTo>
                  <a:cubicBezTo>
                    <a:pt x="191770" y="356870"/>
                    <a:pt x="116840" y="394970"/>
                    <a:pt x="85090" y="402590"/>
                  </a:cubicBezTo>
                  <a:cubicBezTo>
                    <a:pt x="71120" y="406400"/>
                    <a:pt x="64770" y="406400"/>
                    <a:pt x="54610" y="405130"/>
                  </a:cubicBezTo>
                  <a:cubicBezTo>
                    <a:pt x="44450" y="402590"/>
                    <a:pt x="34290" y="398780"/>
                    <a:pt x="26670" y="392430"/>
                  </a:cubicBezTo>
                  <a:cubicBezTo>
                    <a:pt x="16510" y="383540"/>
                    <a:pt x="5080" y="367030"/>
                    <a:pt x="2540" y="353060"/>
                  </a:cubicBezTo>
                  <a:cubicBezTo>
                    <a:pt x="0" y="339090"/>
                    <a:pt x="5080" y="320040"/>
                    <a:pt x="11430" y="307340"/>
                  </a:cubicBezTo>
                  <a:cubicBezTo>
                    <a:pt x="16510" y="298450"/>
                    <a:pt x="33020" y="285750"/>
                    <a:pt x="33020" y="28575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6" id="36"/>
          <p:cNvGrpSpPr/>
          <p:nvPr/>
        </p:nvGrpSpPr>
        <p:grpSpPr>
          <a:xfrm rot="0">
            <a:off x="8912543" y="4852035"/>
            <a:ext cx="429578" cy="760095"/>
            <a:chOff x="0" y="0"/>
            <a:chExt cx="572770" cy="101346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49530" y="45720"/>
              <a:ext cx="477520" cy="918210"/>
            </a:xfrm>
            <a:custGeom>
              <a:avLst/>
              <a:gdLst/>
              <a:ahLst/>
              <a:cxnLst/>
              <a:rect r="r" b="b" t="t" l="l"/>
              <a:pathLst>
                <a:path h="918210" w="477520">
                  <a:moveTo>
                    <a:pt x="41910" y="304800"/>
                  </a:moveTo>
                  <a:cubicBezTo>
                    <a:pt x="199390" y="219710"/>
                    <a:pt x="214630" y="203200"/>
                    <a:pt x="233680" y="182880"/>
                  </a:cubicBezTo>
                  <a:cubicBezTo>
                    <a:pt x="254000" y="162560"/>
                    <a:pt x="279400" y="139700"/>
                    <a:pt x="295910" y="113030"/>
                  </a:cubicBezTo>
                  <a:cubicBezTo>
                    <a:pt x="313690" y="85090"/>
                    <a:pt x="316230" y="35560"/>
                    <a:pt x="339090" y="19050"/>
                  </a:cubicBezTo>
                  <a:cubicBezTo>
                    <a:pt x="356870" y="3810"/>
                    <a:pt x="389890" y="0"/>
                    <a:pt x="408940" y="5080"/>
                  </a:cubicBezTo>
                  <a:cubicBezTo>
                    <a:pt x="426720" y="8890"/>
                    <a:pt x="444500" y="24130"/>
                    <a:pt x="453390" y="38100"/>
                  </a:cubicBezTo>
                  <a:cubicBezTo>
                    <a:pt x="462280" y="53340"/>
                    <a:pt x="472440" y="82550"/>
                    <a:pt x="463550" y="92710"/>
                  </a:cubicBezTo>
                  <a:cubicBezTo>
                    <a:pt x="448310" y="107950"/>
                    <a:pt x="321310" y="88900"/>
                    <a:pt x="311150" y="68580"/>
                  </a:cubicBezTo>
                  <a:cubicBezTo>
                    <a:pt x="306070" y="57150"/>
                    <a:pt x="326390" y="33020"/>
                    <a:pt x="339090" y="21590"/>
                  </a:cubicBezTo>
                  <a:cubicBezTo>
                    <a:pt x="353060" y="11430"/>
                    <a:pt x="374650" y="5080"/>
                    <a:pt x="391160" y="5080"/>
                  </a:cubicBezTo>
                  <a:cubicBezTo>
                    <a:pt x="408940" y="6350"/>
                    <a:pt x="429260" y="15240"/>
                    <a:pt x="441960" y="27940"/>
                  </a:cubicBezTo>
                  <a:cubicBezTo>
                    <a:pt x="453390" y="39370"/>
                    <a:pt x="461010" y="54610"/>
                    <a:pt x="464820" y="77470"/>
                  </a:cubicBezTo>
                  <a:cubicBezTo>
                    <a:pt x="471170" y="118110"/>
                    <a:pt x="443230" y="213360"/>
                    <a:pt x="447040" y="260350"/>
                  </a:cubicBezTo>
                  <a:cubicBezTo>
                    <a:pt x="449580" y="292100"/>
                    <a:pt x="463550" y="307340"/>
                    <a:pt x="467360" y="339090"/>
                  </a:cubicBezTo>
                  <a:cubicBezTo>
                    <a:pt x="473710" y="386080"/>
                    <a:pt x="477520" y="447040"/>
                    <a:pt x="471170" y="514350"/>
                  </a:cubicBezTo>
                  <a:cubicBezTo>
                    <a:pt x="461010" y="608330"/>
                    <a:pt x="422910" y="787400"/>
                    <a:pt x="394970" y="849630"/>
                  </a:cubicBezTo>
                  <a:cubicBezTo>
                    <a:pt x="383540" y="876300"/>
                    <a:pt x="375920" y="890270"/>
                    <a:pt x="359410" y="901700"/>
                  </a:cubicBezTo>
                  <a:cubicBezTo>
                    <a:pt x="342900" y="911860"/>
                    <a:pt x="318770" y="918210"/>
                    <a:pt x="299720" y="915670"/>
                  </a:cubicBezTo>
                  <a:cubicBezTo>
                    <a:pt x="281940" y="913130"/>
                    <a:pt x="259080" y="901700"/>
                    <a:pt x="246380" y="886460"/>
                  </a:cubicBezTo>
                  <a:cubicBezTo>
                    <a:pt x="233680" y="872490"/>
                    <a:pt x="223520" y="849630"/>
                    <a:pt x="226060" y="829310"/>
                  </a:cubicBezTo>
                  <a:cubicBezTo>
                    <a:pt x="227330" y="803910"/>
                    <a:pt x="250190" y="762000"/>
                    <a:pt x="273050" y="746760"/>
                  </a:cubicBezTo>
                  <a:cubicBezTo>
                    <a:pt x="294640" y="732790"/>
                    <a:pt x="331470" y="727710"/>
                    <a:pt x="353060" y="735330"/>
                  </a:cubicBezTo>
                  <a:cubicBezTo>
                    <a:pt x="375920" y="744220"/>
                    <a:pt x="400050" y="774700"/>
                    <a:pt x="406400" y="795020"/>
                  </a:cubicBezTo>
                  <a:cubicBezTo>
                    <a:pt x="412750" y="812800"/>
                    <a:pt x="408940" y="834390"/>
                    <a:pt x="402590" y="849630"/>
                  </a:cubicBezTo>
                  <a:cubicBezTo>
                    <a:pt x="394970" y="866140"/>
                    <a:pt x="382270" y="882650"/>
                    <a:pt x="365760" y="890270"/>
                  </a:cubicBezTo>
                  <a:cubicBezTo>
                    <a:pt x="345440" y="900430"/>
                    <a:pt x="306070" y="902970"/>
                    <a:pt x="285750" y="892810"/>
                  </a:cubicBezTo>
                  <a:cubicBezTo>
                    <a:pt x="264160" y="882650"/>
                    <a:pt x="243840" y="849630"/>
                    <a:pt x="238760" y="826770"/>
                  </a:cubicBezTo>
                  <a:cubicBezTo>
                    <a:pt x="234950" y="808990"/>
                    <a:pt x="240030" y="788670"/>
                    <a:pt x="248920" y="773430"/>
                  </a:cubicBezTo>
                  <a:cubicBezTo>
                    <a:pt x="257810" y="758190"/>
                    <a:pt x="271780" y="742950"/>
                    <a:pt x="289560" y="736600"/>
                  </a:cubicBezTo>
                  <a:cubicBezTo>
                    <a:pt x="311150" y="730250"/>
                    <a:pt x="350520" y="732790"/>
                    <a:pt x="369570" y="744220"/>
                  </a:cubicBezTo>
                  <a:cubicBezTo>
                    <a:pt x="386080" y="751840"/>
                    <a:pt x="397510" y="769620"/>
                    <a:pt x="403860" y="786130"/>
                  </a:cubicBezTo>
                  <a:cubicBezTo>
                    <a:pt x="410210" y="802640"/>
                    <a:pt x="408940" y="826770"/>
                    <a:pt x="405130" y="840740"/>
                  </a:cubicBezTo>
                  <a:cubicBezTo>
                    <a:pt x="402590" y="850900"/>
                    <a:pt x="394970" y="866140"/>
                    <a:pt x="393700" y="866140"/>
                  </a:cubicBezTo>
                  <a:cubicBezTo>
                    <a:pt x="391160" y="864870"/>
                    <a:pt x="397510" y="831850"/>
                    <a:pt x="397510" y="831850"/>
                  </a:cubicBezTo>
                  <a:cubicBezTo>
                    <a:pt x="396240" y="831850"/>
                    <a:pt x="394970" y="858520"/>
                    <a:pt x="387350" y="871220"/>
                  </a:cubicBezTo>
                  <a:cubicBezTo>
                    <a:pt x="377190" y="886460"/>
                    <a:pt x="356870" y="904240"/>
                    <a:pt x="340360" y="910590"/>
                  </a:cubicBezTo>
                  <a:cubicBezTo>
                    <a:pt x="327660" y="916940"/>
                    <a:pt x="313690" y="916940"/>
                    <a:pt x="299720" y="915670"/>
                  </a:cubicBezTo>
                  <a:cubicBezTo>
                    <a:pt x="287020" y="914400"/>
                    <a:pt x="273050" y="908050"/>
                    <a:pt x="261620" y="900430"/>
                  </a:cubicBezTo>
                  <a:cubicBezTo>
                    <a:pt x="251460" y="892810"/>
                    <a:pt x="241300" y="881380"/>
                    <a:pt x="234950" y="869950"/>
                  </a:cubicBezTo>
                  <a:cubicBezTo>
                    <a:pt x="228600" y="858520"/>
                    <a:pt x="226060" y="849630"/>
                    <a:pt x="226060" y="829310"/>
                  </a:cubicBezTo>
                  <a:cubicBezTo>
                    <a:pt x="226060" y="773430"/>
                    <a:pt x="294640" y="617220"/>
                    <a:pt x="304800" y="508000"/>
                  </a:cubicBezTo>
                  <a:cubicBezTo>
                    <a:pt x="316230" y="397510"/>
                    <a:pt x="280670" y="252730"/>
                    <a:pt x="288290" y="168910"/>
                  </a:cubicBezTo>
                  <a:cubicBezTo>
                    <a:pt x="293370" y="119380"/>
                    <a:pt x="302260" y="78740"/>
                    <a:pt x="317500" y="50800"/>
                  </a:cubicBezTo>
                  <a:cubicBezTo>
                    <a:pt x="327660" y="33020"/>
                    <a:pt x="340360" y="19050"/>
                    <a:pt x="355600" y="12700"/>
                  </a:cubicBezTo>
                  <a:cubicBezTo>
                    <a:pt x="370840" y="5080"/>
                    <a:pt x="394970" y="5080"/>
                    <a:pt x="410210" y="8890"/>
                  </a:cubicBezTo>
                  <a:cubicBezTo>
                    <a:pt x="422910" y="11430"/>
                    <a:pt x="433070" y="16510"/>
                    <a:pt x="441960" y="27940"/>
                  </a:cubicBezTo>
                  <a:cubicBezTo>
                    <a:pt x="453390" y="41910"/>
                    <a:pt x="473710" y="85090"/>
                    <a:pt x="463550" y="95250"/>
                  </a:cubicBezTo>
                  <a:cubicBezTo>
                    <a:pt x="449580" y="111760"/>
                    <a:pt x="320040" y="86360"/>
                    <a:pt x="311150" y="66040"/>
                  </a:cubicBezTo>
                  <a:cubicBezTo>
                    <a:pt x="304800" y="53340"/>
                    <a:pt x="323850" y="29210"/>
                    <a:pt x="339090" y="19050"/>
                  </a:cubicBezTo>
                  <a:cubicBezTo>
                    <a:pt x="355600" y="6350"/>
                    <a:pt x="389890" y="0"/>
                    <a:pt x="408940" y="5080"/>
                  </a:cubicBezTo>
                  <a:cubicBezTo>
                    <a:pt x="426720" y="8890"/>
                    <a:pt x="444500" y="25400"/>
                    <a:pt x="453390" y="38100"/>
                  </a:cubicBezTo>
                  <a:cubicBezTo>
                    <a:pt x="461010" y="49530"/>
                    <a:pt x="463550" y="59690"/>
                    <a:pt x="464820" y="73660"/>
                  </a:cubicBezTo>
                  <a:cubicBezTo>
                    <a:pt x="466090" y="93980"/>
                    <a:pt x="464820" y="124460"/>
                    <a:pt x="452120" y="151130"/>
                  </a:cubicBezTo>
                  <a:cubicBezTo>
                    <a:pt x="433070" y="191770"/>
                    <a:pt x="373380" y="247650"/>
                    <a:pt x="336550" y="283210"/>
                  </a:cubicBezTo>
                  <a:cubicBezTo>
                    <a:pt x="307340" y="311150"/>
                    <a:pt x="284480" y="331470"/>
                    <a:pt x="250190" y="353060"/>
                  </a:cubicBezTo>
                  <a:cubicBezTo>
                    <a:pt x="205740" y="379730"/>
                    <a:pt x="127000" y="416560"/>
                    <a:pt x="90170" y="424180"/>
                  </a:cubicBezTo>
                  <a:cubicBezTo>
                    <a:pt x="69850" y="429260"/>
                    <a:pt x="57150" y="430530"/>
                    <a:pt x="43180" y="425450"/>
                  </a:cubicBezTo>
                  <a:cubicBezTo>
                    <a:pt x="30480" y="420370"/>
                    <a:pt x="15240" y="406400"/>
                    <a:pt x="8890" y="394970"/>
                  </a:cubicBezTo>
                  <a:cubicBezTo>
                    <a:pt x="2540" y="386080"/>
                    <a:pt x="0" y="375920"/>
                    <a:pt x="1270" y="365760"/>
                  </a:cubicBezTo>
                  <a:cubicBezTo>
                    <a:pt x="1270" y="351790"/>
                    <a:pt x="8890" y="332740"/>
                    <a:pt x="16510" y="322580"/>
                  </a:cubicBezTo>
                  <a:cubicBezTo>
                    <a:pt x="22860" y="313690"/>
                    <a:pt x="41910" y="304800"/>
                    <a:pt x="41910" y="30480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8" id="38"/>
          <p:cNvGrpSpPr/>
          <p:nvPr/>
        </p:nvGrpSpPr>
        <p:grpSpPr>
          <a:xfrm rot="0">
            <a:off x="16298227" y="4924425"/>
            <a:ext cx="691515" cy="647700"/>
            <a:chOff x="0" y="0"/>
            <a:chExt cx="922020" cy="8636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49530" y="49530"/>
              <a:ext cx="834390" cy="767080"/>
            </a:xfrm>
            <a:custGeom>
              <a:avLst/>
              <a:gdLst/>
              <a:ahLst/>
              <a:cxnLst/>
              <a:rect r="r" b="b" t="t" l="l"/>
              <a:pathLst>
                <a:path h="767080" w="834390">
                  <a:moveTo>
                    <a:pt x="269240" y="121920"/>
                  </a:moveTo>
                  <a:cubicBezTo>
                    <a:pt x="388620" y="3810"/>
                    <a:pt x="421640" y="0"/>
                    <a:pt x="453390" y="1270"/>
                  </a:cubicBezTo>
                  <a:cubicBezTo>
                    <a:pt x="488950" y="2540"/>
                    <a:pt x="534670" y="15240"/>
                    <a:pt x="560070" y="35560"/>
                  </a:cubicBezTo>
                  <a:cubicBezTo>
                    <a:pt x="584200" y="53340"/>
                    <a:pt x="601980" y="81280"/>
                    <a:pt x="608330" y="110490"/>
                  </a:cubicBezTo>
                  <a:cubicBezTo>
                    <a:pt x="614680" y="142240"/>
                    <a:pt x="600710" y="185420"/>
                    <a:pt x="590550" y="220980"/>
                  </a:cubicBezTo>
                  <a:cubicBezTo>
                    <a:pt x="581660" y="252730"/>
                    <a:pt x="576580" y="281940"/>
                    <a:pt x="554990" y="313690"/>
                  </a:cubicBezTo>
                  <a:cubicBezTo>
                    <a:pt x="523240" y="356870"/>
                    <a:pt x="459740" y="416560"/>
                    <a:pt x="403860" y="444500"/>
                  </a:cubicBezTo>
                  <a:cubicBezTo>
                    <a:pt x="351790" y="468630"/>
                    <a:pt x="279400" y="459740"/>
                    <a:pt x="232410" y="476250"/>
                  </a:cubicBezTo>
                  <a:cubicBezTo>
                    <a:pt x="196850" y="487680"/>
                    <a:pt x="146050" y="501650"/>
                    <a:pt x="140970" y="523240"/>
                  </a:cubicBezTo>
                  <a:cubicBezTo>
                    <a:pt x="135890" y="542290"/>
                    <a:pt x="170180" y="593090"/>
                    <a:pt x="186690" y="593090"/>
                  </a:cubicBezTo>
                  <a:cubicBezTo>
                    <a:pt x="204470" y="594360"/>
                    <a:pt x="222250" y="539750"/>
                    <a:pt x="242570" y="520700"/>
                  </a:cubicBezTo>
                  <a:cubicBezTo>
                    <a:pt x="262890" y="502920"/>
                    <a:pt x="283210" y="487680"/>
                    <a:pt x="307340" y="480060"/>
                  </a:cubicBezTo>
                  <a:cubicBezTo>
                    <a:pt x="335280" y="471170"/>
                    <a:pt x="365760" y="469900"/>
                    <a:pt x="401320" y="477520"/>
                  </a:cubicBezTo>
                  <a:cubicBezTo>
                    <a:pt x="461010" y="491490"/>
                    <a:pt x="577850" y="607060"/>
                    <a:pt x="619760" y="590550"/>
                  </a:cubicBezTo>
                  <a:cubicBezTo>
                    <a:pt x="651510" y="579120"/>
                    <a:pt x="655320" y="471170"/>
                    <a:pt x="665480" y="472440"/>
                  </a:cubicBezTo>
                  <a:cubicBezTo>
                    <a:pt x="674370" y="473710"/>
                    <a:pt x="692150" y="539750"/>
                    <a:pt x="683260" y="553720"/>
                  </a:cubicBezTo>
                  <a:cubicBezTo>
                    <a:pt x="676910" y="565150"/>
                    <a:pt x="656590" y="567690"/>
                    <a:pt x="641350" y="567690"/>
                  </a:cubicBezTo>
                  <a:cubicBezTo>
                    <a:pt x="624840" y="567690"/>
                    <a:pt x="601980" y="561340"/>
                    <a:pt x="588010" y="547370"/>
                  </a:cubicBezTo>
                  <a:cubicBezTo>
                    <a:pt x="571500" y="532130"/>
                    <a:pt x="556260" y="494030"/>
                    <a:pt x="556260" y="471170"/>
                  </a:cubicBezTo>
                  <a:cubicBezTo>
                    <a:pt x="556260" y="452120"/>
                    <a:pt x="567690" y="431800"/>
                    <a:pt x="579120" y="419100"/>
                  </a:cubicBezTo>
                  <a:cubicBezTo>
                    <a:pt x="591820" y="406400"/>
                    <a:pt x="610870" y="394970"/>
                    <a:pt x="628650" y="391160"/>
                  </a:cubicBezTo>
                  <a:cubicBezTo>
                    <a:pt x="646430" y="388620"/>
                    <a:pt x="669290" y="389890"/>
                    <a:pt x="684530" y="400050"/>
                  </a:cubicBezTo>
                  <a:cubicBezTo>
                    <a:pt x="704850" y="411480"/>
                    <a:pt x="730250" y="443230"/>
                    <a:pt x="732790" y="468630"/>
                  </a:cubicBezTo>
                  <a:cubicBezTo>
                    <a:pt x="735330" y="492760"/>
                    <a:pt x="721360" y="529590"/>
                    <a:pt x="703580" y="546100"/>
                  </a:cubicBezTo>
                  <a:cubicBezTo>
                    <a:pt x="684530" y="561340"/>
                    <a:pt x="646430" y="571500"/>
                    <a:pt x="622300" y="565150"/>
                  </a:cubicBezTo>
                  <a:cubicBezTo>
                    <a:pt x="598170" y="558800"/>
                    <a:pt x="568960" y="532130"/>
                    <a:pt x="561340" y="509270"/>
                  </a:cubicBezTo>
                  <a:cubicBezTo>
                    <a:pt x="552450" y="485140"/>
                    <a:pt x="561340" y="445770"/>
                    <a:pt x="572770" y="426720"/>
                  </a:cubicBezTo>
                  <a:cubicBezTo>
                    <a:pt x="582930" y="410210"/>
                    <a:pt x="599440" y="400050"/>
                    <a:pt x="619760" y="393700"/>
                  </a:cubicBezTo>
                  <a:cubicBezTo>
                    <a:pt x="648970" y="384810"/>
                    <a:pt x="707390" y="381000"/>
                    <a:pt x="741680" y="394970"/>
                  </a:cubicBezTo>
                  <a:cubicBezTo>
                    <a:pt x="773430" y="408940"/>
                    <a:pt x="807720" y="438150"/>
                    <a:pt x="820420" y="469900"/>
                  </a:cubicBezTo>
                  <a:cubicBezTo>
                    <a:pt x="834390" y="504190"/>
                    <a:pt x="822960" y="556260"/>
                    <a:pt x="816610" y="593090"/>
                  </a:cubicBezTo>
                  <a:cubicBezTo>
                    <a:pt x="810260" y="624840"/>
                    <a:pt x="802640" y="654050"/>
                    <a:pt x="786130" y="678180"/>
                  </a:cubicBezTo>
                  <a:cubicBezTo>
                    <a:pt x="772160" y="699770"/>
                    <a:pt x="751840" y="716280"/>
                    <a:pt x="728980" y="730250"/>
                  </a:cubicBezTo>
                  <a:cubicBezTo>
                    <a:pt x="707390" y="742950"/>
                    <a:pt x="681990" y="754380"/>
                    <a:pt x="654050" y="758190"/>
                  </a:cubicBezTo>
                  <a:cubicBezTo>
                    <a:pt x="623570" y="763270"/>
                    <a:pt x="591820" y="762000"/>
                    <a:pt x="554990" y="749300"/>
                  </a:cubicBezTo>
                  <a:cubicBezTo>
                    <a:pt x="499110" y="730250"/>
                    <a:pt x="419100" y="624840"/>
                    <a:pt x="360680" y="627380"/>
                  </a:cubicBezTo>
                  <a:cubicBezTo>
                    <a:pt x="312420" y="631190"/>
                    <a:pt x="273050" y="708660"/>
                    <a:pt x="229870" y="731520"/>
                  </a:cubicBezTo>
                  <a:cubicBezTo>
                    <a:pt x="196850" y="749300"/>
                    <a:pt x="160020" y="767080"/>
                    <a:pt x="129540" y="763270"/>
                  </a:cubicBezTo>
                  <a:cubicBezTo>
                    <a:pt x="101600" y="759460"/>
                    <a:pt x="72390" y="741680"/>
                    <a:pt x="52070" y="713740"/>
                  </a:cubicBezTo>
                  <a:cubicBezTo>
                    <a:pt x="21590" y="674370"/>
                    <a:pt x="3810" y="577850"/>
                    <a:pt x="1270" y="525780"/>
                  </a:cubicBezTo>
                  <a:cubicBezTo>
                    <a:pt x="0" y="487680"/>
                    <a:pt x="2540" y="454660"/>
                    <a:pt x="19050" y="426720"/>
                  </a:cubicBezTo>
                  <a:cubicBezTo>
                    <a:pt x="34290" y="397510"/>
                    <a:pt x="67310" y="374650"/>
                    <a:pt x="97790" y="355600"/>
                  </a:cubicBezTo>
                  <a:cubicBezTo>
                    <a:pt x="128270" y="335280"/>
                    <a:pt x="162560" y="321310"/>
                    <a:pt x="203200" y="311150"/>
                  </a:cubicBezTo>
                  <a:cubicBezTo>
                    <a:pt x="252730" y="298450"/>
                    <a:pt x="331470" y="316230"/>
                    <a:pt x="373380" y="295910"/>
                  </a:cubicBezTo>
                  <a:cubicBezTo>
                    <a:pt x="405130" y="279400"/>
                    <a:pt x="422910" y="245110"/>
                    <a:pt x="440690" y="218440"/>
                  </a:cubicBezTo>
                  <a:cubicBezTo>
                    <a:pt x="457200" y="194310"/>
                    <a:pt x="487680" y="152400"/>
                    <a:pt x="480060" y="142240"/>
                  </a:cubicBezTo>
                  <a:cubicBezTo>
                    <a:pt x="472440" y="132080"/>
                    <a:pt x="420370" y="143510"/>
                    <a:pt x="401320" y="156210"/>
                  </a:cubicBezTo>
                  <a:cubicBezTo>
                    <a:pt x="384810" y="166370"/>
                    <a:pt x="379730" y="193040"/>
                    <a:pt x="365760" y="203200"/>
                  </a:cubicBezTo>
                  <a:cubicBezTo>
                    <a:pt x="353060" y="213360"/>
                    <a:pt x="336550" y="219710"/>
                    <a:pt x="323850" y="219710"/>
                  </a:cubicBezTo>
                  <a:cubicBezTo>
                    <a:pt x="312420" y="220980"/>
                    <a:pt x="302260" y="218440"/>
                    <a:pt x="293370" y="213360"/>
                  </a:cubicBezTo>
                  <a:cubicBezTo>
                    <a:pt x="281940" y="207010"/>
                    <a:pt x="267970" y="194310"/>
                    <a:pt x="262890" y="180340"/>
                  </a:cubicBezTo>
                  <a:cubicBezTo>
                    <a:pt x="257810" y="163830"/>
                    <a:pt x="269240" y="121920"/>
                    <a:pt x="269240" y="12192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0" id="40"/>
          <p:cNvGrpSpPr/>
          <p:nvPr/>
        </p:nvGrpSpPr>
        <p:grpSpPr>
          <a:xfrm rot="0">
            <a:off x="15998190" y="5316855"/>
            <a:ext cx="340042" cy="373380"/>
            <a:chOff x="0" y="0"/>
            <a:chExt cx="453390" cy="49784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46990" y="48260"/>
              <a:ext cx="365760" cy="402590"/>
            </a:xfrm>
            <a:custGeom>
              <a:avLst/>
              <a:gdLst/>
              <a:ahLst/>
              <a:cxnLst/>
              <a:rect r="r" b="b" t="t" l="l"/>
              <a:pathLst>
                <a:path h="402590" w="365760">
                  <a:moveTo>
                    <a:pt x="181610" y="2540"/>
                  </a:moveTo>
                  <a:cubicBezTo>
                    <a:pt x="269240" y="35560"/>
                    <a:pt x="340360" y="106680"/>
                    <a:pt x="355600" y="152400"/>
                  </a:cubicBezTo>
                  <a:cubicBezTo>
                    <a:pt x="365760" y="186690"/>
                    <a:pt x="356870" y="226060"/>
                    <a:pt x="345440" y="254000"/>
                  </a:cubicBezTo>
                  <a:cubicBezTo>
                    <a:pt x="336550" y="278130"/>
                    <a:pt x="317500" y="298450"/>
                    <a:pt x="297180" y="314960"/>
                  </a:cubicBezTo>
                  <a:cubicBezTo>
                    <a:pt x="276860" y="332740"/>
                    <a:pt x="248920" y="344170"/>
                    <a:pt x="223520" y="356870"/>
                  </a:cubicBezTo>
                  <a:cubicBezTo>
                    <a:pt x="198120" y="369570"/>
                    <a:pt x="171450" y="384810"/>
                    <a:pt x="144780" y="391160"/>
                  </a:cubicBezTo>
                  <a:cubicBezTo>
                    <a:pt x="119380" y="397510"/>
                    <a:pt x="86360" y="402590"/>
                    <a:pt x="64770" y="398780"/>
                  </a:cubicBezTo>
                  <a:cubicBezTo>
                    <a:pt x="46990" y="394970"/>
                    <a:pt x="31750" y="387350"/>
                    <a:pt x="21590" y="373380"/>
                  </a:cubicBezTo>
                  <a:cubicBezTo>
                    <a:pt x="10160" y="356870"/>
                    <a:pt x="1270" y="322580"/>
                    <a:pt x="5080" y="303530"/>
                  </a:cubicBezTo>
                  <a:cubicBezTo>
                    <a:pt x="7620" y="287020"/>
                    <a:pt x="19050" y="270510"/>
                    <a:pt x="31750" y="261620"/>
                  </a:cubicBezTo>
                  <a:cubicBezTo>
                    <a:pt x="49530" y="251460"/>
                    <a:pt x="82550" y="242570"/>
                    <a:pt x="102870" y="248920"/>
                  </a:cubicBezTo>
                  <a:cubicBezTo>
                    <a:pt x="123190" y="255270"/>
                    <a:pt x="147320" y="280670"/>
                    <a:pt x="153670" y="300990"/>
                  </a:cubicBezTo>
                  <a:cubicBezTo>
                    <a:pt x="160020" y="321310"/>
                    <a:pt x="151130" y="355600"/>
                    <a:pt x="139700" y="372110"/>
                  </a:cubicBezTo>
                  <a:cubicBezTo>
                    <a:pt x="129540" y="384810"/>
                    <a:pt x="113030" y="393700"/>
                    <a:pt x="97790" y="397510"/>
                  </a:cubicBezTo>
                  <a:cubicBezTo>
                    <a:pt x="82550" y="401320"/>
                    <a:pt x="63500" y="398780"/>
                    <a:pt x="48260" y="393700"/>
                  </a:cubicBezTo>
                  <a:cubicBezTo>
                    <a:pt x="34290" y="387350"/>
                    <a:pt x="20320" y="373380"/>
                    <a:pt x="12700" y="359410"/>
                  </a:cubicBezTo>
                  <a:cubicBezTo>
                    <a:pt x="5080" y="346710"/>
                    <a:pt x="0" y="327660"/>
                    <a:pt x="3810" y="311150"/>
                  </a:cubicBezTo>
                  <a:cubicBezTo>
                    <a:pt x="7620" y="292100"/>
                    <a:pt x="25400" y="267970"/>
                    <a:pt x="46990" y="252730"/>
                  </a:cubicBezTo>
                  <a:cubicBezTo>
                    <a:pt x="72390" y="234950"/>
                    <a:pt x="132080" y="242570"/>
                    <a:pt x="157480" y="220980"/>
                  </a:cubicBezTo>
                  <a:cubicBezTo>
                    <a:pt x="180340" y="203200"/>
                    <a:pt x="204470" y="157480"/>
                    <a:pt x="196850" y="139700"/>
                  </a:cubicBezTo>
                  <a:cubicBezTo>
                    <a:pt x="189230" y="123190"/>
                    <a:pt x="138430" y="128270"/>
                    <a:pt x="123190" y="113030"/>
                  </a:cubicBezTo>
                  <a:cubicBezTo>
                    <a:pt x="109220" y="99060"/>
                    <a:pt x="100330" y="73660"/>
                    <a:pt x="101600" y="57150"/>
                  </a:cubicBezTo>
                  <a:cubicBezTo>
                    <a:pt x="104140" y="39370"/>
                    <a:pt x="121920" y="16510"/>
                    <a:pt x="135890" y="7620"/>
                  </a:cubicBezTo>
                  <a:cubicBezTo>
                    <a:pt x="148590" y="0"/>
                    <a:pt x="181610" y="2540"/>
                    <a:pt x="181610" y="254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2" id="42"/>
          <p:cNvGrpSpPr/>
          <p:nvPr/>
        </p:nvGrpSpPr>
        <p:grpSpPr>
          <a:xfrm rot="0">
            <a:off x="15509557" y="4952047"/>
            <a:ext cx="588645" cy="601980"/>
            <a:chOff x="0" y="0"/>
            <a:chExt cx="784860" cy="80264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50800" y="36830"/>
              <a:ext cx="683260" cy="718820"/>
            </a:xfrm>
            <a:custGeom>
              <a:avLst/>
              <a:gdLst/>
              <a:ahLst/>
              <a:cxnLst/>
              <a:rect r="r" b="b" t="t" l="l"/>
              <a:pathLst>
                <a:path h="718820" w="683260">
                  <a:moveTo>
                    <a:pt x="194310" y="133350"/>
                  </a:moveTo>
                  <a:cubicBezTo>
                    <a:pt x="220980" y="69850"/>
                    <a:pt x="247650" y="26670"/>
                    <a:pt x="276860" y="13970"/>
                  </a:cubicBezTo>
                  <a:cubicBezTo>
                    <a:pt x="307340" y="0"/>
                    <a:pt x="354330" y="7620"/>
                    <a:pt x="388620" y="13970"/>
                  </a:cubicBezTo>
                  <a:cubicBezTo>
                    <a:pt x="417830" y="19050"/>
                    <a:pt x="440690" y="27940"/>
                    <a:pt x="467360" y="41910"/>
                  </a:cubicBezTo>
                  <a:cubicBezTo>
                    <a:pt x="499110" y="57150"/>
                    <a:pt x="538480" y="80010"/>
                    <a:pt x="565150" y="106680"/>
                  </a:cubicBezTo>
                  <a:cubicBezTo>
                    <a:pt x="590550" y="133350"/>
                    <a:pt x="618490" y="167640"/>
                    <a:pt x="623570" y="201930"/>
                  </a:cubicBezTo>
                  <a:cubicBezTo>
                    <a:pt x="628650" y="236220"/>
                    <a:pt x="610870" y="280670"/>
                    <a:pt x="594360" y="309880"/>
                  </a:cubicBezTo>
                  <a:cubicBezTo>
                    <a:pt x="579120" y="336550"/>
                    <a:pt x="565150" y="349250"/>
                    <a:pt x="534670" y="372110"/>
                  </a:cubicBezTo>
                  <a:cubicBezTo>
                    <a:pt x="466090" y="421640"/>
                    <a:pt x="170180" y="558800"/>
                    <a:pt x="166370" y="551180"/>
                  </a:cubicBezTo>
                  <a:cubicBezTo>
                    <a:pt x="163830" y="548640"/>
                    <a:pt x="210820" y="506730"/>
                    <a:pt x="237490" y="497840"/>
                  </a:cubicBezTo>
                  <a:cubicBezTo>
                    <a:pt x="265430" y="488950"/>
                    <a:pt x="299720" y="492760"/>
                    <a:pt x="330200" y="497840"/>
                  </a:cubicBezTo>
                  <a:cubicBezTo>
                    <a:pt x="360680" y="504190"/>
                    <a:pt x="391160" y="528320"/>
                    <a:pt x="420370" y="529590"/>
                  </a:cubicBezTo>
                  <a:cubicBezTo>
                    <a:pt x="448310" y="530860"/>
                    <a:pt x="486410" y="502920"/>
                    <a:pt x="502920" y="510540"/>
                  </a:cubicBezTo>
                  <a:cubicBezTo>
                    <a:pt x="514350" y="515620"/>
                    <a:pt x="523240" y="546100"/>
                    <a:pt x="523240" y="546100"/>
                  </a:cubicBezTo>
                  <a:cubicBezTo>
                    <a:pt x="521970" y="546100"/>
                    <a:pt x="496570" y="516890"/>
                    <a:pt x="491490" y="499110"/>
                  </a:cubicBezTo>
                  <a:cubicBezTo>
                    <a:pt x="487680" y="481330"/>
                    <a:pt x="488950" y="459740"/>
                    <a:pt x="495300" y="443230"/>
                  </a:cubicBezTo>
                  <a:cubicBezTo>
                    <a:pt x="501650" y="426720"/>
                    <a:pt x="516890" y="408940"/>
                    <a:pt x="532130" y="400050"/>
                  </a:cubicBezTo>
                  <a:cubicBezTo>
                    <a:pt x="547370" y="391160"/>
                    <a:pt x="570230" y="386080"/>
                    <a:pt x="588010" y="388620"/>
                  </a:cubicBezTo>
                  <a:cubicBezTo>
                    <a:pt x="605790" y="391160"/>
                    <a:pt x="626110" y="400050"/>
                    <a:pt x="638810" y="412750"/>
                  </a:cubicBezTo>
                  <a:cubicBezTo>
                    <a:pt x="651510" y="425450"/>
                    <a:pt x="661670" y="445770"/>
                    <a:pt x="664210" y="463550"/>
                  </a:cubicBezTo>
                  <a:cubicBezTo>
                    <a:pt x="666750" y="481330"/>
                    <a:pt x="662940" y="502920"/>
                    <a:pt x="655320" y="519430"/>
                  </a:cubicBezTo>
                  <a:cubicBezTo>
                    <a:pt x="646430" y="534670"/>
                    <a:pt x="629920" y="549910"/>
                    <a:pt x="613410" y="557530"/>
                  </a:cubicBezTo>
                  <a:cubicBezTo>
                    <a:pt x="596900" y="563880"/>
                    <a:pt x="575310" y="568960"/>
                    <a:pt x="557530" y="562610"/>
                  </a:cubicBezTo>
                  <a:cubicBezTo>
                    <a:pt x="534670" y="554990"/>
                    <a:pt x="502920" y="530860"/>
                    <a:pt x="494030" y="508000"/>
                  </a:cubicBezTo>
                  <a:cubicBezTo>
                    <a:pt x="486410" y="485140"/>
                    <a:pt x="490220" y="445770"/>
                    <a:pt x="504190" y="425450"/>
                  </a:cubicBezTo>
                  <a:cubicBezTo>
                    <a:pt x="518160" y="406400"/>
                    <a:pt x="554990" y="389890"/>
                    <a:pt x="577850" y="388620"/>
                  </a:cubicBezTo>
                  <a:cubicBezTo>
                    <a:pt x="596900" y="386080"/>
                    <a:pt x="615950" y="392430"/>
                    <a:pt x="631190" y="406400"/>
                  </a:cubicBezTo>
                  <a:cubicBezTo>
                    <a:pt x="655320" y="427990"/>
                    <a:pt x="683260" y="491490"/>
                    <a:pt x="683260" y="529590"/>
                  </a:cubicBezTo>
                  <a:cubicBezTo>
                    <a:pt x="683260" y="561340"/>
                    <a:pt x="664210" y="593090"/>
                    <a:pt x="645160" y="617220"/>
                  </a:cubicBezTo>
                  <a:cubicBezTo>
                    <a:pt x="626110" y="641350"/>
                    <a:pt x="596900" y="656590"/>
                    <a:pt x="568960" y="673100"/>
                  </a:cubicBezTo>
                  <a:cubicBezTo>
                    <a:pt x="539750" y="689610"/>
                    <a:pt x="505460" y="709930"/>
                    <a:pt x="473710" y="715010"/>
                  </a:cubicBezTo>
                  <a:cubicBezTo>
                    <a:pt x="444500" y="718820"/>
                    <a:pt x="419100" y="712470"/>
                    <a:pt x="386080" y="706120"/>
                  </a:cubicBezTo>
                  <a:cubicBezTo>
                    <a:pt x="340360" y="695960"/>
                    <a:pt x="271780" y="648970"/>
                    <a:pt x="223520" y="648970"/>
                  </a:cubicBezTo>
                  <a:cubicBezTo>
                    <a:pt x="185420" y="650240"/>
                    <a:pt x="152400" y="690880"/>
                    <a:pt x="120650" y="688340"/>
                  </a:cubicBezTo>
                  <a:cubicBezTo>
                    <a:pt x="90170" y="685800"/>
                    <a:pt x="58420" y="661670"/>
                    <a:pt x="39370" y="637540"/>
                  </a:cubicBezTo>
                  <a:cubicBezTo>
                    <a:pt x="17780" y="612140"/>
                    <a:pt x="0" y="570230"/>
                    <a:pt x="0" y="537210"/>
                  </a:cubicBezTo>
                  <a:cubicBezTo>
                    <a:pt x="1270" y="505460"/>
                    <a:pt x="15240" y="472440"/>
                    <a:pt x="40640" y="443230"/>
                  </a:cubicBezTo>
                  <a:cubicBezTo>
                    <a:pt x="77470" y="400050"/>
                    <a:pt x="170180" y="356870"/>
                    <a:pt x="233680" y="327660"/>
                  </a:cubicBezTo>
                  <a:cubicBezTo>
                    <a:pt x="288290" y="300990"/>
                    <a:pt x="347980" y="279400"/>
                    <a:pt x="396240" y="270510"/>
                  </a:cubicBezTo>
                  <a:cubicBezTo>
                    <a:pt x="434340" y="264160"/>
                    <a:pt x="492760" y="281940"/>
                    <a:pt x="497840" y="269240"/>
                  </a:cubicBezTo>
                  <a:cubicBezTo>
                    <a:pt x="504190" y="256540"/>
                    <a:pt x="454660" y="213360"/>
                    <a:pt x="426720" y="193040"/>
                  </a:cubicBezTo>
                  <a:cubicBezTo>
                    <a:pt x="397510" y="171450"/>
                    <a:pt x="350520" y="134620"/>
                    <a:pt x="326390" y="140970"/>
                  </a:cubicBezTo>
                  <a:cubicBezTo>
                    <a:pt x="306070" y="147320"/>
                    <a:pt x="304800" y="198120"/>
                    <a:pt x="287020" y="208280"/>
                  </a:cubicBezTo>
                  <a:cubicBezTo>
                    <a:pt x="270510" y="218440"/>
                    <a:pt x="242570" y="217170"/>
                    <a:pt x="227330" y="210820"/>
                  </a:cubicBezTo>
                  <a:cubicBezTo>
                    <a:pt x="213360" y="205740"/>
                    <a:pt x="201930" y="191770"/>
                    <a:pt x="196850" y="179070"/>
                  </a:cubicBezTo>
                  <a:cubicBezTo>
                    <a:pt x="190500" y="166370"/>
                    <a:pt x="194310" y="133350"/>
                    <a:pt x="194310" y="13335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4" id="44"/>
          <p:cNvGrpSpPr/>
          <p:nvPr/>
        </p:nvGrpSpPr>
        <p:grpSpPr>
          <a:xfrm rot="0">
            <a:off x="14752320" y="4953953"/>
            <a:ext cx="653415" cy="628650"/>
            <a:chOff x="0" y="0"/>
            <a:chExt cx="871220" cy="8382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39370" y="49530"/>
              <a:ext cx="786130" cy="745490"/>
            </a:xfrm>
            <a:custGeom>
              <a:avLst/>
              <a:gdLst/>
              <a:ahLst/>
              <a:cxnLst/>
              <a:rect r="r" b="b" t="t" l="l"/>
              <a:pathLst>
                <a:path h="745490" w="786130">
                  <a:moveTo>
                    <a:pt x="219710" y="137160"/>
                  </a:moveTo>
                  <a:cubicBezTo>
                    <a:pt x="356870" y="25400"/>
                    <a:pt x="391160" y="16510"/>
                    <a:pt x="424180" y="10160"/>
                  </a:cubicBezTo>
                  <a:cubicBezTo>
                    <a:pt x="455930" y="3810"/>
                    <a:pt x="486410" y="0"/>
                    <a:pt x="519430" y="1270"/>
                  </a:cubicBezTo>
                  <a:cubicBezTo>
                    <a:pt x="554990" y="2540"/>
                    <a:pt x="596900" y="5080"/>
                    <a:pt x="629920" y="20320"/>
                  </a:cubicBezTo>
                  <a:cubicBezTo>
                    <a:pt x="661670" y="35560"/>
                    <a:pt x="692150" y="62230"/>
                    <a:pt x="712470" y="88900"/>
                  </a:cubicBezTo>
                  <a:cubicBezTo>
                    <a:pt x="731520" y="115570"/>
                    <a:pt x="749300" y="148590"/>
                    <a:pt x="750570" y="179070"/>
                  </a:cubicBezTo>
                  <a:cubicBezTo>
                    <a:pt x="750570" y="209550"/>
                    <a:pt x="728980" y="245110"/>
                    <a:pt x="713740" y="274320"/>
                  </a:cubicBezTo>
                  <a:cubicBezTo>
                    <a:pt x="698500" y="302260"/>
                    <a:pt x="680720" y="330200"/>
                    <a:pt x="659130" y="350520"/>
                  </a:cubicBezTo>
                  <a:cubicBezTo>
                    <a:pt x="637540" y="370840"/>
                    <a:pt x="617220" y="379730"/>
                    <a:pt x="582930" y="394970"/>
                  </a:cubicBezTo>
                  <a:cubicBezTo>
                    <a:pt x="516890" y="421640"/>
                    <a:pt x="350520" y="448310"/>
                    <a:pt x="281940" y="473710"/>
                  </a:cubicBezTo>
                  <a:cubicBezTo>
                    <a:pt x="243840" y="488950"/>
                    <a:pt x="207010" y="495300"/>
                    <a:pt x="198120" y="516890"/>
                  </a:cubicBezTo>
                  <a:cubicBezTo>
                    <a:pt x="189230" y="537210"/>
                    <a:pt x="210820" y="595630"/>
                    <a:pt x="224790" y="598170"/>
                  </a:cubicBezTo>
                  <a:cubicBezTo>
                    <a:pt x="240030" y="600710"/>
                    <a:pt x="259080" y="529590"/>
                    <a:pt x="284480" y="514350"/>
                  </a:cubicBezTo>
                  <a:cubicBezTo>
                    <a:pt x="309880" y="499110"/>
                    <a:pt x="341630" y="500380"/>
                    <a:pt x="377190" y="502920"/>
                  </a:cubicBezTo>
                  <a:cubicBezTo>
                    <a:pt x="425450" y="505460"/>
                    <a:pt x="504190" y="546100"/>
                    <a:pt x="551180" y="547370"/>
                  </a:cubicBezTo>
                  <a:cubicBezTo>
                    <a:pt x="584200" y="548640"/>
                    <a:pt x="618490" y="518160"/>
                    <a:pt x="635000" y="529590"/>
                  </a:cubicBezTo>
                  <a:cubicBezTo>
                    <a:pt x="652780" y="541020"/>
                    <a:pt x="657860" y="619760"/>
                    <a:pt x="650240" y="623570"/>
                  </a:cubicBezTo>
                  <a:cubicBezTo>
                    <a:pt x="642620" y="627380"/>
                    <a:pt x="605790" y="588010"/>
                    <a:pt x="595630" y="567690"/>
                  </a:cubicBezTo>
                  <a:cubicBezTo>
                    <a:pt x="586740" y="549910"/>
                    <a:pt x="581660" y="530860"/>
                    <a:pt x="585470" y="511810"/>
                  </a:cubicBezTo>
                  <a:cubicBezTo>
                    <a:pt x="591820" y="490220"/>
                    <a:pt x="615950" y="457200"/>
                    <a:pt x="636270" y="445770"/>
                  </a:cubicBezTo>
                  <a:cubicBezTo>
                    <a:pt x="652780" y="435610"/>
                    <a:pt x="674370" y="435610"/>
                    <a:pt x="692150" y="439420"/>
                  </a:cubicBezTo>
                  <a:cubicBezTo>
                    <a:pt x="709930" y="441960"/>
                    <a:pt x="728980" y="454660"/>
                    <a:pt x="740410" y="467360"/>
                  </a:cubicBezTo>
                  <a:cubicBezTo>
                    <a:pt x="753110" y="481330"/>
                    <a:pt x="763270" y="501650"/>
                    <a:pt x="762000" y="520700"/>
                  </a:cubicBezTo>
                  <a:cubicBezTo>
                    <a:pt x="762000" y="543560"/>
                    <a:pt x="748030" y="580390"/>
                    <a:pt x="727710" y="595630"/>
                  </a:cubicBezTo>
                  <a:cubicBezTo>
                    <a:pt x="708660" y="610870"/>
                    <a:pt x="669290" y="617220"/>
                    <a:pt x="646430" y="609600"/>
                  </a:cubicBezTo>
                  <a:cubicBezTo>
                    <a:pt x="622300" y="601980"/>
                    <a:pt x="596900" y="571500"/>
                    <a:pt x="588010" y="549910"/>
                  </a:cubicBezTo>
                  <a:cubicBezTo>
                    <a:pt x="581660" y="532130"/>
                    <a:pt x="584200" y="510540"/>
                    <a:pt x="590550" y="494030"/>
                  </a:cubicBezTo>
                  <a:cubicBezTo>
                    <a:pt x="598170" y="476250"/>
                    <a:pt x="612140" y="459740"/>
                    <a:pt x="627380" y="449580"/>
                  </a:cubicBezTo>
                  <a:cubicBezTo>
                    <a:pt x="642620" y="440690"/>
                    <a:pt x="665480" y="435610"/>
                    <a:pt x="683260" y="436880"/>
                  </a:cubicBezTo>
                  <a:cubicBezTo>
                    <a:pt x="701040" y="439420"/>
                    <a:pt x="718820" y="448310"/>
                    <a:pt x="734060" y="461010"/>
                  </a:cubicBezTo>
                  <a:cubicBezTo>
                    <a:pt x="753110" y="476250"/>
                    <a:pt x="775970" y="500380"/>
                    <a:pt x="781050" y="527050"/>
                  </a:cubicBezTo>
                  <a:cubicBezTo>
                    <a:pt x="786130" y="565150"/>
                    <a:pt x="763270" y="641350"/>
                    <a:pt x="736600" y="670560"/>
                  </a:cubicBezTo>
                  <a:cubicBezTo>
                    <a:pt x="717550" y="692150"/>
                    <a:pt x="687070" y="695960"/>
                    <a:pt x="656590" y="703580"/>
                  </a:cubicBezTo>
                  <a:cubicBezTo>
                    <a:pt x="622300" y="713740"/>
                    <a:pt x="576580" y="721360"/>
                    <a:pt x="541020" y="718820"/>
                  </a:cubicBezTo>
                  <a:cubicBezTo>
                    <a:pt x="510540" y="717550"/>
                    <a:pt x="483870" y="708660"/>
                    <a:pt x="455930" y="697230"/>
                  </a:cubicBezTo>
                  <a:cubicBezTo>
                    <a:pt x="426720" y="687070"/>
                    <a:pt x="397510" y="648970"/>
                    <a:pt x="369570" y="651510"/>
                  </a:cubicBezTo>
                  <a:cubicBezTo>
                    <a:pt x="339090" y="655320"/>
                    <a:pt x="312420" y="712470"/>
                    <a:pt x="278130" y="726440"/>
                  </a:cubicBezTo>
                  <a:cubicBezTo>
                    <a:pt x="245110" y="740410"/>
                    <a:pt x="201930" y="745490"/>
                    <a:pt x="168910" y="736600"/>
                  </a:cubicBezTo>
                  <a:cubicBezTo>
                    <a:pt x="134620" y="727710"/>
                    <a:pt x="100330" y="694690"/>
                    <a:pt x="76200" y="669290"/>
                  </a:cubicBezTo>
                  <a:cubicBezTo>
                    <a:pt x="54610" y="647700"/>
                    <a:pt x="35560" y="624840"/>
                    <a:pt x="25400" y="595630"/>
                  </a:cubicBezTo>
                  <a:cubicBezTo>
                    <a:pt x="12700" y="561340"/>
                    <a:pt x="0" y="508000"/>
                    <a:pt x="11430" y="474980"/>
                  </a:cubicBezTo>
                  <a:cubicBezTo>
                    <a:pt x="21590" y="443230"/>
                    <a:pt x="49530" y="420370"/>
                    <a:pt x="80010" y="397510"/>
                  </a:cubicBezTo>
                  <a:cubicBezTo>
                    <a:pt x="121920" y="365760"/>
                    <a:pt x="180340" y="336550"/>
                    <a:pt x="243840" y="312420"/>
                  </a:cubicBezTo>
                  <a:cubicBezTo>
                    <a:pt x="327660" y="281940"/>
                    <a:pt x="483870" y="275590"/>
                    <a:pt x="542290" y="241300"/>
                  </a:cubicBezTo>
                  <a:cubicBezTo>
                    <a:pt x="574040" y="222250"/>
                    <a:pt x="605790" y="191770"/>
                    <a:pt x="601980" y="176530"/>
                  </a:cubicBezTo>
                  <a:cubicBezTo>
                    <a:pt x="598170" y="161290"/>
                    <a:pt x="549910" y="152400"/>
                    <a:pt x="524510" y="148590"/>
                  </a:cubicBezTo>
                  <a:cubicBezTo>
                    <a:pt x="497840" y="144780"/>
                    <a:pt x="472440" y="149860"/>
                    <a:pt x="444500" y="156210"/>
                  </a:cubicBezTo>
                  <a:cubicBezTo>
                    <a:pt x="414020" y="162560"/>
                    <a:pt x="374650" y="175260"/>
                    <a:pt x="349250" y="190500"/>
                  </a:cubicBezTo>
                  <a:cubicBezTo>
                    <a:pt x="327660" y="203200"/>
                    <a:pt x="316230" y="227330"/>
                    <a:pt x="298450" y="236220"/>
                  </a:cubicBezTo>
                  <a:cubicBezTo>
                    <a:pt x="284480" y="243840"/>
                    <a:pt x="267970" y="247650"/>
                    <a:pt x="254000" y="245110"/>
                  </a:cubicBezTo>
                  <a:cubicBezTo>
                    <a:pt x="240030" y="242570"/>
                    <a:pt x="223520" y="231140"/>
                    <a:pt x="214630" y="220980"/>
                  </a:cubicBezTo>
                  <a:cubicBezTo>
                    <a:pt x="208280" y="213360"/>
                    <a:pt x="203200" y="204470"/>
                    <a:pt x="201930" y="193040"/>
                  </a:cubicBezTo>
                  <a:cubicBezTo>
                    <a:pt x="201930" y="177800"/>
                    <a:pt x="219710" y="137160"/>
                    <a:pt x="219710" y="13716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4462462" y="7147560"/>
            <a:ext cx="671512" cy="679132"/>
            <a:chOff x="0" y="0"/>
            <a:chExt cx="895350" cy="90551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46990" y="50800"/>
              <a:ext cx="801370" cy="806450"/>
            </a:xfrm>
            <a:custGeom>
              <a:avLst/>
              <a:gdLst/>
              <a:ahLst/>
              <a:cxnLst/>
              <a:rect r="r" b="b" t="t" l="l"/>
              <a:pathLst>
                <a:path h="806450" w="801370">
                  <a:moveTo>
                    <a:pt x="50800" y="85090"/>
                  </a:moveTo>
                  <a:cubicBezTo>
                    <a:pt x="127000" y="30480"/>
                    <a:pt x="167640" y="16510"/>
                    <a:pt x="201930" y="8890"/>
                  </a:cubicBezTo>
                  <a:cubicBezTo>
                    <a:pt x="234950" y="2540"/>
                    <a:pt x="267970" y="0"/>
                    <a:pt x="299720" y="0"/>
                  </a:cubicBezTo>
                  <a:cubicBezTo>
                    <a:pt x="328930" y="1270"/>
                    <a:pt x="360680" y="3810"/>
                    <a:pt x="387350" y="15240"/>
                  </a:cubicBezTo>
                  <a:cubicBezTo>
                    <a:pt x="415290" y="25400"/>
                    <a:pt x="443230" y="43180"/>
                    <a:pt x="464820" y="66040"/>
                  </a:cubicBezTo>
                  <a:cubicBezTo>
                    <a:pt x="488950" y="91440"/>
                    <a:pt x="511810" y="129540"/>
                    <a:pt x="523240" y="161290"/>
                  </a:cubicBezTo>
                  <a:cubicBezTo>
                    <a:pt x="532130" y="189230"/>
                    <a:pt x="533400" y="217170"/>
                    <a:pt x="533400" y="247650"/>
                  </a:cubicBezTo>
                  <a:cubicBezTo>
                    <a:pt x="532130" y="280670"/>
                    <a:pt x="524510" y="321310"/>
                    <a:pt x="511810" y="353060"/>
                  </a:cubicBezTo>
                  <a:cubicBezTo>
                    <a:pt x="500380" y="382270"/>
                    <a:pt x="482600" y="410210"/>
                    <a:pt x="462280" y="433070"/>
                  </a:cubicBezTo>
                  <a:cubicBezTo>
                    <a:pt x="441960" y="454660"/>
                    <a:pt x="416560" y="478790"/>
                    <a:pt x="391160" y="486410"/>
                  </a:cubicBezTo>
                  <a:cubicBezTo>
                    <a:pt x="365760" y="492760"/>
                    <a:pt x="330200" y="494030"/>
                    <a:pt x="309880" y="477520"/>
                  </a:cubicBezTo>
                  <a:cubicBezTo>
                    <a:pt x="284480" y="455930"/>
                    <a:pt x="259080" y="381000"/>
                    <a:pt x="269240" y="349250"/>
                  </a:cubicBezTo>
                  <a:cubicBezTo>
                    <a:pt x="276860" y="323850"/>
                    <a:pt x="312420" y="307340"/>
                    <a:pt x="339090" y="294640"/>
                  </a:cubicBezTo>
                  <a:cubicBezTo>
                    <a:pt x="364490" y="280670"/>
                    <a:pt x="394970" y="274320"/>
                    <a:pt x="424180" y="269240"/>
                  </a:cubicBezTo>
                  <a:cubicBezTo>
                    <a:pt x="452120" y="265430"/>
                    <a:pt x="477520" y="264160"/>
                    <a:pt x="508000" y="267970"/>
                  </a:cubicBezTo>
                  <a:cubicBezTo>
                    <a:pt x="544830" y="274320"/>
                    <a:pt x="591820" y="293370"/>
                    <a:pt x="626110" y="308610"/>
                  </a:cubicBezTo>
                  <a:cubicBezTo>
                    <a:pt x="655320" y="322580"/>
                    <a:pt x="679450" y="335280"/>
                    <a:pt x="703580" y="356870"/>
                  </a:cubicBezTo>
                  <a:cubicBezTo>
                    <a:pt x="732790" y="381000"/>
                    <a:pt x="769620" y="417830"/>
                    <a:pt x="784860" y="452120"/>
                  </a:cubicBezTo>
                  <a:cubicBezTo>
                    <a:pt x="798830" y="483870"/>
                    <a:pt x="801370" y="520700"/>
                    <a:pt x="797560" y="553720"/>
                  </a:cubicBezTo>
                  <a:cubicBezTo>
                    <a:pt x="792480" y="590550"/>
                    <a:pt x="773430" y="635000"/>
                    <a:pt x="753110" y="664210"/>
                  </a:cubicBezTo>
                  <a:cubicBezTo>
                    <a:pt x="732790" y="689610"/>
                    <a:pt x="704850" y="706120"/>
                    <a:pt x="678180" y="725170"/>
                  </a:cubicBezTo>
                  <a:cubicBezTo>
                    <a:pt x="650240" y="742950"/>
                    <a:pt x="623570" y="760730"/>
                    <a:pt x="585470" y="772160"/>
                  </a:cubicBezTo>
                  <a:cubicBezTo>
                    <a:pt x="534670" y="789940"/>
                    <a:pt x="447040" y="798830"/>
                    <a:pt x="393700" y="802640"/>
                  </a:cubicBezTo>
                  <a:cubicBezTo>
                    <a:pt x="356870" y="805180"/>
                    <a:pt x="339090" y="806450"/>
                    <a:pt x="300990" y="802640"/>
                  </a:cubicBezTo>
                  <a:cubicBezTo>
                    <a:pt x="238760" y="797560"/>
                    <a:pt x="106680" y="782320"/>
                    <a:pt x="58420" y="759460"/>
                  </a:cubicBezTo>
                  <a:cubicBezTo>
                    <a:pt x="34290" y="748030"/>
                    <a:pt x="21590" y="736600"/>
                    <a:pt x="11430" y="718820"/>
                  </a:cubicBezTo>
                  <a:cubicBezTo>
                    <a:pt x="2540" y="702310"/>
                    <a:pt x="0" y="676910"/>
                    <a:pt x="3810" y="657860"/>
                  </a:cubicBezTo>
                  <a:cubicBezTo>
                    <a:pt x="7620" y="640080"/>
                    <a:pt x="24130" y="618490"/>
                    <a:pt x="38100" y="607060"/>
                  </a:cubicBezTo>
                  <a:cubicBezTo>
                    <a:pt x="49530" y="598170"/>
                    <a:pt x="59690" y="593090"/>
                    <a:pt x="76200" y="591820"/>
                  </a:cubicBezTo>
                  <a:cubicBezTo>
                    <a:pt x="110490" y="590550"/>
                    <a:pt x="194310" y="619760"/>
                    <a:pt x="226060" y="635000"/>
                  </a:cubicBezTo>
                  <a:cubicBezTo>
                    <a:pt x="242570" y="642620"/>
                    <a:pt x="252730" y="647700"/>
                    <a:pt x="261620" y="657860"/>
                  </a:cubicBezTo>
                  <a:cubicBezTo>
                    <a:pt x="270510" y="668020"/>
                    <a:pt x="278130" y="681990"/>
                    <a:pt x="281940" y="694690"/>
                  </a:cubicBezTo>
                  <a:cubicBezTo>
                    <a:pt x="284480" y="707390"/>
                    <a:pt x="285750" y="722630"/>
                    <a:pt x="281940" y="736600"/>
                  </a:cubicBezTo>
                  <a:cubicBezTo>
                    <a:pt x="276860" y="753110"/>
                    <a:pt x="262890" y="775970"/>
                    <a:pt x="247650" y="787400"/>
                  </a:cubicBezTo>
                  <a:cubicBezTo>
                    <a:pt x="232410" y="798830"/>
                    <a:pt x="208280" y="805180"/>
                    <a:pt x="189230" y="803910"/>
                  </a:cubicBezTo>
                  <a:cubicBezTo>
                    <a:pt x="171450" y="802640"/>
                    <a:pt x="151130" y="795020"/>
                    <a:pt x="138430" y="782320"/>
                  </a:cubicBezTo>
                  <a:cubicBezTo>
                    <a:pt x="123190" y="765810"/>
                    <a:pt x="106680" y="728980"/>
                    <a:pt x="110490" y="704850"/>
                  </a:cubicBezTo>
                  <a:cubicBezTo>
                    <a:pt x="114300" y="680720"/>
                    <a:pt x="138430" y="650240"/>
                    <a:pt x="158750" y="638810"/>
                  </a:cubicBezTo>
                  <a:cubicBezTo>
                    <a:pt x="173990" y="628650"/>
                    <a:pt x="196850" y="627380"/>
                    <a:pt x="213360" y="631190"/>
                  </a:cubicBezTo>
                  <a:cubicBezTo>
                    <a:pt x="231140" y="635000"/>
                    <a:pt x="250190" y="643890"/>
                    <a:pt x="261620" y="659130"/>
                  </a:cubicBezTo>
                  <a:cubicBezTo>
                    <a:pt x="275590" y="676910"/>
                    <a:pt x="287020" y="715010"/>
                    <a:pt x="281940" y="737870"/>
                  </a:cubicBezTo>
                  <a:cubicBezTo>
                    <a:pt x="275590" y="762000"/>
                    <a:pt x="247650" y="789940"/>
                    <a:pt x="227330" y="798830"/>
                  </a:cubicBezTo>
                  <a:cubicBezTo>
                    <a:pt x="209550" y="806450"/>
                    <a:pt x="187960" y="805180"/>
                    <a:pt x="171450" y="800100"/>
                  </a:cubicBezTo>
                  <a:cubicBezTo>
                    <a:pt x="154940" y="795020"/>
                    <a:pt x="135890" y="782320"/>
                    <a:pt x="125730" y="768350"/>
                  </a:cubicBezTo>
                  <a:cubicBezTo>
                    <a:pt x="115570" y="753110"/>
                    <a:pt x="109220" y="731520"/>
                    <a:pt x="109220" y="715010"/>
                  </a:cubicBezTo>
                  <a:cubicBezTo>
                    <a:pt x="110490" y="697230"/>
                    <a:pt x="115570" y="675640"/>
                    <a:pt x="129540" y="661670"/>
                  </a:cubicBezTo>
                  <a:cubicBezTo>
                    <a:pt x="144780" y="645160"/>
                    <a:pt x="182880" y="628650"/>
                    <a:pt x="205740" y="629920"/>
                  </a:cubicBezTo>
                  <a:cubicBezTo>
                    <a:pt x="226060" y="631190"/>
                    <a:pt x="248920" y="645160"/>
                    <a:pt x="261620" y="657860"/>
                  </a:cubicBezTo>
                  <a:cubicBezTo>
                    <a:pt x="271780" y="668020"/>
                    <a:pt x="278130" y="680720"/>
                    <a:pt x="281940" y="694690"/>
                  </a:cubicBezTo>
                  <a:cubicBezTo>
                    <a:pt x="284480" y="712470"/>
                    <a:pt x="281940" y="739140"/>
                    <a:pt x="274320" y="755650"/>
                  </a:cubicBezTo>
                  <a:cubicBezTo>
                    <a:pt x="269240" y="769620"/>
                    <a:pt x="260350" y="779780"/>
                    <a:pt x="247650" y="787400"/>
                  </a:cubicBezTo>
                  <a:cubicBezTo>
                    <a:pt x="232410" y="797560"/>
                    <a:pt x="212090" y="805180"/>
                    <a:pt x="187960" y="803910"/>
                  </a:cubicBezTo>
                  <a:cubicBezTo>
                    <a:pt x="146050" y="801370"/>
                    <a:pt x="50800" y="760730"/>
                    <a:pt x="24130" y="736600"/>
                  </a:cubicBezTo>
                  <a:cubicBezTo>
                    <a:pt x="11430" y="723900"/>
                    <a:pt x="7620" y="712470"/>
                    <a:pt x="3810" y="699770"/>
                  </a:cubicBezTo>
                  <a:cubicBezTo>
                    <a:pt x="1270" y="687070"/>
                    <a:pt x="1270" y="671830"/>
                    <a:pt x="3810" y="657860"/>
                  </a:cubicBezTo>
                  <a:cubicBezTo>
                    <a:pt x="6350" y="645160"/>
                    <a:pt x="13970" y="631190"/>
                    <a:pt x="22860" y="621030"/>
                  </a:cubicBezTo>
                  <a:cubicBezTo>
                    <a:pt x="31750" y="610870"/>
                    <a:pt x="44450" y="601980"/>
                    <a:pt x="55880" y="596900"/>
                  </a:cubicBezTo>
                  <a:cubicBezTo>
                    <a:pt x="68580" y="591820"/>
                    <a:pt x="78740" y="590550"/>
                    <a:pt x="97790" y="591820"/>
                  </a:cubicBezTo>
                  <a:cubicBezTo>
                    <a:pt x="134620" y="593090"/>
                    <a:pt x="209550" y="624840"/>
                    <a:pt x="269240" y="631190"/>
                  </a:cubicBezTo>
                  <a:cubicBezTo>
                    <a:pt x="330200" y="637540"/>
                    <a:pt x="405130" y="637540"/>
                    <a:pt x="459740" y="628650"/>
                  </a:cubicBezTo>
                  <a:cubicBezTo>
                    <a:pt x="501650" y="621030"/>
                    <a:pt x="537210" y="612140"/>
                    <a:pt x="567690" y="593090"/>
                  </a:cubicBezTo>
                  <a:cubicBezTo>
                    <a:pt x="595630" y="576580"/>
                    <a:pt x="638810" y="547370"/>
                    <a:pt x="636270" y="525780"/>
                  </a:cubicBezTo>
                  <a:cubicBezTo>
                    <a:pt x="632460" y="495300"/>
                    <a:pt x="528320" y="452120"/>
                    <a:pt x="482600" y="435610"/>
                  </a:cubicBezTo>
                  <a:cubicBezTo>
                    <a:pt x="448310" y="424180"/>
                    <a:pt x="411480" y="439420"/>
                    <a:pt x="387350" y="421640"/>
                  </a:cubicBezTo>
                  <a:cubicBezTo>
                    <a:pt x="363220" y="405130"/>
                    <a:pt x="342900" y="360680"/>
                    <a:pt x="341630" y="331470"/>
                  </a:cubicBezTo>
                  <a:cubicBezTo>
                    <a:pt x="340360" y="303530"/>
                    <a:pt x="374650" y="279400"/>
                    <a:pt x="375920" y="251460"/>
                  </a:cubicBezTo>
                  <a:cubicBezTo>
                    <a:pt x="378460" y="223520"/>
                    <a:pt x="369570" y="182880"/>
                    <a:pt x="351790" y="165100"/>
                  </a:cubicBezTo>
                  <a:cubicBezTo>
                    <a:pt x="334010" y="147320"/>
                    <a:pt x="297180" y="146050"/>
                    <a:pt x="269240" y="143510"/>
                  </a:cubicBezTo>
                  <a:cubicBezTo>
                    <a:pt x="240030" y="140970"/>
                    <a:pt x="204470" y="143510"/>
                    <a:pt x="177800" y="153670"/>
                  </a:cubicBezTo>
                  <a:cubicBezTo>
                    <a:pt x="153670" y="162560"/>
                    <a:pt x="134620" y="189230"/>
                    <a:pt x="114300" y="195580"/>
                  </a:cubicBezTo>
                  <a:cubicBezTo>
                    <a:pt x="99060" y="201930"/>
                    <a:pt x="82550" y="203200"/>
                    <a:pt x="68580" y="198120"/>
                  </a:cubicBezTo>
                  <a:cubicBezTo>
                    <a:pt x="53340" y="191770"/>
                    <a:pt x="33020" y="168910"/>
                    <a:pt x="26670" y="154940"/>
                  </a:cubicBezTo>
                  <a:cubicBezTo>
                    <a:pt x="22860" y="143510"/>
                    <a:pt x="22860" y="133350"/>
                    <a:pt x="25400" y="123190"/>
                  </a:cubicBezTo>
                  <a:cubicBezTo>
                    <a:pt x="29210" y="110490"/>
                    <a:pt x="50800" y="85090"/>
                    <a:pt x="50800" y="8509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8" id="48"/>
          <p:cNvGrpSpPr/>
          <p:nvPr/>
        </p:nvGrpSpPr>
        <p:grpSpPr>
          <a:xfrm rot="0">
            <a:off x="3504247" y="7137082"/>
            <a:ext cx="704850" cy="689610"/>
            <a:chOff x="0" y="0"/>
            <a:chExt cx="939800" cy="91948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40640" y="45720"/>
              <a:ext cx="858520" cy="839470"/>
            </a:xfrm>
            <a:custGeom>
              <a:avLst/>
              <a:gdLst/>
              <a:ahLst/>
              <a:cxnLst/>
              <a:rect r="r" b="b" t="t" l="l"/>
              <a:pathLst>
                <a:path h="839470" w="858520">
                  <a:moveTo>
                    <a:pt x="226060" y="54610"/>
                  </a:moveTo>
                  <a:cubicBezTo>
                    <a:pt x="416560" y="0"/>
                    <a:pt x="464820" y="7620"/>
                    <a:pt x="500380" y="16510"/>
                  </a:cubicBezTo>
                  <a:cubicBezTo>
                    <a:pt x="528320" y="22860"/>
                    <a:pt x="551180" y="29210"/>
                    <a:pt x="571500" y="45720"/>
                  </a:cubicBezTo>
                  <a:cubicBezTo>
                    <a:pt x="594360" y="63500"/>
                    <a:pt x="617220" y="97790"/>
                    <a:pt x="627380" y="125730"/>
                  </a:cubicBezTo>
                  <a:cubicBezTo>
                    <a:pt x="636270" y="151130"/>
                    <a:pt x="633730" y="173990"/>
                    <a:pt x="632460" y="203200"/>
                  </a:cubicBezTo>
                  <a:cubicBezTo>
                    <a:pt x="631190" y="240030"/>
                    <a:pt x="628650" y="293370"/>
                    <a:pt x="612140" y="328930"/>
                  </a:cubicBezTo>
                  <a:cubicBezTo>
                    <a:pt x="596900" y="361950"/>
                    <a:pt x="568960" y="384810"/>
                    <a:pt x="543560" y="410210"/>
                  </a:cubicBezTo>
                  <a:cubicBezTo>
                    <a:pt x="518160" y="435610"/>
                    <a:pt x="497840" y="457200"/>
                    <a:pt x="458470" y="481330"/>
                  </a:cubicBezTo>
                  <a:cubicBezTo>
                    <a:pt x="393700" y="521970"/>
                    <a:pt x="180340" y="576580"/>
                    <a:pt x="179070" y="608330"/>
                  </a:cubicBezTo>
                  <a:cubicBezTo>
                    <a:pt x="177800" y="626110"/>
                    <a:pt x="229870" y="647700"/>
                    <a:pt x="255270" y="650240"/>
                  </a:cubicBezTo>
                  <a:cubicBezTo>
                    <a:pt x="280670" y="654050"/>
                    <a:pt x="298450" y="633730"/>
                    <a:pt x="332740" y="629920"/>
                  </a:cubicBezTo>
                  <a:cubicBezTo>
                    <a:pt x="397510" y="621030"/>
                    <a:pt x="576580" y="665480"/>
                    <a:pt x="624840" y="633730"/>
                  </a:cubicBezTo>
                  <a:cubicBezTo>
                    <a:pt x="651510" y="615950"/>
                    <a:pt x="645160" y="558800"/>
                    <a:pt x="660400" y="551180"/>
                  </a:cubicBezTo>
                  <a:cubicBezTo>
                    <a:pt x="669290" y="547370"/>
                    <a:pt x="688340" y="561340"/>
                    <a:pt x="690880" y="558800"/>
                  </a:cubicBezTo>
                  <a:cubicBezTo>
                    <a:pt x="692150" y="554990"/>
                    <a:pt x="656590" y="535940"/>
                    <a:pt x="648970" y="519430"/>
                  </a:cubicBezTo>
                  <a:cubicBezTo>
                    <a:pt x="640080" y="497840"/>
                    <a:pt x="641350" y="457200"/>
                    <a:pt x="650240" y="435610"/>
                  </a:cubicBezTo>
                  <a:cubicBezTo>
                    <a:pt x="657860" y="417830"/>
                    <a:pt x="675640" y="403860"/>
                    <a:pt x="692150" y="397510"/>
                  </a:cubicBezTo>
                  <a:cubicBezTo>
                    <a:pt x="708660" y="389890"/>
                    <a:pt x="730250" y="386080"/>
                    <a:pt x="748030" y="391160"/>
                  </a:cubicBezTo>
                  <a:cubicBezTo>
                    <a:pt x="770890" y="398780"/>
                    <a:pt x="802640" y="422910"/>
                    <a:pt x="811530" y="445770"/>
                  </a:cubicBezTo>
                  <a:cubicBezTo>
                    <a:pt x="820420" y="468630"/>
                    <a:pt x="815340" y="508000"/>
                    <a:pt x="801370" y="528320"/>
                  </a:cubicBezTo>
                  <a:cubicBezTo>
                    <a:pt x="787400" y="548640"/>
                    <a:pt x="751840" y="567690"/>
                    <a:pt x="727710" y="566420"/>
                  </a:cubicBezTo>
                  <a:cubicBezTo>
                    <a:pt x="703580" y="566420"/>
                    <a:pt x="669290" y="544830"/>
                    <a:pt x="654050" y="527050"/>
                  </a:cubicBezTo>
                  <a:cubicBezTo>
                    <a:pt x="642620" y="511810"/>
                    <a:pt x="638810" y="490220"/>
                    <a:pt x="640080" y="472440"/>
                  </a:cubicBezTo>
                  <a:cubicBezTo>
                    <a:pt x="641350" y="454660"/>
                    <a:pt x="648970" y="433070"/>
                    <a:pt x="661670" y="420370"/>
                  </a:cubicBezTo>
                  <a:cubicBezTo>
                    <a:pt x="673100" y="406400"/>
                    <a:pt x="692150" y="394970"/>
                    <a:pt x="709930" y="391160"/>
                  </a:cubicBezTo>
                  <a:cubicBezTo>
                    <a:pt x="727710" y="387350"/>
                    <a:pt x="748030" y="387350"/>
                    <a:pt x="767080" y="397510"/>
                  </a:cubicBezTo>
                  <a:cubicBezTo>
                    <a:pt x="792480" y="411480"/>
                    <a:pt x="830580" y="453390"/>
                    <a:pt x="843280" y="486410"/>
                  </a:cubicBezTo>
                  <a:cubicBezTo>
                    <a:pt x="855980" y="518160"/>
                    <a:pt x="858520" y="552450"/>
                    <a:pt x="847090" y="590550"/>
                  </a:cubicBezTo>
                  <a:cubicBezTo>
                    <a:pt x="831850" y="645160"/>
                    <a:pt x="765810" y="737870"/>
                    <a:pt x="718820" y="777240"/>
                  </a:cubicBezTo>
                  <a:cubicBezTo>
                    <a:pt x="685800" y="803910"/>
                    <a:pt x="651510" y="816610"/>
                    <a:pt x="610870" y="821690"/>
                  </a:cubicBezTo>
                  <a:cubicBezTo>
                    <a:pt x="560070" y="829310"/>
                    <a:pt x="499110" y="803910"/>
                    <a:pt x="433070" y="801370"/>
                  </a:cubicBezTo>
                  <a:cubicBezTo>
                    <a:pt x="353060" y="800100"/>
                    <a:pt x="236220" y="839470"/>
                    <a:pt x="163830" y="819150"/>
                  </a:cubicBezTo>
                  <a:cubicBezTo>
                    <a:pt x="105410" y="802640"/>
                    <a:pt x="45720" y="760730"/>
                    <a:pt x="21590" y="718820"/>
                  </a:cubicBezTo>
                  <a:cubicBezTo>
                    <a:pt x="0" y="680720"/>
                    <a:pt x="1270" y="618490"/>
                    <a:pt x="10160" y="582930"/>
                  </a:cubicBezTo>
                  <a:cubicBezTo>
                    <a:pt x="17780" y="554990"/>
                    <a:pt x="35560" y="535940"/>
                    <a:pt x="53340" y="516890"/>
                  </a:cubicBezTo>
                  <a:cubicBezTo>
                    <a:pt x="72390" y="495300"/>
                    <a:pt x="87630" y="481330"/>
                    <a:pt x="119380" y="461010"/>
                  </a:cubicBezTo>
                  <a:cubicBezTo>
                    <a:pt x="177800" y="424180"/>
                    <a:pt x="332740" y="375920"/>
                    <a:pt x="394970" y="331470"/>
                  </a:cubicBezTo>
                  <a:cubicBezTo>
                    <a:pt x="434340" y="303530"/>
                    <a:pt x="459740" y="276860"/>
                    <a:pt x="478790" y="247650"/>
                  </a:cubicBezTo>
                  <a:cubicBezTo>
                    <a:pt x="495300" y="222250"/>
                    <a:pt x="518160" y="187960"/>
                    <a:pt x="509270" y="170180"/>
                  </a:cubicBezTo>
                  <a:cubicBezTo>
                    <a:pt x="500380" y="151130"/>
                    <a:pt x="444500" y="143510"/>
                    <a:pt x="414020" y="140970"/>
                  </a:cubicBezTo>
                  <a:cubicBezTo>
                    <a:pt x="386080" y="137160"/>
                    <a:pt x="358140" y="140970"/>
                    <a:pt x="334010" y="147320"/>
                  </a:cubicBezTo>
                  <a:cubicBezTo>
                    <a:pt x="311150" y="152400"/>
                    <a:pt x="289560" y="172720"/>
                    <a:pt x="269240" y="175260"/>
                  </a:cubicBezTo>
                  <a:cubicBezTo>
                    <a:pt x="254000" y="177800"/>
                    <a:pt x="237490" y="175260"/>
                    <a:pt x="224790" y="168910"/>
                  </a:cubicBezTo>
                  <a:cubicBezTo>
                    <a:pt x="212090" y="162560"/>
                    <a:pt x="199390" y="146050"/>
                    <a:pt x="194310" y="134620"/>
                  </a:cubicBezTo>
                  <a:cubicBezTo>
                    <a:pt x="190500" y="124460"/>
                    <a:pt x="189230" y="114300"/>
                    <a:pt x="191770" y="102870"/>
                  </a:cubicBezTo>
                  <a:cubicBezTo>
                    <a:pt x="195580" y="88900"/>
                    <a:pt x="226060" y="54610"/>
                    <a:pt x="226060" y="5461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0" id="50"/>
          <p:cNvGrpSpPr/>
          <p:nvPr/>
        </p:nvGrpSpPr>
        <p:grpSpPr>
          <a:xfrm rot="0">
            <a:off x="3198495" y="7573328"/>
            <a:ext cx="300990" cy="404812"/>
            <a:chOff x="0" y="0"/>
            <a:chExt cx="401320" cy="539750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48260" y="49530"/>
              <a:ext cx="303530" cy="443230"/>
            </a:xfrm>
            <a:custGeom>
              <a:avLst/>
              <a:gdLst/>
              <a:ahLst/>
              <a:cxnLst/>
              <a:rect r="r" b="b" t="t" l="l"/>
              <a:pathLst>
                <a:path h="443230" w="303530">
                  <a:moveTo>
                    <a:pt x="288290" y="49530"/>
                  </a:moveTo>
                  <a:cubicBezTo>
                    <a:pt x="303530" y="124460"/>
                    <a:pt x="299720" y="154940"/>
                    <a:pt x="295910" y="181610"/>
                  </a:cubicBezTo>
                  <a:cubicBezTo>
                    <a:pt x="290830" y="207010"/>
                    <a:pt x="287020" y="231140"/>
                    <a:pt x="274320" y="255270"/>
                  </a:cubicBezTo>
                  <a:cubicBezTo>
                    <a:pt x="259080" y="283210"/>
                    <a:pt x="232410" y="308610"/>
                    <a:pt x="207010" y="335280"/>
                  </a:cubicBezTo>
                  <a:cubicBezTo>
                    <a:pt x="177800" y="367030"/>
                    <a:pt x="137160" y="417830"/>
                    <a:pt x="107950" y="431800"/>
                  </a:cubicBezTo>
                  <a:cubicBezTo>
                    <a:pt x="91440" y="440690"/>
                    <a:pt x="76200" y="443230"/>
                    <a:pt x="60960" y="438150"/>
                  </a:cubicBezTo>
                  <a:cubicBezTo>
                    <a:pt x="43180" y="433070"/>
                    <a:pt x="16510" y="411480"/>
                    <a:pt x="6350" y="394970"/>
                  </a:cubicBezTo>
                  <a:cubicBezTo>
                    <a:pt x="0" y="381000"/>
                    <a:pt x="0" y="361950"/>
                    <a:pt x="2540" y="347980"/>
                  </a:cubicBezTo>
                  <a:cubicBezTo>
                    <a:pt x="6350" y="332740"/>
                    <a:pt x="15240" y="316230"/>
                    <a:pt x="27940" y="307340"/>
                  </a:cubicBezTo>
                  <a:cubicBezTo>
                    <a:pt x="44450" y="297180"/>
                    <a:pt x="77470" y="290830"/>
                    <a:pt x="96520" y="294640"/>
                  </a:cubicBezTo>
                  <a:cubicBezTo>
                    <a:pt x="111760" y="298450"/>
                    <a:pt x="127000" y="308610"/>
                    <a:pt x="135890" y="322580"/>
                  </a:cubicBezTo>
                  <a:cubicBezTo>
                    <a:pt x="144780" y="339090"/>
                    <a:pt x="152400" y="372110"/>
                    <a:pt x="144780" y="391160"/>
                  </a:cubicBezTo>
                  <a:cubicBezTo>
                    <a:pt x="138430" y="410210"/>
                    <a:pt x="113030" y="433070"/>
                    <a:pt x="92710" y="436880"/>
                  </a:cubicBezTo>
                  <a:cubicBezTo>
                    <a:pt x="73660" y="441960"/>
                    <a:pt x="40640" y="433070"/>
                    <a:pt x="25400" y="420370"/>
                  </a:cubicBezTo>
                  <a:cubicBezTo>
                    <a:pt x="12700" y="411480"/>
                    <a:pt x="3810" y="394970"/>
                    <a:pt x="2540" y="379730"/>
                  </a:cubicBezTo>
                  <a:cubicBezTo>
                    <a:pt x="0" y="360680"/>
                    <a:pt x="8890" y="336550"/>
                    <a:pt x="22860" y="312420"/>
                  </a:cubicBezTo>
                  <a:cubicBezTo>
                    <a:pt x="44450" y="276860"/>
                    <a:pt x="115570" y="232410"/>
                    <a:pt x="140970" y="196850"/>
                  </a:cubicBezTo>
                  <a:cubicBezTo>
                    <a:pt x="158750" y="172720"/>
                    <a:pt x="171450" y="149860"/>
                    <a:pt x="173990" y="127000"/>
                  </a:cubicBezTo>
                  <a:cubicBezTo>
                    <a:pt x="176530" y="105410"/>
                    <a:pt x="160020" y="83820"/>
                    <a:pt x="161290" y="64770"/>
                  </a:cubicBezTo>
                  <a:cubicBezTo>
                    <a:pt x="162560" y="49530"/>
                    <a:pt x="167640" y="33020"/>
                    <a:pt x="177800" y="21590"/>
                  </a:cubicBezTo>
                  <a:cubicBezTo>
                    <a:pt x="189230" y="10160"/>
                    <a:pt x="215900" y="0"/>
                    <a:pt x="233680" y="1270"/>
                  </a:cubicBezTo>
                  <a:cubicBezTo>
                    <a:pt x="247650" y="1270"/>
                    <a:pt x="264160" y="12700"/>
                    <a:pt x="273050" y="21590"/>
                  </a:cubicBezTo>
                  <a:cubicBezTo>
                    <a:pt x="280670" y="29210"/>
                    <a:pt x="288290" y="49530"/>
                    <a:pt x="288290" y="4953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2" id="52"/>
          <p:cNvGrpSpPr/>
          <p:nvPr/>
        </p:nvGrpSpPr>
        <p:grpSpPr>
          <a:xfrm rot="0">
            <a:off x="2688908" y="7178040"/>
            <a:ext cx="491490" cy="694372"/>
            <a:chOff x="0" y="0"/>
            <a:chExt cx="655320" cy="925830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49530" y="46990"/>
              <a:ext cx="557530" cy="831850"/>
            </a:xfrm>
            <a:custGeom>
              <a:avLst/>
              <a:gdLst/>
              <a:ahLst/>
              <a:cxnLst/>
              <a:rect r="r" b="b" t="t" l="l"/>
              <a:pathLst>
                <a:path h="831850" w="557530">
                  <a:moveTo>
                    <a:pt x="52070" y="35560"/>
                  </a:moveTo>
                  <a:cubicBezTo>
                    <a:pt x="284480" y="3810"/>
                    <a:pt x="345440" y="1270"/>
                    <a:pt x="391160" y="3810"/>
                  </a:cubicBezTo>
                  <a:cubicBezTo>
                    <a:pt x="426720" y="5080"/>
                    <a:pt x="457200" y="0"/>
                    <a:pt x="482600" y="13970"/>
                  </a:cubicBezTo>
                  <a:cubicBezTo>
                    <a:pt x="509270" y="27940"/>
                    <a:pt x="538480" y="62230"/>
                    <a:pt x="546100" y="91440"/>
                  </a:cubicBezTo>
                  <a:cubicBezTo>
                    <a:pt x="553720" y="119380"/>
                    <a:pt x="532130" y="149860"/>
                    <a:pt x="529590" y="186690"/>
                  </a:cubicBezTo>
                  <a:cubicBezTo>
                    <a:pt x="525780" y="233680"/>
                    <a:pt x="528320" y="300990"/>
                    <a:pt x="533400" y="350520"/>
                  </a:cubicBezTo>
                  <a:cubicBezTo>
                    <a:pt x="537210" y="393700"/>
                    <a:pt x="552450" y="420370"/>
                    <a:pt x="553720" y="467360"/>
                  </a:cubicBezTo>
                  <a:cubicBezTo>
                    <a:pt x="556260" y="542290"/>
                    <a:pt x="557530" y="695960"/>
                    <a:pt x="523240" y="755650"/>
                  </a:cubicBezTo>
                  <a:cubicBezTo>
                    <a:pt x="500380" y="793750"/>
                    <a:pt x="458470" y="821690"/>
                    <a:pt x="427990" y="826770"/>
                  </a:cubicBezTo>
                  <a:cubicBezTo>
                    <a:pt x="402590" y="831850"/>
                    <a:pt x="368300" y="821690"/>
                    <a:pt x="351790" y="806450"/>
                  </a:cubicBezTo>
                  <a:cubicBezTo>
                    <a:pt x="334010" y="789940"/>
                    <a:pt x="323850" y="753110"/>
                    <a:pt x="326390" y="731520"/>
                  </a:cubicBezTo>
                  <a:cubicBezTo>
                    <a:pt x="327660" y="712470"/>
                    <a:pt x="339090" y="694690"/>
                    <a:pt x="351790" y="683260"/>
                  </a:cubicBezTo>
                  <a:cubicBezTo>
                    <a:pt x="363220" y="671830"/>
                    <a:pt x="382270" y="661670"/>
                    <a:pt x="400050" y="660400"/>
                  </a:cubicBezTo>
                  <a:cubicBezTo>
                    <a:pt x="421640" y="660400"/>
                    <a:pt x="458470" y="671830"/>
                    <a:pt x="473710" y="689610"/>
                  </a:cubicBezTo>
                  <a:cubicBezTo>
                    <a:pt x="488950" y="707390"/>
                    <a:pt x="496570" y="744220"/>
                    <a:pt x="490220" y="767080"/>
                  </a:cubicBezTo>
                  <a:cubicBezTo>
                    <a:pt x="485140" y="789940"/>
                    <a:pt x="458470" y="816610"/>
                    <a:pt x="436880" y="824230"/>
                  </a:cubicBezTo>
                  <a:cubicBezTo>
                    <a:pt x="414020" y="831850"/>
                    <a:pt x="377190" y="825500"/>
                    <a:pt x="358140" y="811530"/>
                  </a:cubicBezTo>
                  <a:cubicBezTo>
                    <a:pt x="340360" y="797560"/>
                    <a:pt x="325120" y="762000"/>
                    <a:pt x="325120" y="740410"/>
                  </a:cubicBezTo>
                  <a:cubicBezTo>
                    <a:pt x="325120" y="722630"/>
                    <a:pt x="334010" y="703580"/>
                    <a:pt x="345440" y="689610"/>
                  </a:cubicBezTo>
                  <a:cubicBezTo>
                    <a:pt x="355600" y="676910"/>
                    <a:pt x="387350" y="659130"/>
                    <a:pt x="391160" y="661670"/>
                  </a:cubicBezTo>
                  <a:cubicBezTo>
                    <a:pt x="394970" y="665480"/>
                    <a:pt x="373380" y="708660"/>
                    <a:pt x="368300" y="707390"/>
                  </a:cubicBezTo>
                  <a:cubicBezTo>
                    <a:pt x="356870" y="703580"/>
                    <a:pt x="389890" y="502920"/>
                    <a:pt x="389890" y="414020"/>
                  </a:cubicBezTo>
                  <a:cubicBezTo>
                    <a:pt x="389890" y="339090"/>
                    <a:pt x="355600" y="254000"/>
                    <a:pt x="373380" y="209550"/>
                  </a:cubicBezTo>
                  <a:cubicBezTo>
                    <a:pt x="384810" y="181610"/>
                    <a:pt x="440690" y="166370"/>
                    <a:pt x="435610" y="153670"/>
                  </a:cubicBezTo>
                  <a:cubicBezTo>
                    <a:pt x="425450" y="127000"/>
                    <a:pt x="106680" y="181610"/>
                    <a:pt x="46990" y="161290"/>
                  </a:cubicBezTo>
                  <a:cubicBezTo>
                    <a:pt x="26670" y="154940"/>
                    <a:pt x="17780" y="144780"/>
                    <a:pt x="10160" y="133350"/>
                  </a:cubicBezTo>
                  <a:cubicBezTo>
                    <a:pt x="3810" y="125730"/>
                    <a:pt x="1270" y="115570"/>
                    <a:pt x="1270" y="104140"/>
                  </a:cubicBezTo>
                  <a:cubicBezTo>
                    <a:pt x="0" y="91440"/>
                    <a:pt x="5080" y="72390"/>
                    <a:pt x="13970" y="60960"/>
                  </a:cubicBezTo>
                  <a:cubicBezTo>
                    <a:pt x="22860" y="49530"/>
                    <a:pt x="52070" y="35560"/>
                    <a:pt x="52070" y="3556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4" id="54"/>
          <p:cNvGrpSpPr/>
          <p:nvPr/>
        </p:nvGrpSpPr>
        <p:grpSpPr>
          <a:xfrm rot="0">
            <a:off x="2752725" y="7384732"/>
            <a:ext cx="569595" cy="245745"/>
            <a:chOff x="0" y="0"/>
            <a:chExt cx="759460" cy="32766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50800" y="48260"/>
              <a:ext cx="661670" cy="246380"/>
            </a:xfrm>
            <a:custGeom>
              <a:avLst/>
              <a:gdLst/>
              <a:ahLst/>
              <a:cxnLst/>
              <a:rect r="r" b="b" t="t" l="l"/>
              <a:pathLst>
                <a:path h="246380" w="661670">
                  <a:moveTo>
                    <a:pt x="52070" y="102870"/>
                  </a:moveTo>
                  <a:cubicBezTo>
                    <a:pt x="474980" y="35560"/>
                    <a:pt x="539750" y="1270"/>
                    <a:pt x="580390" y="2540"/>
                  </a:cubicBezTo>
                  <a:cubicBezTo>
                    <a:pt x="603250" y="3810"/>
                    <a:pt x="618490" y="11430"/>
                    <a:pt x="632460" y="21590"/>
                  </a:cubicBezTo>
                  <a:cubicBezTo>
                    <a:pt x="645160" y="33020"/>
                    <a:pt x="655320" y="53340"/>
                    <a:pt x="657860" y="71120"/>
                  </a:cubicBezTo>
                  <a:cubicBezTo>
                    <a:pt x="660400" y="87630"/>
                    <a:pt x="652780" y="110490"/>
                    <a:pt x="645160" y="124460"/>
                  </a:cubicBezTo>
                  <a:cubicBezTo>
                    <a:pt x="638810" y="135890"/>
                    <a:pt x="631190" y="144780"/>
                    <a:pt x="617220" y="149860"/>
                  </a:cubicBezTo>
                  <a:cubicBezTo>
                    <a:pt x="598170" y="156210"/>
                    <a:pt x="552450" y="153670"/>
                    <a:pt x="533400" y="142240"/>
                  </a:cubicBezTo>
                  <a:cubicBezTo>
                    <a:pt x="519430" y="133350"/>
                    <a:pt x="509270" y="116840"/>
                    <a:pt x="505460" y="100330"/>
                  </a:cubicBezTo>
                  <a:cubicBezTo>
                    <a:pt x="501650" y="81280"/>
                    <a:pt x="508000" y="45720"/>
                    <a:pt x="521970" y="30480"/>
                  </a:cubicBezTo>
                  <a:cubicBezTo>
                    <a:pt x="535940" y="13970"/>
                    <a:pt x="568960" y="1270"/>
                    <a:pt x="590550" y="3810"/>
                  </a:cubicBezTo>
                  <a:cubicBezTo>
                    <a:pt x="610870" y="6350"/>
                    <a:pt x="638810" y="27940"/>
                    <a:pt x="650240" y="44450"/>
                  </a:cubicBezTo>
                  <a:cubicBezTo>
                    <a:pt x="659130" y="58420"/>
                    <a:pt x="660400" y="78740"/>
                    <a:pt x="657860" y="93980"/>
                  </a:cubicBezTo>
                  <a:cubicBezTo>
                    <a:pt x="655320" y="109220"/>
                    <a:pt x="645160" y="127000"/>
                    <a:pt x="633730" y="137160"/>
                  </a:cubicBezTo>
                  <a:cubicBezTo>
                    <a:pt x="622300" y="148590"/>
                    <a:pt x="605790" y="157480"/>
                    <a:pt x="589280" y="157480"/>
                  </a:cubicBezTo>
                  <a:cubicBezTo>
                    <a:pt x="568960" y="158750"/>
                    <a:pt x="535940" y="144780"/>
                    <a:pt x="520700" y="130810"/>
                  </a:cubicBezTo>
                  <a:cubicBezTo>
                    <a:pt x="509270" y="118110"/>
                    <a:pt x="502920" y="100330"/>
                    <a:pt x="502920" y="83820"/>
                  </a:cubicBezTo>
                  <a:cubicBezTo>
                    <a:pt x="504190" y="64770"/>
                    <a:pt x="518160" y="31750"/>
                    <a:pt x="534670" y="19050"/>
                  </a:cubicBezTo>
                  <a:cubicBezTo>
                    <a:pt x="549910" y="6350"/>
                    <a:pt x="579120" y="0"/>
                    <a:pt x="599440" y="5080"/>
                  </a:cubicBezTo>
                  <a:cubicBezTo>
                    <a:pt x="619760" y="10160"/>
                    <a:pt x="645160" y="33020"/>
                    <a:pt x="652780" y="52070"/>
                  </a:cubicBezTo>
                  <a:cubicBezTo>
                    <a:pt x="661670" y="72390"/>
                    <a:pt x="654050" y="107950"/>
                    <a:pt x="645160" y="124460"/>
                  </a:cubicBezTo>
                  <a:cubicBezTo>
                    <a:pt x="638810" y="135890"/>
                    <a:pt x="632460" y="142240"/>
                    <a:pt x="617220" y="149860"/>
                  </a:cubicBezTo>
                  <a:cubicBezTo>
                    <a:pt x="589280" y="163830"/>
                    <a:pt x="532130" y="172720"/>
                    <a:pt x="469900" y="182880"/>
                  </a:cubicBezTo>
                  <a:cubicBezTo>
                    <a:pt x="365760" y="200660"/>
                    <a:pt x="109220" y="246380"/>
                    <a:pt x="46990" y="228600"/>
                  </a:cubicBezTo>
                  <a:cubicBezTo>
                    <a:pt x="25400" y="223520"/>
                    <a:pt x="17780" y="212090"/>
                    <a:pt x="10160" y="200660"/>
                  </a:cubicBezTo>
                  <a:cubicBezTo>
                    <a:pt x="3810" y="191770"/>
                    <a:pt x="0" y="182880"/>
                    <a:pt x="0" y="171450"/>
                  </a:cubicBezTo>
                  <a:cubicBezTo>
                    <a:pt x="0" y="158750"/>
                    <a:pt x="5080" y="138430"/>
                    <a:pt x="12700" y="127000"/>
                  </a:cubicBezTo>
                  <a:cubicBezTo>
                    <a:pt x="21590" y="115570"/>
                    <a:pt x="52070" y="102870"/>
                    <a:pt x="52070" y="10287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6" id="56"/>
          <p:cNvGrpSpPr/>
          <p:nvPr/>
        </p:nvGrpSpPr>
        <p:grpSpPr>
          <a:xfrm rot="0">
            <a:off x="10480357" y="7246620"/>
            <a:ext cx="322897" cy="605790"/>
            <a:chOff x="0" y="0"/>
            <a:chExt cx="430530" cy="80772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45720" y="55880"/>
              <a:ext cx="344170" cy="702310"/>
            </a:xfrm>
            <a:custGeom>
              <a:avLst/>
              <a:gdLst/>
              <a:ahLst/>
              <a:cxnLst/>
              <a:rect r="r" b="b" t="t" l="l"/>
              <a:pathLst>
                <a:path h="702310" w="344170">
                  <a:moveTo>
                    <a:pt x="64770" y="0"/>
                  </a:moveTo>
                  <a:cubicBezTo>
                    <a:pt x="261620" y="7620"/>
                    <a:pt x="320040" y="39370"/>
                    <a:pt x="332740" y="72390"/>
                  </a:cubicBezTo>
                  <a:cubicBezTo>
                    <a:pt x="344170" y="101600"/>
                    <a:pt x="312420" y="135890"/>
                    <a:pt x="308610" y="173990"/>
                  </a:cubicBezTo>
                  <a:cubicBezTo>
                    <a:pt x="303530" y="223520"/>
                    <a:pt x="318770" y="283210"/>
                    <a:pt x="314960" y="349250"/>
                  </a:cubicBezTo>
                  <a:cubicBezTo>
                    <a:pt x="309880" y="434340"/>
                    <a:pt x="289560" y="590550"/>
                    <a:pt x="264160" y="643890"/>
                  </a:cubicBezTo>
                  <a:cubicBezTo>
                    <a:pt x="254000" y="668020"/>
                    <a:pt x="241300" y="680720"/>
                    <a:pt x="227330" y="689610"/>
                  </a:cubicBezTo>
                  <a:cubicBezTo>
                    <a:pt x="215900" y="697230"/>
                    <a:pt x="203200" y="701040"/>
                    <a:pt x="189230" y="701040"/>
                  </a:cubicBezTo>
                  <a:cubicBezTo>
                    <a:pt x="171450" y="699770"/>
                    <a:pt x="147320" y="693420"/>
                    <a:pt x="133350" y="681990"/>
                  </a:cubicBezTo>
                  <a:cubicBezTo>
                    <a:pt x="119380" y="670560"/>
                    <a:pt x="107950" y="647700"/>
                    <a:pt x="104140" y="631190"/>
                  </a:cubicBezTo>
                  <a:cubicBezTo>
                    <a:pt x="100330" y="617220"/>
                    <a:pt x="102870" y="607060"/>
                    <a:pt x="106680" y="590550"/>
                  </a:cubicBezTo>
                  <a:cubicBezTo>
                    <a:pt x="114300" y="566420"/>
                    <a:pt x="135890" y="518160"/>
                    <a:pt x="156210" y="499110"/>
                  </a:cubicBezTo>
                  <a:cubicBezTo>
                    <a:pt x="170180" y="485140"/>
                    <a:pt x="186690" y="477520"/>
                    <a:pt x="203200" y="476250"/>
                  </a:cubicBezTo>
                  <a:cubicBezTo>
                    <a:pt x="219710" y="473710"/>
                    <a:pt x="241300" y="476250"/>
                    <a:pt x="255270" y="485140"/>
                  </a:cubicBezTo>
                  <a:cubicBezTo>
                    <a:pt x="273050" y="497840"/>
                    <a:pt x="295910" y="528320"/>
                    <a:pt x="298450" y="551180"/>
                  </a:cubicBezTo>
                  <a:cubicBezTo>
                    <a:pt x="299720" y="574040"/>
                    <a:pt x="284480" y="608330"/>
                    <a:pt x="266700" y="623570"/>
                  </a:cubicBezTo>
                  <a:cubicBezTo>
                    <a:pt x="248920" y="637540"/>
                    <a:pt x="212090" y="645160"/>
                    <a:pt x="190500" y="637540"/>
                  </a:cubicBezTo>
                  <a:cubicBezTo>
                    <a:pt x="168910" y="631190"/>
                    <a:pt x="142240" y="604520"/>
                    <a:pt x="134620" y="582930"/>
                  </a:cubicBezTo>
                  <a:cubicBezTo>
                    <a:pt x="128270" y="561340"/>
                    <a:pt x="135890" y="524510"/>
                    <a:pt x="149860" y="506730"/>
                  </a:cubicBezTo>
                  <a:cubicBezTo>
                    <a:pt x="163830" y="487680"/>
                    <a:pt x="199390" y="474980"/>
                    <a:pt x="220980" y="474980"/>
                  </a:cubicBezTo>
                  <a:cubicBezTo>
                    <a:pt x="238760" y="474980"/>
                    <a:pt x="257810" y="485140"/>
                    <a:pt x="270510" y="496570"/>
                  </a:cubicBezTo>
                  <a:cubicBezTo>
                    <a:pt x="283210" y="506730"/>
                    <a:pt x="293370" y="525780"/>
                    <a:pt x="297180" y="542290"/>
                  </a:cubicBezTo>
                  <a:cubicBezTo>
                    <a:pt x="299720" y="558800"/>
                    <a:pt x="297180" y="575310"/>
                    <a:pt x="289560" y="595630"/>
                  </a:cubicBezTo>
                  <a:cubicBezTo>
                    <a:pt x="279400" y="623570"/>
                    <a:pt x="254000" y="674370"/>
                    <a:pt x="227330" y="689610"/>
                  </a:cubicBezTo>
                  <a:cubicBezTo>
                    <a:pt x="205740" y="702310"/>
                    <a:pt x="170180" y="701040"/>
                    <a:pt x="149860" y="692150"/>
                  </a:cubicBezTo>
                  <a:cubicBezTo>
                    <a:pt x="132080" y="685800"/>
                    <a:pt x="116840" y="665480"/>
                    <a:pt x="109220" y="650240"/>
                  </a:cubicBezTo>
                  <a:cubicBezTo>
                    <a:pt x="102870" y="637540"/>
                    <a:pt x="102870" y="621030"/>
                    <a:pt x="102870" y="610870"/>
                  </a:cubicBezTo>
                  <a:cubicBezTo>
                    <a:pt x="102870" y="603250"/>
                    <a:pt x="105410" y="590550"/>
                    <a:pt x="106680" y="590550"/>
                  </a:cubicBezTo>
                  <a:cubicBezTo>
                    <a:pt x="110490" y="590550"/>
                    <a:pt x="119380" y="654050"/>
                    <a:pt x="120650" y="654050"/>
                  </a:cubicBezTo>
                  <a:cubicBezTo>
                    <a:pt x="123190" y="654050"/>
                    <a:pt x="110490" y="593090"/>
                    <a:pt x="113030" y="556260"/>
                  </a:cubicBezTo>
                  <a:cubicBezTo>
                    <a:pt x="118110" y="502920"/>
                    <a:pt x="148590" y="431800"/>
                    <a:pt x="157480" y="370840"/>
                  </a:cubicBezTo>
                  <a:cubicBezTo>
                    <a:pt x="165100" y="311150"/>
                    <a:pt x="144780" y="236220"/>
                    <a:pt x="162560" y="194310"/>
                  </a:cubicBezTo>
                  <a:cubicBezTo>
                    <a:pt x="173990" y="166370"/>
                    <a:pt x="223520" y="144780"/>
                    <a:pt x="218440" y="133350"/>
                  </a:cubicBezTo>
                  <a:cubicBezTo>
                    <a:pt x="210820" y="115570"/>
                    <a:pt x="99060" y="134620"/>
                    <a:pt x="64770" y="127000"/>
                  </a:cubicBezTo>
                  <a:cubicBezTo>
                    <a:pt x="45720" y="123190"/>
                    <a:pt x="31750" y="119380"/>
                    <a:pt x="21590" y="111760"/>
                  </a:cubicBezTo>
                  <a:cubicBezTo>
                    <a:pt x="13970" y="105410"/>
                    <a:pt x="7620" y="96520"/>
                    <a:pt x="5080" y="86360"/>
                  </a:cubicBezTo>
                  <a:cubicBezTo>
                    <a:pt x="1270" y="73660"/>
                    <a:pt x="0" y="54610"/>
                    <a:pt x="5080" y="40640"/>
                  </a:cubicBezTo>
                  <a:cubicBezTo>
                    <a:pt x="10160" y="27940"/>
                    <a:pt x="24130" y="13970"/>
                    <a:pt x="34290" y="7620"/>
                  </a:cubicBezTo>
                  <a:cubicBezTo>
                    <a:pt x="43180" y="1270"/>
                    <a:pt x="64770" y="0"/>
                    <a:pt x="64770" y="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8" id="58"/>
          <p:cNvGrpSpPr/>
          <p:nvPr/>
        </p:nvGrpSpPr>
        <p:grpSpPr>
          <a:xfrm rot="0">
            <a:off x="10444162" y="7459980"/>
            <a:ext cx="553402" cy="197167"/>
            <a:chOff x="0" y="0"/>
            <a:chExt cx="737870" cy="26289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48260" y="50800"/>
              <a:ext cx="640080" cy="180340"/>
            </a:xfrm>
            <a:custGeom>
              <a:avLst/>
              <a:gdLst/>
              <a:ahLst/>
              <a:cxnLst/>
              <a:rect r="r" b="b" t="t" l="l"/>
              <a:pathLst>
                <a:path h="180340" w="640080">
                  <a:moveTo>
                    <a:pt x="80010" y="0"/>
                  </a:moveTo>
                  <a:cubicBezTo>
                    <a:pt x="335280" y="17780"/>
                    <a:pt x="504190" y="0"/>
                    <a:pt x="561340" y="8890"/>
                  </a:cubicBezTo>
                  <a:cubicBezTo>
                    <a:pt x="584200" y="11430"/>
                    <a:pt x="595630" y="15240"/>
                    <a:pt x="608330" y="24130"/>
                  </a:cubicBezTo>
                  <a:cubicBezTo>
                    <a:pt x="619760" y="33020"/>
                    <a:pt x="631190" y="49530"/>
                    <a:pt x="635000" y="64770"/>
                  </a:cubicBezTo>
                  <a:cubicBezTo>
                    <a:pt x="640080" y="80010"/>
                    <a:pt x="640080" y="99060"/>
                    <a:pt x="632460" y="114300"/>
                  </a:cubicBezTo>
                  <a:cubicBezTo>
                    <a:pt x="623570" y="132080"/>
                    <a:pt x="598170" y="156210"/>
                    <a:pt x="577850" y="160020"/>
                  </a:cubicBezTo>
                  <a:cubicBezTo>
                    <a:pt x="557530" y="165100"/>
                    <a:pt x="524510" y="153670"/>
                    <a:pt x="509270" y="140970"/>
                  </a:cubicBezTo>
                  <a:cubicBezTo>
                    <a:pt x="495300" y="130810"/>
                    <a:pt x="487680" y="113030"/>
                    <a:pt x="485140" y="97790"/>
                  </a:cubicBezTo>
                  <a:cubicBezTo>
                    <a:pt x="482600" y="82550"/>
                    <a:pt x="485140" y="63500"/>
                    <a:pt x="494030" y="49530"/>
                  </a:cubicBezTo>
                  <a:cubicBezTo>
                    <a:pt x="504190" y="33020"/>
                    <a:pt x="533400" y="12700"/>
                    <a:pt x="553720" y="8890"/>
                  </a:cubicBezTo>
                  <a:cubicBezTo>
                    <a:pt x="568960" y="6350"/>
                    <a:pt x="588010" y="10160"/>
                    <a:pt x="600710" y="19050"/>
                  </a:cubicBezTo>
                  <a:cubicBezTo>
                    <a:pt x="617220" y="31750"/>
                    <a:pt x="635000" y="60960"/>
                    <a:pt x="638810" y="81280"/>
                  </a:cubicBezTo>
                  <a:cubicBezTo>
                    <a:pt x="640080" y="97790"/>
                    <a:pt x="633730" y="115570"/>
                    <a:pt x="624840" y="128270"/>
                  </a:cubicBezTo>
                  <a:cubicBezTo>
                    <a:pt x="615950" y="140970"/>
                    <a:pt x="608330" y="151130"/>
                    <a:pt x="585470" y="158750"/>
                  </a:cubicBezTo>
                  <a:cubicBezTo>
                    <a:pt x="516890" y="180340"/>
                    <a:pt x="205740" y="153670"/>
                    <a:pt x="115570" y="142240"/>
                  </a:cubicBezTo>
                  <a:cubicBezTo>
                    <a:pt x="78740" y="137160"/>
                    <a:pt x="58420" y="135890"/>
                    <a:pt x="39370" y="123190"/>
                  </a:cubicBezTo>
                  <a:cubicBezTo>
                    <a:pt x="22860" y="111760"/>
                    <a:pt x="5080" y="92710"/>
                    <a:pt x="2540" y="74930"/>
                  </a:cubicBezTo>
                  <a:cubicBezTo>
                    <a:pt x="0" y="57150"/>
                    <a:pt x="8890" y="29210"/>
                    <a:pt x="21590" y="16510"/>
                  </a:cubicBezTo>
                  <a:cubicBezTo>
                    <a:pt x="34290" y="5080"/>
                    <a:pt x="80010" y="0"/>
                    <a:pt x="80010" y="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60" id="60"/>
          <p:cNvGrpSpPr/>
          <p:nvPr/>
        </p:nvGrpSpPr>
        <p:grpSpPr>
          <a:xfrm rot="0">
            <a:off x="9646920" y="7181850"/>
            <a:ext cx="645795" cy="708660"/>
            <a:chOff x="0" y="0"/>
            <a:chExt cx="861060" cy="944880"/>
          </a:xfrm>
        </p:grpSpPr>
        <p:sp>
          <p:nvSpPr>
            <p:cNvPr name="Freeform 61" id="61"/>
            <p:cNvSpPr/>
            <p:nvPr/>
          </p:nvSpPr>
          <p:spPr>
            <a:xfrm flipH="false" flipV="false" rot="0">
              <a:off x="48260" y="38100"/>
              <a:ext cx="763270" cy="859790"/>
            </a:xfrm>
            <a:custGeom>
              <a:avLst/>
              <a:gdLst/>
              <a:ahLst/>
              <a:cxnLst/>
              <a:rect r="r" b="b" t="t" l="l"/>
              <a:pathLst>
                <a:path h="859790" w="763270">
                  <a:moveTo>
                    <a:pt x="496570" y="166370"/>
                  </a:moveTo>
                  <a:cubicBezTo>
                    <a:pt x="307340" y="176530"/>
                    <a:pt x="365760" y="265430"/>
                    <a:pt x="369570" y="321310"/>
                  </a:cubicBezTo>
                  <a:cubicBezTo>
                    <a:pt x="374650" y="374650"/>
                    <a:pt x="368300" y="448310"/>
                    <a:pt x="358140" y="481330"/>
                  </a:cubicBezTo>
                  <a:cubicBezTo>
                    <a:pt x="354330" y="497840"/>
                    <a:pt x="350520" y="506730"/>
                    <a:pt x="340360" y="516890"/>
                  </a:cubicBezTo>
                  <a:cubicBezTo>
                    <a:pt x="328930" y="528320"/>
                    <a:pt x="306070" y="539750"/>
                    <a:pt x="289560" y="543560"/>
                  </a:cubicBezTo>
                  <a:cubicBezTo>
                    <a:pt x="275590" y="546100"/>
                    <a:pt x="262890" y="543560"/>
                    <a:pt x="250190" y="538480"/>
                  </a:cubicBezTo>
                  <a:cubicBezTo>
                    <a:pt x="234950" y="532130"/>
                    <a:pt x="215900" y="514350"/>
                    <a:pt x="207010" y="500380"/>
                  </a:cubicBezTo>
                  <a:cubicBezTo>
                    <a:pt x="199390" y="488950"/>
                    <a:pt x="190500" y="469900"/>
                    <a:pt x="198120" y="462280"/>
                  </a:cubicBezTo>
                  <a:cubicBezTo>
                    <a:pt x="212090" y="444500"/>
                    <a:pt x="354330" y="448310"/>
                    <a:pt x="368300" y="466090"/>
                  </a:cubicBezTo>
                  <a:cubicBezTo>
                    <a:pt x="374650" y="474980"/>
                    <a:pt x="364490" y="492760"/>
                    <a:pt x="358140" y="504190"/>
                  </a:cubicBezTo>
                  <a:cubicBezTo>
                    <a:pt x="353060" y="515620"/>
                    <a:pt x="344170" y="525780"/>
                    <a:pt x="332740" y="533400"/>
                  </a:cubicBezTo>
                  <a:cubicBezTo>
                    <a:pt x="318770" y="542290"/>
                    <a:pt x="294640" y="549910"/>
                    <a:pt x="276860" y="547370"/>
                  </a:cubicBezTo>
                  <a:cubicBezTo>
                    <a:pt x="255270" y="543560"/>
                    <a:pt x="224790" y="520700"/>
                    <a:pt x="214630" y="504190"/>
                  </a:cubicBezTo>
                  <a:cubicBezTo>
                    <a:pt x="205740" y="492760"/>
                    <a:pt x="201930" y="480060"/>
                    <a:pt x="204470" y="466090"/>
                  </a:cubicBezTo>
                  <a:cubicBezTo>
                    <a:pt x="210820" y="440690"/>
                    <a:pt x="242570" y="393700"/>
                    <a:pt x="278130" y="373380"/>
                  </a:cubicBezTo>
                  <a:cubicBezTo>
                    <a:pt x="320040" y="347980"/>
                    <a:pt x="403860" y="340360"/>
                    <a:pt x="452120" y="344170"/>
                  </a:cubicBezTo>
                  <a:cubicBezTo>
                    <a:pt x="487680" y="346710"/>
                    <a:pt x="514350" y="363220"/>
                    <a:pt x="542290" y="374650"/>
                  </a:cubicBezTo>
                  <a:cubicBezTo>
                    <a:pt x="568960" y="384810"/>
                    <a:pt x="590550" y="391160"/>
                    <a:pt x="617220" y="406400"/>
                  </a:cubicBezTo>
                  <a:cubicBezTo>
                    <a:pt x="652780" y="425450"/>
                    <a:pt x="707390" y="452120"/>
                    <a:pt x="730250" y="482600"/>
                  </a:cubicBezTo>
                  <a:cubicBezTo>
                    <a:pt x="749300" y="506730"/>
                    <a:pt x="756920" y="535940"/>
                    <a:pt x="760730" y="566420"/>
                  </a:cubicBezTo>
                  <a:cubicBezTo>
                    <a:pt x="763270" y="603250"/>
                    <a:pt x="759460" y="654050"/>
                    <a:pt x="741680" y="688340"/>
                  </a:cubicBezTo>
                  <a:cubicBezTo>
                    <a:pt x="721360" y="725170"/>
                    <a:pt x="675640" y="759460"/>
                    <a:pt x="641350" y="781050"/>
                  </a:cubicBezTo>
                  <a:cubicBezTo>
                    <a:pt x="613410" y="797560"/>
                    <a:pt x="586740" y="802640"/>
                    <a:pt x="556260" y="810260"/>
                  </a:cubicBezTo>
                  <a:cubicBezTo>
                    <a:pt x="523240" y="820420"/>
                    <a:pt x="495300" y="828040"/>
                    <a:pt x="449580" y="833120"/>
                  </a:cubicBezTo>
                  <a:cubicBezTo>
                    <a:pt x="372110" y="840740"/>
                    <a:pt x="207010" y="842010"/>
                    <a:pt x="134620" y="834390"/>
                  </a:cubicBezTo>
                  <a:cubicBezTo>
                    <a:pt x="96520" y="829310"/>
                    <a:pt x="69850" y="825500"/>
                    <a:pt x="46990" y="811530"/>
                  </a:cubicBezTo>
                  <a:cubicBezTo>
                    <a:pt x="29210" y="801370"/>
                    <a:pt x="13970" y="782320"/>
                    <a:pt x="7620" y="765810"/>
                  </a:cubicBezTo>
                  <a:cubicBezTo>
                    <a:pt x="1270" y="753110"/>
                    <a:pt x="0" y="739140"/>
                    <a:pt x="2540" y="725170"/>
                  </a:cubicBezTo>
                  <a:cubicBezTo>
                    <a:pt x="3810" y="712470"/>
                    <a:pt x="7620" y="698500"/>
                    <a:pt x="16510" y="687070"/>
                  </a:cubicBezTo>
                  <a:cubicBezTo>
                    <a:pt x="27940" y="673100"/>
                    <a:pt x="45720" y="659130"/>
                    <a:pt x="66040" y="652780"/>
                  </a:cubicBezTo>
                  <a:cubicBezTo>
                    <a:pt x="95250" y="643890"/>
                    <a:pt x="142240" y="646430"/>
                    <a:pt x="177800" y="656590"/>
                  </a:cubicBezTo>
                  <a:cubicBezTo>
                    <a:pt x="213360" y="669290"/>
                    <a:pt x="262890" y="695960"/>
                    <a:pt x="279400" y="725170"/>
                  </a:cubicBezTo>
                  <a:cubicBezTo>
                    <a:pt x="292100" y="748030"/>
                    <a:pt x="292100" y="784860"/>
                    <a:pt x="284480" y="805180"/>
                  </a:cubicBezTo>
                  <a:cubicBezTo>
                    <a:pt x="278130" y="822960"/>
                    <a:pt x="261620" y="838200"/>
                    <a:pt x="246380" y="845820"/>
                  </a:cubicBezTo>
                  <a:cubicBezTo>
                    <a:pt x="231140" y="854710"/>
                    <a:pt x="210820" y="859790"/>
                    <a:pt x="191770" y="854710"/>
                  </a:cubicBezTo>
                  <a:cubicBezTo>
                    <a:pt x="170180" y="849630"/>
                    <a:pt x="137160" y="828040"/>
                    <a:pt x="127000" y="806450"/>
                  </a:cubicBezTo>
                  <a:cubicBezTo>
                    <a:pt x="116840" y="784860"/>
                    <a:pt x="119380" y="746760"/>
                    <a:pt x="130810" y="726440"/>
                  </a:cubicBezTo>
                  <a:cubicBezTo>
                    <a:pt x="143510" y="704850"/>
                    <a:pt x="176530" y="684530"/>
                    <a:pt x="200660" y="683260"/>
                  </a:cubicBezTo>
                  <a:cubicBezTo>
                    <a:pt x="223520" y="681990"/>
                    <a:pt x="259080" y="699770"/>
                    <a:pt x="274320" y="717550"/>
                  </a:cubicBezTo>
                  <a:cubicBezTo>
                    <a:pt x="287020" y="730250"/>
                    <a:pt x="292100" y="751840"/>
                    <a:pt x="292100" y="769620"/>
                  </a:cubicBezTo>
                  <a:cubicBezTo>
                    <a:pt x="292100" y="786130"/>
                    <a:pt x="285750" y="807720"/>
                    <a:pt x="274320" y="821690"/>
                  </a:cubicBezTo>
                  <a:cubicBezTo>
                    <a:pt x="264160" y="835660"/>
                    <a:pt x="246380" y="848360"/>
                    <a:pt x="229870" y="853440"/>
                  </a:cubicBezTo>
                  <a:cubicBezTo>
                    <a:pt x="212090" y="857250"/>
                    <a:pt x="190500" y="857250"/>
                    <a:pt x="173990" y="850900"/>
                  </a:cubicBezTo>
                  <a:cubicBezTo>
                    <a:pt x="157480" y="844550"/>
                    <a:pt x="148590" y="820420"/>
                    <a:pt x="132080" y="815340"/>
                  </a:cubicBezTo>
                  <a:cubicBezTo>
                    <a:pt x="113030" y="808990"/>
                    <a:pt x="86360" y="824230"/>
                    <a:pt x="66040" y="819150"/>
                  </a:cubicBezTo>
                  <a:cubicBezTo>
                    <a:pt x="48260" y="814070"/>
                    <a:pt x="27940" y="798830"/>
                    <a:pt x="16510" y="784860"/>
                  </a:cubicBezTo>
                  <a:cubicBezTo>
                    <a:pt x="7620" y="773430"/>
                    <a:pt x="3810" y="759460"/>
                    <a:pt x="2540" y="746760"/>
                  </a:cubicBezTo>
                  <a:cubicBezTo>
                    <a:pt x="0" y="732790"/>
                    <a:pt x="1270" y="718820"/>
                    <a:pt x="7620" y="706120"/>
                  </a:cubicBezTo>
                  <a:cubicBezTo>
                    <a:pt x="13970" y="689610"/>
                    <a:pt x="31750" y="669290"/>
                    <a:pt x="46990" y="660400"/>
                  </a:cubicBezTo>
                  <a:cubicBezTo>
                    <a:pt x="59690" y="652780"/>
                    <a:pt x="73660" y="650240"/>
                    <a:pt x="87630" y="650240"/>
                  </a:cubicBezTo>
                  <a:cubicBezTo>
                    <a:pt x="102870" y="650240"/>
                    <a:pt x="111760" y="660400"/>
                    <a:pt x="134620" y="662940"/>
                  </a:cubicBezTo>
                  <a:cubicBezTo>
                    <a:pt x="194310" y="670560"/>
                    <a:pt x="386080" y="665480"/>
                    <a:pt x="458470" y="657860"/>
                  </a:cubicBezTo>
                  <a:cubicBezTo>
                    <a:pt x="495300" y="654050"/>
                    <a:pt x="516890" y="654050"/>
                    <a:pt x="542290" y="642620"/>
                  </a:cubicBezTo>
                  <a:cubicBezTo>
                    <a:pt x="567690" y="629920"/>
                    <a:pt x="612140" y="604520"/>
                    <a:pt x="608330" y="584200"/>
                  </a:cubicBezTo>
                  <a:cubicBezTo>
                    <a:pt x="604520" y="547370"/>
                    <a:pt x="410210" y="452120"/>
                    <a:pt x="368300" y="466090"/>
                  </a:cubicBezTo>
                  <a:cubicBezTo>
                    <a:pt x="345440" y="473710"/>
                    <a:pt x="350520" y="520700"/>
                    <a:pt x="332740" y="533400"/>
                  </a:cubicBezTo>
                  <a:cubicBezTo>
                    <a:pt x="313690" y="546100"/>
                    <a:pt x="278130" y="548640"/>
                    <a:pt x="257810" y="542290"/>
                  </a:cubicBezTo>
                  <a:cubicBezTo>
                    <a:pt x="240030" y="537210"/>
                    <a:pt x="222250" y="518160"/>
                    <a:pt x="214630" y="504190"/>
                  </a:cubicBezTo>
                  <a:cubicBezTo>
                    <a:pt x="207010" y="492760"/>
                    <a:pt x="198120" y="474980"/>
                    <a:pt x="204470" y="466090"/>
                  </a:cubicBezTo>
                  <a:cubicBezTo>
                    <a:pt x="218440" y="448310"/>
                    <a:pt x="347980" y="444500"/>
                    <a:pt x="360680" y="462280"/>
                  </a:cubicBezTo>
                  <a:cubicBezTo>
                    <a:pt x="368300" y="472440"/>
                    <a:pt x="350520" y="502920"/>
                    <a:pt x="340360" y="516890"/>
                  </a:cubicBezTo>
                  <a:cubicBezTo>
                    <a:pt x="331470" y="527050"/>
                    <a:pt x="321310" y="534670"/>
                    <a:pt x="308610" y="538480"/>
                  </a:cubicBezTo>
                  <a:cubicBezTo>
                    <a:pt x="292100" y="543560"/>
                    <a:pt x="266700" y="543560"/>
                    <a:pt x="250190" y="538480"/>
                  </a:cubicBezTo>
                  <a:cubicBezTo>
                    <a:pt x="237490" y="534670"/>
                    <a:pt x="226060" y="527050"/>
                    <a:pt x="218440" y="516890"/>
                  </a:cubicBezTo>
                  <a:cubicBezTo>
                    <a:pt x="208280" y="502920"/>
                    <a:pt x="196850" y="477520"/>
                    <a:pt x="198120" y="462280"/>
                  </a:cubicBezTo>
                  <a:cubicBezTo>
                    <a:pt x="198120" y="450850"/>
                    <a:pt x="207010" y="445770"/>
                    <a:pt x="210820" y="431800"/>
                  </a:cubicBezTo>
                  <a:cubicBezTo>
                    <a:pt x="218440" y="398780"/>
                    <a:pt x="229870" y="304800"/>
                    <a:pt x="217170" y="264160"/>
                  </a:cubicBezTo>
                  <a:cubicBezTo>
                    <a:pt x="207010" y="234950"/>
                    <a:pt x="175260" y="226060"/>
                    <a:pt x="166370" y="198120"/>
                  </a:cubicBezTo>
                  <a:cubicBezTo>
                    <a:pt x="156210" y="165100"/>
                    <a:pt x="152400" y="107950"/>
                    <a:pt x="171450" y="76200"/>
                  </a:cubicBezTo>
                  <a:cubicBezTo>
                    <a:pt x="190500" y="45720"/>
                    <a:pt x="236220" y="21590"/>
                    <a:pt x="281940" y="12700"/>
                  </a:cubicBezTo>
                  <a:cubicBezTo>
                    <a:pt x="344170" y="0"/>
                    <a:pt x="469900" y="21590"/>
                    <a:pt x="516890" y="40640"/>
                  </a:cubicBezTo>
                  <a:cubicBezTo>
                    <a:pt x="541020" y="49530"/>
                    <a:pt x="556260" y="62230"/>
                    <a:pt x="563880" y="76200"/>
                  </a:cubicBezTo>
                  <a:cubicBezTo>
                    <a:pt x="571500" y="88900"/>
                    <a:pt x="571500" y="107950"/>
                    <a:pt x="567690" y="121920"/>
                  </a:cubicBezTo>
                  <a:cubicBezTo>
                    <a:pt x="563880" y="134620"/>
                    <a:pt x="552450" y="149860"/>
                    <a:pt x="541020" y="157480"/>
                  </a:cubicBezTo>
                  <a:cubicBezTo>
                    <a:pt x="528320" y="165100"/>
                    <a:pt x="496570" y="166370"/>
                    <a:pt x="496570" y="16637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62" id="62"/>
          <p:cNvGrpSpPr/>
          <p:nvPr/>
        </p:nvGrpSpPr>
        <p:grpSpPr>
          <a:xfrm rot="0">
            <a:off x="9177338" y="7669530"/>
            <a:ext cx="346710" cy="423862"/>
            <a:chOff x="0" y="0"/>
            <a:chExt cx="462280" cy="565150"/>
          </a:xfrm>
        </p:grpSpPr>
        <p:sp>
          <p:nvSpPr>
            <p:cNvPr name="Freeform 63" id="63"/>
            <p:cNvSpPr/>
            <p:nvPr/>
          </p:nvSpPr>
          <p:spPr>
            <a:xfrm flipH="false" flipV="false" rot="0">
              <a:off x="48260" y="48260"/>
              <a:ext cx="365760" cy="468630"/>
            </a:xfrm>
            <a:custGeom>
              <a:avLst/>
              <a:gdLst/>
              <a:ahLst/>
              <a:cxnLst/>
              <a:rect r="r" b="b" t="t" l="l"/>
              <a:pathLst>
                <a:path h="468630" w="365760">
                  <a:moveTo>
                    <a:pt x="330200" y="38100"/>
                  </a:moveTo>
                  <a:cubicBezTo>
                    <a:pt x="364490" y="115570"/>
                    <a:pt x="365760" y="149860"/>
                    <a:pt x="363220" y="177800"/>
                  </a:cubicBezTo>
                  <a:cubicBezTo>
                    <a:pt x="360680" y="204470"/>
                    <a:pt x="355600" y="231140"/>
                    <a:pt x="342900" y="256540"/>
                  </a:cubicBezTo>
                  <a:cubicBezTo>
                    <a:pt x="328930" y="284480"/>
                    <a:pt x="304800" y="309880"/>
                    <a:pt x="275590" y="337820"/>
                  </a:cubicBezTo>
                  <a:cubicBezTo>
                    <a:pt x="237490" y="374650"/>
                    <a:pt x="162560" y="430530"/>
                    <a:pt x="124460" y="450850"/>
                  </a:cubicBezTo>
                  <a:cubicBezTo>
                    <a:pt x="105410" y="459740"/>
                    <a:pt x="93980" y="466090"/>
                    <a:pt x="78740" y="464820"/>
                  </a:cubicBezTo>
                  <a:cubicBezTo>
                    <a:pt x="63500" y="464820"/>
                    <a:pt x="44450" y="459740"/>
                    <a:pt x="31750" y="449580"/>
                  </a:cubicBezTo>
                  <a:cubicBezTo>
                    <a:pt x="17780" y="435610"/>
                    <a:pt x="3810" y="403860"/>
                    <a:pt x="2540" y="383540"/>
                  </a:cubicBezTo>
                  <a:cubicBezTo>
                    <a:pt x="2540" y="367030"/>
                    <a:pt x="11430" y="350520"/>
                    <a:pt x="21590" y="339090"/>
                  </a:cubicBezTo>
                  <a:cubicBezTo>
                    <a:pt x="31750" y="327660"/>
                    <a:pt x="46990" y="316230"/>
                    <a:pt x="63500" y="313690"/>
                  </a:cubicBezTo>
                  <a:cubicBezTo>
                    <a:pt x="83820" y="311150"/>
                    <a:pt x="116840" y="321310"/>
                    <a:pt x="132080" y="334010"/>
                  </a:cubicBezTo>
                  <a:cubicBezTo>
                    <a:pt x="144780" y="344170"/>
                    <a:pt x="152400" y="361950"/>
                    <a:pt x="154940" y="377190"/>
                  </a:cubicBezTo>
                  <a:cubicBezTo>
                    <a:pt x="157480" y="392430"/>
                    <a:pt x="153670" y="411480"/>
                    <a:pt x="146050" y="425450"/>
                  </a:cubicBezTo>
                  <a:cubicBezTo>
                    <a:pt x="138430" y="439420"/>
                    <a:pt x="124460" y="452120"/>
                    <a:pt x="110490" y="458470"/>
                  </a:cubicBezTo>
                  <a:cubicBezTo>
                    <a:pt x="96520" y="464820"/>
                    <a:pt x="77470" y="468630"/>
                    <a:pt x="62230" y="463550"/>
                  </a:cubicBezTo>
                  <a:cubicBezTo>
                    <a:pt x="43180" y="457200"/>
                    <a:pt x="15240" y="435610"/>
                    <a:pt x="7620" y="416560"/>
                  </a:cubicBezTo>
                  <a:cubicBezTo>
                    <a:pt x="0" y="396240"/>
                    <a:pt x="2540" y="369570"/>
                    <a:pt x="16510" y="345440"/>
                  </a:cubicBezTo>
                  <a:cubicBezTo>
                    <a:pt x="40640" y="303530"/>
                    <a:pt x="153670" y="257810"/>
                    <a:pt x="191770" y="217170"/>
                  </a:cubicBezTo>
                  <a:cubicBezTo>
                    <a:pt x="214630" y="190500"/>
                    <a:pt x="236220" y="165100"/>
                    <a:pt x="237490" y="140970"/>
                  </a:cubicBezTo>
                  <a:cubicBezTo>
                    <a:pt x="238760" y="120650"/>
                    <a:pt x="212090" y="100330"/>
                    <a:pt x="209550" y="81280"/>
                  </a:cubicBezTo>
                  <a:cubicBezTo>
                    <a:pt x="208280" y="60960"/>
                    <a:pt x="213360" y="35560"/>
                    <a:pt x="224790" y="22860"/>
                  </a:cubicBezTo>
                  <a:cubicBezTo>
                    <a:pt x="237490" y="10160"/>
                    <a:pt x="264160" y="0"/>
                    <a:pt x="281940" y="2540"/>
                  </a:cubicBezTo>
                  <a:cubicBezTo>
                    <a:pt x="299720" y="5080"/>
                    <a:pt x="330200" y="38100"/>
                    <a:pt x="330200" y="3810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64" id="64"/>
          <p:cNvGrpSpPr/>
          <p:nvPr/>
        </p:nvGrpSpPr>
        <p:grpSpPr>
          <a:xfrm rot="0">
            <a:off x="8384857" y="7232332"/>
            <a:ext cx="871538" cy="689610"/>
            <a:chOff x="0" y="0"/>
            <a:chExt cx="1162050" cy="919480"/>
          </a:xfrm>
        </p:grpSpPr>
        <p:sp>
          <p:nvSpPr>
            <p:cNvPr name="Freeform 65" id="65"/>
            <p:cNvSpPr/>
            <p:nvPr/>
          </p:nvSpPr>
          <p:spPr>
            <a:xfrm flipH="false" flipV="false" rot="0">
              <a:off x="38100" y="50800"/>
              <a:ext cx="1076960" cy="820420"/>
            </a:xfrm>
            <a:custGeom>
              <a:avLst/>
              <a:gdLst/>
              <a:ahLst/>
              <a:cxnLst/>
              <a:rect r="r" b="b" t="t" l="l"/>
              <a:pathLst>
                <a:path h="820420" w="1076960">
                  <a:moveTo>
                    <a:pt x="764540" y="149860"/>
                  </a:moveTo>
                  <a:cubicBezTo>
                    <a:pt x="595630" y="140970"/>
                    <a:pt x="556260" y="146050"/>
                    <a:pt x="548640" y="166370"/>
                  </a:cubicBezTo>
                  <a:cubicBezTo>
                    <a:pt x="537210" y="196850"/>
                    <a:pt x="622300" y="280670"/>
                    <a:pt x="636270" y="327660"/>
                  </a:cubicBezTo>
                  <a:cubicBezTo>
                    <a:pt x="646430" y="359410"/>
                    <a:pt x="647700" y="383540"/>
                    <a:pt x="646430" y="414020"/>
                  </a:cubicBezTo>
                  <a:cubicBezTo>
                    <a:pt x="645160" y="448310"/>
                    <a:pt x="633730" y="490220"/>
                    <a:pt x="624840" y="520700"/>
                  </a:cubicBezTo>
                  <a:cubicBezTo>
                    <a:pt x="618490" y="543560"/>
                    <a:pt x="613410" y="562610"/>
                    <a:pt x="601980" y="577850"/>
                  </a:cubicBezTo>
                  <a:cubicBezTo>
                    <a:pt x="589280" y="593090"/>
                    <a:pt x="571500" y="608330"/>
                    <a:pt x="553720" y="612140"/>
                  </a:cubicBezTo>
                  <a:cubicBezTo>
                    <a:pt x="535940" y="617220"/>
                    <a:pt x="511810" y="614680"/>
                    <a:pt x="495300" y="607060"/>
                  </a:cubicBezTo>
                  <a:cubicBezTo>
                    <a:pt x="478790" y="598170"/>
                    <a:pt x="462280" y="579120"/>
                    <a:pt x="455930" y="563880"/>
                  </a:cubicBezTo>
                  <a:cubicBezTo>
                    <a:pt x="449580" y="551180"/>
                    <a:pt x="441960" y="532130"/>
                    <a:pt x="449580" y="524510"/>
                  </a:cubicBezTo>
                  <a:cubicBezTo>
                    <a:pt x="466090" y="508000"/>
                    <a:pt x="609600" y="523240"/>
                    <a:pt x="621030" y="544830"/>
                  </a:cubicBezTo>
                  <a:cubicBezTo>
                    <a:pt x="628650" y="557530"/>
                    <a:pt x="608330" y="585470"/>
                    <a:pt x="595630" y="596900"/>
                  </a:cubicBezTo>
                  <a:cubicBezTo>
                    <a:pt x="581660" y="609600"/>
                    <a:pt x="557530" y="618490"/>
                    <a:pt x="541020" y="619760"/>
                  </a:cubicBezTo>
                  <a:cubicBezTo>
                    <a:pt x="527050" y="619760"/>
                    <a:pt x="513080" y="615950"/>
                    <a:pt x="501650" y="610870"/>
                  </a:cubicBezTo>
                  <a:cubicBezTo>
                    <a:pt x="490220" y="604520"/>
                    <a:pt x="478790" y="596900"/>
                    <a:pt x="472440" y="584200"/>
                  </a:cubicBezTo>
                  <a:cubicBezTo>
                    <a:pt x="463550" y="570230"/>
                    <a:pt x="454660" y="548640"/>
                    <a:pt x="457200" y="528320"/>
                  </a:cubicBezTo>
                  <a:cubicBezTo>
                    <a:pt x="461010" y="499110"/>
                    <a:pt x="488950" y="452120"/>
                    <a:pt x="515620" y="429260"/>
                  </a:cubicBezTo>
                  <a:cubicBezTo>
                    <a:pt x="538480" y="408940"/>
                    <a:pt x="567690" y="401320"/>
                    <a:pt x="603250" y="393700"/>
                  </a:cubicBezTo>
                  <a:cubicBezTo>
                    <a:pt x="651510" y="383540"/>
                    <a:pt x="731520" y="386080"/>
                    <a:pt x="782320" y="389890"/>
                  </a:cubicBezTo>
                  <a:cubicBezTo>
                    <a:pt x="820420" y="393700"/>
                    <a:pt x="845820" y="394970"/>
                    <a:pt x="880110" y="408940"/>
                  </a:cubicBezTo>
                  <a:cubicBezTo>
                    <a:pt x="924560" y="427990"/>
                    <a:pt x="988060" y="468630"/>
                    <a:pt x="1021080" y="506730"/>
                  </a:cubicBezTo>
                  <a:cubicBezTo>
                    <a:pt x="1047750" y="537210"/>
                    <a:pt x="1069340" y="576580"/>
                    <a:pt x="1073150" y="609600"/>
                  </a:cubicBezTo>
                  <a:cubicBezTo>
                    <a:pt x="1076960" y="635000"/>
                    <a:pt x="1068070" y="662940"/>
                    <a:pt x="1056640" y="684530"/>
                  </a:cubicBezTo>
                  <a:cubicBezTo>
                    <a:pt x="1043940" y="707390"/>
                    <a:pt x="1029970" y="726440"/>
                    <a:pt x="1000760" y="742950"/>
                  </a:cubicBezTo>
                  <a:cubicBezTo>
                    <a:pt x="944880" y="775970"/>
                    <a:pt x="792480" y="803910"/>
                    <a:pt x="716280" y="814070"/>
                  </a:cubicBezTo>
                  <a:cubicBezTo>
                    <a:pt x="666750" y="820420"/>
                    <a:pt x="642620" y="820420"/>
                    <a:pt x="590550" y="817880"/>
                  </a:cubicBezTo>
                  <a:cubicBezTo>
                    <a:pt x="505460" y="812800"/>
                    <a:pt x="354330" y="803910"/>
                    <a:pt x="254000" y="777240"/>
                  </a:cubicBezTo>
                  <a:cubicBezTo>
                    <a:pt x="168910" y="753110"/>
                    <a:pt x="60960" y="721360"/>
                    <a:pt x="26670" y="675640"/>
                  </a:cubicBezTo>
                  <a:cubicBezTo>
                    <a:pt x="3810" y="643890"/>
                    <a:pt x="0" y="594360"/>
                    <a:pt x="12700" y="566420"/>
                  </a:cubicBezTo>
                  <a:cubicBezTo>
                    <a:pt x="25400" y="538480"/>
                    <a:pt x="67310" y="511810"/>
                    <a:pt x="99060" y="504190"/>
                  </a:cubicBezTo>
                  <a:cubicBezTo>
                    <a:pt x="130810" y="496570"/>
                    <a:pt x="162560" y="509270"/>
                    <a:pt x="201930" y="518160"/>
                  </a:cubicBezTo>
                  <a:cubicBezTo>
                    <a:pt x="259080" y="532130"/>
                    <a:pt x="374650" y="549910"/>
                    <a:pt x="410210" y="584200"/>
                  </a:cubicBezTo>
                  <a:cubicBezTo>
                    <a:pt x="431800" y="605790"/>
                    <a:pt x="436880" y="638810"/>
                    <a:pt x="435610" y="661670"/>
                  </a:cubicBezTo>
                  <a:cubicBezTo>
                    <a:pt x="434340" y="679450"/>
                    <a:pt x="421640" y="697230"/>
                    <a:pt x="410210" y="709930"/>
                  </a:cubicBezTo>
                  <a:cubicBezTo>
                    <a:pt x="397510" y="721360"/>
                    <a:pt x="377190" y="730250"/>
                    <a:pt x="359410" y="732790"/>
                  </a:cubicBezTo>
                  <a:cubicBezTo>
                    <a:pt x="342900" y="734060"/>
                    <a:pt x="321310" y="728980"/>
                    <a:pt x="306070" y="720090"/>
                  </a:cubicBezTo>
                  <a:cubicBezTo>
                    <a:pt x="290830" y="711200"/>
                    <a:pt x="275590" y="695960"/>
                    <a:pt x="270510" y="678180"/>
                  </a:cubicBezTo>
                  <a:cubicBezTo>
                    <a:pt x="264160" y="656590"/>
                    <a:pt x="267970" y="617220"/>
                    <a:pt x="279400" y="598170"/>
                  </a:cubicBezTo>
                  <a:cubicBezTo>
                    <a:pt x="288290" y="582930"/>
                    <a:pt x="307340" y="570230"/>
                    <a:pt x="323850" y="565150"/>
                  </a:cubicBezTo>
                  <a:cubicBezTo>
                    <a:pt x="340360" y="560070"/>
                    <a:pt x="361950" y="557530"/>
                    <a:pt x="378460" y="565150"/>
                  </a:cubicBezTo>
                  <a:cubicBezTo>
                    <a:pt x="398780" y="574040"/>
                    <a:pt x="426720" y="600710"/>
                    <a:pt x="433070" y="623570"/>
                  </a:cubicBezTo>
                  <a:cubicBezTo>
                    <a:pt x="439420" y="646430"/>
                    <a:pt x="431800" y="684530"/>
                    <a:pt x="416560" y="702310"/>
                  </a:cubicBezTo>
                  <a:cubicBezTo>
                    <a:pt x="400050" y="721360"/>
                    <a:pt x="368300" y="730250"/>
                    <a:pt x="341630" y="732790"/>
                  </a:cubicBezTo>
                  <a:cubicBezTo>
                    <a:pt x="307340" y="734060"/>
                    <a:pt x="262890" y="718820"/>
                    <a:pt x="228600" y="704850"/>
                  </a:cubicBezTo>
                  <a:cubicBezTo>
                    <a:pt x="195580" y="692150"/>
                    <a:pt x="144780" y="678180"/>
                    <a:pt x="137160" y="654050"/>
                  </a:cubicBezTo>
                  <a:cubicBezTo>
                    <a:pt x="129540" y="631190"/>
                    <a:pt x="158750" y="572770"/>
                    <a:pt x="180340" y="565150"/>
                  </a:cubicBezTo>
                  <a:cubicBezTo>
                    <a:pt x="203200" y="557530"/>
                    <a:pt x="231140" y="599440"/>
                    <a:pt x="273050" y="610870"/>
                  </a:cubicBezTo>
                  <a:cubicBezTo>
                    <a:pt x="345440" y="632460"/>
                    <a:pt x="510540" y="643890"/>
                    <a:pt x="588010" y="646430"/>
                  </a:cubicBezTo>
                  <a:cubicBezTo>
                    <a:pt x="632460" y="648970"/>
                    <a:pt x="654050" y="648970"/>
                    <a:pt x="693420" y="642620"/>
                  </a:cubicBezTo>
                  <a:cubicBezTo>
                    <a:pt x="744220" y="635000"/>
                    <a:pt x="866140" y="609600"/>
                    <a:pt x="866140" y="593090"/>
                  </a:cubicBezTo>
                  <a:cubicBezTo>
                    <a:pt x="867410" y="581660"/>
                    <a:pt x="815340" y="567690"/>
                    <a:pt x="782320" y="560070"/>
                  </a:cubicBezTo>
                  <a:cubicBezTo>
                    <a:pt x="737870" y="549910"/>
                    <a:pt x="650240" y="528320"/>
                    <a:pt x="621030" y="544830"/>
                  </a:cubicBezTo>
                  <a:cubicBezTo>
                    <a:pt x="603250" y="554990"/>
                    <a:pt x="609600" y="585470"/>
                    <a:pt x="595630" y="596900"/>
                  </a:cubicBezTo>
                  <a:cubicBezTo>
                    <a:pt x="577850" y="610870"/>
                    <a:pt x="542290" y="621030"/>
                    <a:pt x="520700" y="617220"/>
                  </a:cubicBezTo>
                  <a:cubicBezTo>
                    <a:pt x="501650" y="613410"/>
                    <a:pt x="482600" y="599440"/>
                    <a:pt x="472440" y="584200"/>
                  </a:cubicBezTo>
                  <a:cubicBezTo>
                    <a:pt x="461010" y="570230"/>
                    <a:pt x="448310" y="538480"/>
                    <a:pt x="457200" y="528320"/>
                  </a:cubicBezTo>
                  <a:cubicBezTo>
                    <a:pt x="471170" y="510540"/>
                    <a:pt x="603250" y="521970"/>
                    <a:pt x="614680" y="541020"/>
                  </a:cubicBezTo>
                  <a:cubicBezTo>
                    <a:pt x="621030" y="552450"/>
                    <a:pt x="601980" y="581660"/>
                    <a:pt x="588010" y="593090"/>
                  </a:cubicBezTo>
                  <a:cubicBezTo>
                    <a:pt x="575310" y="605790"/>
                    <a:pt x="552450" y="614680"/>
                    <a:pt x="533400" y="615950"/>
                  </a:cubicBezTo>
                  <a:cubicBezTo>
                    <a:pt x="515620" y="615950"/>
                    <a:pt x="492760" y="607060"/>
                    <a:pt x="478790" y="595630"/>
                  </a:cubicBezTo>
                  <a:cubicBezTo>
                    <a:pt x="464820" y="584200"/>
                    <a:pt x="452120" y="563880"/>
                    <a:pt x="450850" y="543560"/>
                  </a:cubicBezTo>
                  <a:cubicBezTo>
                    <a:pt x="448310" y="518160"/>
                    <a:pt x="478790" y="483870"/>
                    <a:pt x="485140" y="453390"/>
                  </a:cubicBezTo>
                  <a:cubicBezTo>
                    <a:pt x="491490" y="427990"/>
                    <a:pt x="496570" y="401320"/>
                    <a:pt x="488950" y="375920"/>
                  </a:cubicBezTo>
                  <a:cubicBezTo>
                    <a:pt x="480060" y="344170"/>
                    <a:pt x="438150" y="316230"/>
                    <a:pt x="425450" y="281940"/>
                  </a:cubicBezTo>
                  <a:cubicBezTo>
                    <a:pt x="411480" y="247650"/>
                    <a:pt x="402590" y="204470"/>
                    <a:pt x="406400" y="168910"/>
                  </a:cubicBezTo>
                  <a:cubicBezTo>
                    <a:pt x="410210" y="137160"/>
                    <a:pt x="424180" y="105410"/>
                    <a:pt x="444500" y="81280"/>
                  </a:cubicBezTo>
                  <a:cubicBezTo>
                    <a:pt x="468630" y="53340"/>
                    <a:pt x="511810" y="29210"/>
                    <a:pt x="548640" y="16510"/>
                  </a:cubicBezTo>
                  <a:cubicBezTo>
                    <a:pt x="582930" y="3810"/>
                    <a:pt x="623570" y="0"/>
                    <a:pt x="657860" y="0"/>
                  </a:cubicBezTo>
                  <a:cubicBezTo>
                    <a:pt x="689610" y="0"/>
                    <a:pt x="718820" y="5080"/>
                    <a:pt x="746760" y="11430"/>
                  </a:cubicBezTo>
                  <a:cubicBezTo>
                    <a:pt x="773430" y="17780"/>
                    <a:pt x="806450" y="25400"/>
                    <a:pt x="822960" y="40640"/>
                  </a:cubicBezTo>
                  <a:cubicBezTo>
                    <a:pt x="835660" y="50800"/>
                    <a:pt x="843280" y="66040"/>
                    <a:pt x="844550" y="80010"/>
                  </a:cubicBezTo>
                  <a:cubicBezTo>
                    <a:pt x="845820" y="97790"/>
                    <a:pt x="835660" y="124460"/>
                    <a:pt x="822960" y="135890"/>
                  </a:cubicBezTo>
                  <a:cubicBezTo>
                    <a:pt x="810260" y="147320"/>
                    <a:pt x="764540" y="149860"/>
                    <a:pt x="764540" y="14986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66" id="66"/>
          <p:cNvGrpSpPr/>
          <p:nvPr/>
        </p:nvGrpSpPr>
        <p:grpSpPr>
          <a:xfrm rot="0">
            <a:off x="16893540" y="7172325"/>
            <a:ext cx="477203" cy="451485"/>
            <a:chOff x="0" y="0"/>
            <a:chExt cx="636270" cy="601980"/>
          </a:xfrm>
        </p:grpSpPr>
        <p:sp>
          <p:nvSpPr>
            <p:cNvPr name="Freeform 67" id="67"/>
            <p:cNvSpPr/>
            <p:nvPr/>
          </p:nvSpPr>
          <p:spPr>
            <a:xfrm flipH="false" flipV="false" rot="0">
              <a:off x="44450" y="45720"/>
              <a:ext cx="542290" cy="506730"/>
            </a:xfrm>
            <a:custGeom>
              <a:avLst/>
              <a:gdLst/>
              <a:ahLst/>
              <a:cxnLst/>
              <a:rect r="r" b="b" t="t" l="l"/>
              <a:pathLst>
                <a:path h="506730" w="542290">
                  <a:moveTo>
                    <a:pt x="265430" y="66040"/>
                  </a:moveTo>
                  <a:cubicBezTo>
                    <a:pt x="234950" y="279400"/>
                    <a:pt x="171450" y="396240"/>
                    <a:pt x="163830" y="393700"/>
                  </a:cubicBezTo>
                  <a:cubicBezTo>
                    <a:pt x="160020" y="392430"/>
                    <a:pt x="162560" y="337820"/>
                    <a:pt x="177800" y="317500"/>
                  </a:cubicBezTo>
                  <a:cubicBezTo>
                    <a:pt x="194310" y="294640"/>
                    <a:pt x="237490" y="281940"/>
                    <a:pt x="267970" y="273050"/>
                  </a:cubicBezTo>
                  <a:cubicBezTo>
                    <a:pt x="295910" y="264160"/>
                    <a:pt x="331470" y="261620"/>
                    <a:pt x="354330" y="262890"/>
                  </a:cubicBezTo>
                  <a:cubicBezTo>
                    <a:pt x="369570" y="265430"/>
                    <a:pt x="377190" y="275590"/>
                    <a:pt x="391160" y="274320"/>
                  </a:cubicBezTo>
                  <a:cubicBezTo>
                    <a:pt x="411480" y="273050"/>
                    <a:pt x="439420" y="241300"/>
                    <a:pt x="461010" y="240030"/>
                  </a:cubicBezTo>
                  <a:cubicBezTo>
                    <a:pt x="478790" y="240030"/>
                    <a:pt x="497840" y="248920"/>
                    <a:pt x="510540" y="259080"/>
                  </a:cubicBezTo>
                  <a:cubicBezTo>
                    <a:pt x="523240" y="270510"/>
                    <a:pt x="534670" y="288290"/>
                    <a:pt x="538480" y="304800"/>
                  </a:cubicBezTo>
                  <a:cubicBezTo>
                    <a:pt x="542290" y="321310"/>
                    <a:pt x="541020" y="341630"/>
                    <a:pt x="533400" y="356870"/>
                  </a:cubicBezTo>
                  <a:cubicBezTo>
                    <a:pt x="527050" y="372110"/>
                    <a:pt x="513080" y="388620"/>
                    <a:pt x="497840" y="396240"/>
                  </a:cubicBezTo>
                  <a:cubicBezTo>
                    <a:pt x="483870" y="403860"/>
                    <a:pt x="463550" y="410210"/>
                    <a:pt x="445770" y="405130"/>
                  </a:cubicBezTo>
                  <a:cubicBezTo>
                    <a:pt x="424180" y="400050"/>
                    <a:pt x="393700" y="378460"/>
                    <a:pt x="383540" y="359410"/>
                  </a:cubicBezTo>
                  <a:cubicBezTo>
                    <a:pt x="374650" y="344170"/>
                    <a:pt x="373380" y="322580"/>
                    <a:pt x="377190" y="307340"/>
                  </a:cubicBezTo>
                  <a:cubicBezTo>
                    <a:pt x="379730" y="290830"/>
                    <a:pt x="391160" y="271780"/>
                    <a:pt x="403860" y="260350"/>
                  </a:cubicBezTo>
                  <a:cubicBezTo>
                    <a:pt x="416560" y="250190"/>
                    <a:pt x="435610" y="241300"/>
                    <a:pt x="452120" y="241300"/>
                  </a:cubicBezTo>
                  <a:cubicBezTo>
                    <a:pt x="468630" y="240030"/>
                    <a:pt x="490220" y="243840"/>
                    <a:pt x="504190" y="254000"/>
                  </a:cubicBezTo>
                  <a:cubicBezTo>
                    <a:pt x="520700" y="267970"/>
                    <a:pt x="538480" y="300990"/>
                    <a:pt x="541020" y="322580"/>
                  </a:cubicBezTo>
                  <a:cubicBezTo>
                    <a:pt x="542290" y="340360"/>
                    <a:pt x="538480" y="358140"/>
                    <a:pt x="524510" y="373380"/>
                  </a:cubicBezTo>
                  <a:cubicBezTo>
                    <a:pt x="502920" y="396240"/>
                    <a:pt x="438150" y="420370"/>
                    <a:pt x="400050" y="427990"/>
                  </a:cubicBezTo>
                  <a:cubicBezTo>
                    <a:pt x="369570" y="433070"/>
                    <a:pt x="341630" y="415290"/>
                    <a:pt x="316230" y="422910"/>
                  </a:cubicBezTo>
                  <a:cubicBezTo>
                    <a:pt x="290830" y="429260"/>
                    <a:pt x="274320" y="452120"/>
                    <a:pt x="247650" y="464820"/>
                  </a:cubicBezTo>
                  <a:cubicBezTo>
                    <a:pt x="213360" y="481330"/>
                    <a:pt x="160020" y="504190"/>
                    <a:pt x="121920" y="505460"/>
                  </a:cubicBezTo>
                  <a:cubicBezTo>
                    <a:pt x="91440" y="506730"/>
                    <a:pt x="58420" y="502920"/>
                    <a:pt x="39370" y="485140"/>
                  </a:cubicBezTo>
                  <a:cubicBezTo>
                    <a:pt x="16510" y="462280"/>
                    <a:pt x="0" y="407670"/>
                    <a:pt x="6350" y="367030"/>
                  </a:cubicBezTo>
                  <a:cubicBezTo>
                    <a:pt x="15240" y="314960"/>
                    <a:pt x="91440" y="261620"/>
                    <a:pt x="114300" y="204470"/>
                  </a:cubicBezTo>
                  <a:cubicBezTo>
                    <a:pt x="135890" y="151130"/>
                    <a:pt x="124460" y="67310"/>
                    <a:pt x="142240" y="35560"/>
                  </a:cubicBezTo>
                  <a:cubicBezTo>
                    <a:pt x="152400" y="19050"/>
                    <a:pt x="163830" y="10160"/>
                    <a:pt x="176530" y="5080"/>
                  </a:cubicBezTo>
                  <a:cubicBezTo>
                    <a:pt x="190500" y="0"/>
                    <a:pt x="210820" y="1270"/>
                    <a:pt x="223520" y="5080"/>
                  </a:cubicBezTo>
                  <a:cubicBezTo>
                    <a:pt x="233680" y="7620"/>
                    <a:pt x="241300" y="13970"/>
                    <a:pt x="248920" y="22860"/>
                  </a:cubicBezTo>
                  <a:cubicBezTo>
                    <a:pt x="256540" y="33020"/>
                    <a:pt x="265430" y="66040"/>
                    <a:pt x="265430" y="6604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68" id="68"/>
          <p:cNvGrpSpPr/>
          <p:nvPr/>
        </p:nvGrpSpPr>
        <p:grpSpPr>
          <a:xfrm rot="0">
            <a:off x="17152620" y="7217093"/>
            <a:ext cx="214312" cy="651510"/>
            <a:chOff x="0" y="0"/>
            <a:chExt cx="285750" cy="868680"/>
          </a:xfrm>
        </p:grpSpPr>
        <p:sp>
          <p:nvSpPr>
            <p:cNvPr name="Freeform 69" id="69"/>
            <p:cNvSpPr/>
            <p:nvPr/>
          </p:nvSpPr>
          <p:spPr>
            <a:xfrm flipH="false" flipV="false" rot="0">
              <a:off x="40640" y="49530"/>
              <a:ext cx="199390" cy="770890"/>
            </a:xfrm>
            <a:custGeom>
              <a:avLst/>
              <a:gdLst/>
              <a:ahLst/>
              <a:cxnLst/>
              <a:rect r="r" b="b" t="t" l="l"/>
              <a:pathLst>
                <a:path h="770890" w="199390">
                  <a:moveTo>
                    <a:pt x="137160" y="53340"/>
                  </a:moveTo>
                  <a:cubicBezTo>
                    <a:pt x="171450" y="306070"/>
                    <a:pt x="154940" y="492760"/>
                    <a:pt x="166370" y="582930"/>
                  </a:cubicBezTo>
                  <a:cubicBezTo>
                    <a:pt x="171450" y="635000"/>
                    <a:pt x="199390" y="675640"/>
                    <a:pt x="193040" y="704850"/>
                  </a:cubicBezTo>
                  <a:cubicBezTo>
                    <a:pt x="190500" y="725170"/>
                    <a:pt x="177800" y="741680"/>
                    <a:pt x="163830" y="753110"/>
                  </a:cubicBezTo>
                  <a:cubicBezTo>
                    <a:pt x="149860" y="763270"/>
                    <a:pt x="128270" y="769620"/>
                    <a:pt x="110490" y="768350"/>
                  </a:cubicBezTo>
                  <a:cubicBezTo>
                    <a:pt x="92710" y="767080"/>
                    <a:pt x="72390" y="756920"/>
                    <a:pt x="59690" y="744220"/>
                  </a:cubicBezTo>
                  <a:cubicBezTo>
                    <a:pt x="48260" y="731520"/>
                    <a:pt x="38100" y="711200"/>
                    <a:pt x="38100" y="693420"/>
                  </a:cubicBezTo>
                  <a:cubicBezTo>
                    <a:pt x="38100" y="674370"/>
                    <a:pt x="45720" y="648970"/>
                    <a:pt x="59690" y="635000"/>
                  </a:cubicBezTo>
                  <a:cubicBezTo>
                    <a:pt x="76200" y="619760"/>
                    <a:pt x="110490" y="610870"/>
                    <a:pt x="130810" y="612140"/>
                  </a:cubicBezTo>
                  <a:cubicBezTo>
                    <a:pt x="147320" y="614680"/>
                    <a:pt x="163830" y="623570"/>
                    <a:pt x="173990" y="636270"/>
                  </a:cubicBezTo>
                  <a:cubicBezTo>
                    <a:pt x="186690" y="652780"/>
                    <a:pt x="198120" y="687070"/>
                    <a:pt x="193040" y="708660"/>
                  </a:cubicBezTo>
                  <a:cubicBezTo>
                    <a:pt x="187960" y="728980"/>
                    <a:pt x="162560" y="754380"/>
                    <a:pt x="144780" y="763270"/>
                  </a:cubicBezTo>
                  <a:cubicBezTo>
                    <a:pt x="129540" y="770890"/>
                    <a:pt x="109220" y="769620"/>
                    <a:pt x="93980" y="765810"/>
                  </a:cubicBezTo>
                  <a:cubicBezTo>
                    <a:pt x="78740" y="760730"/>
                    <a:pt x="62230" y="750570"/>
                    <a:pt x="53340" y="736600"/>
                  </a:cubicBezTo>
                  <a:cubicBezTo>
                    <a:pt x="41910" y="718820"/>
                    <a:pt x="35560" y="684530"/>
                    <a:pt x="41910" y="664210"/>
                  </a:cubicBezTo>
                  <a:cubicBezTo>
                    <a:pt x="49530" y="642620"/>
                    <a:pt x="76200" y="619760"/>
                    <a:pt x="96520" y="613410"/>
                  </a:cubicBezTo>
                  <a:cubicBezTo>
                    <a:pt x="118110" y="608330"/>
                    <a:pt x="152400" y="615950"/>
                    <a:pt x="168910" y="631190"/>
                  </a:cubicBezTo>
                  <a:cubicBezTo>
                    <a:pt x="184150" y="645160"/>
                    <a:pt x="194310" y="679450"/>
                    <a:pt x="194310" y="699770"/>
                  </a:cubicBezTo>
                  <a:cubicBezTo>
                    <a:pt x="194310" y="715010"/>
                    <a:pt x="185420" y="728980"/>
                    <a:pt x="177800" y="739140"/>
                  </a:cubicBezTo>
                  <a:cubicBezTo>
                    <a:pt x="170180" y="749300"/>
                    <a:pt x="160020" y="758190"/>
                    <a:pt x="147320" y="762000"/>
                  </a:cubicBezTo>
                  <a:cubicBezTo>
                    <a:pt x="129540" y="767080"/>
                    <a:pt x="92710" y="767080"/>
                    <a:pt x="74930" y="756920"/>
                  </a:cubicBezTo>
                  <a:cubicBezTo>
                    <a:pt x="58420" y="748030"/>
                    <a:pt x="50800" y="731520"/>
                    <a:pt x="40640" y="712470"/>
                  </a:cubicBezTo>
                  <a:cubicBezTo>
                    <a:pt x="27940" y="685800"/>
                    <a:pt x="19050" y="656590"/>
                    <a:pt x="13970" y="612140"/>
                  </a:cubicBezTo>
                  <a:cubicBezTo>
                    <a:pt x="2540" y="524510"/>
                    <a:pt x="26670" y="321310"/>
                    <a:pt x="24130" y="218440"/>
                  </a:cubicBezTo>
                  <a:cubicBezTo>
                    <a:pt x="21590" y="149860"/>
                    <a:pt x="0" y="82550"/>
                    <a:pt x="10160" y="48260"/>
                  </a:cubicBezTo>
                  <a:cubicBezTo>
                    <a:pt x="15240" y="29210"/>
                    <a:pt x="26670" y="19050"/>
                    <a:pt x="38100" y="11430"/>
                  </a:cubicBezTo>
                  <a:cubicBezTo>
                    <a:pt x="50800" y="3810"/>
                    <a:pt x="71120" y="0"/>
                    <a:pt x="83820" y="1270"/>
                  </a:cubicBezTo>
                  <a:cubicBezTo>
                    <a:pt x="95250" y="2540"/>
                    <a:pt x="104140" y="7620"/>
                    <a:pt x="113030" y="13970"/>
                  </a:cubicBezTo>
                  <a:cubicBezTo>
                    <a:pt x="123190" y="22860"/>
                    <a:pt x="137160" y="53340"/>
                    <a:pt x="137160" y="5334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70" id="70"/>
          <p:cNvGrpSpPr/>
          <p:nvPr/>
        </p:nvGrpSpPr>
        <p:grpSpPr>
          <a:xfrm rot="0">
            <a:off x="16217265" y="7197090"/>
            <a:ext cx="381000" cy="671512"/>
            <a:chOff x="0" y="0"/>
            <a:chExt cx="508000" cy="895350"/>
          </a:xfrm>
        </p:grpSpPr>
        <p:sp>
          <p:nvSpPr>
            <p:cNvPr name="Freeform 71" id="71"/>
            <p:cNvSpPr/>
            <p:nvPr/>
          </p:nvSpPr>
          <p:spPr>
            <a:xfrm flipH="false" flipV="false" rot="0">
              <a:off x="46990" y="49530"/>
              <a:ext cx="419100" cy="796290"/>
            </a:xfrm>
            <a:custGeom>
              <a:avLst/>
              <a:gdLst/>
              <a:ahLst/>
              <a:cxnLst/>
              <a:rect r="r" b="b" t="t" l="l"/>
              <a:pathLst>
                <a:path h="796290" w="419100">
                  <a:moveTo>
                    <a:pt x="21590" y="347980"/>
                  </a:moveTo>
                  <a:cubicBezTo>
                    <a:pt x="229870" y="53340"/>
                    <a:pt x="227330" y="30480"/>
                    <a:pt x="242570" y="16510"/>
                  </a:cubicBezTo>
                  <a:cubicBezTo>
                    <a:pt x="255270" y="5080"/>
                    <a:pt x="278130" y="0"/>
                    <a:pt x="294640" y="1270"/>
                  </a:cubicBezTo>
                  <a:cubicBezTo>
                    <a:pt x="311150" y="1270"/>
                    <a:pt x="332740" y="11430"/>
                    <a:pt x="344170" y="22860"/>
                  </a:cubicBezTo>
                  <a:cubicBezTo>
                    <a:pt x="356870" y="35560"/>
                    <a:pt x="360680" y="48260"/>
                    <a:pt x="367030" y="72390"/>
                  </a:cubicBezTo>
                  <a:cubicBezTo>
                    <a:pt x="383540" y="130810"/>
                    <a:pt x="398780" y="283210"/>
                    <a:pt x="405130" y="383540"/>
                  </a:cubicBezTo>
                  <a:cubicBezTo>
                    <a:pt x="411480" y="477520"/>
                    <a:pt x="419100" y="588010"/>
                    <a:pt x="410210" y="657860"/>
                  </a:cubicBezTo>
                  <a:cubicBezTo>
                    <a:pt x="403860" y="702310"/>
                    <a:pt x="392430" y="744220"/>
                    <a:pt x="375920" y="765810"/>
                  </a:cubicBezTo>
                  <a:cubicBezTo>
                    <a:pt x="367030" y="778510"/>
                    <a:pt x="355600" y="784860"/>
                    <a:pt x="342900" y="788670"/>
                  </a:cubicBezTo>
                  <a:cubicBezTo>
                    <a:pt x="330200" y="793750"/>
                    <a:pt x="316230" y="796290"/>
                    <a:pt x="302260" y="793750"/>
                  </a:cubicBezTo>
                  <a:cubicBezTo>
                    <a:pt x="285750" y="791210"/>
                    <a:pt x="261620" y="778510"/>
                    <a:pt x="248920" y="765810"/>
                  </a:cubicBezTo>
                  <a:cubicBezTo>
                    <a:pt x="238760" y="755650"/>
                    <a:pt x="232410" y="744220"/>
                    <a:pt x="229870" y="730250"/>
                  </a:cubicBezTo>
                  <a:cubicBezTo>
                    <a:pt x="227330" y="711200"/>
                    <a:pt x="234950" y="679450"/>
                    <a:pt x="241300" y="657860"/>
                  </a:cubicBezTo>
                  <a:cubicBezTo>
                    <a:pt x="247650" y="640080"/>
                    <a:pt x="254000" y="621030"/>
                    <a:pt x="267970" y="610870"/>
                  </a:cubicBezTo>
                  <a:cubicBezTo>
                    <a:pt x="285750" y="596900"/>
                    <a:pt x="322580" y="585470"/>
                    <a:pt x="345440" y="591820"/>
                  </a:cubicBezTo>
                  <a:cubicBezTo>
                    <a:pt x="368300" y="596900"/>
                    <a:pt x="396240" y="622300"/>
                    <a:pt x="405130" y="643890"/>
                  </a:cubicBezTo>
                  <a:cubicBezTo>
                    <a:pt x="412750" y="666750"/>
                    <a:pt x="407670" y="703580"/>
                    <a:pt x="394970" y="722630"/>
                  </a:cubicBezTo>
                  <a:cubicBezTo>
                    <a:pt x="381000" y="741680"/>
                    <a:pt x="345440" y="756920"/>
                    <a:pt x="322580" y="758190"/>
                  </a:cubicBezTo>
                  <a:cubicBezTo>
                    <a:pt x="304800" y="759460"/>
                    <a:pt x="285750" y="750570"/>
                    <a:pt x="271780" y="740410"/>
                  </a:cubicBezTo>
                  <a:cubicBezTo>
                    <a:pt x="259080" y="728980"/>
                    <a:pt x="247650" y="711200"/>
                    <a:pt x="242570" y="694690"/>
                  </a:cubicBezTo>
                  <a:cubicBezTo>
                    <a:pt x="238760" y="678180"/>
                    <a:pt x="240030" y="656590"/>
                    <a:pt x="247650" y="640080"/>
                  </a:cubicBezTo>
                  <a:cubicBezTo>
                    <a:pt x="254000" y="624840"/>
                    <a:pt x="266700" y="607060"/>
                    <a:pt x="283210" y="599440"/>
                  </a:cubicBezTo>
                  <a:cubicBezTo>
                    <a:pt x="303530" y="590550"/>
                    <a:pt x="341630" y="586740"/>
                    <a:pt x="363220" y="596900"/>
                  </a:cubicBezTo>
                  <a:cubicBezTo>
                    <a:pt x="383540" y="608330"/>
                    <a:pt x="405130" y="636270"/>
                    <a:pt x="408940" y="661670"/>
                  </a:cubicBezTo>
                  <a:cubicBezTo>
                    <a:pt x="414020" y="692150"/>
                    <a:pt x="394970" y="744220"/>
                    <a:pt x="375920" y="765810"/>
                  </a:cubicBezTo>
                  <a:cubicBezTo>
                    <a:pt x="363220" y="782320"/>
                    <a:pt x="340360" y="791210"/>
                    <a:pt x="322580" y="793750"/>
                  </a:cubicBezTo>
                  <a:cubicBezTo>
                    <a:pt x="308610" y="796290"/>
                    <a:pt x="294640" y="793750"/>
                    <a:pt x="283210" y="788670"/>
                  </a:cubicBezTo>
                  <a:cubicBezTo>
                    <a:pt x="270510" y="784860"/>
                    <a:pt x="257810" y="775970"/>
                    <a:pt x="248920" y="765810"/>
                  </a:cubicBezTo>
                  <a:cubicBezTo>
                    <a:pt x="240030" y="756920"/>
                    <a:pt x="234950" y="749300"/>
                    <a:pt x="229870" y="730250"/>
                  </a:cubicBezTo>
                  <a:cubicBezTo>
                    <a:pt x="217170" y="671830"/>
                    <a:pt x="247650" y="458470"/>
                    <a:pt x="240030" y="354330"/>
                  </a:cubicBezTo>
                  <a:cubicBezTo>
                    <a:pt x="233680" y="276860"/>
                    <a:pt x="205740" y="208280"/>
                    <a:pt x="204470" y="154940"/>
                  </a:cubicBezTo>
                  <a:cubicBezTo>
                    <a:pt x="203200" y="119380"/>
                    <a:pt x="205740" y="88900"/>
                    <a:pt x="214630" y="63500"/>
                  </a:cubicBezTo>
                  <a:cubicBezTo>
                    <a:pt x="220980" y="44450"/>
                    <a:pt x="228600" y="27940"/>
                    <a:pt x="242570" y="17780"/>
                  </a:cubicBezTo>
                  <a:cubicBezTo>
                    <a:pt x="256540" y="6350"/>
                    <a:pt x="278130" y="0"/>
                    <a:pt x="294640" y="1270"/>
                  </a:cubicBezTo>
                  <a:cubicBezTo>
                    <a:pt x="311150" y="1270"/>
                    <a:pt x="332740" y="10160"/>
                    <a:pt x="344170" y="22860"/>
                  </a:cubicBezTo>
                  <a:cubicBezTo>
                    <a:pt x="358140" y="38100"/>
                    <a:pt x="364490" y="91440"/>
                    <a:pt x="365760" y="91440"/>
                  </a:cubicBezTo>
                  <a:cubicBezTo>
                    <a:pt x="367030" y="91440"/>
                    <a:pt x="364490" y="58420"/>
                    <a:pt x="360680" y="58420"/>
                  </a:cubicBezTo>
                  <a:cubicBezTo>
                    <a:pt x="354330" y="57150"/>
                    <a:pt x="346710" y="135890"/>
                    <a:pt x="323850" y="180340"/>
                  </a:cubicBezTo>
                  <a:cubicBezTo>
                    <a:pt x="289560" y="246380"/>
                    <a:pt x="196850" y="356870"/>
                    <a:pt x="151130" y="403860"/>
                  </a:cubicBezTo>
                  <a:cubicBezTo>
                    <a:pt x="127000" y="429260"/>
                    <a:pt x="107950" y="449580"/>
                    <a:pt x="86360" y="455930"/>
                  </a:cubicBezTo>
                  <a:cubicBezTo>
                    <a:pt x="71120" y="461010"/>
                    <a:pt x="53340" y="459740"/>
                    <a:pt x="40640" y="453390"/>
                  </a:cubicBezTo>
                  <a:cubicBezTo>
                    <a:pt x="25400" y="445770"/>
                    <a:pt x="6350" y="422910"/>
                    <a:pt x="3810" y="406400"/>
                  </a:cubicBezTo>
                  <a:cubicBezTo>
                    <a:pt x="0" y="388620"/>
                    <a:pt x="21590" y="347980"/>
                    <a:pt x="21590" y="34798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72" id="72"/>
          <p:cNvGrpSpPr/>
          <p:nvPr/>
        </p:nvGrpSpPr>
        <p:grpSpPr>
          <a:xfrm rot="0">
            <a:off x="15620048" y="7197090"/>
            <a:ext cx="487680" cy="693420"/>
            <a:chOff x="0" y="0"/>
            <a:chExt cx="650240" cy="924560"/>
          </a:xfrm>
        </p:grpSpPr>
        <p:sp>
          <p:nvSpPr>
            <p:cNvPr name="Freeform 73" id="73"/>
            <p:cNvSpPr/>
            <p:nvPr/>
          </p:nvSpPr>
          <p:spPr>
            <a:xfrm flipH="false" flipV="false" rot="0">
              <a:off x="50800" y="41910"/>
              <a:ext cx="548640" cy="834390"/>
            </a:xfrm>
            <a:custGeom>
              <a:avLst/>
              <a:gdLst/>
              <a:ahLst/>
              <a:cxnLst/>
              <a:rect r="r" b="b" t="t" l="l"/>
              <a:pathLst>
                <a:path h="834390" w="548640">
                  <a:moveTo>
                    <a:pt x="0" y="582930"/>
                  </a:moveTo>
                  <a:cubicBezTo>
                    <a:pt x="62230" y="467360"/>
                    <a:pt x="82550" y="457200"/>
                    <a:pt x="86360" y="448310"/>
                  </a:cubicBezTo>
                  <a:cubicBezTo>
                    <a:pt x="87630" y="443230"/>
                    <a:pt x="85090" y="440690"/>
                    <a:pt x="86360" y="436880"/>
                  </a:cubicBezTo>
                  <a:cubicBezTo>
                    <a:pt x="86360" y="431800"/>
                    <a:pt x="87630" y="426720"/>
                    <a:pt x="90170" y="421640"/>
                  </a:cubicBezTo>
                  <a:cubicBezTo>
                    <a:pt x="91440" y="416560"/>
                    <a:pt x="93980" y="412750"/>
                    <a:pt x="96520" y="407670"/>
                  </a:cubicBezTo>
                  <a:cubicBezTo>
                    <a:pt x="100330" y="403860"/>
                    <a:pt x="104140" y="400050"/>
                    <a:pt x="107950" y="396240"/>
                  </a:cubicBezTo>
                  <a:cubicBezTo>
                    <a:pt x="111760" y="392430"/>
                    <a:pt x="116840" y="389890"/>
                    <a:pt x="120650" y="387350"/>
                  </a:cubicBezTo>
                  <a:cubicBezTo>
                    <a:pt x="123190" y="386080"/>
                    <a:pt x="128270" y="386080"/>
                    <a:pt x="128270" y="384810"/>
                  </a:cubicBezTo>
                  <a:cubicBezTo>
                    <a:pt x="129540" y="381000"/>
                    <a:pt x="115570" y="373380"/>
                    <a:pt x="110490" y="361950"/>
                  </a:cubicBezTo>
                  <a:cubicBezTo>
                    <a:pt x="100330" y="341630"/>
                    <a:pt x="91440" y="288290"/>
                    <a:pt x="88900" y="255270"/>
                  </a:cubicBezTo>
                  <a:cubicBezTo>
                    <a:pt x="86360" y="228600"/>
                    <a:pt x="86360" y="204470"/>
                    <a:pt x="92710" y="179070"/>
                  </a:cubicBezTo>
                  <a:cubicBezTo>
                    <a:pt x="100330" y="149860"/>
                    <a:pt x="114300" y="115570"/>
                    <a:pt x="133350" y="92710"/>
                  </a:cubicBezTo>
                  <a:cubicBezTo>
                    <a:pt x="152400" y="71120"/>
                    <a:pt x="180340" y="57150"/>
                    <a:pt x="207010" y="44450"/>
                  </a:cubicBezTo>
                  <a:cubicBezTo>
                    <a:pt x="233680" y="31750"/>
                    <a:pt x="264160" y="22860"/>
                    <a:pt x="295910" y="17780"/>
                  </a:cubicBezTo>
                  <a:cubicBezTo>
                    <a:pt x="331470" y="10160"/>
                    <a:pt x="374650" y="0"/>
                    <a:pt x="411480" y="8890"/>
                  </a:cubicBezTo>
                  <a:cubicBezTo>
                    <a:pt x="452120" y="17780"/>
                    <a:pt x="504190" y="44450"/>
                    <a:pt x="527050" y="76200"/>
                  </a:cubicBezTo>
                  <a:cubicBezTo>
                    <a:pt x="547370" y="106680"/>
                    <a:pt x="548640" y="158750"/>
                    <a:pt x="547370" y="193040"/>
                  </a:cubicBezTo>
                  <a:cubicBezTo>
                    <a:pt x="546100" y="220980"/>
                    <a:pt x="537210" y="242570"/>
                    <a:pt x="528320" y="267970"/>
                  </a:cubicBezTo>
                  <a:cubicBezTo>
                    <a:pt x="519430" y="293370"/>
                    <a:pt x="508000" y="318770"/>
                    <a:pt x="490220" y="342900"/>
                  </a:cubicBezTo>
                  <a:cubicBezTo>
                    <a:pt x="469900" y="372110"/>
                    <a:pt x="412750" y="417830"/>
                    <a:pt x="405130" y="424180"/>
                  </a:cubicBezTo>
                  <a:cubicBezTo>
                    <a:pt x="403860" y="424180"/>
                    <a:pt x="403860" y="424180"/>
                    <a:pt x="403860" y="425450"/>
                  </a:cubicBezTo>
                  <a:cubicBezTo>
                    <a:pt x="403860" y="429260"/>
                    <a:pt x="434340" y="455930"/>
                    <a:pt x="450850" y="471170"/>
                  </a:cubicBezTo>
                  <a:cubicBezTo>
                    <a:pt x="467360" y="488950"/>
                    <a:pt x="490220" y="505460"/>
                    <a:pt x="504190" y="527050"/>
                  </a:cubicBezTo>
                  <a:cubicBezTo>
                    <a:pt x="519430" y="551180"/>
                    <a:pt x="528320" y="580390"/>
                    <a:pt x="534670" y="608330"/>
                  </a:cubicBezTo>
                  <a:cubicBezTo>
                    <a:pt x="539750" y="635000"/>
                    <a:pt x="543560" y="662940"/>
                    <a:pt x="539750" y="689610"/>
                  </a:cubicBezTo>
                  <a:cubicBezTo>
                    <a:pt x="534670" y="716280"/>
                    <a:pt x="525780" y="746760"/>
                    <a:pt x="506730" y="765810"/>
                  </a:cubicBezTo>
                  <a:cubicBezTo>
                    <a:pt x="486410" y="787400"/>
                    <a:pt x="447040" y="797560"/>
                    <a:pt x="416560" y="808990"/>
                  </a:cubicBezTo>
                  <a:cubicBezTo>
                    <a:pt x="387350" y="819150"/>
                    <a:pt x="359410" y="829310"/>
                    <a:pt x="326390" y="831850"/>
                  </a:cubicBezTo>
                  <a:cubicBezTo>
                    <a:pt x="288290" y="834390"/>
                    <a:pt x="238760" y="826770"/>
                    <a:pt x="201930" y="819150"/>
                  </a:cubicBezTo>
                  <a:cubicBezTo>
                    <a:pt x="172720" y="814070"/>
                    <a:pt x="147320" y="808990"/>
                    <a:pt x="123190" y="795020"/>
                  </a:cubicBezTo>
                  <a:cubicBezTo>
                    <a:pt x="95250" y="779780"/>
                    <a:pt x="66040" y="755650"/>
                    <a:pt x="45720" y="725170"/>
                  </a:cubicBezTo>
                  <a:cubicBezTo>
                    <a:pt x="22860" y="688340"/>
                    <a:pt x="0" y="582930"/>
                    <a:pt x="0" y="582930"/>
                  </a:cubicBezTo>
                  <a:moveTo>
                    <a:pt x="147320" y="596900"/>
                  </a:moveTo>
                  <a:cubicBezTo>
                    <a:pt x="238760" y="654050"/>
                    <a:pt x="283210" y="651510"/>
                    <a:pt x="314960" y="660400"/>
                  </a:cubicBezTo>
                  <a:cubicBezTo>
                    <a:pt x="341630" y="668020"/>
                    <a:pt x="381000" y="697230"/>
                    <a:pt x="388620" y="689610"/>
                  </a:cubicBezTo>
                  <a:cubicBezTo>
                    <a:pt x="397510" y="680720"/>
                    <a:pt x="368300" y="621030"/>
                    <a:pt x="347980" y="591820"/>
                  </a:cubicBezTo>
                  <a:cubicBezTo>
                    <a:pt x="327660" y="561340"/>
                    <a:pt x="274320" y="516890"/>
                    <a:pt x="266700" y="510540"/>
                  </a:cubicBezTo>
                  <a:cubicBezTo>
                    <a:pt x="265430" y="509270"/>
                    <a:pt x="265430" y="508000"/>
                    <a:pt x="264160" y="509270"/>
                  </a:cubicBezTo>
                  <a:cubicBezTo>
                    <a:pt x="259080" y="509270"/>
                    <a:pt x="237490" y="551180"/>
                    <a:pt x="218440" y="566420"/>
                  </a:cubicBezTo>
                  <a:cubicBezTo>
                    <a:pt x="199390" y="581660"/>
                    <a:pt x="147320" y="596900"/>
                    <a:pt x="147320" y="596900"/>
                  </a:cubicBezTo>
                  <a:moveTo>
                    <a:pt x="234950" y="215900"/>
                  </a:moveTo>
                  <a:cubicBezTo>
                    <a:pt x="266700" y="312420"/>
                    <a:pt x="289560" y="337820"/>
                    <a:pt x="307340" y="335280"/>
                  </a:cubicBezTo>
                  <a:cubicBezTo>
                    <a:pt x="326390" y="334010"/>
                    <a:pt x="349250" y="295910"/>
                    <a:pt x="363220" y="271780"/>
                  </a:cubicBezTo>
                  <a:cubicBezTo>
                    <a:pt x="377190" y="247650"/>
                    <a:pt x="402590" y="203200"/>
                    <a:pt x="393700" y="187960"/>
                  </a:cubicBezTo>
                  <a:cubicBezTo>
                    <a:pt x="384810" y="172720"/>
                    <a:pt x="339090" y="172720"/>
                    <a:pt x="312420" y="176530"/>
                  </a:cubicBezTo>
                  <a:cubicBezTo>
                    <a:pt x="285750" y="181610"/>
                    <a:pt x="234950" y="215900"/>
                    <a:pt x="234950" y="21590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74" id="74"/>
          <p:cNvGrpSpPr/>
          <p:nvPr/>
        </p:nvGrpSpPr>
        <p:grpSpPr>
          <a:xfrm rot="0">
            <a:off x="15112365" y="7671435"/>
            <a:ext cx="418147" cy="468630"/>
            <a:chOff x="0" y="0"/>
            <a:chExt cx="557530" cy="624840"/>
          </a:xfrm>
        </p:grpSpPr>
        <p:sp>
          <p:nvSpPr>
            <p:cNvPr name="Freeform 75" id="75"/>
            <p:cNvSpPr/>
            <p:nvPr/>
          </p:nvSpPr>
          <p:spPr>
            <a:xfrm flipH="false" flipV="false" rot="0">
              <a:off x="48260" y="45720"/>
              <a:ext cx="467360" cy="532130"/>
            </a:xfrm>
            <a:custGeom>
              <a:avLst/>
              <a:gdLst/>
              <a:ahLst/>
              <a:cxnLst/>
              <a:rect r="r" b="b" t="t" l="l"/>
              <a:pathLst>
                <a:path h="532130" w="467360">
                  <a:moveTo>
                    <a:pt x="353060" y="15240"/>
                  </a:moveTo>
                  <a:cubicBezTo>
                    <a:pt x="422910" y="71120"/>
                    <a:pt x="449580" y="100330"/>
                    <a:pt x="457200" y="132080"/>
                  </a:cubicBezTo>
                  <a:cubicBezTo>
                    <a:pt x="467360" y="167640"/>
                    <a:pt x="463550" y="222250"/>
                    <a:pt x="449580" y="256540"/>
                  </a:cubicBezTo>
                  <a:cubicBezTo>
                    <a:pt x="438150" y="285750"/>
                    <a:pt x="415290" y="304800"/>
                    <a:pt x="391160" y="327660"/>
                  </a:cubicBezTo>
                  <a:cubicBezTo>
                    <a:pt x="360680" y="356870"/>
                    <a:pt x="323850" y="382270"/>
                    <a:pt x="281940" y="411480"/>
                  </a:cubicBezTo>
                  <a:cubicBezTo>
                    <a:pt x="227330" y="448310"/>
                    <a:pt x="140970" y="520700"/>
                    <a:pt x="92710" y="527050"/>
                  </a:cubicBezTo>
                  <a:cubicBezTo>
                    <a:pt x="64770" y="530860"/>
                    <a:pt x="39370" y="520700"/>
                    <a:pt x="24130" y="508000"/>
                  </a:cubicBezTo>
                  <a:cubicBezTo>
                    <a:pt x="11430" y="497840"/>
                    <a:pt x="5080" y="480060"/>
                    <a:pt x="2540" y="464820"/>
                  </a:cubicBezTo>
                  <a:cubicBezTo>
                    <a:pt x="0" y="449580"/>
                    <a:pt x="3810" y="430530"/>
                    <a:pt x="11430" y="416560"/>
                  </a:cubicBezTo>
                  <a:cubicBezTo>
                    <a:pt x="17780" y="403860"/>
                    <a:pt x="33020" y="389890"/>
                    <a:pt x="46990" y="384810"/>
                  </a:cubicBezTo>
                  <a:cubicBezTo>
                    <a:pt x="60960" y="378460"/>
                    <a:pt x="80010" y="375920"/>
                    <a:pt x="95250" y="379730"/>
                  </a:cubicBezTo>
                  <a:cubicBezTo>
                    <a:pt x="109220" y="383540"/>
                    <a:pt x="127000" y="392430"/>
                    <a:pt x="135890" y="405130"/>
                  </a:cubicBezTo>
                  <a:cubicBezTo>
                    <a:pt x="147320" y="421640"/>
                    <a:pt x="156210" y="454660"/>
                    <a:pt x="149860" y="474980"/>
                  </a:cubicBezTo>
                  <a:cubicBezTo>
                    <a:pt x="143510" y="495300"/>
                    <a:pt x="120650" y="519430"/>
                    <a:pt x="100330" y="525780"/>
                  </a:cubicBezTo>
                  <a:cubicBezTo>
                    <a:pt x="80010" y="532130"/>
                    <a:pt x="46990" y="523240"/>
                    <a:pt x="30480" y="513080"/>
                  </a:cubicBezTo>
                  <a:cubicBezTo>
                    <a:pt x="16510" y="504190"/>
                    <a:pt x="6350" y="488950"/>
                    <a:pt x="3810" y="472440"/>
                  </a:cubicBezTo>
                  <a:cubicBezTo>
                    <a:pt x="1270" y="453390"/>
                    <a:pt x="3810" y="427990"/>
                    <a:pt x="20320" y="403860"/>
                  </a:cubicBezTo>
                  <a:cubicBezTo>
                    <a:pt x="55880" y="351790"/>
                    <a:pt x="238760" y="278130"/>
                    <a:pt x="284480" y="227330"/>
                  </a:cubicBezTo>
                  <a:cubicBezTo>
                    <a:pt x="307340" y="201930"/>
                    <a:pt x="326390" y="177800"/>
                    <a:pt x="322580" y="156210"/>
                  </a:cubicBezTo>
                  <a:cubicBezTo>
                    <a:pt x="318770" y="133350"/>
                    <a:pt x="265430" y="116840"/>
                    <a:pt x="255270" y="93980"/>
                  </a:cubicBezTo>
                  <a:cubicBezTo>
                    <a:pt x="247650" y="76200"/>
                    <a:pt x="250190" y="49530"/>
                    <a:pt x="257810" y="34290"/>
                  </a:cubicBezTo>
                  <a:cubicBezTo>
                    <a:pt x="264160" y="20320"/>
                    <a:pt x="279400" y="8890"/>
                    <a:pt x="293370" y="5080"/>
                  </a:cubicBezTo>
                  <a:cubicBezTo>
                    <a:pt x="309880" y="0"/>
                    <a:pt x="353060" y="15240"/>
                    <a:pt x="353060" y="1524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76" id="76"/>
          <p:cNvGrpSpPr/>
          <p:nvPr/>
        </p:nvGrpSpPr>
        <p:grpSpPr>
          <a:xfrm rot="0">
            <a:off x="14359890" y="7185660"/>
            <a:ext cx="929640" cy="750570"/>
            <a:chOff x="0" y="0"/>
            <a:chExt cx="1239520" cy="1000760"/>
          </a:xfrm>
        </p:grpSpPr>
        <p:sp>
          <p:nvSpPr>
            <p:cNvPr name="Freeform 77" id="77"/>
            <p:cNvSpPr/>
            <p:nvPr/>
          </p:nvSpPr>
          <p:spPr>
            <a:xfrm flipH="false" flipV="false" rot="0">
              <a:off x="44450" y="41910"/>
              <a:ext cx="1145540" cy="908050"/>
            </a:xfrm>
            <a:custGeom>
              <a:avLst/>
              <a:gdLst/>
              <a:ahLst/>
              <a:cxnLst/>
              <a:rect r="r" b="b" t="t" l="l"/>
              <a:pathLst>
                <a:path h="908050" w="1145540">
                  <a:moveTo>
                    <a:pt x="501650" y="92710"/>
                  </a:moveTo>
                  <a:cubicBezTo>
                    <a:pt x="561340" y="36830"/>
                    <a:pt x="603250" y="17780"/>
                    <a:pt x="636270" y="11430"/>
                  </a:cubicBezTo>
                  <a:cubicBezTo>
                    <a:pt x="668020" y="3810"/>
                    <a:pt x="701040" y="0"/>
                    <a:pt x="731520" y="8890"/>
                  </a:cubicBezTo>
                  <a:cubicBezTo>
                    <a:pt x="763270" y="19050"/>
                    <a:pt x="806450" y="43180"/>
                    <a:pt x="820420" y="72390"/>
                  </a:cubicBezTo>
                  <a:cubicBezTo>
                    <a:pt x="836930" y="105410"/>
                    <a:pt x="824230" y="161290"/>
                    <a:pt x="814070" y="199390"/>
                  </a:cubicBezTo>
                  <a:cubicBezTo>
                    <a:pt x="806450" y="234950"/>
                    <a:pt x="792480" y="259080"/>
                    <a:pt x="770890" y="295910"/>
                  </a:cubicBezTo>
                  <a:cubicBezTo>
                    <a:pt x="739140" y="354330"/>
                    <a:pt x="659130" y="471170"/>
                    <a:pt x="627380" y="505460"/>
                  </a:cubicBezTo>
                  <a:cubicBezTo>
                    <a:pt x="614680" y="518160"/>
                    <a:pt x="608330" y="524510"/>
                    <a:pt x="595630" y="528320"/>
                  </a:cubicBezTo>
                  <a:cubicBezTo>
                    <a:pt x="580390" y="534670"/>
                    <a:pt x="556260" y="538480"/>
                    <a:pt x="538480" y="530860"/>
                  </a:cubicBezTo>
                  <a:cubicBezTo>
                    <a:pt x="518160" y="523240"/>
                    <a:pt x="492760" y="497840"/>
                    <a:pt x="486410" y="476250"/>
                  </a:cubicBezTo>
                  <a:cubicBezTo>
                    <a:pt x="480060" y="454660"/>
                    <a:pt x="487680" y="424180"/>
                    <a:pt x="501650" y="402590"/>
                  </a:cubicBezTo>
                  <a:cubicBezTo>
                    <a:pt x="518160" y="375920"/>
                    <a:pt x="560070" y="351790"/>
                    <a:pt x="590550" y="337820"/>
                  </a:cubicBezTo>
                  <a:cubicBezTo>
                    <a:pt x="615950" y="325120"/>
                    <a:pt x="635000" y="320040"/>
                    <a:pt x="668020" y="316230"/>
                  </a:cubicBezTo>
                  <a:cubicBezTo>
                    <a:pt x="726440" y="309880"/>
                    <a:pt x="850900" y="316230"/>
                    <a:pt x="906780" y="327660"/>
                  </a:cubicBezTo>
                  <a:cubicBezTo>
                    <a:pt x="938530" y="334010"/>
                    <a:pt x="956310" y="342900"/>
                    <a:pt x="979170" y="355600"/>
                  </a:cubicBezTo>
                  <a:cubicBezTo>
                    <a:pt x="1004570" y="367030"/>
                    <a:pt x="1028700" y="378460"/>
                    <a:pt x="1050290" y="400050"/>
                  </a:cubicBezTo>
                  <a:cubicBezTo>
                    <a:pt x="1076960" y="424180"/>
                    <a:pt x="1103630" y="464820"/>
                    <a:pt x="1120140" y="496570"/>
                  </a:cubicBezTo>
                  <a:cubicBezTo>
                    <a:pt x="1132840" y="524510"/>
                    <a:pt x="1141730" y="549910"/>
                    <a:pt x="1144270" y="577850"/>
                  </a:cubicBezTo>
                  <a:cubicBezTo>
                    <a:pt x="1145540" y="609600"/>
                    <a:pt x="1139190" y="645160"/>
                    <a:pt x="1125220" y="675640"/>
                  </a:cubicBezTo>
                  <a:cubicBezTo>
                    <a:pt x="1109980" y="709930"/>
                    <a:pt x="1083310" y="745490"/>
                    <a:pt x="1049020" y="772160"/>
                  </a:cubicBezTo>
                  <a:cubicBezTo>
                    <a:pt x="1004570" y="805180"/>
                    <a:pt x="925830" y="831850"/>
                    <a:pt x="873760" y="848360"/>
                  </a:cubicBezTo>
                  <a:cubicBezTo>
                    <a:pt x="833120" y="862330"/>
                    <a:pt x="810260" y="866140"/>
                    <a:pt x="762000" y="873760"/>
                  </a:cubicBezTo>
                  <a:cubicBezTo>
                    <a:pt x="676910" y="887730"/>
                    <a:pt x="506730" y="906780"/>
                    <a:pt x="398780" y="906780"/>
                  </a:cubicBezTo>
                  <a:cubicBezTo>
                    <a:pt x="312420" y="908050"/>
                    <a:pt x="227330" y="901700"/>
                    <a:pt x="167640" y="887730"/>
                  </a:cubicBezTo>
                  <a:cubicBezTo>
                    <a:pt x="127000" y="877570"/>
                    <a:pt x="95250" y="867410"/>
                    <a:pt x="67310" y="849630"/>
                  </a:cubicBezTo>
                  <a:cubicBezTo>
                    <a:pt x="41910" y="833120"/>
                    <a:pt x="11430" y="811530"/>
                    <a:pt x="6350" y="786130"/>
                  </a:cubicBezTo>
                  <a:cubicBezTo>
                    <a:pt x="0" y="759460"/>
                    <a:pt x="13970" y="711200"/>
                    <a:pt x="35560" y="692150"/>
                  </a:cubicBezTo>
                  <a:cubicBezTo>
                    <a:pt x="59690" y="671830"/>
                    <a:pt x="115570" y="671830"/>
                    <a:pt x="153670" y="676910"/>
                  </a:cubicBezTo>
                  <a:cubicBezTo>
                    <a:pt x="189230" y="680720"/>
                    <a:pt x="227330" y="711200"/>
                    <a:pt x="256540" y="717550"/>
                  </a:cubicBezTo>
                  <a:cubicBezTo>
                    <a:pt x="278130" y="722630"/>
                    <a:pt x="297180" y="716280"/>
                    <a:pt x="314960" y="722630"/>
                  </a:cubicBezTo>
                  <a:cubicBezTo>
                    <a:pt x="331470" y="728980"/>
                    <a:pt x="347980" y="740410"/>
                    <a:pt x="358140" y="754380"/>
                  </a:cubicBezTo>
                  <a:cubicBezTo>
                    <a:pt x="368300" y="768350"/>
                    <a:pt x="374650" y="789940"/>
                    <a:pt x="373380" y="806450"/>
                  </a:cubicBezTo>
                  <a:cubicBezTo>
                    <a:pt x="373380" y="824230"/>
                    <a:pt x="365760" y="844550"/>
                    <a:pt x="355600" y="857250"/>
                  </a:cubicBezTo>
                  <a:cubicBezTo>
                    <a:pt x="344170" y="871220"/>
                    <a:pt x="325120" y="882650"/>
                    <a:pt x="308610" y="886460"/>
                  </a:cubicBezTo>
                  <a:cubicBezTo>
                    <a:pt x="292100" y="890270"/>
                    <a:pt x="270510" y="889000"/>
                    <a:pt x="255270" y="881380"/>
                  </a:cubicBezTo>
                  <a:cubicBezTo>
                    <a:pt x="238760" y="875030"/>
                    <a:pt x="222250" y="862330"/>
                    <a:pt x="214630" y="845820"/>
                  </a:cubicBezTo>
                  <a:cubicBezTo>
                    <a:pt x="205740" y="825500"/>
                    <a:pt x="201930" y="786130"/>
                    <a:pt x="213360" y="765810"/>
                  </a:cubicBezTo>
                  <a:cubicBezTo>
                    <a:pt x="223520" y="744220"/>
                    <a:pt x="255270" y="722630"/>
                    <a:pt x="278130" y="720090"/>
                  </a:cubicBezTo>
                  <a:cubicBezTo>
                    <a:pt x="300990" y="716280"/>
                    <a:pt x="336550" y="732790"/>
                    <a:pt x="353060" y="748030"/>
                  </a:cubicBezTo>
                  <a:cubicBezTo>
                    <a:pt x="365760" y="760730"/>
                    <a:pt x="372110" y="781050"/>
                    <a:pt x="373380" y="797560"/>
                  </a:cubicBezTo>
                  <a:cubicBezTo>
                    <a:pt x="374650" y="815340"/>
                    <a:pt x="369570" y="835660"/>
                    <a:pt x="360680" y="849630"/>
                  </a:cubicBezTo>
                  <a:cubicBezTo>
                    <a:pt x="350520" y="864870"/>
                    <a:pt x="334010" y="877570"/>
                    <a:pt x="317500" y="883920"/>
                  </a:cubicBezTo>
                  <a:cubicBezTo>
                    <a:pt x="302260" y="890270"/>
                    <a:pt x="283210" y="887730"/>
                    <a:pt x="264160" y="885190"/>
                  </a:cubicBezTo>
                  <a:cubicBezTo>
                    <a:pt x="240030" y="881380"/>
                    <a:pt x="210820" y="871220"/>
                    <a:pt x="186690" y="858520"/>
                  </a:cubicBezTo>
                  <a:cubicBezTo>
                    <a:pt x="160020" y="845820"/>
                    <a:pt x="121920" y="834390"/>
                    <a:pt x="111760" y="810260"/>
                  </a:cubicBezTo>
                  <a:cubicBezTo>
                    <a:pt x="101600" y="782320"/>
                    <a:pt x="111760" y="716280"/>
                    <a:pt x="137160" y="699770"/>
                  </a:cubicBezTo>
                  <a:cubicBezTo>
                    <a:pt x="171450" y="678180"/>
                    <a:pt x="266700" y="736600"/>
                    <a:pt x="335280" y="742950"/>
                  </a:cubicBezTo>
                  <a:cubicBezTo>
                    <a:pt x="405130" y="749300"/>
                    <a:pt x="480060" y="741680"/>
                    <a:pt x="553720" y="734060"/>
                  </a:cubicBezTo>
                  <a:cubicBezTo>
                    <a:pt x="628650" y="725170"/>
                    <a:pt x="711200" y="709930"/>
                    <a:pt x="782320" y="692150"/>
                  </a:cubicBezTo>
                  <a:cubicBezTo>
                    <a:pt x="847090" y="676910"/>
                    <a:pt x="939800" y="670560"/>
                    <a:pt x="962660" y="637540"/>
                  </a:cubicBezTo>
                  <a:cubicBezTo>
                    <a:pt x="977900" y="615950"/>
                    <a:pt x="966470" y="572770"/>
                    <a:pt x="955040" y="548640"/>
                  </a:cubicBezTo>
                  <a:cubicBezTo>
                    <a:pt x="943610" y="525780"/>
                    <a:pt x="923290" y="508000"/>
                    <a:pt x="895350" y="495300"/>
                  </a:cubicBezTo>
                  <a:cubicBezTo>
                    <a:pt x="852170" y="476250"/>
                    <a:pt x="763270" y="469900"/>
                    <a:pt x="707390" y="478790"/>
                  </a:cubicBezTo>
                  <a:cubicBezTo>
                    <a:pt x="659130" y="486410"/>
                    <a:pt x="614680" y="533400"/>
                    <a:pt x="576580" y="534670"/>
                  </a:cubicBezTo>
                  <a:cubicBezTo>
                    <a:pt x="549910" y="534670"/>
                    <a:pt x="520700" y="524510"/>
                    <a:pt x="505460" y="510540"/>
                  </a:cubicBezTo>
                  <a:cubicBezTo>
                    <a:pt x="491490" y="497840"/>
                    <a:pt x="485140" y="473710"/>
                    <a:pt x="482600" y="457200"/>
                  </a:cubicBezTo>
                  <a:cubicBezTo>
                    <a:pt x="481330" y="443230"/>
                    <a:pt x="486410" y="429260"/>
                    <a:pt x="491490" y="419100"/>
                  </a:cubicBezTo>
                  <a:cubicBezTo>
                    <a:pt x="494030" y="411480"/>
                    <a:pt x="500380" y="401320"/>
                    <a:pt x="501650" y="402590"/>
                  </a:cubicBezTo>
                  <a:cubicBezTo>
                    <a:pt x="504190" y="403860"/>
                    <a:pt x="490220" y="463550"/>
                    <a:pt x="492760" y="464820"/>
                  </a:cubicBezTo>
                  <a:cubicBezTo>
                    <a:pt x="497840" y="466090"/>
                    <a:pt x="518160" y="392430"/>
                    <a:pt x="543560" y="350520"/>
                  </a:cubicBezTo>
                  <a:cubicBezTo>
                    <a:pt x="580390" y="288290"/>
                    <a:pt x="717550" y="160020"/>
                    <a:pt x="706120" y="138430"/>
                  </a:cubicBezTo>
                  <a:cubicBezTo>
                    <a:pt x="699770" y="127000"/>
                    <a:pt x="651510" y="137160"/>
                    <a:pt x="629920" y="147320"/>
                  </a:cubicBezTo>
                  <a:cubicBezTo>
                    <a:pt x="609600" y="156210"/>
                    <a:pt x="598170" y="184150"/>
                    <a:pt x="580390" y="191770"/>
                  </a:cubicBezTo>
                  <a:cubicBezTo>
                    <a:pt x="565150" y="199390"/>
                    <a:pt x="549910" y="204470"/>
                    <a:pt x="535940" y="200660"/>
                  </a:cubicBezTo>
                  <a:cubicBezTo>
                    <a:pt x="519430" y="196850"/>
                    <a:pt x="496570" y="176530"/>
                    <a:pt x="488950" y="163830"/>
                  </a:cubicBezTo>
                  <a:cubicBezTo>
                    <a:pt x="482600" y="153670"/>
                    <a:pt x="481330" y="144780"/>
                    <a:pt x="482600" y="133350"/>
                  </a:cubicBezTo>
                  <a:cubicBezTo>
                    <a:pt x="485140" y="120650"/>
                    <a:pt x="501650" y="92710"/>
                    <a:pt x="501650" y="9271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70708">
                <a:alpha val="100000"/>
              </a:srgbClr>
            </a:gs>
            <a:gs pos="100000">
              <a:srgbClr val="43145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016341" y="3258606"/>
            <a:ext cx="5297479" cy="5297479"/>
          </a:xfrm>
          <a:custGeom>
            <a:avLst/>
            <a:gdLst/>
            <a:ahLst/>
            <a:cxnLst/>
            <a:rect r="r" b="b" t="t" l="l"/>
            <a:pathLst>
              <a:path h="5297479" w="5297479">
                <a:moveTo>
                  <a:pt x="0" y="0"/>
                </a:moveTo>
                <a:lnTo>
                  <a:pt x="5297479" y="0"/>
                </a:lnTo>
                <a:lnTo>
                  <a:pt x="5297479" y="5297479"/>
                </a:lnTo>
                <a:lnTo>
                  <a:pt x="0" y="52974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743286" y="-363873"/>
            <a:ext cx="3967163" cy="3977106"/>
          </a:xfrm>
          <a:custGeom>
            <a:avLst/>
            <a:gdLst/>
            <a:ahLst/>
            <a:cxnLst/>
            <a:rect r="r" b="b" t="t" l="l"/>
            <a:pathLst>
              <a:path h="3977106" w="3967163">
                <a:moveTo>
                  <a:pt x="0" y="0"/>
                </a:moveTo>
                <a:lnTo>
                  <a:pt x="3967163" y="0"/>
                </a:lnTo>
                <a:lnTo>
                  <a:pt x="3967163" y="3977105"/>
                </a:lnTo>
                <a:lnTo>
                  <a:pt x="0" y="39771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975647" y="3258606"/>
            <a:ext cx="5297479" cy="5297479"/>
          </a:xfrm>
          <a:custGeom>
            <a:avLst/>
            <a:gdLst/>
            <a:ahLst/>
            <a:cxnLst/>
            <a:rect r="r" b="b" t="t" l="l"/>
            <a:pathLst>
              <a:path h="5297479" w="5297479">
                <a:moveTo>
                  <a:pt x="0" y="0"/>
                </a:moveTo>
                <a:lnTo>
                  <a:pt x="5297480" y="0"/>
                </a:lnTo>
                <a:lnTo>
                  <a:pt x="5297480" y="5297479"/>
                </a:lnTo>
                <a:lnTo>
                  <a:pt x="0" y="52974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475613" y="4611973"/>
            <a:ext cx="5297479" cy="5297479"/>
          </a:xfrm>
          <a:custGeom>
            <a:avLst/>
            <a:gdLst/>
            <a:ahLst/>
            <a:cxnLst/>
            <a:rect r="r" b="b" t="t" l="l"/>
            <a:pathLst>
              <a:path h="5297479" w="5297479">
                <a:moveTo>
                  <a:pt x="0" y="0"/>
                </a:moveTo>
                <a:lnTo>
                  <a:pt x="5297480" y="0"/>
                </a:lnTo>
                <a:lnTo>
                  <a:pt x="5297480" y="5297479"/>
                </a:lnTo>
                <a:lnTo>
                  <a:pt x="0" y="52974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728042" y="-447879"/>
            <a:ext cx="3967163" cy="3977106"/>
          </a:xfrm>
          <a:custGeom>
            <a:avLst/>
            <a:gdLst/>
            <a:ahLst/>
            <a:cxnLst/>
            <a:rect r="r" b="b" t="t" l="l"/>
            <a:pathLst>
              <a:path h="3977106" w="3967163">
                <a:moveTo>
                  <a:pt x="0" y="0"/>
                </a:moveTo>
                <a:lnTo>
                  <a:pt x="3967163" y="0"/>
                </a:lnTo>
                <a:lnTo>
                  <a:pt x="3967163" y="3977106"/>
                </a:lnTo>
                <a:lnTo>
                  <a:pt x="0" y="39771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273127" y="6805074"/>
            <a:ext cx="3967163" cy="3977106"/>
          </a:xfrm>
          <a:custGeom>
            <a:avLst/>
            <a:gdLst/>
            <a:ahLst/>
            <a:cxnLst/>
            <a:rect r="r" b="b" t="t" l="l"/>
            <a:pathLst>
              <a:path h="3977106" w="3967163">
                <a:moveTo>
                  <a:pt x="0" y="0"/>
                </a:moveTo>
                <a:lnTo>
                  <a:pt x="3967163" y="0"/>
                </a:lnTo>
                <a:lnTo>
                  <a:pt x="3967163" y="3977106"/>
                </a:lnTo>
                <a:lnTo>
                  <a:pt x="0" y="39771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1028700" y="8259560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0" y="0"/>
                </a:moveTo>
                <a:lnTo>
                  <a:pt x="1001430" y="0"/>
                </a:lnTo>
                <a:lnTo>
                  <a:pt x="1001430" y="998740"/>
                </a:lnTo>
                <a:lnTo>
                  <a:pt x="0" y="9987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8049" t="0" r="-153860" b="-156109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0">
            <a:off x="16570432" y="3613232"/>
            <a:ext cx="1001430" cy="998740"/>
          </a:xfrm>
          <a:custGeom>
            <a:avLst/>
            <a:gdLst/>
            <a:ahLst/>
            <a:cxnLst/>
            <a:rect r="r" b="b" t="t" l="l"/>
            <a:pathLst>
              <a:path h="998740" w="1001430">
                <a:moveTo>
                  <a:pt x="1001430" y="0"/>
                </a:moveTo>
                <a:lnTo>
                  <a:pt x="0" y="0"/>
                </a:lnTo>
                <a:lnTo>
                  <a:pt x="0" y="998741"/>
                </a:lnTo>
                <a:lnTo>
                  <a:pt x="1001430" y="998741"/>
                </a:lnTo>
                <a:lnTo>
                  <a:pt x="1001430" y="0"/>
                </a:lnTo>
                <a:close/>
              </a:path>
            </a:pathLst>
          </a:custGeom>
          <a:blipFill>
            <a:blip r:embed="rId5"/>
            <a:stretch>
              <a:fillRect l="-38049" t="0" r="-153860" b="-156109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309876" y="557781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2" y="0"/>
                </a:lnTo>
                <a:lnTo>
                  <a:pt x="1159982" y="407048"/>
                </a:lnTo>
                <a:lnTo>
                  <a:pt x="0" y="40704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7259300" y="7692374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2" y="0"/>
                </a:moveTo>
                <a:lnTo>
                  <a:pt x="0" y="0"/>
                </a:lnTo>
                <a:lnTo>
                  <a:pt x="0" y="407048"/>
                </a:lnTo>
                <a:lnTo>
                  <a:pt x="1159982" y="407048"/>
                </a:lnTo>
                <a:lnTo>
                  <a:pt x="115998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255507" y="-537768"/>
            <a:ext cx="2393155" cy="3276425"/>
          </a:xfrm>
          <a:custGeom>
            <a:avLst/>
            <a:gdLst/>
            <a:ahLst/>
            <a:cxnLst/>
            <a:rect r="r" b="b" t="t" l="l"/>
            <a:pathLst>
              <a:path h="3276425" w="2393155">
                <a:moveTo>
                  <a:pt x="0" y="0"/>
                </a:moveTo>
                <a:lnTo>
                  <a:pt x="2393155" y="0"/>
                </a:lnTo>
                <a:lnTo>
                  <a:pt x="2393155" y="3276425"/>
                </a:lnTo>
                <a:lnTo>
                  <a:pt x="0" y="327642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14145" y="4138827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00309" t="-181861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490723" y="8861039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00309" t="-181861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6889073" y="907074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00309" t="-181861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1773093" y="9122931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00309" t="-181861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6227593" y="716886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5458474" y="9076998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1464859" y="6941802"/>
            <a:ext cx="129112" cy="129112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9375978" y="1239412"/>
            <a:ext cx="129112" cy="129112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7130188" y="6740518"/>
            <a:ext cx="129112" cy="129112"/>
            <a:chOff x="0" y="0"/>
            <a:chExt cx="812800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TextBox 28" id="28"/>
          <p:cNvSpPr txBox="true"/>
          <p:nvPr/>
        </p:nvSpPr>
        <p:spPr>
          <a:xfrm rot="0">
            <a:off x="5156310" y="343598"/>
            <a:ext cx="7125579" cy="3095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42"/>
              </a:lnSpc>
            </a:pPr>
            <a:r>
              <a:rPr lang="en-US" sz="7516">
                <a:solidFill>
                  <a:srgbClr val="D44494"/>
                </a:solidFill>
                <a:latin typeface="TT Milks Casual Pie Base"/>
                <a:ea typeface="TT Milks Casual Pie Base"/>
                <a:cs typeface="TT Milks Casual Pie Base"/>
                <a:sym typeface="TT Milks Casual Pie Base"/>
              </a:rPr>
              <a:t>"ВИЖИВАННЯ У КОСМОСІ"</a:t>
            </a:r>
          </a:p>
          <a:p>
            <a:pPr algn="ctr">
              <a:lnSpc>
                <a:spcPts val="8042"/>
              </a:lnSpc>
            </a:pPr>
          </a:p>
        </p:txBody>
      </p:sp>
      <p:grpSp>
        <p:nvGrpSpPr>
          <p:cNvPr name="Group 29" id="29"/>
          <p:cNvGrpSpPr/>
          <p:nvPr/>
        </p:nvGrpSpPr>
        <p:grpSpPr>
          <a:xfrm rot="0">
            <a:off x="8178165" y="3227070"/>
            <a:ext cx="188595" cy="184785"/>
            <a:chOff x="0" y="0"/>
            <a:chExt cx="251460" cy="24638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49530" y="49530"/>
              <a:ext cx="149860" cy="151130"/>
            </a:xfrm>
            <a:custGeom>
              <a:avLst/>
              <a:gdLst/>
              <a:ahLst/>
              <a:cxnLst/>
              <a:rect r="r" b="b" t="t" l="l"/>
              <a:pathLst>
                <a:path h="151130" w="149860">
                  <a:moveTo>
                    <a:pt x="149860" y="53340"/>
                  </a:moveTo>
                  <a:cubicBezTo>
                    <a:pt x="130810" y="134620"/>
                    <a:pt x="120650" y="142240"/>
                    <a:pt x="109220" y="146050"/>
                  </a:cubicBezTo>
                  <a:cubicBezTo>
                    <a:pt x="91440" y="151130"/>
                    <a:pt x="54610" y="148590"/>
                    <a:pt x="38100" y="142240"/>
                  </a:cubicBezTo>
                  <a:cubicBezTo>
                    <a:pt x="25400" y="135890"/>
                    <a:pt x="17780" y="125730"/>
                    <a:pt x="12700" y="115570"/>
                  </a:cubicBezTo>
                  <a:cubicBezTo>
                    <a:pt x="6350" y="105410"/>
                    <a:pt x="0" y="93980"/>
                    <a:pt x="1270" y="81280"/>
                  </a:cubicBezTo>
                  <a:cubicBezTo>
                    <a:pt x="2540" y="62230"/>
                    <a:pt x="17780" y="29210"/>
                    <a:pt x="30480" y="16510"/>
                  </a:cubicBezTo>
                  <a:cubicBezTo>
                    <a:pt x="39370" y="7620"/>
                    <a:pt x="50800" y="2540"/>
                    <a:pt x="63500" y="1270"/>
                  </a:cubicBezTo>
                  <a:cubicBezTo>
                    <a:pt x="82550" y="0"/>
                    <a:pt x="130810" y="22860"/>
                    <a:pt x="130810" y="2286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1" id="31"/>
          <p:cNvGrpSpPr/>
          <p:nvPr/>
        </p:nvGrpSpPr>
        <p:grpSpPr>
          <a:xfrm rot="0">
            <a:off x="8178165" y="3227070"/>
            <a:ext cx="188595" cy="184785"/>
            <a:chOff x="0" y="0"/>
            <a:chExt cx="251460" cy="24638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49530" y="49530"/>
              <a:ext cx="149860" cy="151130"/>
            </a:xfrm>
            <a:custGeom>
              <a:avLst/>
              <a:gdLst/>
              <a:ahLst/>
              <a:cxnLst/>
              <a:rect r="r" b="b" t="t" l="l"/>
              <a:pathLst>
                <a:path h="151130" w="149860">
                  <a:moveTo>
                    <a:pt x="149860" y="53340"/>
                  </a:moveTo>
                  <a:cubicBezTo>
                    <a:pt x="130810" y="134620"/>
                    <a:pt x="120650" y="142240"/>
                    <a:pt x="109220" y="146050"/>
                  </a:cubicBezTo>
                  <a:cubicBezTo>
                    <a:pt x="91440" y="151130"/>
                    <a:pt x="54610" y="148590"/>
                    <a:pt x="38100" y="142240"/>
                  </a:cubicBezTo>
                  <a:cubicBezTo>
                    <a:pt x="25400" y="135890"/>
                    <a:pt x="17780" y="125730"/>
                    <a:pt x="12700" y="115570"/>
                  </a:cubicBezTo>
                  <a:cubicBezTo>
                    <a:pt x="6350" y="105410"/>
                    <a:pt x="0" y="93980"/>
                    <a:pt x="1270" y="81280"/>
                  </a:cubicBezTo>
                  <a:cubicBezTo>
                    <a:pt x="2540" y="62230"/>
                    <a:pt x="17780" y="29210"/>
                    <a:pt x="30480" y="16510"/>
                  </a:cubicBezTo>
                  <a:cubicBezTo>
                    <a:pt x="39370" y="7620"/>
                    <a:pt x="50800" y="2540"/>
                    <a:pt x="63500" y="1270"/>
                  </a:cubicBezTo>
                  <a:cubicBezTo>
                    <a:pt x="82550" y="0"/>
                    <a:pt x="130810" y="22860"/>
                    <a:pt x="130810" y="2286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33" id="33"/>
          <p:cNvSpPr/>
          <p:nvPr/>
        </p:nvSpPr>
        <p:spPr>
          <a:xfrm flipH="false" flipV="false" rot="0">
            <a:off x="1791992" y="2254252"/>
            <a:ext cx="15297084" cy="2008708"/>
          </a:xfrm>
          <a:custGeom>
            <a:avLst/>
            <a:gdLst/>
            <a:ahLst/>
            <a:cxnLst/>
            <a:rect r="r" b="b" t="t" l="l"/>
            <a:pathLst>
              <a:path h="2008708" w="15297084">
                <a:moveTo>
                  <a:pt x="0" y="0"/>
                </a:moveTo>
                <a:lnTo>
                  <a:pt x="15297084" y="0"/>
                </a:lnTo>
                <a:lnTo>
                  <a:pt x="15297084" y="2008708"/>
                </a:lnTo>
                <a:lnTo>
                  <a:pt x="0" y="200870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-717822">
            <a:off x="1584274" y="-314738"/>
            <a:ext cx="2511766" cy="3434894"/>
          </a:xfrm>
          <a:custGeom>
            <a:avLst/>
            <a:gdLst/>
            <a:ahLst/>
            <a:cxnLst/>
            <a:rect r="r" b="b" t="t" l="l"/>
            <a:pathLst>
              <a:path h="3434894" w="2511766">
                <a:moveTo>
                  <a:pt x="0" y="0"/>
                </a:moveTo>
                <a:lnTo>
                  <a:pt x="2511766" y="0"/>
                </a:lnTo>
                <a:lnTo>
                  <a:pt x="2511766" y="3434894"/>
                </a:lnTo>
                <a:lnTo>
                  <a:pt x="0" y="343489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0">
            <a:off x="-156840" y="5270022"/>
            <a:ext cx="18562386" cy="8229600"/>
          </a:xfrm>
          <a:custGeom>
            <a:avLst/>
            <a:gdLst/>
            <a:ahLst/>
            <a:cxnLst/>
            <a:rect r="r" b="b" t="t" l="l"/>
            <a:pathLst>
              <a:path h="8229600" w="18562386">
                <a:moveTo>
                  <a:pt x="0" y="0"/>
                </a:moveTo>
                <a:lnTo>
                  <a:pt x="18562386" y="0"/>
                </a:lnTo>
                <a:lnTo>
                  <a:pt x="1856238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-29508" r="0" b="-29508"/>
            </a:stretch>
          </a:blipFill>
        </p:spPr>
      </p:sp>
      <p:sp>
        <p:nvSpPr>
          <p:cNvPr name="TextBox 36" id="36"/>
          <p:cNvSpPr txBox="true"/>
          <p:nvPr/>
        </p:nvSpPr>
        <p:spPr>
          <a:xfrm rot="0">
            <a:off x="-2637976" y="4881409"/>
            <a:ext cx="2866135" cy="1103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5"/>
              </a:lnSpc>
            </a:pPr>
            <a:r>
              <a:rPr lang="en-US" sz="1568">
                <a:solidFill>
                  <a:srgbClr val="FFFFFF"/>
                </a:solidFill>
                <a:latin typeface="Coming Soon"/>
                <a:ea typeface="Coming Soon"/>
                <a:cs typeface="Coming Soon"/>
                <a:sym typeface="Coming Soon"/>
              </a:rPr>
              <a:t>Mars is the planet most similar to Earth. He has mountains and even ice at the poles!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AF49A2">
                <a:alpha val="100000"/>
              </a:srgbClr>
            </a:gs>
            <a:gs pos="50000">
              <a:srgbClr val="43145F">
                <a:alpha val="100000"/>
              </a:srgbClr>
            </a:gs>
            <a:gs pos="100000">
              <a:srgbClr val="070708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590930" y="6459654"/>
            <a:ext cx="5984624" cy="6097378"/>
          </a:xfrm>
          <a:custGeom>
            <a:avLst/>
            <a:gdLst/>
            <a:ahLst/>
            <a:cxnLst/>
            <a:rect r="r" b="b" t="t" l="l"/>
            <a:pathLst>
              <a:path h="6097378" w="5984624">
                <a:moveTo>
                  <a:pt x="0" y="0"/>
                </a:moveTo>
                <a:lnTo>
                  <a:pt x="5984624" y="0"/>
                </a:lnTo>
                <a:lnTo>
                  <a:pt x="5984624" y="6097377"/>
                </a:lnTo>
                <a:lnTo>
                  <a:pt x="0" y="60973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552340" y="-523939"/>
            <a:ext cx="2394688" cy="4295404"/>
          </a:xfrm>
          <a:custGeom>
            <a:avLst/>
            <a:gdLst/>
            <a:ahLst/>
            <a:cxnLst/>
            <a:rect r="r" b="b" t="t" l="l"/>
            <a:pathLst>
              <a:path h="4295404" w="2394688">
                <a:moveTo>
                  <a:pt x="0" y="0"/>
                </a:moveTo>
                <a:lnTo>
                  <a:pt x="2394687" y="0"/>
                </a:lnTo>
                <a:lnTo>
                  <a:pt x="2394687" y="4295404"/>
                </a:lnTo>
                <a:lnTo>
                  <a:pt x="0" y="42954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329778" y="7174029"/>
            <a:ext cx="811931" cy="809750"/>
          </a:xfrm>
          <a:custGeom>
            <a:avLst/>
            <a:gdLst/>
            <a:ahLst/>
            <a:cxnLst/>
            <a:rect r="r" b="b" t="t" l="l"/>
            <a:pathLst>
              <a:path h="809750" w="811931">
                <a:moveTo>
                  <a:pt x="0" y="0"/>
                </a:moveTo>
                <a:lnTo>
                  <a:pt x="811932" y="0"/>
                </a:lnTo>
                <a:lnTo>
                  <a:pt x="811932" y="809750"/>
                </a:lnTo>
                <a:lnTo>
                  <a:pt x="0" y="8097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8049" t="0" r="-153860" b="-156109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11763623" y="1028700"/>
            <a:ext cx="811931" cy="809750"/>
          </a:xfrm>
          <a:custGeom>
            <a:avLst/>
            <a:gdLst/>
            <a:ahLst/>
            <a:cxnLst/>
            <a:rect r="r" b="b" t="t" l="l"/>
            <a:pathLst>
              <a:path h="809750" w="811931">
                <a:moveTo>
                  <a:pt x="811931" y="0"/>
                </a:moveTo>
                <a:lnTo>
                  <a:pt x="0" y="0"/>
                </a:lnTo>
                <a:lnTo>
                  <a:pt x="0" y="809750"/>
                </a:lnTo>
                <a:lnTo>
                  <a:pt x="811931" y="809750"/>
                </a:lnTo>
                <a:lnTo>
                  <a:pt x="811931" y="0"/>
                </a:lnTo>
                <a:close/>
              </a:path>
            </a:pathLst>
          </a:custGeom>
          <a:blipFill>
            <a:blip r:embed="rId4"/>
            <a:stretch>
              <a:fillRect l="-38049" t="0" r="-153860" b="-15610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646989" y="4619716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0309" t="-181861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564312" y="7174029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0309" t="-181861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994779" y="719604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90" y="0"/>
                </a:lnTo>
                <a:lnTo>
                  <a:pt x="682790" y="523783"/>
                </a:lnTo>
                <a:lnTo>
                  <a:pt x="0" y="5237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0309" t="-181861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38906" y="1287348"/>
            <a:ext cx="682790" cy="523784"/>
          </a:xfrm>
          <a:custGeom>
            <a:avLst/>
            <a:gdLst/>
            <a:ahLst/>
            <a:cxnLst/>
            <a:rect r="r" b="b" t="t" l="l"/>
            <a:pathLst>
              <a:path h="523784" w="682790">
                <a:moveTo>
                  <a:pt x="0" y="0"/>
                </a:moveTo>
                <a:lnTo>
                  <a:pt x="682789" y="0"/>
                </a:lnTo>
                <a:lnTo>
                  <a:pt x="682789" y="523784"/>
                </a:lnTo>
                <a:lnTo>
                  <a:pt x="0" y="5237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0309" t="-181861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2501445" y="2503602"/>
            <a:ext cx="2182560" cy="937006"/>
          </a:xfrm>
          <a:custGeom>
            <a:avLst/>
            <a:gdLst/>
            <a:ahLst/>
            <a:cxnLst/>
            <a:rect r="r" b="b" t="t" l="l"/>
            <a:pathLst>
              <a:path h="937006" w="2182560">
                <a:moveTo>
                  <a:pt x="2182560" y="0"/>
                </a:moveTo>
                <a:lnTo>
                  <a:pt x="0" y="0"/>
                </a:lnTo>
                <a:lnTo>
                  <a:pt x="0" y="937006"/>
                </a:lnTo>
                <a:lnTo>
                  <a:pt x="2182560" y="937006"/>
                </a:lnTo>
                <a:lnTo>
                  <a:pt x="2182560" y="0"/>
                </a:lnTo>
                <a:close/>
              </a:path>
            </a:pathLst>
          </a:custGeom>
          <a:blipFill>
            <a:blip r:embed="rId6"/>
            <a:stretch>
              <a:fillRect l="0" t="0" r="-122315" b="-507433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true" rot="2079877">
            <a:off x="13381262" y="-558026"/>
            <a:ext cx="6580600" cy="7741883"/>
          </a:xfrm>
          <a:custGeom>
            <a:avLst/>
            <a:gdLst/>
            <a:ahLst/>
            <a:cxnLst/>
            <a:rect r="r" b="b" t="t" l="l"/>
            <a:pathLst>
              <a:path h="7741883" w="6580600">
                <a:moveTo>
                  <a:pt x="6580600" y="7741883"/>
                </a:moveTo>
                <a:lnTo>
                  <a:pt x="0" y="7741883"/>
                </a:lnTo>
                <a:lnTo>
                  <a:pt x="0" y="0"/>
                </a:lnTo>
                <a:lnTo>
                  <a:pt x="6580600" y="0"/>
                </a:lnTo>
                <a:lnTo>
                  <a:pt x="6580600" y="7741883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861423">
            <a:off x="-1943342" y="4673440"/>
            <a:ext cx="6835066" cy="7147782"/>
          </a:xfrm>
          <a:custGeom>
            <a:avLst/>
            <a:gdLst/>
            <a:ahLst/>
            <a:cxnLst/>
            <a:rect r="r" b="b" t="t" l="l"/>
            <a:pathLst>
              <a:path h="7147782" w="6835066">
                <a:moveTo>
                  <a:pt x="0" y="0"/>
                </a:moveTo>
                <a:lnTo>
                  <a:pt x="6835066" y="0"/>
                </a:lnTo>
                <a:lnTo>
                  <a:pt x="6835066" y="7147782"/>
                </a:lnTo>
                <a:lnTo>
                  <a:pt x="0" y="714778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-496862" y="2905867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0" y="0"/>
                </a:moveTo>
                <a:lnTo>
                  <a:pt x="1159982" y="0"/>
                </a:lnTo>
                <a:lnTo>
                  <a:pt x="1159982" y="407048"/>
                </a:lnTo>
                <a:lnTo>
                  <a:pt x="0" y="40704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true" flipV="false" rot="0">
            <a:off x="17259300" y="8699942"/>
            <a:ext cx="1159982" cy="407048"/>
          </a:xfrm>
          <a:custGeom>
            <a:avLst/>
            <a:gdLst/>
            <a:ahLst/>
            <a:cxnLst/>
            <a:rect r="r" b="b" t="t" l="l"/>
            <a:pathLst>
              <a:path h="407048" w="1159982">
                <a:moveTo>
                  <a:pt x="1159982" y="0"/>
                </a:moveTo>
                <a:lnTo>
                  <a:pt x="0" y="0"/>
                </a:lnTo>
                <a:lnTo>
                  <a:pt x="0" y="407048"/>
                </a:lnTo>
                <a:lnTo>
                  <a:pt x="1159982" y="407048"/>
                </a:lnTo>
                <a:lnTo>
                  <a:pt x="1159982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2121069" y="1243387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6"/>
                </a:lnTo>
                <a:lnTo>
                  <a:pt x="0" y="38037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4297193" y="8699942"/>
            <a:ext cx="380376" cy="380376"/>
          </a:xfrm>
          <a:custGeom>
            <a:avLst/>
            <a:gdLst/>
            <a:ahLst/>
            <a:cxnLst/>
            <a:rect r="r" b="b" t="t" l="l"/>
            <a:pathLst>
              <a:path h="380376" w="380376">
                <a:moveTo>
                  <a:pt x="0" y="0"/>
                </a:moveTo>
                <a:lnTo>
                  <a:pt x="380376" y="0"/>
                </a:lnTo>
                <a:lnTo>
                  <a:pt x="380376" y="380375"/>
                </a:lnTo>
                <a:lnTo>
                  <a:pt x="0" y="38037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5606632" y="1304463"/>
            <a:ext cx="129112" cy="129112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7130188" y="7435921"/>
            <a:ext cx="129112" cy="12911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4517877" y="9258300"/>
            <a:ext cx="129112" cy="129112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138249" lIns="138249" bIns="138249" rIns="138249"/>
            <a:lstStyle/>
            <a:p>
              <a:pPr algn="ctr">
                <a:lnSpc>
                  <a:spcPts val="3046"/>
                </a:lnSpc>
              </a:pP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3328776" y="3327352"/>
            <a:ext cx="12243156" cy="31323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42"/>
              </a:lnSpc>
            </a:pPr>
            <a:r>
              <a:rPr lang="en-US" sz="10880">
                <a:solidFill>
                  <a:srgbClr val="D44494"/>
                </a:solidFill>
                <a:latin typeface="Noot"/>
                <a:ea typeface="Noot"/>
                <a:cs typeface="Noot"/>
                <a:sym typeface="Noot"/>
              </a:rPr>
              <a:t>МІСІЯ ВИКОНАНА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DAGiWlDKEpY</dc:identifier>
  <dcterms:modified xsi:type="dcterms:W3CDTF">2011-08-01T06:04:30Z</dcterms:modified>
  <cp:revision>1</cp:revision>
  <dc:title>Purple Yellow Illustrated Let's Join The Space Adventure Presentation</dc:title>
</cp:coreProperties>
</file>