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9" r:id="rId1"/>
  </p:sldMasterIdLst>
  <p:notesMasterIdLst>
    <p:notesMasterId r:id="rId12"/>
  </p:notesMasterIdLst>
  <p:sldIdLst>
    <p:sldId id="256" r:id="rId2"/>
    <p:sldId id="279" r:id="rId3"/>
    <p:sldId id="299" r:id="rId4"/>
    <p:sldId id="274" r:id="rId5"/>
    <p:sldId id="275" r:id="rId6"/>
    <p:sldId id="276" r:id="rId7"/>
    <p:sldId id="277" r:id="rId8"/>
    <p:sldId id="278" r:id="rId9"/>
    <p:sldId id="280" r:id="rId10"/>
    <p:sldId id="298" r:id="rId1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68BD225-ADBA-49B8-9AB9-FCA17CDADAE5}">
          <p14:sldIdLst>
            <p14:sldId id="256"/>
            <p14:sldId id="279"/>
            <p14:sldId id="299"/>
            <p14:sldId id="274"/>
            <p14:sldId id="275"/>
            <p14:sldId id="276"/>
            <p14:sldId id="277"/>
            <p14:sldId id="278"/>
            <p14:sldId id="280"/>
            <p14:sldId id="298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E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681243-2BC6-42B8-BD8A-AE2E371E8FD4}" type="doc">
      <dgm:prSet loTypeId="urn:microsoft.com/office/officeart/2005/8/layout/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FCFB65A-79B6-4DF9-93D6-8E3649D68F27}">
      <dgm:prSet phldrT="[Текст]"/>
      <dgm:spPr>
        <a:solidFill>
          <a:srgbClr val="002060"/>
        </a:solidFill>
        <a:ln>
          <a:solidFill>
            <a:schemeClr val="bg1"/>
          </a:solidFill>
        </a:ln>
      </dgm:spPr>
      <dgm:t>
        <a:bodyPr/>
        <a:lstStyle/>
        <a:p>
          <a:r>
            <a:rPr lang="uk-UA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Розширити знання учнів з алгебри про </a:t>
          </a:r>
          <a:r>
            <a:rPr lang="uk-UA" b="1" cap="none" spc="0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про</a:t>
          </a:r>
          <a:r>
            <a:rPr lang="uk-UA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 функцію;</a:t>
          </a:r>
          <a:endParaRPr lang="ru-RU" b="1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0305E146-6685-4946-A668-CF04378F953B}" type="parTrans" cxnId="{57513421-7381-4509-88A6-DFB8BD5C2B40}">
      <dgm:prSet/>
      <dgm:spPr/>
      <dgm:t>
        <a:bodyPr/>
        <a:lstStyle/>
        <a:p>
          <a:endParaRPr lang="ru-RU"/>
        </a:p>
      </dgm:t>
    </dgm:pt>
    <dgm:pt modelId="{3B7B72EE-074A-4C93-A30A-3BBABC84A7F5}" type="sibTrans" cxnId="{57513421-7381-4509-88A6-DFB8BD5C2B40}">
      <dgm:prSet/>
      <dgm:spPr/>
      <dgm:t>
        <a:bodyPr/>
        <a:lstStyle/>
        <a:p>
          <a:endParaRPr lang="ru-RU"/>
        </a:p>
      </dgm:t>
    </dgm:pt>
    <dgm:pt modelId="{1CFEFE9D-5428-4A6E-A934-A05D8A0E4AA1}">
      <dgm:prSet phldrT="[Текст]"/>
      <dgm:spPr>
        <a:solidFill>
          <a:srgbClr val="002060"/>
        </a:solidFill>
      </dgm:spPr>
      <dgm:t>
        <a:bodyPr/>
        <a:lstStyle/>
        <a:p>
          <a:r>
            <a:rPr lang="uk-UA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Познайомити учнів з різними видами функцій;</a:t>
          </a:r>
          <a:endParaRPr lang="ru-RU" b="1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E5D089EB-8D3F-4148-9632-32C36B9BA231}" type="parTrans" cxnId="{F45EB3B5-CE68-4504-B2B3-BEC067C3DAA2}">
      <dgm:prSet/>
      <dgm:spPr/>
      <dgm:t>
        <a:bodyPr/>
        <a:lstStyle/>
        <a:p>
          <a:endParaRPr lang="ru-RU"/>
        </a:p>
      </dgm:t>
    </dgm:pt>
    <dgm:pt modelId="{CD0F6A3B-134E-484B-B3AB-1D1BF67B9865}" type="sibTrans" cxnId="{F45EB3B5-CE68-4504-B2B3-BEC067C3DAA2}">
      <dgm:prSet/>
      <dgm:spPr/>
      <dgm:t>
        <a:bodyPr/>
        <a:lstStyle/>
        <a:p>
          <a:endParaRPr lang="ru-RU"/>
        </a:p>
      </dgm:t>
    </dgm:pt>
    <dgm:pt modelId="{6CE6D9D1-C990-4035-AB9C-0D4047E8A2EE}">
      <dgm:prSet phldrT="[Текст]"/>
      <dgm:spPr>
        <a:solidFill>
          <a:srgbClr val="002060"/>
        </a:solidFill>
      </dgm:spPr>
      <dgm:t>
        <a:bodyPr/>
        <a:lstStyle/>
        <a:p>
          <a:r>
            <a:rPr lang="uk-UA" b="1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усвідомити важливість даної теми;</a:t>
          </a:r>
          <a:endParaRPr lang="ru-RU" b="1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gm:t>
    </dgm:pt>
    <dgm:pt modelId="{2DDFFDDA-5C16-42DB-9C47-9E5F7F52D5E6}" type="parTrans" cxnId="{6A9C1D6C-5F46-464B-A88A-91923F5EA534}">
      <dgm:prSet/>
      <dgm:spPr/>
      <dgm:t>
        <a:bodyPr/>
        <a:lstStyle/>
        <a:p>
          <a:endParaRPr lang="ru-RU"/>
        </a:p>
      </dgm:t>
    </dgm:pt>
    <dgm:pt modelId="{27E7AAFF-FD1A-46D7-821B-B3541C36170C}" type="sibTrans" cxnId="{6A9C1D6C-5F46-464B-A88A-91923F5EA534}">
      <dgm:prSet/>
      <dgm:spPr/>
      <dgm:t>
        <a:bodyPr/>
        <a:lstStyle/>
        <a:p>
          <a:endParaRPr lang="ru-RU"/>
        </a:p>
      </dgm:t>
    </dgm:pt>
    <dgm:pt modelId="{F26CC360-59CA-4C65-87EA-08491262EE86}" type="pres">
      <dgm:prSet presAssocID="{4F681243-2BC6-42B8-BD8A-AE2E371E8FD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6030380-F74F-48D2-93D0-58DA53238E55}" type="pres">
      <dgm:prSet presAssocID="{AFCFB65A-79B6-4DF9-93D6-8E3649D68F27}" presName="parentLin" presStyleCnt="0"/>
      <dgm:spPr/>
    </dgm:pt>
    <dgm:pt modelId="{72B30309-5E0E-4563-BDCF-A49AFC50BC5B}" type="pres">
      <dgm:prSet presAssocID="{AFCFB65A-79B6-4DF9-93D6-8E3649D68F27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7BED111-C60E-4DAA-BDE3-F55F1A52D49E}" type="pres">
      <dgm:prSet presAssocID="{AFCFB65A-79B6-4DF9-93D6-8E3649D68F27}" presName="parentText" presStyleLbl="node1" presStyleIdx="0" presStyleCnt="3" custLinFactNeighborX="-1323" custLinFactNeighborY="-7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4D42D8-36A4-4237-A25E-D37A95714CB4}" type="pres">
      <dgm:prSet presAssocID="{AFCFB65A-79B6-4DF9-93D6-8E3649D68F27}" presName="negativeSpace" presStyleCnt="0"/>
      <dgm:spPr/>
    </dgm:pt>
    <dgm:pt modelId="{AD201BC0-AD41-43C0-BDAF-21BDBB4B4BEE}" type="pres">
      <dgm:prSet presAssocID="{AFCFB65A-79B6-4DF9-93D6-8E3649D68F27}" presName="childText" presStyleLbl="conFgAcc1" presStyleIdx="0" presStyleCnt="3">
        <dgm:presLayoutVars>
          <dgm:bulletEnabled val="1"/>
        </dgm:presLayoutVars>
      </dgm:prSet>
      <dgm:spPr/>
    </dgm:pt>
    <dgm:pt modelId="{3615144E-9A70-4E4A-A5D2-6CE75721AF84}" type="pres">
      <dgm:prSet presAssocID="{3B7B72EE-074A-4C93-A30A-3BBABC84A7F5}" presName="spaceBetweenRectangles" presStyleCnt="0"/>
      <dgm:spPr/>
    </dgm:pt>
    <dgm:pt modelId="{6AF57DF0-E370-42FE-A5BC-08BA596E69B6}" type="pres">
      <dgm:prSet presAssocID="{1CFEFE9D-5428-4A6E-A934-A05D8A0E4AA1}" presName="parentLin" presStyleCnt="0"/>
      <dgm:spPr/>
    </dgm:pt>
    <dgm:pt modelId="{A10FFDEC-E2B3-4C63-90D1-291CBE0D2D37}" type="pres">
      <dgm:prSet presAssocID="{1CFEFE9D-5428-4A6E-A934-A05D8A0E4AA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C65AB518-3672-4FC0-A437-D207634CC1F0}" type="pres">
      <dgm:prSet presAssocID="{1CFEFE9D-5428-4A6E-A934-A05D8A0E4AA1}" presName="parentText" presStyleLbl="node1" presStyleIdx="1" presStyleCnt="3" custLinFactX="9207" custLinFactNeighborX="100000" custLinFactNeighborY="67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F78FDB-52B1-48CB-BC74-FA41C160A4B2}" type="pres">
      <dgm:prSet presAssocID="{1CFEFE9D-5428-4A6E-A934-A05D8A0E4AA1}" presName="negativeSpace" presStyleCnt="0"/>
      <dgm:spPr/>
    </dgm:pt>
    <dgm:pt modelId="{C9BB8543-ED09-43ED-BECF-A5DF5627CC2C}" type="pres">
      <dgm:prSet presAssocID="{1CFEFE9D-5428-4A6E-A934-A05D8A0E4AA1}" presName="childText" presStyleLbl="conFgAcc1" presStyleIdx="1" presStyleCnt="3">
        <dgm:presLayoutVars>
          <dgm:bulletEnabled val="1"/>
        </dgm:presLayoutVars>
      </dgm:prSet>
      <dgm:spPr/>
    </dgm:pt>
    <dgm:pt modelId="{B60F0C99-49DE-4757-8053-D3C17A211470}" type="pres">
      <dgm:prSet presAssocID="{CD0F6A3B-134E-484B-B3AB-1D1BF67B9865}" presName="spaceBetweenRectangles" presStyleCnt="0"/>
      <dgm:spPr/>
    </dgm:pt>
    <dgm:pt modelId="{0FEBE6CA-96E6-48B0-9C37-56789D82F908}" type="pres">
      <dgm:prSet presAssocID="{6CE6D9D1-C990-4035-AB9C-0D4047E8A2EE}" presName="parentLin" presStyleCnt="0"/>
      <dgm:spPr/>
    </dgm:pt>
    <dgm:pt modelId="{DF1EFC6D-4C82-4F8B-A26A-D871BECFB7F7}" type="pres">
      <dgm:prSet presAssocID="{6CE6D9D1-C990-4035-AB9C-0D4047E8A2EE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F337D7F3-1B50-49BB-A78E-78D411D8C24D}" type="pres">
      <dgm:prSet presAssocID="{6CE6D9D1-C990-4035-AB9C-0D4047E8A2EE}" presName="parentText" presStyleLbl="node1" presStyleIdx="2" presStyleCnt="3" custLinFactX="18731" custLinFactNeighborX="100000" custLinFactNeighborY="-117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594080-9E30-460D-A3ED-A88064A911E2}" type="pres">
      <dgm:prSet presAssocID="{6CE6D9D1-C990-4035-AB9C-0D4047E8A2EE}" presName="negativeSpace" presStyleCnt="0"/>
      <dgm:spPr/>
    </dgm:pt>
    <dgm:pt modelId="{3ED129F6-1B2D-40BF-A142-9CB32EC83E84}" type="pres">
      <dgm:prSet presAssocID="{6CE6D9D1-C990-4035-AB9C-0D4047E8A2E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E9DD144-C740-4EA9-A70D-7A8C117A00D4}" type="presOf" srcId="{AFCFB65A-79B6-4DF9-93D6-8E3649D68F27}" destId="{72B30309-5E0E-4563-BDCF-A49AFC50BC5B}" srcOrd="0" destOrd="0" presId="urn:microsoft.com/office/officeart/2005/8/layout/list1"/>
    <dgm:cxn modelId="{F45EB3B5-CE68-4504-B2B3-BEC067C3DAA2}" srcId="{4F681243-2BC6-42B8-BD8A-AE2E371E8FD4}" destId="{1CFEFE9D-5428-4A6E-A934-A05D8A0E4AA1}" srcOrd="1" destOrd="0" parTransId="{E5D089EB-8D3F-4148-9632-32C36B9BA231}" sibTransId="{CD0F6A3B-134E-484B-B3AB-1D1BF67B9865}"/>
    <dgm:cxn modelId="{F1B49B1E-7EAD-4BC4-AD03-3C3D0D9BBD5E}" type="presOf" srcId="{6CE6D9D1-C990-4035-AB9C-0D4047E8A2EE}" destId="{F337D7F3-1B50-49BB-A78E-78D411D8C24D}" srcOrd="1" destOrd="0" presId="urn:microsoft.com/office/officeart/2005/8/layout/list1"/>
    <dgm:cxn modelId="{C98CF9E8-3C09-442A-AED9-E5F8CB862B8D}" type="presOf" srcId="{1CFEFE9D-5428-4A6E-A934-A05D8A0E4AA1}" destId="{A10FFDEC-E2B3-4C63-90D1-291CBE0D2D37}" srcOrd="0" destOrd="0" presId="urn:microsoft.com/office/officeart/2005/8/layout/list1"/>
    <dgm:cxn modelId="{2138FA82-D7C3-4201-BF28-5478DB05A944}" type="presOf" srcId="{6CE6D9D1-C990-4035-AB9C-0D4047E8A2EE}" destId="{DF1EFC6D-4C82-4F8B-A26A-D871BECFB7F7}" srcOrd="0" destOrd="0" presId="urn:microsoft.com/office/officeart/2005/8/layout/list1"/>
    <dgm:cxn modelId="{57513421-7381-4509-88A6-DFB8BD5C2B40}" srcId="{4F681243-2BC6-42B8-BD8A-AE2E371E8FD4}" destId="{AFCFB65A-79B6-4DF9-93D6-8E3649D68F27}" srcOrd="0" destOrd="0" parTransId="{0305E146-6685-4946-A668-CF04378F953B}" sibTransId="{3B7B72EE-074A-4C93-A30A-3BBABC84A7F5}"/>
    <dgm:cxn modelId="{ED8A9F3B-4D19-4DFF-BE31-71E99FE4AD34}" type="presOf" srcId="{4F681243-2BC6-42B8-BD8A-AE2E371E8FD4}" destId="{F26CC360-59CA-4C65-87EA-08491262EE86}" srcOrd="0" destOrd="0" presId="urn:microsoft.com/office/officeart/2005/8/layout/list1"/>
    <dgm:cxn modelId="{6300053F-6CCB-423D-89D3-967974E84569}" type="presOf" srcId="{1CFEFE9D-5428-4A6E-A934-A05D8A0E4AA1}" destId="{C65AB518-3672-4FC0-A437-D207634CC1F0}" srcOrd="1" destOrd="0" presId="urn:microsoft.com/office/officeart/2005/8/layout/list1"/>
    <dgm:cxn modelId="{6A9C1D6C-5F46-464B-A88A-91923F5EA534}" srcId="{4F681243-2BC6-42B8-BD8A-AE2E371E8FD4}" destId="{6CE6D9D1-C990-4035-AB9C-0D4047E8A2EE}" srcOrd="2" destOrd="0" parTransId="{2DDFFDDA-5C16-42DB-9C47-9E5F7F52D5E6}" sibTransId="{27E7AAFF-FD1A-46D7-821B-B3541C36170C}"/>
    <dgm:cxn modelId="{BF91172F-882B-4128-9EAE-E9713833BC7D}" type="presOf" srcId="{AFCFB65A-79B6-4DF9-93D6-8E3649D68F27}" destId="{F7BED111-C60E-4DAA-BDE3-F55F1A52D49E}" srcOrd="1" destOrd="0" presId="urn:microsoft.com/office/officeart/2005/8/layout/list1"/>
    <dgm:cxn modelId="{E14DDF0D-B688-416F-8104-B03FBF0767C4}" type="presParOf" srcId="{F26CC360-59CA-4C65-87EA-08491262EE86}" destId="{46030380-F74F-48D2-93D0-58DA53238E55}" srcOrd="0" destOrd="0" presId="urn:microsoft.com/office/officeart/2005/8/layout/list1"/>
    <dgm:cxn modelId="{054F38D3-EDB9-4820-83D1-04D6360528CE}" type="presParOf" srcId="{46030380-F74F-48D2-93D0-58DA53238E55}" destId="{72B30309-5E0E-4563-BDCF-A49AFC50BC5B}" srcOrd="0" destOrd="0" presId="urn:microsoft.com/office/officeart/2005/8/layout/list1"/>
    <dgm:cxn modelId="{B8A02188-F579-4426-AEE7-9C421C5A6491}" type="presParOf" srcId="{46030380-F74F-48D2-93D0-58DA53238E55}" destId="{F7BED111-C60E-4DAA-BDE3-F55F1A52D49E}" srcOrd="1" destOrd="0" presId="urn:microsoft.com/office/officeart/2005/8/layout/list1"/>
    <dgm:cxn modelId="{E3DC4228-597F-411E-BED5-6CBB645E1EC7}" type="presParOf" srcId="{F26CC360-59CA-4C65-87EA-08491262EE86}" destId="{0D4D42D8-36A4-4237-A25E-D37A95714CB4}" srcOrd="1" destOrd="0" presId="urn:microsoft.com/office/officeart/2005/8/layout/list1"/>
    <dgm:cxn modelId="{28922488-D944-41CE-8922-A7F0AE400278}" type="presParOf" srcId="{F26CC360-59CA-4C65-87EA-08491262EE86}" destId="{AD201BC0-AD41-43C0-BDAF-21BDBB4B4BEE}" srcOrd="2" destOrd="0" presId="urn:microsoft.com/office/officeart/2005/8/layout/list1"/>
    <dgm:cxn modelId="{FD37B897-9BC7-41F0-A923-555C1BBCA4F6}" type="presParOf" srcId="{F26CC360-59CA-4C65-87EA-08491262EE86}" destId="{3615144E-9A70-4E4A-A5D2-6CE75721AF84}" srcOrd="3" destOrd="0" presId="urn:microsoft.com/office/officeart/2005/8/layout/list1"/>
    <dgm:cxn modelId="{26FA81FF-DE05-4AC4-A3B7-B06D319EDAF0}" type="presParOf" srcId="{F26CC360-59CA-4C65-87EA-08491262EE86}" destId="{6AF57DF0-E370-42FE-A5BC-08BA596E69B6}" srcOrd="4" destOrd="0" presId="urn:microsoft.com/office/officeart/2005/8/layout/list1"/>
    <dgm:cxn modelId="{0EA566F5-FBC7-4E53-B669-1533441670F7}" type="presParOf" srcId="{6AF57DF0-E370-42FE-A5BC-08BA596E69B6}" destId="{A10FFDEC-E2B3-4C63-90D1-291CBE0D2D37}" srcOrd="0" destOrd="0" presId="urn:microsoft.com/office/officeart/2005/8/layout/list1"/>
    <dgm:cxn modelId="{02B9DAB9-1A03-42CC-ADD1-397DA2A4C5AB}" type="presParOf" srcId="{6AF57DF0-E370-42FE-A5BC-08BA596E69B6}" destId="{C65AB518-3672-4FC0-A437-D207634CC1F0}" srcOrd="1" destOrd="0" presId="urn:microsoft.com/office/officeart/2005/8/layout/list1"/>
    <dgm:cxn modelId="{81BF3B2A-0022-498C-8D0B-3A14DCE76FFA}" type="presParOf" srcId="{F26CC360-59CA-4C65-87EA-08491262EE86}" destId="{C5F78FDB-52B1-48CB-BC74-FA41C160A4B2}" srcOrd="5" destOrd="0" presId="urn:microsoft.com/office/officeart/2005/8/layout/list1"/>
    <dgm:cxn modelId="{06A8350E-A470-4105-811C-362D7E11A0E5}" type="presParOf" srcId="{F26CC360-59CA-4C65-87EA-08491262EE86}" destId="{C9BB8543-ED09-43ED-BECF-A5DF5627CC2C}" srcOrd="6" destOrd="0" presId="urn:microsoft.com/office/officeart/2005/8/layout/list1"/>
    <dgm:cxn modelId="{F34A997D-4D13-463A-A953-4C18014DF8A6}" type="presParOf" srcId="{F26CC360-59CA-4C65-87EA-08491262EE86}" destId="{B60F0C99-49DE-4757-8053-D3C17A211470}" srcOrd="7" destOrd="0" presId="urn:microsoft.com/office/officeart/2005/8/layout/list1"/>
    <dgm:cxn modelId="{53074B59-92CC-4A52-868B-93F4A823A0F1}" type="presParOf" srcId="{F26CC360-59CA-4C65-87EA-08491262EE86}" destId="{0FEBE6CA-96E6-48B0-9C37-56789D82F908}" srcOrd="8" destOrd="0" presId="urn:microsoft.com/office/officeart/2005/8/layout/list1"/>
    <dgm:cxn modelId="{830FBB48-1A8B-4168-BF26-1276D6D59AC6}" type="presParOf" srcId="{0FEBE6CA-96E6-48B0-9C37-56789D82F908}" destId="{DF1EFC6D-4C82-4F8B-A26A-D871BECFB7F7}" srcOrd="0" destOrd="0" presId="urn:microsoft.com/office/officeart/2005/8/layout/list1"/>
    <dgm:cxn modelId="{9D72268B-C865-4FB9-9F80-544F98135283}" type="presParOf" srcId="{0FEBE6CA-96E6-48B0-9C37-56789D82F908}" destId="{F337D7F3-1B50-49BB-A78E-78D411D8C24D}" srcOrd="1" destOrd="0" presId="urn:microsoft.com/office/officeart/2005/8/layout/list1"/>
    <dgm:cxn modelId="{295F1AED-FA41-4425-AC87-0B19CE8B7B9A}" type="presParOf" srcId="{F26CC360-59CA-4C65-87EA-08491262EE86}" destId="{84594080-9E30-460D-A3ED-A88064A911E2}" srcOrd="9" destOrd="0" presId="urn:microsoft.com/office/officeart/2005/8/layout/list1"/>
    <dgm:cxn modelId="{8BBF9D1C-0D61-40EC-BF96-A375CE77486D}" type="presParOf" srcId="{F26CC360-59CA-4C65-87EA-08491262EE86}" destId="{3ED129F6-1B2D-40BF-A142-9CB32EC83E8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707D15E-3379-47FC-BE7D-71F000C5A4D6}" type="doc">
      <dgm:prSet loTypeId="urn:microsoft.com/office/officeart/2008/layout/VerticalCurvedList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5663570D-EB4E-4E0F-AE8A-118A75312D13}">
      <dgm:prSet phldrT="[Текст]" custT="1"/>
      <dgm:spPr/>
      <dgm:t>
        <a:bodyPr/>
        <a:lstStyle/>
        <a:p>
          <a:pPr algn="ctr"/>
          <a:r>
            <a:rPr lang="uk-UA" sz="1600" b="1" smtClean="0"/>
            <a:t>Учитель коментує тему і мету проекту. Мотивує діяльність учнів. Обговорює цілі і головні питання проекту</a:t>
          </a:r>
          <a:endParaRPr lang="ru-RU" sz="1600" b="1" dirty="0"/>
        </a:p>
      </dgm:t>
    </dgm:pt>
    <dgm:pt modelId="{1C020BA5-B4F3-46BD-89C0-E51B08053A4D}" type="parTrans" cxnId="{444F719C-ACD5-409E-9CF6-54B648A570F8}">
      <dgm:prSet/>
      <dgm:spPr/>
      <dgm:t>
        <a:bodyPr/>
        <a:lstStyle/>
        <a:p>
          <a:endParaRPr lang="ru-RU"/>
        </a:p>
      </dgm:t>
    </dgm:pt>
    <dgm:pt modelId="{6171471A-1843-4314-B329-9C3C4B296B9F}" type="sibTrans" cxnId="{444F719C-ACD5-409E-9CF6-54B648A570F8}">
      <dgm:prSet/>
      <dgm:spPr/>
      <dgm:t>
        <a:bodyPr/>
        <a:lstStyle/>
        <a:p>
          <a:endParaRPr lang="ru-RU"/>
        </a:p>
      </dgm:t>
    </dgm:pt>
    <dgm:pt modelId="{68BF3663-C91E-4AA9-84BC-CF460F64A376}">
      <dgm:prSet phldrT="[Текст]"/>
      <dgm:spPr/>
      <dgm:t>
        <a:bodyPr/>
        <a:lstStyle/>
        <a:p>
          <a:pPr algn="ctr"/>
          <a:r>
            <a:rPr lang="uk-UA" b="1" dirty="0" smtClean="0"/>
            <a:t>Учні об’єднуються в групи: історики ( вивчають історію </a:t>
          </a:r>
          <a:r>
            <a:rPr lang="uk-UA" b="1" dirty="0" err="1" smtClean="0"/>
            <a:t>винекнення</a:t>
          </a:r>
          <a:r>
            <a:rPr lang="uk-UA" b="1" dirty="0" smtClean="0"/>
            <a:t> функції); теоретики (розшукують різні способи задання функції та її властивості, розглядають питання побудови графіків </a:t>
          </a:r>
          <a:r>
            <a:rPr lang="uk-UA" b="1" dirty="0" err="1" smtClean="0"/>
            <a:t>фукцкції</a:t>
          </a:r>
          <a:r>
            <a:rPr lang="uk-UA" b="1" dirty="0" smtClean="0"/>
            <a:t>),дослідники(досліджують де зустрічаються функції в нашому житті), знавці народознавства (шукають зв’язок </a:t>
          </a:r>
          <a:r>
            <a:rPr lang="uk-UA" b="1" dirty="0" err="1" smtClean="0"/>
            <a:t>фунціональної</a:t>
          </a:r>
          <a:r>
            <a:rPr lang="uk-UA" b="1" dirty="0" smtClean="0"/>
            <a:t> залежності у народній творчості),</a:t>
          </a:r>
          <a:r>
            <a:rPr lang="uk-UA" b="1" dirty="0" err="1" smtClean="0"/>
            <a:t>гуморсти</a:t>
          </a:r>
          <a:r>
            <a:rPr lang="uk-UA" b="1" dirty="0" smtClean="0"/>
            <a:t>. Учні розподіляють обов’язки.</a:t>
          </a:r>
          <a:endParaRPr lang="ru-RU" b="1" dirty="0"/>
        </a:p>
      </dgm:t>
    </dgm:pt>
    <dgm:pt modelId="{4CD78391-061D-4F6B-9E1A-4664C5C8CA0B}" type="parTrans" cxnId="{E2276B43-4F72-4484-8035-35C5D4887645}">
      <dgm:prSet/>
      <dgm:spPr/>
      <dgm:t>
        <a:bodyPr/>
        <a:lstStyle/>
        <a:p>
          <a:endParaRPr lang="ru-RU"/>
        </a:p>
      </dgm:t>
    </dgm:pt>
    <dgm:pt modelId="{AF5ADEE3-3DDC-4CF3-8339-B06CB6D0A840}" type="sibTrans" cxnId="{E2276B43-4F72-4484-8035-35C5D4887645}">
      <dgm:prSet/>
      <dgm:spPr/>
      <dgm:t>
        <a:bodyPr/>
        <a:lstStyle/>
        <a:p>
          <a:endParaRPr lang="ru-RU"/>
        </a:p>
      </dgm:t>
    </dgm:pt>
    <dgm:pt modelId="{F85CAF82-D251-4744-8F72-6C3E140D606A}">
      <dgm:prSet phldrT="[Текст]" custT="1"/>
      <dgm:spPr/>
      <dgm:t>
        <a:bodyPr/>
        <a:lstStyle/>
        <a:p>
          <a:pPr algn="ctr"/>
          <a:r>
            <a:rPr lang="uk-UA" sz="1400" b="1" dirty="0" smtClean="0"/>
            <a:t>Відбувається збір інформації про функцію, пошук відповідей на основні питання з подальшим обговоренням, аналізом та корекцією. Кожна група обирає питання та відповідає на них.</a:t>
          </a:r>
          <a:endParaRPr lang="ru-RU" sz="1400" b="1" dirty="0" smtClean="0"/>
        </a:p>
      </dgm:t>
    </dgm:pt>
    <dgm:pt modelId="{68C1CE7A-19D3-484B-A80C-A02642E03AE7}" type="parTrans" cxnId="{D161CA1C-E420-44C9-B666-2C340856329D}">
      <dgm:prSet/>
      <dgm:spPr/>
      <dgm:t>
        <a:bodyPr/>
        <a:lstStyle/>
        <a:p>
          <a:endParaRPr lang="ru-RU"/>
        </a:p>
      </dgm:t>
    </dgm:pt>
    <dgm:pt modelId="{DD9642E9-13C7-44C5-86BD-8442D7B1B370}" type="sibTrans" cxnId="{D161CA1C-E420-44C9-B666-2C340856329D}">
      <dgm:prSet/>
      <dgm:spPr/>
      <dgm:t>
        <a:bodyPr/>
        <a:lstStyle/>
        <a:p>
          <a:endParaRPr lang="ru-RU"/>
        </a:p>
      </dgm:t>
    </dgm:pt>
    <dgm:pt modelId="{5D4D1644-F27B-40DD-9E7F-082D02A699EF}">
      <dgm:prSet phldrT="[Текст]" custT="1"/>
      <dgm:spPr/>
      <dgm:t>
        <a:bodyPr/>
        <a:lstStyle/>
        <a:p>
          <a:pPr algn="ctr"/>
          <a:r>
            <a:rPr lang="uk-UA" sz="1600" b="1" smtClean="0"/>
            <a:t>Компютерна презентація по даному проекту.</a:t>
          </a:r>
          <a:endParaRPr lang="ru-RU" sz="1600" b="1" smtClean="0"/>
        </a:p>
        <a:p>
          <a:pPr algn="ctr"/>
          <a:endParaRPr lang="ru-RU" sz="1600" b="1" dirty="0"/>
        </a:p>
      </dgm:t>
    </dgm:pt>
    <dgm:pt modelId="{A6C3A403-2B5A-40B6-8F21-733BB39D6460}" type="parTrans" cxnId="{F9687AB2-1F67-4F7A-B28E-B9666A0D49AA}">
      <dgm:prSet/>
      <dgm:spPr/>
      <dgm:t>
        <a:bodyPr/>
        <a:lstStyle/>
        <a:p>
          <a:endParaRPr lang="ru-RU"/>
        </a:p>
      </dgm:t>
    </dgm:pt>
    <dgm:pt modelId="{FBA09787-CD76-42F9-BBAD-7FA5A934B890}" type="sibTrans" cxnId="{F9687AB2-1F67-4F7A-B28E-B9666A0D49AA}">
      <dgm:prSet/>
      <dgm:spPr/>
      <dgm:t>
        <a:bodyPr/>
        <a:lstStyle/>
        <a:p>
          <a:endParaRPr lang="ru-RU"/>
        </a:p>
      </dgm:t>
    </dgm:pt>
    <dgm:pt modelId="{7D1F5E97-E236-4071-9F42-D6DEB4D0C9E9}" type="pres">
      <dgm:prSet presAssocID="{A707D15E-3379-47FC-BE7D-71F000C5A4D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1E083D1-B787-4A02-924D-E17EE5F4469D}" type="pres">
      <dgm:prSet presAssocID="{A707D15E-3379-47FC-BE7D-71F000C5A4D6}" presName="Name1" presStyleCnt="0"/>
      <dgm:spPr/>
    </dgm:pt>
    <dgm:pt modelId="{5421A613-2E06-4BE2-8FC6-0F2F796A2BD1}" type="pres">
      <dgm:prSet presAssocID="{A707D15E-3379-47FC-BE7D-71F000C5A4D6}" presName="cycle" presStyleCnt="0"/>
      <dgm:spPr/>
    </dgm:pt>
    <dgm:pt modelId="{1A7BA5BF-310C-4F2A-8CCB-9E26E68540B0}" type="pres">
      <dgm:prSet presAssocID="{A707D15E-3379-47FC-BE7D-71F000C5A4D6}" presName="srcNode" presStyleLbl="node1" presStyleIdx="0" presStyleCnt="4"/>
      <dgm:spPr/>
    </dgm:pt>
    <dgm:pt modelId="{9063B189-DD69-4254-91B2-6947163756E9}" type="pres">
      <dgm:prSet presAssocID="{A707D15E-3379-47FC-BE7D-71F000C5A4D6}" presName="conn" presStyleLbl="parChTrans1D2" presStyleIdx="0" presStyleCnt="1"/>
      <dgm:spPr/>
      <dgm:t>
        <a:bodyPr/>
        <a:lstStyle/>
        <a:p>
          <a:endParaRPr lang="ru-RU"/>
        </a:p>
      </dgm:t>
    </dgm:pt>
    <dgm:pt modelId="{B15F1E57-4094-4800-B799-F8B0EDB95357}" type="pres">
      <dgm:prSet presAssocID="{A707D15E-3379-47FC-BE7D-71F000C5A4D6}" presName="extraNode" presStyleLbl="node1" presStyleIdx="0" presStyleCnt="4"/>
      <dgm:spPr/>
    </dgm:pt>
    <dgm:pt modelId="{EB8CCBD2-67D4-473E-A7F8-2B23E55F1C8E}" type="pres">
      <dgm:prSet presAssocID="{A707D15E-3379-47FC-BE7D-71F000C5A4D6}" presName="dstNode" presStyleLbl="node1" presStyleIdx="0" presStyleCnt="4"/>
      <dgm:spPr/>
    </dgm:pt>
    <dgm:pt modelId="{72823EA9-910E-4BB6-A6C6-36E81A9168BC}" type="pres">
      <dgm:prSet presAssocID="{5663570D-EB4E-4E0F-AE8A-118A75312D13}" presName="text_1" presStyleLbl="node1" presStyleIdx="0" presStyleCnt="4" custScaleX="758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9B8A31-03DB-49CF-BBA0-45B7A87938E3}" type="pres">
      <dgm:prSet presAssocID="{5663570D-EB4E-4E0F-AE8A-118A75312D13}" presName="accent_1" presStyleCnt="0"/>
      <dgm:spPr/>
    </dgm:pt>
    <dgm:pt modelId="{EA69BA55-8CA5-456C-A630-C74B8D88F075}" type="pres">
      <dgm:prSet presAssocID="{5663570D-EB4E-4E0F-AE8A-118A75312D13}" presName="accentRepeatNode" presStyleLbl="solidFgAcc1" presStyleIdx="0" presStyleCnt="4" custScaleX="236313" custLinFactNeighborX="41220" custLinFactNeighborY="-209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F43C66F4-261E-429F-8CA3-F57B89950B8E}" type="pres">
      <dgm:prSet presAssocID="{68BF3663-C91E-4AA9-84BC-CF460F64A376}" presName="text_2" presStyleLbl="node1" presStyleIdx="1" presStyleCnt="4" custScaleX="90245" custScaleY="1494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F33DF63-5545-494C-9893-826728494136}" type="pres">
      <dgm:prSet presAssocID="{68BF3663-C91E-4AA9-84BC-CF460F64A376}" presName="accent_2" presStyleCnt="0"/>
      <dgm:spPr/>
    </dgm:pt>
    <dgm:pt modelId="{2024AEBA-4A3E-4F55-9669-C1953CA2132C}" type="pres">
      <dgm:prSet presAssocID="{68BF3663-C91E-4AA9-84BC-CF460F64A376}" presName="accentRepeatNode" presStyleLbl="solidFgAcc1" presStyleIdx="1" presStyleCnt="4" custScaleX="22604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AC774B25-A23F-42E0-A61B-CF06D8D04042}" type="pres">
      <dgm:prSet presAssocID="{F85CAF82-D251-4744-8F72-6C3E140D606A}" presName="text_3" presStyleLbl="node1" presStyleIdx="2" presStyleCnt="4" custScaleX="83957" custScaleY="153260" custLinFactNeighborX="-991" custLinFactNeighborY="26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479DD0-06BC-48F5-93A4-4C18FFEC5B9D}" type="pres">
      <dgm:prSet presAssocID="{F85CAF82-D251-4744-8F72-6C3E140D606A}" presName="accent_3" presStyleCnt="0"/>
      <dgm:spPr/>
    </dgm:pt>
    <dgm:pt modelId="{784B3D7E-DC6F-42BD-AF6E-EC2E96EA48F5}" type="pres">
      <dgm:prSet presAssocID="{F85CAF82-D251-4744-8F72-6C3E140D606A}" presName="accentRepeatNode" presStyleLbl="solidFgAcc1" presStyleIdx="2" presStyleCnt="4" custScaleX="259604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F910B9A4-E99C-4F6F-B42A-BF76883D12C5}" type="pres">
      <dgm:prSet presAssocID="{5D4D1644-F27B-40DD-9E7F-082D02A699EF}" presName="text_4" presStyleLbl="node1" presStyleIdx="3" presStyleCnt="4" custScaleX="79694" custLinFactNeighborX="-1593" custLinFactNeighborY="303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3249AC-E48D-4467-8715-EEE2087FCBF6}" type="pres">
      <dgm:prSet presAssocID="{5D4D1644-F27B-40DD-9E7F-082D02A699EF}" presName="accent_4" presStyleCnt="0"/>
      <dgm:spPr/>
    </dgm:pt>
    <dgm:pt modelId="{76AAD46B-609D-49A2-8A9C-49E7A5D6C13E}" type="pres">
      <dgm:prSet presAssocID="{5D4D1644-F27B-40DD-9E7F-082D02A699EF}" presName="accentRepeatNode" presStyleLbl="solidFgAcc1" presStyleIdx="3" presStyleCnt="4" custScaleX="243030" custLinFactNeighborY="5778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E2276B43-4F72-4484-8035-35C5D4887645}" srcId="{A707D15E-3379-47FC-BE7D-71F000C5A4D6}" destId="{68BF3663-C91E-4AA9-84BC-CF460F64A376}" srcOrd="1" destOrd="0" parTransId="{4CD78391-061D-4F6B-9E1A-4664C5C8CA0B}" sibTransId="{AF5ADEE3-3DDC-4CF3-8339-B06CB6D0A840}"/>
    <dgm:cxn modelId="{4008E60E-5240-4FB6-84DB-79B8809FD4CC}" type="presOf" srcId="{68BF3663-C91E-4AA9-84BC-CF460F64A376}" destId="{F43C66F4-261E-429F-8CA3-F57B89950B8E}" srcOrd="0" destOrd="0" presId="urn:microsoft.com/office/officeart/2008/layout/VerticalCurvedList"/>
    <dgm:cxn modelId="{444F719C-ACD5-409E-9CF6-54B648A570F8}" srcId="{A707D15E-3379-47FC-BE7D-71F000C5A4D6}" destId="{5663570D-EB4E-4E0F-AE8A-118A75312D13}" srcOrd="0" destOrd="0" parTransId="{1C020BA5-B4F3-46BD-89C0-E51B08053A4D}" sibTransId="{6171471A-1843-4314-B329-9C3C4B296B9F}"/>
    <dgm:cxn modelId="{7FB8E2AA-A17F-4E27-AEA0-32E9152422BB}" type="presOf" srcId="{A707D15E-3379-47FC-BE7D-71F000C5A4D6}" destId="{7D1F5E97-E236-4071-9F42-D6DEB4D0C9E9}" srcOrd="0" destOrd="0" presId="urn:microsoft.com/office/officeart/2008/layout/VerticalCurvedList"/>
    <dgm:cxn modelId="{9BD22CC6-7801-4DF8-AB45-EDA2A569C61A}" type="presOf" srcId="{6171471A-1843-4314-B329-9C3C4B296B9F}" destId="{9063B189-DD69-4254-91B2-6947163756E9}" srcOrd="0" destOrd="0" presId="urn:microsoft.com/office/officeart/2008/layout/VerticalCurvedList"/>
    <dgm:cxn modelId="{5F4BED65-F393-47BE-AF0D-2C764DEF6992}" type="presOf" srcId="{5D4D1644-F27B-40DD-9E7F-082D02A699EF}" destId="{F910B9A4-E99C-4F6F-B42A-BF76883D12C5}" srcOrd="0" destOrd="0" presId="urn:microsoft.com/office/officeart/2008/layout/VerticalCurvedList"/>
    <dgm:cxn modelId="{F9687AB2-1F67-4F7A-B28E-B9666A0D49AA}" srcId="{A707D15E-3379-47FC-BE7D-71F000C5A4D6}" destId="{5D4D1644-F27B-40DD-9E7F-082D02A699EF}" srcOrd="3" destOrd="0" parTransId="{A6C3A403-2B5A-40B6-8F21-733BB39D6460}" sibTransId="{FBA09787-CD76-42F9-BBAD-7FA5A934B890}"/>
    <dgm:cxn modelId="{D161CA1C-E420-44C9-B666-2C340856329D}" srcId="{A707D15E-3379-47FC-BE7D-71F000C5A4D6}" destId="{F85CAF82-D251-4744-8F72-6C3E140D606A}" srcOrd="2" destOrd="0" parTransId="{68C1CE7A-19D3-484B-A80C-A02642E03AE7}" sibTransId="{DD9642E9-13C7-44C5-86BD-8442D7B1B370}"/>
    <dgm:cxn modelId="{D1B9E807-8216-4F41-86EC-8D51FD3A91F5}" type="presOf" srcId="{F85CAF82-D251-4744-8F72-6C3E140D606A}" destId="{AC774B25-A23F-42E0-A61B-CF06D8D04042}" srcOrd="0" destOrd="0" presId="urn:microsoft.com/office/officeart/2008/layout/VerticalCurvedList"/>
    <dgm:cxn modelId="{6CD80DE7-5775-4733-8FAB-8CAE87ED00EC}" type="presOf" srcId="{5663570D-EB4E-4E0F-AE8A-118A75312D13}" destId="{72823EA9-910E-4BB6-A6C6-36E81A9168BC}" srcOrd="0" destOrd="0" presId="urn:microsoft.com/office/officeart/2008/layout/VerticalCurvedList"/>
    <dgm:cxn modelId="{FBAEACA6-4BB8-48FA-8375-2179499FA9A5}" type="presParOf" srcId="{7D1F5E97-E236-4071-9F42-D6DEB4D0C9E9}" destId="{B1E083D1-B787-4A02-924D-E17EE5F4469D}" srcOrd="0" destOrd="0" presId="urn:microsoft.com/office/officeart/2008/layout/VerticalCurvedList"/>
    <dgm:cxn modelId="{2D534AFF-4704-46DD-8C55-7272E9B18C1A}" type="presParOf" srcId="{B1E083D1-B787-4A02-924D-E17EE5F4469D}" destId="{5421A613-2E06-4BE2-8FC6-0F2F796A2BD1}" srcOrd="0" destOrd="0" presId="urn:microsoft.com/office/officeart/2008/layout/VerticalCurvedList"/>
    <dgm:cxn modelId="{F466C02D-05E4-4A44-99C9-407A83B26D15}" type="presParOf" srcId="{5421A613-2E06-4BE2-8FC6-0F2F796A2BD1}" destId="{1A7BA5BF-310C-4F2A-8CCB-9E26E68540B0}" srcOrd="0" destOrd="0" presId="urn:microsoft.com/office/officeart/2008/layout/VerticalCurvedList"/>
    <dgm:cxn modelId="{9D6ED3A3-6F4E-42C0-B61D-8E75AA763A8B}" type="presParOf" srcId="{5421A613-2E06-4BE2-8FC6-0F2F796A2BD1}" destId="{9063B189-DD69-4254-91B2-6947163756E9}" srcOrd="1" destOrd="0" presId="urn:microsoft.com/office/officeart/2008/layout/VerticalCurvedList"/>
    <dgm:cxn modelId="{F5980106-6000-44B8-BC79-8B3B59155433}" type="presParOf" srcId="{5421A613-2E06-4BE2-8FC6-0F2F796A2BD1}" destId="{B15F1E57-4094-4800-B799-F8B0EDB95357}" srcOrd="2" destOrd="0" presId="urn:microsoft.com/office/officeart/2008/layout/VerticalCurvedList"/>
    <dgm:cxn modelId="{1809435C-A082-442F-BF5E-019023F22F81}" type="presParOf" srcId="{5421A613-2E06-4BE2-8FC6-0F2F796A2BD1}" destId="{EB8CCBD2-67D4-473E-A7F8-2B23E55F1C8E}" srcOrd="3" destOrd="0" presId="urn:microsoft.com/office/officeart/2008/layout/VerticalCurvedList"/>
    <dgm:cxn modelId="{0FEFBB12-CA70-44E4-AD18-D9648DB3E8CD}" type="presParOf" srcId="{B1E083D1-B787-4A02-924D-E17EE5F4469D}" destId="{72823EA9-910E-4BB6-A6C6-36E81A9168BC}" srcOrd="1" destOrd="0" presId="urn:microsoft.com/office/officeart/2008/layout/VerticalCurvedList"/>
    <dgm:cxn modelId="{5660068F-20A1-426C-B18C-D53A6DCD093E}" type="presParOf" srcId="{B1E083D1-B787-4A02-924D-E17EE5F4469D}" destId="{C69B8A31-03DB-49CF-BBA0-45B7A87938E3}" srcOrd="2" destOrd="0" presId="urn:microsoft.com/office/officeart/2008/layout/VerticalCurvedList"/>
    <dgm:cxn modelId="{C0DF669A-E045-4F78-B5AA-DFEE37F09EEE}" type="presParOf" srcId="{C69B8A31-03DB-49CF-BBA0-45B7A87938E3}" destId="{EA69BA55-8CA5-456C-A630-C74B8D88F075}" srcOrd="0" destOrd="0" presId="urn:microsoft.com/office/officeart/2008/layout/VerticalCurvedList"/>
    <dgm:cxn modelId="{53AAD23B-B67E-44C3-B75A-3F67168F51EF}" type="presParOf" srcId="{B1E083D1-B787-4A02-924D-E17EE5F4469D}" destId="{F43C66F4-261E-429F-8CA3-F57B89950B8E}" srcOrd="3" destOrd="0" presId="urn:microsoft.com/office/officeart/2008/layout/VerticalCurvedList"/>
    <dgm:cxn modelId="{89949931-4E83-4729-A20D-54E19118AB36}" type="presParOf" srcId="{B1E083D1-B787-4A02-924D-E17EE5F4469D}" destId="{3F33DF63-5545-494C-9893-826728494136}" srcOrd="4" destOrd="0" presId="urn:microsoft.com/office/officeart/2008/layout/VerticalCurvedList"/>
    <dgm:cxn modelId="{CCC6E7F7-BC8E-4FE8-9BB5-3677D376EC35}" type="presParOf" srcId="{3F33DF63-5545-494C-9893-826728494136}" destId="{2024AEBA-4A3E-4F55-9669-C1953CA2132C}" srcOrd="0" destOrd="0" presId="urn:microsoft.com/office/officeart/2008/layout/VerticalCurvedList"/>
    <dgm:cxn modelId="{91EF22D0-1F58-4BDE-A261-D6ED575FA085}" type="presParOf" srcId="{B1E083D1-B787-4A02-924D-E17EE5F4469D}" destId="{AC774B25-A23F-42E0-A61B-CF06D8D04042}" srcOrd="5" destOrd="0" presId="urn:microsoft.com/office/officeart/2008/layout/VerticalCurvedList"/>
    <dgm:cxn modelId="{8E1FD0F3-12AB-4726-92D8-3BF46A9CC53F}" type="presParOf" srcId="{B1E083D1-B787-4A02-924D-E17EE5F4469D}" destId="{B3479DD0-06BC-48F5-93A4-4C18FFEC5B9D}" srcOrd="6" destOrd="0" presId="urn:microsoft.com/office/officeart/2008/layout/VerticalCurvedList"/>
    <dgm:cxn modelId="{5DB1CD89-7DE7-4649-A13E-9D375036321A}" type="presParOf" srcId="{B3479DD0-06BC-48F5-93A4-4C18FFEC5B9D}" destId="{784B3D7E-DC6F-42BD-AF6E-EC2E96EA48F5}" srcOrd="0" destOrd="0" presId="urn:microsoft.com/office/officeart/2008/layout/VerticalCurvedList"/>
    <dgm:cxn modelId="{09407159-57C5-4C6A-BC82-EB3FFD4D7F1B}" type="presParOf" srcId="{B1E083D1-B787-4A02-924D-E17EE5F4469D}" destId="{F910B9A4-E99C-4F6F-B42A-BF76883D12C5}" srcOrd="7" destOrd="0" presId="urn:microsoft.com/office/officeart/2008/layout/VerticalCurvedList"/>
    <dgm:cxn modelId="{ACFDB8B8-8A3D-42B7-95E8-55DF3E8EC60B}" type="presParOf" srcId="{B1E083D1-B787-4A02-924D-E17EE5F4469D}" destId="{623249AC-E48D-4467-8715-EEE2087FCBF6}" srcOrd="8" destOrd="0" presId="urn:microsoft.com/office/officeart/2008/layout/VerticalCurvedList"/>
    <dgm:cxn modelId="{2F3EAEFA-D6B3-49CC-87D6-FB5602AE9B4D}" type="presParOf" srcId="{623249AC-E48D-4467-8715-EEE2087FCBF6}" destId="{76AAD46B-609D-49A2-8A9C-49E7A5D6C13E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201BC0-AD41-43C0-BDAF-21BDBB4B4BEE}">
      <dsp:nvSpPr>
        <dsp:cNvPr id="0" name=""/>
        <dsp:cNvSpPr/>
      </dsp:nvSpPr>
      <dsp:spPr>
        <a:xfrm>
          <a:off x="0" y="1070979"/>
          <a:ext cx="864096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7BED111-C60E-4DAA-BDE3-F55F1A52D49E}">
      <dsp:nvSpPr>
        <dsp:cNvPr id="0" name=""/>
        <dsp:cNvSpPr/>
      </dsp:nvSpPr>
      <dsp:spPr>
        <a:xfrm>
          <a:off x="426332" y="786580"/>
          <a:ext cx="6048672" cy="560880"/>
        </a:xfrm>
        <a:prstGeom prst="roundRect">
          <a:avLst/>
        </a:prstGeom>
        <a:solidFill>
          <a:srgbClr val="002060"/>
        </a:solidFill>
        <a:ln>
          <a:solidFill>
            <a:schemeClr val="bg1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Розширити знання учнів з алгебри про </a:t>
          </a:r>
          <a:r>
            <a:rPr lang="uk-UA" sz="1900" b="1" kern="1200" cap="none" spc="0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про</a:t>
          </a:r>
          <a:r>
            <a:rPr lang="uk-UA" sz="19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 функцію;</a:t>
          </a:r>
          <a:endParaRPr lang="ru-RU" sz="1900" b="1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453712" y="813960"/>
        <a:ext cx="5993912" cy="506120"/>
      </dsp:txXfrm>
    </dsp:sp>
    <dsp:sp modelId="{C9BB8543-ED09-43ED-BECF-A5DF5627CC2C}">
      <dsp:nvSpPr>
        <dsp:cNvPr id="0" name=""/>
        <dsp:cNvSpPr/>
      </dsp:nvSpPr>
      <dsp:spPr>
        <a:xfrm>
          <a:off x="0" y="1932820"/>
          <a:ext cx="864096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1178392"/>
              <a:satOff val="-5635"/>
              <a:lumOff val="6177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65AB518-3672-4FC0-A437-D207634CC1F0}">
      <dsp:nvSpPr>
        <dsp:cNvPr id="0" name=""/>
        <dsp:cNvSpPr/>
      </dsp:nvSpPr>
      <dsp:spPr>
        <a:xfrm>
          <a:off x="1420997" y="1656182"/>
          <a:ext cx="6048672" cy="56088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Познайомити учнів з різними видами функцій;</a:t>
          </a:r>
          <a:endParaRPr lang="ru-RU" sz="1900" b="1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1448377" y="1683562"/>
        <a:ext cx="5993912" cy="506120"/>
      </dsp:txXfrm>
    </dsp:sp>
    <dsp:sp modelId="{3ED129F6-1B2D-40BF-A142-9CB32EC83E84}">
      <dsp:nvSpPr>
        <dsp:cNvPr id="0" name=""/>
        <dsp:cNvSpPr/>
      </dsp:nvSpPr>
      <dsp:spPr>
        <a:xfrm>
          <a:off x="0" y="2794660"/>
          <a:ext cx="864096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hueOff val="2356783"/>
              <a:satOff val="-11270"/>
              <a:lumOff val="12353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337D7F3-1B50-49BB-A78E-78D411D8C24D}">
      <dsp:nvSpPr>
        <dsp:cNvPr id="0" name=""/>
        <dsp:cNvSpPr/>
      </dsp:nvSpPr>
      <dsp:spPr>
        <a:xfrm>
          <a:off x="1997072" y="2448271"/>
          <a:ext cx="6048672" cy="56088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25" tIns="0" rIns="228625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cap="none" spc="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rPr>
            <a:t>усвідомити важливість даної теми;</a:t>
          </a:r>
          <a:endParaRPr lang="ru-RU" sz="1900" b="1" kern="1200" cap="none" spc="0" dirty="0">
            <a:ln w="12700">
              <a:solidFill>
                <a:schemeClr val="tx2">
                  <a:satMod val="155000"/>
                </a:schemeClr>
              </a:solidFill>
              <a:prstDash val="solid"/>
            </a:ln>
            <a:solidFill>
              <a:schemeClr val="bg2">
                <a:tint val="85000"/>
                <a:satMod val="155000"/>
              </a:schemeClr>
            </a:solidFill>
            <a:effectLst>
              <a:outerShdw blurRad="41275" dist="20320" dir="1800000" algn="tl" rotWithShape="0">
                <a:srgbClr val="000000">
                  <a:alpha val="40000"/>
                </a:srgbClr>
              </a:outerShdw>
            </a:effectLst>
          </a:endParaRPr>
        </a:p>
      </dsp:txBody>
      <dsp:txXfrm>
        <a:off x="2024452" y="2475651"/>
        <a:ext cx="5993912" cy="5061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63B189-DD69-4254-91B2-6947163756E9}">
      <dsp:nvSpPr>
        <dsp:cNvPr id="0" name=""/>
        <dsp:cNvSpPr/>
      </dsp:nvSpPr>
      <dsp:spPr>
        <a:xfrm>
          <a:off x="-4618632" y="-783865"/>
          <a:ext cx="6093694" cy="6093694"/>
        </a:xfrm>
        <a:prstGeom prst="blockArc">
          <a:avLst>
            <a:gd name="adj1" fmla="val 18900000"/>
            <a:gd name="adj2" fmla="val 2700000"/>
            <a:gd name="adj3" fmla="val 354"/>
          </a:avLst>
        </a:prstGeom>
        <a:noFill/>
        <a:ln w="12700" cap="flat" cmpd="sng" algn="ctr">
          <a:solidFill>
            <a:schemeClr val="accent2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823EA9-910E-4BB6-A6C6-36E81A9168BC}">
      <dsp:nvSpPr>
        <dsp:cNvPr id="0" name=""/>
        <dsp:cNvSpPr/>
      </dsp:nvSpPr>
      <dsp:spPr>
        <a:xfrm>
          <a:off x="2019190" y="347956"/>
          <a:ext cx="6336257" cy="696274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668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/>
            <a:t>Учитель коментує тему і мету проекту. Мотивує діяльність учнів. Обговорює цілі і головні питання проекту</a:t>
          </a:r>
          <a:endParaRPr lang="ru-RU" sz="1600" b="1" kern="1200" dirty="0"/>
        </a:p>
      </dsp:txBody>
      <dsp:txXfrm>
        <a:off x="2019190" y="347956"/>
        <a:ext cx="6336257" cy="696274"/>
      </dsp:txXfrm>
    </dsp:sp>
    <dsp:sp modelId="{EA69BA55-8CA5-456C-A630-C74B8D88F075}">
      <dsp:nvSpPr>
        <dsp:cNvPr id="0" name=""/>
        <dsp:cNvSpPr/>
      </dsp:nvSpPr>
      <dsp:spPr>
        <a:xfrm>
          <a:off x="340158" y="242688"/>
          <a:ext cx="2056732" cy="870342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3C66F4-261E-429F-8CA3-F57B89950B8E}">
      <dsp:nvSpPr>
        <dsp:cNvPr id="0" name=""/>
        <dsp:cNvSpPr/>
      </dsp:nvSpPr>
      <dsp:spPr>
        <a:xfrm>
          <a:off x="1797008" y="1220523"/>
          <a:ext cx="7179810" cy="1040324"/>
        </a:xfrm>
        <a:prstGeom prst="rect">
          <a:avLst/>
        </a:prstGeom>
        <a:solidFill>
          <a:schemeClr val="accent2">
            <a:shade val="80000"/>
            <a:hueOff val="173197"/>
            <a:satOff val="-7419"/>
            <a:lumOff val="1023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668" tIns="33020" rIns="33020" bIns="3302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300" b="1" kern="1200" dirty="0" smtClean="0"/>
            <a:t>Учні об’єднуються в групи: історики ( вивчають історію </a:t>
          </a:r>
          <a:r>
            <a:rPr lang="uk-UA" sz="1300" b="1" kern="1200" dirty="0" err="1" smtClean="0"/>
            <a:t>винекнення</a:t>
          </a:r>
          <a:r>
            <a:rPr lang="uk-UA" sz="1300" b="1" kern="1200" dirty="0" smtClean="0"/>
            <a:t> функції); теоретики (розшукують різні способи задання функції та її властивості, розглядають питання побудови графіків </a:t>
          </a:r>
          <a:r>
            <a:rPr lang="uk-UA" sz="1300" b="1" kern="1200" dirty="0" err="1" smtClean="0"/>
            <a:t>фукцкції</a:t>
          </a:r>
          <a:r>
            <a:rPr lang="uk-UA" sz="1300" b="1" kern="1200" dirty="0" smtClean="0"/>
            <a:t>),дослідники(досліджують де зустрічаються функції в нашому житті), знавці народознавства (шукають зв’язок </a:t>
          </a:r>
          <a:r>
            <a:rPr lang="uk-UA" sz="1300" b="1" kern="1200" dirty="0" err="1" smtClean="0"/>
            <a:t>фунціональної</a:t>
          </a:r>
          <a:r>
            <a:rPr lang="uk-UA" sz="1300" b="1" kern="1200" dirty="0" smtClean="0"/>
            <a:t> залежності у народній творчості),</a:t>
          </a:r>
          <a:r>
            <a:rPr lang="uk-UA" sz="1300" b="1" kern="1200" dirty="0" err="1" smtClean="0"/>
            <a:t>гуморсти</a:t>
          </a:r>
          <a:r>
            <a:rPr lang="uk-UA" sz="1300" b="1" kern="1200" dirty="0" smtClean="0"/>
            <a:t>. Учні розподіляють обов’язки.</a:t>
          </a:r>
          <a:endParaRPr lang="ru-RU" sz="1300" b="1" kern="1200" dirty="0"/>
        </a:p>
      </dsp:txBody>
      <dsp:txXfrm>
        <a:off x="1797008" y="1220523"/>
        <a:ext cx="7179810" cy="1040324"/>
      </dsp:txXfrm>
    </dsp:sp>
    <dsp:sp modelId="{2024AEBA-4A3E-4F55-9669-C1953CA2132C}">
      <dsp:nvSpPr>
        <dsp:cNvPr id="0" name=""/>
        <dsp:cNvSpPr/>
      </dsp:nvSpPr>
      <dsp:spPr>
        <a:xfrm>
          <a:off x="425276" y="1305514"/>
          <a:ext cx="1967366" cy="870342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accent2">
              <a:shade val="80000"/>
              <a:hueOff val="173197"/>
              <a:satOff val="-7419"/>
              <a:lumOff val="1023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774B25-A23F-42E0-A61B-CF06D8D04042}">
      <dsp:nvSpPr>
        <dsp:cNvPr id="0" name=""/>
        <dsp:cNvSpPr/>
      </dsp:nvSpPr>
      <dsp:spPr>
        <a:xfrm>
          <a:off x="1968299" y="2435915"/>
          <a:ext cx="6679543" cy="1067109"/>
        </a:xfrm>
        <a:prstGeom prst="rect">
          <a:avLst/>
        </a:prstGeom>
        <a:solidFill>
          <a:schemeClr val="accent2">
            <a:shade val="80000"/>
            <a:hueOff val="346395"/>
            <a:satOff val="-14838"/>
            <a:lumOff val="204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668" tIns="35560" rIns="35560" bIns="3556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Відбувається збір інформації про функцію, пошук відповідей на основні питання з подальшим обговоренням, аналізом та корекцією. Кожна група обирає питання та відповідає на них.</a:t>
          </a:r>
          <a:endParaRPr lang="ru-RU" sz="1400" b="1" kern="1200" dirty="0" smtClean="0"/>
        </a:p>
      </dsp:txBody>
      <dsp:txXfrm>
        <a:off x="1968299" y="2435915"/>
        <a:ext cx="6679543" cy="1067109"/>
      </dsp:txXfrm>
    </dsp:sp>
    <dsp:sp modelId="{784B3D7E-DC6F-42BD-AF6E-EC2E96EA48F5}">
      <dsp:nvSpPr>
        <dsp:cNvPr id="0" name=""/>
        <dsp:cNvSpPr/>
      </dsp:nvSpPr>
      <dsp:spPr>
        <a:xfrm>
          <a:off x="279236" y="2350106"/>
          <a:ext cx="2259444" cy="870342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accent2">
              <a:shade val="80000"/>
              <a:hueOff val="346395"/>
              <a:satOff val="-14838"/>
              <a:lumOff val="204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10B9A4-E99C-4F6F-B42A-BF76883D12C5}">
      <dsp:nvSpPr>
        <dsp:cNvPr id="0" name=""/>
        <dsp:cNvSpPr/>
      </dsp:nvSpPr>
      <dsp:spPr>
        <a:xfrm>
          <a:off x="1724965" y="3692877"/>
          <a:ext cx="6658513" cy="696274"/>
        </a:xfrm>
        <a:prstGeom prst="rect">
          <a:avLst/>
        </a:prstGeom>
        <a:solidFill>
          <a:schemeClr val="accent2">
            <a:shade val="80000"/>
            <a:hueOff val="519592"/>
            <a:satOff val="-22257"/>
            <a:lumOff val="3069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2668" tIns="40640" rIns="40640" bIns="4064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b="1" kern="1200" smtClean="0"/>
            <a:t>Компютерна презентація по даному проекту.</a:t>
          </a:r>
          <a:endParaRPr lang="ru-RU" sz="1600" b="1" kern="120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/>
        </a:p>
      </dsp:txBody>
      <dsp:txXfrm>
        <a:off x="1724965" y="3692877"/>
        <a:ext cx="6658513" cy="696274"/>
      </dsp:txXfrm>
    </dsp:sp>
    <dsp:sp modelId="{76AAD46B-609D-49A2-8A9C-49E7A5D6C13E}">
      <dsp:nvSpPr>
        <dsp:cNvPr id="0" name=""/>
        <dsp:cNvSpPr/>
      </dsp:nvSpPr>
      <dsp:spPr>
        <a:xfrm>
          <a:off x="-47827" y="3444986"/>
          <a:ext cx="2115193" cy="870342"/>
        </a:xfrm>
        <a:prstGeom prst="ellipse">
          <a:avLst/>
        </a:prstGeom>
        <a:blipFill rotWithShape="0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accent2">
              <a:shade val="80000"/>
              <a:hueOff val="519592"/>
              <a:satOff val="-22257"/>
              <a:lumOff val="3069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F4EC419-E344-4D9E-8417-E1288FA1EA22}" type="datetimeFigureOut">
              <a:rPr lang="ru-RU"/>
              <a:pPr>
                <a:defRPr/>
              </a:pPr>
              <a:t>26.12.2017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994CB86-BBA1-4E07-9E20-A5E66799291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55455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94CB86-BBA1-4E07-9E20-A5E667992913}" type="slidenum">
              <a:rPr lang="ru-RU" smtClean="0"/>
              <a:pPr>
                <a:defRPr/>
              </a:pPr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154395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94CB86-BBA1-4E07-9E20-A5E667992913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6247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994CB86-BBA1-4E07-9E20-A5E667992913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46080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8006A9-E71D-4F02-A432-682B1F66BE4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7945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06977B-CD6C-42AA-A7AD-D3A618D35F7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3164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995D22-1BEF-4635-8743-7C5B1949F7A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899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F62D00-F38E-4DD9-94C4-1821F6D65AD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8055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AAD957-8B15-4CC8-97E9-B144D84FC28B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9896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64D14D-9FD2-44F3-BFED-A3AF97C43B3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773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000347-4708-4E41-90C1-F13C4B0ADCC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6521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E006F2-1AED-42B0-9028-C4A5D607CC1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4952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9C2540-131B-4F88-9E15-116838B1DDD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16717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DB2620F-AF1D-4D85-A2FF-F61A0494714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3465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44A42E-5E19-4521-89AB-8A4620AF2A62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1087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792EEFF-3B4B-4418-9B1F-5B5AAA163DA6}" type="datetimeFigureOut">
              <a:rPr lang="ru-RU" smtClean="0"/>
              <a:pPr>
                <a:defRPr/>
              </a:pPr>
              <a:t>26.12.2017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83073753-5C2A-49B6-99EF-91C1BE5988E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73592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20" r:id="rId1"/>
    <p:sldLayoutId id="2147483821" r:id="rId2"/>
    <p:sldLayoutId id="2147483822" r:id="rId3"/>
    <p:sldLayoutId id="2147483823" r:id="rId4"/>
    <p:sldLayoutId id="2147483824" r:id="rId5"/>
    <p:sldLayoutId id="2147483825" r:id="rId6"/>
    <p:sldLayoutId id="2147483826" r:id="rId7"/>
    <p:sldLayoutId id="2147483827" r:id="rId8"/>
    <p:sldLayoutId id="2147483828" r:id="rId9"/>
    <p:sldLayoutId id="2147483829" r:id="rId10"/>
    <p:sldLayoutId id="214748383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hyperlink" Target="http://smiles.33b.ru/smile.43869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9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RCTR14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1185" y="3429000"/>
            <a:ext cx="3113087" cy="3140968"/>
          </a:xfrm>
          <a:prstGeom prst="rect">
            <a:avLst/>
          </a:prstGeom>
          <a:solidFill>
            <a:schemeClr val="accent2"/>
          </a:solidFill>
          <a:ln>
            <a:noFill/>
          </a:ln>
          <a:extLst/>
        </p:spPr>
      </p:pic>
      <p:pic>
        <p:nvPicPr>
          <p:cNvPr id="3078" name="Picture 6" descr="CRCTR49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79388" y="260350"/>
            <a:ext cx="10287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208088" y="1213009"/>
            <a:ext cx="71803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>
                <a:gd name="adj1" fmla="val 12500"/>
                <a:gd name="adj2" fmla="val 171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П</a:t>
            </a:r>
            <a:r>
              <a:rPr lang="ru-RU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РОЕКТ</a:t>
            </a:r>
          </a:p>
          <a:p>
            <a:pPr algn="ctr"/>
            <a:r>
              <a:rPr lang="uk-UA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«Графіки</a:t>
            </a:r>
            <a:r>
              <a:rPr lang="uk-UA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 та Функції </a:t>
            </a:r>
            <a:endParaRPr lang="uk-UA" sz="72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  <a:p>
            <a:pPr algn="ctr"/>
            <a:r>
              <a:rPr lang="uk-UA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ookman Old Style" pitchFamily="18" charset="0"/>
              </a:rPr>
              <a:t>В нашому житті»</a:t>
            </a:r>
            <a:endParaRPr lang="ru-RU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ookman Old Style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97152"/>
            <a:ext cx="4321175" cy="2214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916832"/>
            <a:ext cx="8856984" cy="3754874"/>
          </a:xfrm>
          <a:prstGeom prst="rect">
            <a:avLst/>
          </a:prstGeom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endParaRPr lang="ru-RU" b="1" cap="all" dirty="0">
              <a:ln w="0"/>
              <a:solidFill>
                <a:schemeClr val="accent3">
                  <a:lumMod val="60000"/>
                  <a:lumOff val="40000"/>
                </a:schemeClr>
              </a:solidFill>
              <a:effectLst>
                <a:reflection blurRad="12700" stA="50000" endPos="50000" dist="5000" dir="5400000" sy="-100000" rotWithShape="0"/>
              </a:effectLst>
            </a:endParaRPr>
          </a:p>
          <a:p>
            <a:r>
              <a:rPr lang="uk-UA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«Немає жодної галузі людського знання, куди не входили б поняття про функції та їх графічне зображення»</a:t>
            </a:r>
            <a:endParaRPr lang="ru-RU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  <a:p>
            <a:r>
              <a:rPr lang="uk-UA" sz="4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           К</a:t>
            </a:r>
            <a:r>
              <a:rPr lang="uk-UA" sz="4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 Ф. </a:t>
            </a:r>
            <a:r>
              <a:rPr lang="uk-UA" sz="44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Лебединцев</a:t>
            </a:r>
            <a:endParaRPr lang="ru-RU" sz="4400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23728" y="320717"/>
            <a:ext cx="456567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Bookman Old Style" pitchFamily="18" charset="0"/>
              </a:rPr>
              <a:t>Епіграф</a:t>
            </a:r>
            <a:r>
              <a:rPr lang="ru-RU" sz="72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Bookman Old Style" pitchFamily="18" charset="0"/>
              </a:rPr>
              <a:t>: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latin typeface="Bookman Old Style" pitchFamily="18" charset="0"/>
            </a:endParaRPr>
          </a:p>
        </p:txBody>
      </p:sp>
      <p:pic>
        <p:nvPicPr>
          <p:cNvPr id="1026" name="Picture 2" descr="http://www.beesona.ru/upload/882/39b51c553cb6316c65fd2cba823dfd5d.jp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922" y="5671706"/>
            <a:ext cx="8465574" cy="9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7159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9" descr="1de1b6050f3f028bc5b5c0d13d3450fe">
            <a:hlinkClick r:id="rId2"/>
          </p:cNvPr>
          <p:cNvPicPr>
            <a:picLocks noGrp="1" noChangeAspect="1" noChangeArrowheads="1" noCro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331" y="-385570"/>
            <a:ext cx="2901131" cy="2878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880208" y="2132856"/>
            <a:ext cx="6635142" cy="28623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  <a:scene3d>
            <a:camera prst="isometricLeftDown"/>
            <a:lightRig rig="threePt" dir="t"/>
          </a:scene3d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Не тільки сама істина дає впевненість, але й її пошук</a:t>
            </a:r>
            <a:endParaRPr lang="ru-RU" sz="3600" b="1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defRPr/>
            </a:pPr>
            <a:r>
              <a:rPr lang="en-U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            </a:t>
            </a:r>
            <a:r>
              <a:rPr lang="uk-UA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206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Б. Паскаль</a:t>
            </a:r>
            <a:endParaRPr lang="ru-RU" sz="36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2060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defRPr/>
            </a:pPr>
            <a:endParaRPr lang="ru-RU" sz="36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defRPr/>
            </a:pPr>
            <a:r>
              <a:rPr lang="en-US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            </a:t>
            </a:r>
            <a:endParaRPr lang="ru-RU" sz="36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45776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332656"/>
            <a:ext cx="797846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Bookman Old Style" pitchFamily="18" charset="0"/>
              </a:rPr>
              <a:t>Тип проекту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40694" y="2060848"/>
            <a:ext cx="4964501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Пізнавальний, </a:t>
            </a:r>
            <a:endParaRPr lang="uk-UA" sz="5400" b="1" dirty="0" smtClean="0">
              <a:ln w="10541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uk-UA" sz="5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дослідницький,</a:t>
            </a:r>
          </a:p>
          <a:p>
            <a:pPr algn="ctr"/>
            <a:r>
              <a:rPr lang="uk-UA" sz="5400" b="1" dirty="0" smtClean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uk-UA" sz="5400" b="1" dirty="0">
                <a:ln w="10541" cmpd="sng">
                  <a:solidFill>
                    <a:sysClr val="windowText" lastClr="000000"/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творчий</a:t>
            </a:r>
            <a:endParaRPr lang="ru-RU" sz="5400" b="1" dirty="0">
              <a:ln w="10541" cmpd="sng">
                <a:solidFill>
                  <a:sysClr val="windowText" lastClr="000000"/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Picture 7" descr="HH00546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648939"/>
            <a:ext cx="3168352" cy="1951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682544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0152" y="404664"/>
            <a:ext cx="726032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Мета Проекту</a:t>
            </a:r>
            <a:endParaRPr lang="ru-RU" sz="72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20152" y="1844824"/>
            <a:ext cx="8572328" cy="489364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342900" indent="-342900">
              <a:buFont typeface="Wingdings" pitchFamily="2" charset="2"/>
              <a:buChar char="&amp;"/>
            </a:pP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поглибити </a:t>
            </a:r>
            <a:r>
              <a:rPr lang="uk-UA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 систематизувати знання </a:t>
            </a: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учнів з теми «</a:t>
            </a:r>
            <a:r>
              <a:rPr lang="ru-RU" sz="2400" b="1" dirty="0" err="1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Функції</a:t>
            </a:r>
            <a:r>
              <a:rPr lang="ru-RU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 </a:t>
            </a:r>
            <a:r>
              <a:rPr lang="ru-RU" sz="2400" b="1" dirty="0" err="1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їхні</a:t>
            </a:r>
            <a:r>
              <a:rPr lang="ru-RU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err="1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властивості</a:t>
            </a:r>
            <a:r>
              <a:rPr lang="ru-RU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та  </a:t>
            </a:r>
            <a:r>
              <a:rPr lang="ru-RU" sz="2400" b="1" dirty="0" err="1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графіки</a:t>
            </a:r>
            <a:r>
              <a:rPr lang="ru-RU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». </a:t>
            </a:r>
          </a:p>
          <a:p>
            <a:pPr marL="342900" indent="-342900">
              <a:buFont typeface="Wingdings" pitchFamily="2" charset="2"/>
              <a:buChar char="&amp;"/>
            </a:pP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uk-UA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розвивати </a:t>
            </a: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самостійність </a:t>
            </a:r>
            <a:r>
              <a:rPr lang="uk-UA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мислення, </a:t>
            </a: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вчити об’єктивно </a:t>
            </a:r>
            <a:r>
              <a:rPr lang="uk-UA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оцінювати себе і коригувати свою діяльність  та інших учнів в ході виконання </a:t>
            </a:r>
            <a:r>
              <a:rPr lang="uk-UA" sz="2400" b="1" dirty="0" err="1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проректу</a:t>
            </a: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;</a:t>
            </a:r>
            <a:endParaRPr lang="ru-RU" sz="2400" b="1" dirty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342900" lvl="0" indent="-342900">
              <a:buFont typeface="Wingdings" pitchFamily="2" charset="2"/>
              <a:buChar char="&amp;"/>
            </a:pP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формувати </a:t>
            </a:r>
            <a:r>
              <a:rPr lang="uk-UA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 учнів вміння здійснювати вибір навчально  – пізнавального завдання; вміння осмислювати й використовувати інформацію з різних джерел;  </a:t>
            </a: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вміння </a:t>
            </a:r>
            <a:r>
              <a:rPr lang="uk-UA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співпрацювати в групах, проявляти ініціативу; робити </a:t>
            </a: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висновки</a:t>
            </a:r>
          </a:p>
          <a:p>
            <a:pPr marL="342900" lvl="0" indent="-342900">
              <a:buFont typeface="Wingdings" pitchFamily="2" charset="2"/>
              <a:buChar char="&amp;"/>
            </a:pP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виховувати </a:t>
            </a:r>
            <a:r>
              <a:rPr lang="uk-UA" sz="24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спостережливість, науковий підхід , та любов до математики</a:t>
            </a:r>
            <a:r>
              <a:rPr lang="uk-UA" sz="24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marL="342900" lvl="0" indent="-342900">
              <a:buFont typeface="Wingdings" pitchFamily="2" charset="2"/>
              <a:buChar char="&amp;"/>
            </a:pPr>
            <a:endParaRPr lang="ru-RU" sz="2400" b="1" dirty="0">
              <a:ln w="1905"/>
              <a:solidFill>
                <a:srgbClr val="00206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6" name="Picture 7" descr="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393" y="6277986"/>
            <a:ext cx="3228975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 descr="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277993" y="4865688"/>
            <a:ext cx="3228975" cy="48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54748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260648"/>
            <a:ext cx="660148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Опис</a:t>
            </a:r>
            <a:r>
              <a:rPr lang="ru-RU" sz="6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проекту</a:t>
            </a:r>
            <a:endParaRPr lang="ru-RU" sz="6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1628800"/>
            <a:ext cx="8964488" cy="560153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20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Проект пропонується для реалізації з </a:t>
            </a:r>
            <a:r>
              <a:rPr lang="uk-UA" sz="2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учнями 10 </a:t>
            </a:r>
            <a:r>
              <a:rPr lang="uk-UA" sz="20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класу під час вивчення теми «</a:t>
            </a:r>
            <a:r>
              <a:rPr lang="uk-UA" sz="2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Функції, їхні властивості та графіки». </a:t>
            </a:r>
          </a:p>
          <a:p>
            <a:r>
              <a:rPr lang="uk-UA" sz="2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Даний </a:t>
            </a:r>
            <a:r>
              <a:rPr lang="uk-UA" sz="20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проект об’єднує математику та інші дисципліни. У сьомому класі вводиться одне </a:t>
            </a:r>
            <a:r>
              <a:rPr lang="uk-UA" sz="2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з </a:t>
            </a:r>
            <a:r>
              <a:rPr lang="uk-UA" sz="20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фундаментальних математичних понять – поняття функції. Тут же розглядається лінійна функція та її графік. </a:t>
            </a:r>
            <a:endParaRPr lang="uk-UA" sz="2000" b="1" dirty="0" smtClean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  <a:p>
            <a:r>
              <a:rPr lang="uk-UA" sz="2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Згодом </a:t>
            </a:r>
            <a:r>
              <a:rPr lang="uk-UA" sz="20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ці відомості використовуються для графічної ілюстрації розв‘язування лінійного рівняння з однією змінною</a:t>
            </a:r>
            <a:r>
              <a:rPr lang="uk-UA" sz="2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,</a:t>
            </a:r>
          </a:p>
          <a:p>
            <a:r>
              <a:rPr lang="uk-UA" sz="2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r>
              <a:rPr lang="uk-UA" sz="20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а також системи двох лінійних рівнянь з двома змінними. Інші види функцій розглядаються у 8 – 11 класах. </a:t>
            </a:r>
            <a:endParaRPr lang="uk-UA" sz="2000" b="1" dirty="0" smtClean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  <a:p>
            <a:r>
              <a:rPr lang="uk-UA" sz="2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Клас </a:t>
            </a:r>
            <a:r>
              <a:rPr lang="uk-UA" sz="20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поділено на чотири групи «історики», «теоретики», «практики», «лірики»</a:t>
            </a:r>
            <a:endParaRPr lang="ru-RU" sz="2000" b="1" dirty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  <a:p>
            <a:r>
              <a:rPr lang="uk-UA" sz="20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кожна з груп протягом тижня працює над своєю частиною роботи: збирає інформацію</a:t>
            </a:r>
            <a:r>
              <a:rPr lang="uk-UA" sz="2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,</a:t>
            </a:r>
          </a:p>
          <a:p>
            <a:r>
              <a:rPr lang="uk-UA" sz="2000" b="1" dirty="0" smtClean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r>
              <a:rPr lang="uk-UA" sz="2000" b="1" dirty="0">
                <a:ln w="1905"/>
                <a:solidFill>
                  <a:srgbClr val="00B0F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підбирає цікаві факти, готує коротку презентацію за змістом опрацьованого матеріалу, робить висновки. </a:t>
            </a:r>
            <a:endParaRPr lang="ru-RU" sz="2000" b="1" dirty="0">
              <a:ln w="1905"/>
              <a:solidFill>
                <a:srgbClr val="00B0F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  <a:p>
            <a:r>
              <a:rPr lang="uk-UA" dirty="0"/>
              <a:t> </a:t>
            </a:r>
            <a:endParaRPr lang="ru-RU" dirty="0"/>
          </a:p>
        </p:txBody>
      </p:sp>
      <p:pic>
        <p:nvPicPr>
          <p:cNvPr id="6" name="Picture 58" descr="смайлик Здорово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3075" y="89952"/>
            <a:ext cx="2320925" cy="144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9691351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08582490"/>
              </p:ext>
            </p:extLst>
          </p:nvPr>
        </p:nvGraphicFramePr>
        <p:xfrm>
          <a:off x="342665" y="1700808"/>
          <a:ext cx="864096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035389" y="174993"/>
            <a:ext cx="7255512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6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Задачі</a:t>
            </a:r>
            <a:r>
              <a:rPr lang="ru-RU" sz="6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проекту</a:t>
            </a:r>
            <a:endParaRPr lang="ru-RU" sz="6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pic>
        <p:nvPicPr>
          <p:cNvPr id="6" name="Picture 5" descr="001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5517232"/>
            <a:ext cx="4608512" cy="1512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4616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84083997"/>
              </p:ext>
            </p:extLst>
          </p:nvPr>
        </p:nvGraphicFramePr>
        <p:xfrm>
          <a:off x="107504" y="1600200"/>
          <a:ext cx="8928992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659825" y="17760"/>
            <a:ext cx="770275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r>
              <a:rPr lang="ru-RU" sz="5400" b="1" dirty="0" err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Е</a:t>
            </a:r>
            <a:r>
              <a:rPr lang="ru-RU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тапи</a:t>
            </a:r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  <a:r>
              <a:rPr lang="ru-RU" sz="54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проведення</a:t>
            </a:r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 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ookman Old Style" pitchFamily="18" charset="0"/>
              </a:rPr>
              <a:t>проекту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37622" y="2093395"/>
            <a:ext cx="1614353" cy="3693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ru-RU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підготовчий</a:t>
            </a:r>
            <a:endParaRPr lang="ru-RU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0438" y="3212976"/>
            <a:ext cx="1580241" cy="3083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uk-UA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Планування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9870" y="4281636"/>
            <a:ext cx="1981376" cy="2880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uk-UA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Дослідницький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4623" y="5389186"/>
            <a:ext cx="2034351" cy="2520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</a:bodyPr>
          <a:lstStyle/>
          <a:p>
            <a:pPr algn="ctr"/>
            <a:r>
              <a:rPr lang="uk-UA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Презентативний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5843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84192" y="0"/>
            <a:ext cx="4777270" cy="120032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ru-RU" sz="72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Bookman Old Style" pitchFamily="18" charset="0"/>
              </a:rPr>
              <a:t>Анотація</a:t>
            </a:r>
            <a:endParaRPr lang="ru-RU" sz="72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Bookman Old Style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9452" y="1591288"/>
            <a:ext cx="86330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Під час роботи над проектом, учні повинні не тільки навчитися збирати первинну інформацію познайомляться поняттям «</a:t>
            </a:r>
            <a:r>
              <a:rPr lang="uk-U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функція», удосконалять </a:t>
            </a:r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та поглиблять свої знання із теми. Виявлять зв'язок математики з іншими науками. </a:t>
            </a:r>
            <a:r>
              <a:rPr lang="uk-UA" sz="2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Відкриють </a:t>
            </a:r>
            <a:r>
              <a:rPr lang="uk-UA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для себе багато нового, цікавого захоплюючого з  історії математики. Навчаться захищати свій проект перед однокласниками, критично мислити , розмірковувати, робити висновки, приймати самостійні рішення. 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256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971600" y="538138"/>
            <a:ext cx="7173759" cy="923330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Підсумки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 </a:t>
            </a:r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проекту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F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91747" y="1700808"/>
            <a:ext cx="547274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Хоча чужі знання можуть нас чогось навчити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F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  <a:p>
            <a:r>
              <a:rPr lang="uk-UA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Мудрим стаєш лише власною мудрістю.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F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  <a:p>
            <a:pPr algn="r"/>
            <a:r>
              <a:rPr lang="uk-UA" sz="2400" i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М. </a:t>
            </a:r>
            <a:r>
              <a:rPr lang="uk-UA" sz="2400" i="1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ookman Old Style" pitchFamily="18" charset="0"/>
              </a:rPr>
              <a:t>Монтен</a:t>
            </a:r>
            <a:endParaRPr lang="ru-RU" sz="2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F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ookman Old Style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3429000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00B0F0"/>
                </a:solidFill>
                <a:latin typeface="Bookman Old Style" pitchFamily="18" charset="0"/>
              </a:rPr>
              <a:t>«Коли ми прагнемо шукати невідоме, то стаємо кращими, мужнішими і діяльнішими за тих, хто вважає, ніби невідоме не можна знайти і немає чого шукати». Хай ця думка Платона супроводжує вас на життєвому </a:t>
            </a:r>
            <a:r>
              <a:rPr lang="uk-UA" sz="2400" b="1" dirty="0" smtClean="0">
                <a:solidFill>
                  <a:srgbClr val="00B0F0"/>
                </a:solidFill>
                <a:latin typeface="Bookman Old Style" pitchFamily="18" charset="0"/>
              </a:rPr>
              <a:t>шляху.</a:t>
            </a:r>
            <a:endParaRPr lang="ru-RU" sz="2400" b="1" dirty="0">
              <a:solidFill>
                <a:srgbClr val="00B0F0"/>
              </a:solidFill>
              <a:latin typeface="Bookman Old Style" pitchFamily="18" charset="0"/>
            </a:endParaRPr>
          </a:p>
          <a:p>
            <a:r>
              <a:rPr lang="ru-RU" sz="2400" b="1" dirty="0">
                <a:latin typeface="Bookman Old Style" pitchFamily="18" charset="0"/>
              </a:rPr>
              <a:t> </a:t>
            </a:r>
          </a:p>
        </p:txBody>
      </p:sp>
      <p:pic>
        <p:nvPicPr>
          <p:cNvPr id="1026" name="Picture 2" descr="https://im2-tub-ua.yandex.net/i?id=9eca7d10f10a5942029dcb9a05f564a5&amp;n=33&amp;h=215&amp;w=1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381124"/>
            <a:ext cx="1885950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667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Синий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323</TotalTime>
  <Words>537</Words>
  <Application>Microsoft Office PowerPoint</Application>
  <PresentationFormat>Экран (4:3)</PresentationFormat>
  <Paragraphs>55</Paragraphs>
  <Slides>10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8" baseType="lpstr">
      <vt:lpstr>Arial Unicode MS</vt:lpstr>
      <vt:lpstr>Arial</vt:lpstr>
      <vt:lpstr>Bookman Old Style</vt:lpstr>
      <vt:lpstr>Calibri</vt:lpstr>
      <vt:lpstr>Calibri Light</vt:lpstr>
      <vt:lpstr>Times New Roman</vt:lpstr>
      <vt:lpstr>Wingdings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Графік функції.</dc:title>
  <cp:lastModifiedBy>Taisa</cp:lastModifiedBy>
  <cp:revision>51</cp:revision>
  <dcterms:modified xsi:type="dcterms:W3CDTF">2017-12-26T04:58:01Z</dcterms:modified>
</cp:coreProperties>
</file>