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9E1F"/>
    <a:srgbClr val="009900"/>
    <a:srgbClr val="A1C064"/>
    <a:srgbClr val="88A945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22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108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149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267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047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20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750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906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6420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657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17805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1E60B-0E99-411D-86D8-3F1FD717F059}" type="datetimeFigureOut">
              <a:rPr lang="uk-UA" smtClean="0"/>
              <a:t>10.03.2024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73856-DCFA-439F-8A40-5397BA217D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420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&#1042;&#1080;&#1079;&#1091;&#1072;&#1083;&#1080;&#1079;&#1072;&#1094;&#1080;&#1103;%20&#1080;%20&#1084;&#1077;&#1083;&#1086;&#1076;&#1080;&#1103;%20&#1095;&#1080;&#1089;&#1083;&#1072;%20&#1055;&#1048;%20(online-video-cutter.com).mp4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8" name="Picture 4" descr="До кабінету математики вінілова наклейка купити, сучасний стенд в кабінет  математики купити в Україні.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6"/>
              </a:clrFrom>
              <a:clrTo>
                <a:srgbClr val="FEFEF6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5733256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hlinkClick r:id="rId4" action="ppaction://hlinkfile"/>
          </p:cNvPr>
          <p:cNvSpPr txBox="1"/>
          <p:nvPr/>
        </p:nvSpPr>
        <p:spPr>
          <a:xfrm>
            <a:off x="2866668" y="4926121"/>
            <a:ext cx="58818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ВІЗУАЛІЗАЦІЯ</a:t>
            </a:r>
            <a:endParaRPr lang="uk-UA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45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" name="Picture 2" descr="https://texty.org.ua/before_christ/thumbnail/37/3763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23"/>
          <a:stretch/>
        </p:blipFill>
        <p:spPr bwMode="auto">
          <a:xfrm>
            <a:off x="-396552" y="13433"/>
            <a:ext cx="70572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72200" y="930200"/>
            <a:ext cx="27217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Мартін </a:t>
            </a:r>
            <a:r>
              <a:rPr lang="uk-UA" sz="2400" dirty="0" err="1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Крживінськи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зобразив</a:t>
            </a:r>
            <a:r>
              <a:rPr lang="ru-RU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цифри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числа π у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вигляді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різновиду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"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хордової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діаграми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", де по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черзі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кожна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наступна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цифра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з'єднана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аркою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з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попередньою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uk-UA" sz="2400" dirty="0">
              <a:solidFill>
                <a:schemeClr val="bg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769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6228184" y="930200"/>
            <a:ext cx="27217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Далі, він додав 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«</a:t>
            </a:r>
            <a:r>
              <a:rPr lang="uk-UA" sz="2400" dirty="0" err="1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бульбашковий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графік", </a:t>
            </a:r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що 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показує,  </a:t>
            </a:r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яка цифра зустрічається безпосередньо перед поточною 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цифрою (</a:t>
            </a:r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колір і позиція кола), і скільки разів 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підряд (</a:t>
            </a:r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розмір кола</a:t>
            </a:r>
            <a:r>
              <a:rPr lang="uk-UA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)</a:t>
            </a:r>
            <a:r>
              <a:rPr lang="ru-RU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.</a:t>
            </a:r>
            <a:endParaRPr lang="uk-UA" sz="2400" dirty="0">
              <a:solidFill>
                <a:schemeClr val="bg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0" name="Picture 2" descr="https://texty.org.ua/before_christ/thumbnail/37/376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923"/>
            <a:ext cx="6372200" cy="63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631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6228184" y="930200"/>
            <a:ext cx="272175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Дві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незвичайно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великі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кульки для 9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вгорі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малюнку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показують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послідовність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999999, яка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дійсно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згаходиться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на 762-й </a:t>
            </a:r>
            <a:r>
              <a:rPr lang="ru-RU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позиції</a:t>
            </a:r>
            <a:r>
              <a:rPr lang="ru-RU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з початку числа </a:t>
            </a:r>
            <a:r>
              <a:rPr lang="ru-RU" sz="2400" dirty="0" smtClean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π.</a:t>
            </a:r>
            <a:r>
              <a:rPr lang="ru-RU" sz="2400" dirty="0" smtClean="0"/>
              <a:t>.</a:t>
            </a:r>
            <a:endParaRPr lang="uk-UA" sz="2400" dirty="0">
              <a:solidFill>
                <a:schemeClr val="bg1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3074" name="Picture 2" descr="https://texty.org.ua/before_christ/thumbnail/37/3763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76" y="239412"/>
            <a:ext cx="6379175" cy="637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283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6228184" y="930200"/>
            <a:ext cx="27217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Наостанок Мартін </a:t>
            </a:r>
            <a:r>
              <a:rPr lang="uk-UA" sz="24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Крживінськи</a:t>
            </a:r>
            <a:r>
              <a:rPr lang="uk-UA" sz="24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</a:rPr>
              <a:t> розфарбував кожну цифру в окремий колір, і розташував їх у вигляді точок на кривій, що зветься спіраллю Архімеда. </a:t>
            </a:r>
          </a:p>
        </p:txBody>
      </p:sp>
      <p:pic>
        <p:nvPicPr>
          <p:cNvPr id="4098" name="Picture 2" descr="https://texty.org.ua/before_christ/thumbnail/37/37638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52" y="320687"/>
            <a:ext cx="6216625" cy="62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43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234</TotalTime>
  <Words>105</Words>
  <Application>Microsoft Office PowerPoint</Application>
  <PresentationFormat>Экран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baburka</dc:creator>
  <cp:lastModifiedBy>baburka</cp:lastModifiedBy>
  <cp:revision>33</cp:revision>
  <dcterms:created xsi:type="dcterms:W3CDTF">2024-03-10T08:11:43Z</dcterms:created>
  <dcterms:modified xsi:type="dcterms:W3CDTF">2024-03-10T16:07:42Z</dcterms:modified>
</cp:coreProperties>
</file>