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9E1F"/>
    <a:srgbClr val="009900"/>
    <a:srgbClr val="A1C064"/>
    <a:srgbClr val="88A945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22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108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49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267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047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2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750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906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642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657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780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42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1084;&#1091;&#1079;&#1099;&#1082;&#1072;%20&#1095;&#1080;&#1089;&#1083;&#1072;%20&#1055;&#1080;.mp4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До кабінету математики вінілова наклейка купити, сучасний стенд в кабінет  математики купити в Україні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3" y="661904"/>
            <a:ext cx="5733256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57371" y="1599183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29E1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ЧИСЛО</a:t>
            </a:r>
            <a:endParaRPr lang="uk-UA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29E1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53115" y="342444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129E1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ТАЄМНИЧЕ</a:t>
            </a:r>
            <a:endParaRPr lang="uk-UA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129E1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45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48680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4013" algn="just"/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Музикант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Девід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Макдональд записав за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допомогою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фортепіано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, як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звучить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число «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»,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якщо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його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взяти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з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точністю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до 122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знаків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після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коми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indent="354013" algn="just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Для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цього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кожному числу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був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привласнений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свій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порядковий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номер на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клавіатурі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фортепіано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Пропонуємо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послухати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музику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 числа «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».</a:t>
            </a:r>
          </a:p>
          <a:p>
            <a:pPr indent="354013" algn="just"/>
            <a:endParaRPr lang="uk-UA" sz="24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6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8" t="23790" r="45532" b="44167"/>
          <a:stretch/>
        </p:blipFill>
        <p:spPr bwMode="auto">
          <a:xfrm>
            <a:off x="1115617" y="3482001"/>
            <a:ext cx="6851354" cy="2795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776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47</Words>
  <Application>Microsoft Office PowerPoint</Application>
  <PresentationFormat>Экран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28</cp:revision>
  <dcterms:created xsi:type="dcterms:W3CDTF">2024-03-10T08:11:43Z</dcterms:created>
  <dcterms:modified xsi:type="dcterms:W3CDTF">2024-03-10T11:45:21Z</dcterms:modified>
</cp:coreProperties>
</file>