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71" r:id="rId3"/>
    <p:sldId id="257" r:id="rId4"/>
    <p:sldId id="258" r:id="rId5"/>
    <p:sldId id="270" r:id="rId6"/>
    <p:sldId id="259" r:id="rId7"/>
    <p:sldId id="272" r:id="rId8"/>
    <p:sldId id="261" r:id="rId9"/>
    <p:sldId id="260" r:id="rId10"/>
    <p:sldId id="262" r:id="rId11"/>
    <p:sldId id="263" r:id="rId12"/>
    <p:sldId id="274" r:id="rId13"/>
    <p:sldId id="266" r:id="rId14"/>
    <p:sldId id="275" r:id="rId15"/>
    <p:sldId id="276" r:id="rId16"/>
    <p:sldId id="273" r:id="rId17"/>
    <p:sldId id="264" r:id="rId18"/>
    <p:sldId id="267" r:id="rId19"/>
    <p:sldId id="268" r:id="rId20"/>
    <p:sldId id="269" r:id="rId21"/>
  </p:sldIdLst>
  <p:sldSz cx="10655300" cy="7524750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FDBB"/>
    <a:srgbClr val="FFFFCC"/>
    <a:srgbClr val="B3EBFF"/>
    <a:srgbClr val="B4DDFE"/>
    <a:srgbClr val="91CCFD"/>
    <a:srgbClr val="FFFF99"/>
    <a:srgbClr val="F6BE98"/>
    <a:srgbClr val="FBC5F7"/>
    <a:srgbClr val="FFC9C9"/>
    <a:srgbClr val="EEE1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934" autoAdjust="0"/>
  </p:normalViewPr>
  <p:slideViewPr>
    <p:cSldViewPr snapToGrid="0">
      <p:cViewPr varScale="1">
        <p:scale>
          <a:sx n="62" d="100"/>
          <a:sy n="62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9CA290-9138-484B-A00A-1DB52B9368AA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33700" y="857250"/>
            <a:ext cx="32766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E83108-EAB5-4BA9-BC67-4FC71C2A10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956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3700" y="857250"/>
            <a:ext cx="3276600" cy="2314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E83108-EAB5-4BA9-BC67-4FC71C2A100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134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3700" y="857250"/>
            <a:ext cx="3276600" cy="2314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E83108-EAB5-4BA9-BC67-4FC71C2A100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0380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3700" y="857250"/>
            <a:ext cx="3276600" cy="2314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E83108-EAB5-4BA9-BC67-4FC71C2A100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621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3700" y="857250"/>
            <a:ext cx="3276600" cy="2314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E83108-EAB5-4BA9-BC67-4FC71C2A100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1382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3700" y="857250"/>
            <a:ext cx="3276600" cy="2314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E83108-EAB5-4BA9-BC67-4FC71C2A100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146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3700" y="857250"/>
            <a:ext cx="3276600" cy="2314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E83108-EAB5-4BA9-BC67-4FC71C2A100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3642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3700" y="857250"/>
            <a:ext cx="3276600" cy="2314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E83108-EAB5-4BA9-BC67-4FC71C2A100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33112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3700" y="857250"/>
            <a:ext cx="3276600" cy="2314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E83108-EAB5-4BA9-BC67-4FC71C2A100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65126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3700" y="857250"/>
            <a:ext cx="3276600" cy="2314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E83108-EAB5-4BA9-BC67-4FC71C2A1007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827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9148" y="1231482"/>
            <a:ext cx="9057005" cy="2619728"/>
          </a:xfrm>
        </p:spPr>
        <p:txBody>
          <a:bodyPr anchor="b"/>
          <a:lstStyle>
            <a:lvl1pPr algn="ctr">
              <a:defRPr sz="6583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913" y="3952236"/>
            <a:ext cx="7991475" cy="1816739"/>
          </a:xfrm>
        </p:spPr>
        <p:txBody>
          <a:bodyPr/>
          <a:lstStyle>
            <a:lvl1pPr marL="0" indent="0" algn="ctr">
              <a:buNone/>
              <a:defRPr sz="2633"/>
            </a:lvl1pPr>
            <a:lvl2pPr marL="501640" indent="0" algn="ctr">
              <a:buNone/>
              <a:defRPr sz="2194"/>
            </a:lvl2pPr>
            <a:lvl3pPr marL="1003280" indent="0" algn="ctr">
              <a:buNone/>
              <a:defRPr sz="1975"/>
            </a:lvl3pPr>
            <a:lvl4pPr marL="1504920" indent="0" algn="ctr">
              <a:buNone/>
              <a:defRPr sz="1756"/>
            </a:lvl4pPr>
            <a:lvl5pPr marL="2006559" indent="0" algn="ctr">
              <a:buNone/>
              <a:defRPr sz="1756"/>
            </a:lvl5pPr>
            <a:lvl6pPr marL="2508199" indent="0" algn="ctr">
              <a:buNone/>
              <a:defRPr sz="1756"/>
            </a:lvl6pPr>
            <a:lvl7pPr marL="3009839" indent="0" algn="ctr">
              <a:buNone/>
              <a:defRPr sz="1756"/>
            </a:lvl7pPr>
            <a:lvl8pPr marL="3511479" indent="0" algn="ctr">
              <a:buNone/>
              <a:defRPr sz="1756"/>
            </a:lvl8pPr>
            <a:lvl9pPr marL="4013119" indent="0" algn="ctr">
              <a:buNone/>
              <a:defRPr sz="1756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6AB1-3E0B-4BCB-9763-D2059577D5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66BAB-AA81-4E9D-8ED8-464781A4B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964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6AB1-3E0B-4BCB-9763-D2059577D5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66BAB-AA81-4E9D-8ED8-464781A4B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21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003" y="1875964"/>
            <a:ext cx="9190196" cy="3130086"/>
          </a:xfrm>
        </p:spPr>
        <p:txBody>
          <a:bodyPr anchor="b"/>
          <a:lstStyle>
            <a:lvl1pPr>
              <a:defRPr sz="6583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7003" y="5035662"/>
            <a:ext cx="9190196" cy="1646039"/>
          </a:xfrm>
        </p:spPr>
        <p:txBody>
          <a:bodyPr/>
          <a:lstStyle>
            <a:lvl1pPr marL="0" indent="0">
              <a:buNone/>
              <a:defRPr sz="2633">
                <a:solidFill>
                  <a:schemeClr val="tx1"/>
                </a:solidFill>
              </a:defRPr>
            </a:lvl1pPr>
            <a:lvl2pPr marL="501640" indent="0">
              <a:buNone/>
              <a:defRPr sz="2194">
                <a:solidFill>
                  <a:schemeClr val="tx1">
                    <a:tint val="75000"/>
                  </a:schemeClr>
                </a:solidFill>
              </a:defRPr>
            </a:lvl2pPr>
            <a:lvl3pPr marL="1003280" indent="0">
              <a:buNone/>
              <a:defRPr sz="1975">
                <a:solidFill>
                  <a:schemeClr val="tx1">
                    <a:tint val="75000"/>
                  </a:schemeClr>
                </a:solidFill>
              </a:defRPr>
            </a:lvl3pPr>
            <a:lvl4pPr marL="1504920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4pPr>
            <a:lvl5pPr marL="200655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5pPr>
            <a:lvl6pPr marL="250819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6pPr>
            <a:lvl7pPr marL="300983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7pPr>
            <a:lvl8pPr marL="351147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8pPr>
            <a:lvl9pPr marL="401311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6AB1-3E0B-4BCB-9763-D2059577D5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66BAB-AA81-4E9D-8ED8-464781A4B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3476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2552" y="2003116"/>
            <a:ext cx="4528503" cy="47743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4245" y="2003116"/>
            <a:ext cx="4528503" cy="47743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6AB1-3E0B-4BCB-9763-D2059577D5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66BAB-AA81-4E9D-8ED8-464781A4B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901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940" y="400625"/>
            <a:ext cx="9190196" cy="14544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3941" y="1844609"/>
            <a:ext cx="4507691" cy="904015"/>
          </a:xfrm>
        </p:spPr>
        <p:txBody>
          <a:bodyPr anchor="b"/>
          <a:lstStyle>
            <a:lvl1pPr marL="0" indent="0">
              <a:buNone/>
              <a:defRPr sz="2633" b="1"/>
            </a:lvl1pPr>
            <a:lvl2pPr marL="501640" indent="0">
              <a:buNone/>
              <a:defRPr sz="2194" b="1"/>
            </a:lvl2pPr>
            <a:lvl3pPr marL="1003280" indent="0">
              <a:buNone/>
              <a:defRPr sz="1975" b="1"/>
            </a:lvl3pPr>
            <a:lvl4pPr marL="1504920" indent="0">
              <a:buNone/>
              <a:defRPr sz="1756" b="1"/>
            </a:lvl4pPr>
            <a:lvl5pPr marL="2006559" indent="0">
              <a:buNone/>
              <a:defRPr sz="1756" b="1"/>
            </a:lvl5pPr>
            <a:lvl6pPr marL="2508199" indent="0">
              <a:buNone/>
              <a:defRPr sz="1756" b="1"/>
            </a:lvl6pPr>
            <a:lvl7pPr marL="3009839" indent="0">
              <a:buNone/>
              <a:defRPr sz="1756" b="1"/>
            </a:lvl7pPr>
            <a:lvl8pPr marL="3511479" indent="0">
              <a:buNone/>
              <a:defRPr sz="1756" b="1"/>
            </a:lvl8pPr>
            <a:lvl9pPr marL="4013119" indent="0">
              <a:buNone/>
              <a:defRPr sz="1756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3941" y="2748624"/>
            <a:ext cx="4507691" cy="40428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94246" y="1844609"/>
            <a:ext cx="4529890" cy="904015"/>
          </a:xfrm>
        </p:spPr>
        <p:txBody>
          <a:bodyPr anchor="b"/>
          <a:lstStyle>
            <a:lvl1pPr marL="0" indent="0">
              <a:buNone/>
              <a:defRPr sz="2633" b="1"/>
            </a:lvl1pPr>
            <a:lvl2pPr marL="501640" indent="0">
              <a:buNone/>
              <a:defRPr sz="2194" b="1"/>
            </a:lvl2pPr>
            <a:lvl3pPr marL="1003280" indent="0">
              <a:buNone/>
              <a:defRPr sz="1975" b="1"/>
            </a:lvl3pPr>
            <a:lvl4pPr marL="1504920" indent="0">
              <a:buNone/>
              <a:defRPr sz="1756" b="1"/>
            </a:lvl4pPr>
            <a:lvl5pPr marL="2006559" indent="0">
              <a:buNone/>
              <a:defRPr sz="1756" b="1"/>
            </a:lvl5pPr>
            <a:lvl6pPr marL="2508199" indent="0">
              <a:buNone/>
              <a:defRPr sz="1756" b="1"/>
            </a:lvl6pPr>
            <a:lvl7pPr marL="3009839" indent="0">
              <a:buNone/>
              <a:defRPr sz="1756" b="1"/>
            </a:lvl7pPr>
            <a:lvl8pPr marL="3511479" indent="0">
              <a:buNone/>
              <a:defRPr sz="1756" b="1"/>
            </a:lvl8pPr>
            <a:lvl9pPr marL="4013119" indent="0">
              <a:buNone/>
              <a:defRPr sz="1756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94246" y="2748624"/>
            <a:ext cx="4529890" cy="40428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6AB1-3E0B-4BCB-9763-D2059577D5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66BAB-AA81-4E9D-8ED8-464781A4B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5922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6AB1-3E0B-4BCB-9763-D2059577D5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66BAB-AA81-4E9D-8ED8-464781A4B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116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6AB1-3E0B-4BCB-9763-D2059577D5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66BAB-AA81-4E9D-8ED8-464781A4B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141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940" y="501650"/>
            <a:ext cx="3436612" cy="1755775"/>
          </a:xfrm>
        </p:spPr>
        <p:txBody>
          <a:bodyPr anchor="b"/>
          <a:lstStyle>
            <a:lvl1pPr>
              <a:defRPr sz="351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9890" y="1083426"/>
            <a:ext cx="5394246" cy="5347450"/>
          </a:xfrm>
        </p:spPr>
        <p:txBody>
          <a:bodyPr/>
          <a:lstStyle>
            <a:lvl1pPr>
              <a:defRPr sz="3511"/>
            </a:lvl1pPr>
            <a:lvl2pPr>
              <a:defRPr sz="3072"/>
            </a:lvl2pPr>
            <a:lvl3pPr>
              <a:defRPr sz="2633"/>
            </a:lvl3pPr>
            <a:lvl4pPr>
              <a:defRPr sz="2194"/>
            </a:lvl4pPr>
            <a:lvl5pPr>
              <a:defRPr sz="2194"/>
            </a:lvl5pPr>
            <a:lvl6pPr>
              <a:defRPr sz="2194"/>
            </a:lvl6pPr>
            <a:lvl7pPr>
              <a:defRPr sz="2194"/>
            </a:lvl7pPr>
            <a:lvl8pPr>
              <a:defRPr sz="2194"/>
            </a:lvl8pPr>
            <a:lvl9pPr>
              <a:defRPr sz="2194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3940" y="2257425"/>
            <a:ext cx="3436612" cy="4182159"/>
          </a:xfrm>
        </p:spPr>
        <p:txBody>
          <a:bodyPr/>
          <a:lstStyle>
            <a:lvl1pPr marL="0" indent="0">
              <a:buNone/>
              <a:defRPr sz="1756"/>
            </a:lvl1pPr>
            <a:lvl2pPr marL="501640" indent="0">
              <a:buNone/>
              <a:defRPr sz="1536"/>
            </a:lvl2pPr>
            <a:lvl3pPr marL="1003280" indent="0">
              <a:buNone/>
              <a:defRPr sz="1317"/>
            </a:lvl3pPr>
            <a:lvl4pPr marL="1504920" indent="0">
              <a:buNone/>
              <a:defRPr sz="1097"/>
            </a:lvl4pPr>
            <a:lvl5pPr marL="2006559" indent="0">
              <a:buNone/>
              <a:defRPr sz="1097"/>
            </a:lvl5pPr>
            <a:lvl6pPr marL="2508199" indent="0">
              <a:buNone/>
              <a:defRPr sz="1097"/>
            </a:lvl6pPr>
            <a:lvl7pPr marL="3009839" indent="0">
              <a:buNone/>
              <a:defRPr sz="1097"/>
            </a:lvl7pPr>
            <a:lvl8pPr marL="3511479" indent="0">
              <a:buNone/>
              <a:defRPr sz="1097"/>
            </a:lvl8pPr>
            <a:lvl9pPr marL="4013119" indent="0">
              <a:buNone/>
              <a:defRPr sz="109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6AB1-3E0B-4BCB-9763-D2059577D5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66BAB-AA81-4E9D-8ED8-464781A4B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10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940" y="501650"/>
            <a:ext cx="3436612" cy="1755775"/>
          </a:xfrm>
        </p:spPr>
        <p:txBody>
          <a:bodyPr anchor="b"/>
          <a:lstStyle>
            <a:lvl1pPr>
              <a:defRPr sz="351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29890" y="1083426"/>
            <a:ext cx="5394246" cy="5347450"/>
          </a:xfrm>
        </p:spPr>
        <p:txBody>
          <a:bodyPr anchor="t"/>
          <a:lstStyle>
            <a:lvl1pPr marL="0" indent="0">
              <a:buNone/>
              <a:defRPr sz="3511"/>
            </a:lvl1pPr>
            <a:lvl2pPr marL="501640" indent="0">
              <a:buNone/>
              <a:defRPr sz="3072"/>
            </a:lvl2pPr>
            <a:lvl3pPr marL="1003280" indent="0">
              <a:buNone/>
              <a:defRPr sz="2633"/>
            </a:lvl3pPr>
            <a:lvl4pPr marL="1504920" indent="0">
              <a:buNone/>
              <a:defRPr sz="2194"/>
            </a:lvl4pPr>
            <a:lvl5pPr marL="2006559" indent="0">
              <a:buNone/>
              <a:defRPr sz="2194"/>
            </a:lvl5pPr>
            <a:lvl6pPr marL="2508199" indent="0">
              <a:buNone/>
              <a:defRPr sz="2194"/>
            </a:lvl6pPr>
            <a:lvl7pPr marL="3009839" indent="0">
              <a:buNone/>
              <a:defRPr sz="2194"/>
            </a:lvl7pPr>
            <a:lvl8pPr marL="3511479" indent="0">
              <a:buNone/>
              <a:defRPr sz="2194"/>
            </a:lvl8pPr>
            <a:lvl9pPr marL="4013119" indent="0">
              <a:buNone/>
              <a:defRPr sz="2194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3940" y="2257425"/>
            <a:ext cx="3436612" cy="4182159"/>
          </a:xfrm>
        </p:spPr>
        <p:txBody>
          <a:bodyPr/>
          <a:lstStyle>
            <a:lvl1pPr marL="0" indent="0">
              <a:buNone/>
              <a:defRPr sz="1756"/>
            </a:lvl1pPr>
            <a:lvl2pPr marL="501640" indent="0">
              <a:buNone/>
              <a:defRPr sz="1536"/>
            </a:lvl2pPr>
            <a:lvl3pPr marL="1003280" indent="0">
              <a:buNone/>
              <a:defRPr sz="1317"/>
            </a:lvl3pPr>
            <a:lvl4pPr marL="1504920" indent="0">
              <a:buNone/>
              <a:defRPr sz="1097"/>
            </a:lvl4pPr>
            <a:lvl5pPr marL="2006559" indent="0">
              <a:buNone/>
              <a:defRPr sz="1097"/>
            </a:lvl5pPr>
            <a:lvl6pPr marL="2508199" indent="0">
              <a:buNone/>
              <a:defRPr sz="1097"/>
            </a:lvl6pPr>
            <a:lvl7pPr marL="3009839" indent="0">
              <a:buNone/>
              <a:defRPr sz="1097"/>
            </a:lvl7pPr>
            <a:lvl8pPr marL="3511479" indent="0">
              <a:buNone/>
              <a:defRPr sz="1097"/>
            </a:lvl8pPr>
            <a:lvl9pPr marL="4013119" indent="0">
              <a:buNone/>
              <a:defRPr sz="109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6AB1-3E0B-4BCB-9763-D2059577D5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66BAB-AA81-4E9D-8ED8-464781A4B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035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6AB1-3E0B-4BCB-9763-D2059577D5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66BAB-AA81-4E9D-8ED8-464781A4B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729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5200" y="400623"/>
            <a:ext cx="2297549" cy="637687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2552" y="400623"/>
            <a:ext cx="6759456" cy="637687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6AB1-3E0B-4BCB-9763-D2059577D5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66BAB-AA81-4E9D-8ED8-464781A4B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603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2552" y="400625"/>
            <a:ext cx="9190196" cy="1454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2552" y="2003116"/>
            <a:ext cx="9190196" cy="4774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2552" y="6974330"/>
            <a:ext cx="2397443" cy="4006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36AB1-3E0B-4BCB-9763-D2059577D5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29568" y="6974330"/>
            <a:ext cx="3596164" cy="4006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25305" y="6974330"/>
            <a:ext cx="2397443" cy="4006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66BAB-AA81-4E9D-8ED8-464781A4B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416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3280" rtl="0" eaLnBrk="1" latinLnBrk="0" hangingPunct="1">
        <a:lnSpc>
          <a:spcPct val="90000"/>
        </a:lnSpc>
        <a:spcBef>
          <a:spcPct val="0"/>
        </a:spcBef>
        <a:buNone/>
        <a:defRPr sz="482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0820" indent="-250820" algn="l" defTabSz="1003280" rtl="0" eaLnBrk="1" latinLnBrk="0" hangingPunct="1">
        <a:lnSpc>
          <a:spcPct val="90000"/>
        </a:lnSpc>
        <a:spcBef>
          <a:spcPts val="1097"/>
        </a:spcBef>
        <a:buFont typeface="Arial" panose="020B0604020202020204" pitchFamily="34" charset="0"/>
        <a:buChar char="•"/>
        <a:defRPr sz="3072" kern="1200">
          <a:solidFill>
            <a:schemeClr val="tx1"/>
          </a:solidFill>
          <a:latin typeface="+mn-lt"/>
          <a:ea typeface="+mn-ea"/>
          <a:cs typeface="+mn-cs"/>
        </a:defRPr>
      </a:lvl1pPr>
      <a:lvl2pPr marL="752460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2633" kern="1200">
          <a:solidFill>
            <a:schemeClr val="tx1"/>
          </a:solidFill>
          <a:latin typeface="+mn-lt"/>
          <a:ea typeface="+mn-ea"/>
          <a:cs typeface="+mn-cs"/>
        </a:defRPr>
      </a:lvl2pPr>
      <a:lvl3pPr marL="1254100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2194" kern="1200">
          <a:solidFill>
            <a:schemeClr val="tx1"/>
          </a:solidFill>
          <a:latin typeface="+mn-lt"/>
          <a:ea typeface="+mn-ea"/>
          <a:cs typeface="+mn-cs"/>
        </a:defRPr>
      </a:lvl3pPr>
      <a:lvl4pPr marL="175573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4pPr>
      <a:lvl5pPr marL="225737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5pPr>
      <a:lvl6pPr marL="275901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6pPr>
      <a:lvl7pPr marL="326065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7pPr>
      <a:lvl8pPr marL="376229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8pPr>
      <a:lvl9pPr marL="426393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1pPr>
      <a:lvl2pPr marL="50164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2pPr>
      <a:lvl3pPr marL="100328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3pPr>
      <a:lvl4pPr marL="150492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4pPr>
      <a:lvl5pPr marL="200655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5pPr>
      <a:lvl6pPr marL="250819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6pPr>
      <a:lvl7pPr marL="300983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7pPr>
      <a:lvl8pPr marL="351147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8pPr>
      <a:lvl9pPr marL="401311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0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jpeg"/><Relationship Id="rId1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7.pn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9.png"/><Relationship Id="rId9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7.pn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6.pn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FD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" r="73718" b="44287"/>
          <a:stretch/>
        </p:blipFill>
        <p:spPr>
          <a:xfrm>
            <a:off x="6099231" y="0"/>
            <a:ext cx="4521838" cy="4827799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769309" y="1024386"/>
            <a:ext cx="6984376" cy="3469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1944" b="1" dirty="0">
                <a:ln/>
                <a:solidFill>
                  <a:srgbClr val="C00000"/>
                </a:solidFill>
              </a:rPr>
              <a:t>+    </a:t>
            </a:r>
            <a:r>
              <a:rPr lang="uk-UA" sz="21944" b="1" dirty="0" smtClean="0">
                <a:ln/>
                <a:solidFill>
                  <a:srgbClr val="C00000"/>
                </a:solidFill>
              </a:rPr>
              <a:t>=        </a:t>
            </a:r>
            <a:endParaRPr lang="ru-RU" sz="21944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7986732" y="5106047"/>
            <a:ext cx="2334660" cy="1229851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C00000"/>
                </a:solidFill>
              </a:rPr>
              <a:t>СУМА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27346" y="3601936"/>
            <a:ext cx="3350953" cy="1212877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C00000"/>
                </a:solidFill>
              </a:rPr>
              <a:t>ДОДАНОК</a:t>
            </a:r>
            <a:endParaRPr lang="ru-RU" sz="5400" b="1" dirty="0">
              <a:solidFill>
                <a:srgbClr val="C00000"/>
              </a:solidFill>
            </a:endParaRPr>
          </a:p>
        </p:txBody>
      </p:sp>
      <p:pic>
        <p:nvPicPr>
          <p:cNvPr id="26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58193" y="433219"/>
            <a:ext cx="1884380" cy="2289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92895" y="2021204"/>
            <a:ext cx="1918931" cy="233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33" y="1176827"/>
            <a:ext cx="2009858" cy="240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4042611" y="4422043"/>
            <a:ext cx="3346296" cy="115834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C00000"/>
                </a:solidFill>
              </a:rPr>
              <a:t>ДОДАНОК</a:t>
            </a:r>
            <a:endParaRPr lang="ru-RU" sz="5400" b="1" dirty="0">
              <a:solidFill>
                <a:srgbClr val="C00000"/>
              </a:solidFill>
            </a:endParaRPr>
          </a:p>
        </p:txBody>
      </p:sp>
      <p:pic>
        <p:nvPicPr>
          <p:cNvPr id="31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27912" y="1269953"/>
            <a:ext cx="1918931" cy="233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27266" y="616431"/>
            <a:ext cx="1918931" cy="233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55889" y="2773351"/>
            <a:ext cx="1918931" cy="233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16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FD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4974054" y="588992"/>
            <a:ext cx="5389146" cy="453976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7242" b="1" dirty="0">
                <a:ln/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невідомий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доданок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суми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відняти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відомий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доданок</a:t>
            </a:r>
            <a:endParaRPr lang="ru-RU" sz="5400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" r="73718" b="44287"/>
          <a:stretch/>
        </p:blipFill>
        <p:spPr>
          <a:xfrm>
            <a:off x="2291059" y="346281"/>
            <a:ext cx="3700717" cy="4178954"/>
          </a:xfrm>
          <a:prstGeom prst="rect">
            <a:avLst/>
          </a:prstGeom>
        </p:spPr>
      </p:pic>
      <p:pic>
        <p:nvPicPr>
          <p:cNvPr id="1026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20" y="1783379"/>
            <a:ext cx="845641" cy="101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1536678" y="1552644"/>
            <a:ext cx="1904415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+х=</a:t>
            </a:r>
            <a:endParaRPr lang="ru-RU" sz="79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3580524" y="3788108"/>
            <a:ext cx="1436861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СУМА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451252" y="5376271"/>
            <a:ext cx="1261346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х=</a:t>
            </a:r>
            <a:endParaRPr lang="ru-RU" sz="7900" dirty="0"/>
          </a:p>
        </p:txBody>
      </p:sp>
      <p:sp>
        <p:nvSpPr>
          <p:cNvPr id="66" name="Прямоугольник 65"/>
          <p:cNvSpPr/>
          <p:nvPr/>
        </p:nvSpPr>
        <p:spPr>
          <a:xfrm>
            <a:off x="3610343" y="4964114"/>
            <a:ext cx="1904415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 _</a:t>
            </a:r>
            <a:endParaRPr lang="ru-RU" sz="7900" dirty="0"/>
          </a:p>
        </p:txBody>
      </p:sp>
      <p:pic>
        <p:nvPicPr>
          <p:cNvPr id="77" name="Рисунок 7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" r="73718" b="44287"/>
          <a:stretch/>
        </p:blipFill>
        <p:spPr>
          <a:xfrm flipH="1">
            <a:off x="857724" y="4073479"/>
            <a:ext cx="3298355" cy="3808837"/>
          </a:xfrm>
          <a:prstGeom prst="rect">
            <a:avLst/>
          </a:prstGeom>
        </p:spPr>
      </p:pic>
      <p:pic>
        <p:nvPicPr>
          <p:cNvPr id="80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021" y="4809164"/>
            <a:ext cx="845641" cy="101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158" y="5656855"/>
            <a:ext cx="845641" cy="101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353149" y="1858189"/>
            <a:ext cx="772801" cy="93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12555" y="1457023"/>
            <a:ext cx="772801" cy="93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41417" y="2231918"/>
            <a:ext cx="772801" cy="93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211" y="5056703"/>
            <a:ext cx="845641" cy="101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86248" y="5343493"/>
            <a:ext cx="772801" cy="93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" name="Прямоугольник 94"/>
          <p:cNvSpPr/>
          <p:nvPr/>
        </p:nvSpPr>
        <p:spPr>
          <a:xfrm>
            <a:off x="1921885" y="6929857"/>
            <a:ext cx="1436861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СУМА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9382" y="2828786"/>
            <a:ext cx="1547806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В</a:t>
            </a:r>
            <a:r>
              <a:rPr lang="uk-UA" b="1" dirty="0">
                <a:solidFill>
                  <a:srgbClr val="C00000"/>
                </a:solidFill>
              </a:rPr>
              <a:t>ІД</a:t>
            </a:r>
            <a:r>
              <a:rPr lang="ru-RU" b="1" dirty="0">
                <a:solidFill>
                  <a:srgbClr val="C00000"/>
                </a:solidFill>
              </a:rPr>
              <a:t>ОМИЙ</a:t>
            </a:r>
          </a:p>
          <a:p>
            <a:pPr algn="ctr"/>
            <a:r>
              <a:rPr lang="ru-RU" b="1" dirty="0">
                <a:solidFill>
                  <a:srgbClr val="C00000"/>
                </a:solidFill>
              </a:rPr>
              <a:t>ДОДАНОК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98" name="Прямоугольник 97"/>
          <p:cNvSpPr/>
          <p:nvPr/>
        </p:nvSpPr>
        <p:spPr>
          <a:xfrm>
            <a:off x="4180638" y="6497374"/>
            <a:ext cx="1449057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В</a:t>
            </a:r>
            <a:r>
              <a:rPr lang="uk-UA" b="1" dirty="0">
                <a:solidFill>
                  <a:srgbClr val="C00000"/>
                </a:solidFill>
              </a:rPr>
              <a:t>ІД</a:t>
            </a:r>
            <a:r>
              <a:rPr lang="ru-RU" b="1" dirty="0">
                <a:solidFill>
                  <a:srgbClr val="C00000"/>
                </a:solidFill>
              </a:rPr>
              <a:t>ОМИЙ</a:t>
            </a:r>
          </a:p>
          <a:p>
            <a:pPr algn="ctr"/>
            <a:r>
              <a:rPr lang="ru-RU" b="1" dirty="0">
                <a:solidFill>
                  <a:srgbClr val="C00000"/>
                </a:solidFill>
              </a:rPr>
              <a:t>ДОДАНОК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1693791" y="2797337"/>
            <a:ext cx="1491328" cy="613189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НЕВІДОМИЙ ДОДАНОК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02" name="Прямоугольник 101"/>
          <p:cNvSpPr/>
          <p:nvPr/>
        </p:nvSpPr>
        <p:spPr>
          <a:xfrm>
            <a:off x="163877" y="6497374"/>
            <a:ext cx="1442725" cy="613189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НЕВІДОМИЙ ДОДАНОК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33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FD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39303" y="588992"/>
            <a:ext cx="7015998" cy="453976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7242" b="1" dirty="0">
                <a:ln/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      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    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невідомий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доданок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суми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відняти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відомий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доданок</a:t>
            </a:r>
            <a:endParaRPr lang="ru-RU" sz="5400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769406" y="790006"/>
            <a:ext cx="4527634" cy="471795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+х=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6000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0" b="1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ru-RU" sz="6000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6000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х=2_</a:t>
            </a:r>
            <a:r>
              <a:rPr lang="ru-RU" sz="6000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</a:t>
            </a:r>
          </a:p>
          <a:p>
            <a:pPr algn="ctr"/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1+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6000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3=3</a:t>
            </a:r>
            <a:r>
              <a:rPr lang="ru-RU" sz="6000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7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375" y="4199829"/>
            <a:ext cx="2442836" cy="298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" r="73718" b="44287"/>
          <a:stretch/>
        </p:blipFill>
        <p:spPr>
          <a:xfrm>
            <a:off x="2622511" y="1035803"/>
            <a:ext cx="3310193" cy="3737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734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FD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4025220" y="493793"/>
            <a:ext cx="6643159" cy="453976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7242" b="1" dirty="0">
                <a:ln/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      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  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невідомий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доданок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суми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відняти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відомий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доданок</a:t>
            </a:r>
            <a:endParaRPr lang="ru-RU" sz="5400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" r="73718" b="44287"/>
          <a:stretch/>
        </p:blipFill>
        <p:spPr>
          <a:xfrm>
            <a:off x="2257890" y="268300"/>
            <a:ext cx="3700717" cy="4178954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252955" y="1796901"/>
            <a:ext cx="1904415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х +</a:t>
            </a:r>
            <a:endParaRPr lang="ru-RU" sz="79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6417" y="2952154"/>
            <a:ext cx="1468788" cy="64241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НЕВІДОМИЙ ДОДАНОК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3683554" y="3521903"/>
            <a:ext cx="1436861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СУМА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808112" y="2956373"/>
            <a:ext cx="1432953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В</a:t>
            </a:r>
            <a:r>
              <a:rPr lang="uk-UA" b="1" dirty="0">
                <a:solidFill>
                  <a:srgbClr val="C00000"/>
                </a:solidFill>
              </a:rPr>
              <a:t>ІД</a:t>
            </a:r>
            <a:r>
              <a:rPr lang="ru-RU" b="1" dirty="0">
                <a:solidFill>
                  <a:srgbClr val="C00000"/>
                </a:solidFill>
              </a:rPr>
              <a:t>ОМИЙ</a:t>
            </a:r>
          </a:p>
          <a:p>
            <a:pPr algn="ctr"/>
            <a:r>
              <a:rPr lang="ru-RU" b="1" dirty="0">
                <a:solidFill>
                  <a:srgbClr val="C00000"/>
                </a:solidFill>
              </a:rPr>
              <a:t>ДОДАНОК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410484" y="5315803"/>
            <a:ext cx="1299088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х=</a:t>
            </a:r>
            <a:endParaRPr lang="ru-RU" sz="7900" dirty="0"/>
          </a:p>
        </p:txBody>
      </p:sp>
      <p:sp>
        <p:nvSpPr>
          <p:cNvPr id="66" name="Прямоугольник 65"/>
          <p:cNvSpPr/>
          <p:nvPr/>
        </p:nvSpPr>
        <p:spPr>
          <a:xfrm>
            <a:off x="3733733" y="5018989"/>
            <a:ext cx="1904415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 _</a:t>
            </a:r>
            <a:endParaRPr lang="ru-RU" sz="7900" dirty="0"/>
          </a:p>
        </p:txBody>
      </p:sp>
      <p:pic>
        <p:nvPicPr>
          <p:cNvPr id="77" name="Рисунок 7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" r="73718" b="44287"/>
          <a:stretch/>
        </p:blipFill>
        <p:spPr>
          <a:xfrm flipH="1">
            <a:off x="924783" y="3962188"/>
            <a:ext cx="3333101" cy="3848960"/>
          </a:xfrm>
          <a:prstGeom prst="rect">
            <a:avLst/>
          </a:prstGeom>
        </p:spPr>
      </p:pic>
      <p:pic>
        <p:nvPicPr>
          <p:cNvPr id="82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595" y="5589014"/>
            <a:ext cx="845641" cy="101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918" y="4786941"/>
            <a:ext cx="845641" cy="101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04037" y="2030967"/>
            <a:ext cx="772801" cy="93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15260" y="1572906"/>
            <a:ext cx="772801" cy="93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42614" y="2478079"/>
            <a:ext cx="772801" cy="93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164" y="5306748"/>
            <a:ext cx="845641" cy="101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79129" y="5373249"/>
            <a:ext cx="772801" cy="93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" name="Прямоугольник 94"/>
          <p:cNvSpPr/>
          <p:nvPr/>
        </p:nvSpPr>
        <p:spPr>
          <a:xfrm>
            <a:off x="2025664" y="6821949"/>
            <a:ext cx="1436861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СУМА</a:t>
            </a:r>
            <a:endParaRPr lang="ru-RU" sz="1975" b="1" dirty="0">
              <a:solidFill>
                <a:srgbClr val="C00000"/>
              </a:solidFill>
            </a:endParaRPr>
          </a:p>
        </p:txBody>
      </p:sp>
      <p:pic>
        <p:nvPicPr>
          <p:cNvPr id="28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08113" y="1966243"/>
            <a:ext cx="935982" cy="93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279889" y="6375699"/>
            <a:ext cx="1436905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НЕВІДОМИЙ ДОДАНОК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163763" y="6363888"/>
            <a:ext cx="1245083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В</a:t>
            </a:r>
            <a:r>
              <a:rPr lang="uk-UA" b="1" dirty="0">
                <a:solidFill>
                  <a:srgbClr val="C00000"/>
                </a:solidFill>
              </a:rPr>
              <a:t>ІД</a:t>
            </a:r>
            <a:r>
              <a:rPr lang="ru-RU" b="1" dirty="0">
                <a:solidFill>
                  <a:srgbClr val="C00000"/>
                </a:solidFill>
              </a:rPr>
              <a:t>ОМИЙ</a:t>
            </a:r>
          </a:p>
          <a:p>
            <a:pPr algn="ctr"/>
            <a:r>
              <a:rPr lang="ru-RU" b="1" dirty="0">
                <a:solidFill>
                  <a:srgbClr val="C00000"/>
                </a:solidFill>
              </a:rPr>
              <a:t>ДОДАНОК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425882" y="578093"/>
            <a:ext cx="1419258" cy="25237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7900" b="1" dirty="0">
                <a:ln/>
                <a:solidFill>
                  <a:srgbClr val="C00000"/>
                </a:solidFill>
              </a:rPr>
              <a:t>	=</a:t>
            </a:r>
            <a:endParaRPr lang="ru-RU" sz="7900" dirty="0"/>
          </a:p>
        </p:txBody>
      </p:sp>
    </p:spTree>
    <p:extLst>
      <p:ext uri="{BB962C8B-B14F-4D97-AF65-F5344CB8AC3E}">
        <p14:creationId xmlns:p14="http://schemas.microsoft.com/office/powerpoint/2010/main" val="239986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FD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39302" y="588992"/>
            <a:ext cx="7140993" cy="453976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7242" b="1" dirty="0">
                <a:ln/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      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    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невідомий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доданок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суми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відняти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відомий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доданок</a:t>
            </a:r>
            <a:endParaRPr lang="ru-RU" sz="5400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329086" y="784010"/>
            <a:ext cx="3998245" cy="471795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+1=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algn="ctr"/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0" b="1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ru-RU" sz="6000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6000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х=2_</a:t>
            </a:r>
            <a:r>
              <a:rPr lang="ru-RU" sz="6000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</a:t>
            </a:r>
          </a:p>
          <a:p>
            <a:pPr algn="ctr"/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algn="ctr"/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3=3</a:t>
            </a:r>
            <a:r>
              <a:rPr lang="ru-RU" sz="6000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7" name="Picture 2" descr="Результат пошуку зображень за запитом &quot;пчела в пнг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554" y="4313515"/>
            <a:ext cx="2357330" cy="287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" r="73718" b="44287"/>
          <a:stretch/>
        </p:blipFill>
        <p:spPr>
          <a:xfrm>
            <a:off x="2688675" y="1035963"/>
            <a:ext cx="3310193" cy="3737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001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4" descr="Результат пошуку зображень за запитом &quot;дерево пнг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302" y="1042901"/>
            <a:ext cx="3310180" cy="4267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Результат пошуку зображень за запитом &quot;дерево пнг&quot;"/>
          <p:cNvSpPr>
            <a:spLocks noChangeAspect="1" noChangeArrowheads="1"/>
          </p:cNvSpPr>
          <p:nvPr/>
        </p:nvSpPr>
        <p:spPr bwMode="auto">
          <a:xfrm>
            <a:off x="-1190316" y="-158507"/>
            <a:ext cx="334433" cy="334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0330" tIns="50165" rIns="100330" bIns="50165" numCol="1" anchor="t" anchorCtr="0" compatLnSpc="1">
            <a:prstTxWarp prst="textNoShape">
              <a:avLst/>
            </a:prstTxWarp>
          </a:bodyPr>
          <a:lstStyle/>
          <a:p>
            <a:endParaRPr lang="ru-RU" sz="1975"/>
          </a:p>
        </p:txBody>
      </p:sp>
      <p:sp>
        <p:nvSpPr>
          <p:cNvPr id="3" name="AutoShape 4" descr="Результат пошуку зображень за запитом &quot;дерево пнг&quot;"/>
          <p:cNvSpPr>
            <a:spLocks noChangeAspect="1" noChangeArrowheads="1"/>
          </p:cNvSpPr>
          <p:nvPr/>
        </p:nvSpPr>
        <p:spPr bwMode="auto">
          <a:xfrm>
            <a:off x="-1024266" y="8709"/>
            <a:ext cx="335600" cy="33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0330" tIns="50165" rIns="100330" bIns="50165" numCol="1" anchor="t" anchorCtr="0" compatLnSpc="1">
            <a:prstTxWarp prst="textNoShape">
              <a:avLst/>
            </a:prstTxWarp>
          </a:bodyPr>
          <a:lstStyle/>
          <a:p>
            <a:endParaRPr lang="ru-RU" sz="1975"/>
          </a:p>
        </p:txBody>
      </p:sp>
      <p:pic>
        <p:nvPicPr>
          <p:cNvPr id="14" name="Picture 4" descr="Результат пошуку зображень за запитом &quot;дерево пнг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73" y="1283413"/>
            <a:ext cx="3415415" cy="4182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3096501" y="1576338"/>
            <a:ext cx="3033737" cy="240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5040" b="1" dirty="0">
                <a:ln/>
                <a:solidFill>
                  <a:srgbClr val="C00000"/>
                </a:solidFill>
              </a:rPr>
              <a:t>_</a:t>
            </a:r>
            <a:endParaRPr lang="ru-RU" sz="15040" dirty="0"/>
          </a:p>
        </p:txBody>
      </p:sp>
      <p:pic>
        <p:nvPicPr>
          <p:cNvPr id="17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867" y="1598006"/>
            <a:ext cx="1454340" cy="144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047" y="1228688"/>
            <a:ext cx="1592389" cy="1585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659" y="2562028"/>
            <a:ext cx="1579048" cy="1572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3305834" y="1334557"/>
            <a:ext cx="1904415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79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5715553" y="1636308"/>
            <a:ext cx="2721731" cy="3469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1944" b="1" dirty="0">
                <a:ln/>
                <a:solidFill>
                  <a:srgbClr val="C00000"/>
                </a:solidFill>
              </a:rPr>
              <a:t> </a:t>
            </a:r>
            <a:r>
              <a:rPr lang="uk-UA" sz="15040" b="1" dirty="0">
                <a:ln/>
                <a:solidFill>
                  <a:srgbClr val="C00000"/>
                </a:solidFill>
              </a:rPr>
              <a:t>=</a:t>
            </a:r>
            <a:endParaRPr lang="ru-RU" sz="15040" dirty="0"/>
          </a:p>
        </p:txBody>
      </p:sp>
      <p:pic>
        <p:nvPicPr>
          <p:cNvPr id="22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14078" y="1636308"/>
            <a:ext cx="1528408" cy="1492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0" y="5303208"/>
            <a:ext cx="4644937" cy="1143634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C00000"/>
                </a:solidFill>
              </a:rPr>
              <a:t>ЗМЕНШУВАНЕ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941518" y="4192499"/>
            <a:ext cx="3809163" cy="1051532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C00000"/>
                </a:solidFill>
              </a:rPr>
              <a:t>В</a:t>
            </a:r>
            <a:r>
              <a:rPr lang="uk-UA" sz="5400" b="1" dirty="0">
                <a:solidFill>
                  <a:srgbClr val="C00000"/>
                </a:solidFill>
              </a:rPr>
              <a:t>ІД‘ЄМНИК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518866" y="5226944"/>
            <a:ext cx="2795690" cy="969419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solidFill>
                  <a:srgbClr val="C00000"/>
                </a:solidFill>
              </a:rPr>
              <a:t>РІЗНИЦЯ</a:t>
            </a:r>
            <a:endParaRPr lang="ru-RU" sz="5400" b="1" dirty="0">
              <a:solidFill>
                <a:srgbClr val="C00000"/>
              </a:solidFill>
            </a:endParaRPr>
          </a:p>
        </p:txBody>
      </p:sp>
      <p:pic>
        <p:nvPicPr>
          <p:cNvPr id="36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027" y="1409721"/>
            <a:ext cx="1489145" cy="1482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87" y="1123185"/>
            <a:ext cx="1329651" cy="1323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440" y="2094417"/>
            <a:ext cx="1572763" cy="156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69" y="2512879"/>
            <a:ext cx="1440256" cy="143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521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56705" y="630891"/>
            <a:ext cx="5293913" cy="508729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невідоме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зменшуване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різниц</a:t>
            </a:r>
            <a:r>
              <a:rPr lang="uk-UA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і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додати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r>
              <a:rPr lang="uk-UA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від‘ємник</a:t>
            </a:r>
            <a:endParaRPr lang="ru-RU" sz="5400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pic>
        <p:nvPicPr>
          <p:cNvPr id="9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210" y="1734921"/>
            <a:ext cx="914495" cy="85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84" y="1085658"/>
            <a:ext cx="914495" cy="85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322" y="829883"/>
            <a:ext cx="914495" cy="85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47" y="1023909"/>
            <a:ext cx="914495" cy="85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Результат пошуку зображень за запитом &quot;дерево пнг&quot;"/>
          <p:cNvSpPr>
            <a:spLocks noChangeAspect="1" noChangeArrowheads="1"/>
          </p:cNvSpPr>
          <p:nvPr/>
        </p:nvSpPr>
        <p:spPr bwMode="auto">
          <a:xfrm>
            <a:off x="-1190316" y="-158507"/>
            <a:ext cx="334433" cy="334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0330" tIns="50165" rIns="100330" bIns="50165" numCol="1" anchor="t" anchorCtr="0" compatLnSpc="1">
            <a:prstTxWarp prst="textNoShape">
              <a:avLst/>
            </a:prstTxWarp>
          </a:bodyPr>
          <a:lstStyle/>
          <a:p>
            <a:endParaRPr lang="ru-RU" sz="1975"/>
          </a:p>
        </p:txBody>
      </p:sp>
      <p:sp>
        <p:nvSpPr>
          <p:cNvPr id="3" name="AutoShape 4" descr="Результат пошуку зображень за запитом &quot;дерево пнг&quot;"/>
          <p:cNvSpPr>
            <a:spLocks noChangeAspect="1" noChangeArrowheads="1"/>
          </p:cNvSpPr>
          <p:nvPr/>
        </p:nvSpPr>
        <p:spPr bwMode="auto">
          <a:xfrm>
            <a:off x="-1024266" y="8709"/>
            <a:ext cx="335600" cy="33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0330" tIns="50165" rIns="100330" bIns="50165" numCol="1" anchor="t" anchorCtr="0" compatLnSpc="1">
            <a:prstTxWarp prst="textNoShape">
              <a:avLst/>
            </a:prstTxWarp>
          </a:bodyPr>
          <a:lstStyle/>
          <a:p>
            <a:endParaRPr lang="ru-RU" sz="1975"/>
          </a:p>
        </p:txBody>
      </p:sp>
      <p:pic>
        <p:nvPicPr>
          <p:cNvPr id="14" name="Picture 4" descr="Результат пошуку зображень за запитом &quot;дерево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473" y="986742"/>
            <a:ext cx="2662050" cy="3483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2587200" y="1282201"/>
            <a:ext cx="1904415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-</a:t>
            </a:r>
            <a:endParaRPr lang="ru-RU" sz="7900" dirty="0"/>
          </a:p>
        </p:txBody>
      </p:sp>
      <p:pic>
        <p:nvPicPr>
          <p:cNvPr id="17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699" y="1065711"/>
            <a:ext cx="881689" cy="87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96" y="1773465"/>
            <a:ext cx="881689" cy="87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076" y="1855961"/>
            <a:ext cx="866471" cy="86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3305834" y="1334557"/>
            <a:ext cx="1904415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79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464230" y="1410576"/>
            <a:ext cx="1904415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=</a:t>
            </a:r>
            <a:endParaRPr lang="ru-RU" sz="7900" dirty="0"/>
          </a:p>
        </p:txBody>
      </p:sp>
      <p:pic>
        <p:nvPicPr>
          <p:cNvPr id="22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72023" y="1313702"/>
            <a:ext cx="866993" cy="8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278284" y="4152031"/>
            <a:ext cx="1832135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ЗМЕНШУВАНЕ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633628" y="2871077"/>
            <a:ext cx="1682544" cy="56472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В</a:t>
            </a:r>
            <a:r>
              <a:rPr lang="uk-UA" sz="1975" b="1" dirty="0">
                <a:solidFill>
                  <a:srgbClr val="C00000"/>
                </a:solidFill>
              </a:rPr>
              <a:t>ІД‘ЄМНИК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629683" y="2642415"/>
            <a:ext cx="1457495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РІЗНИЦЯ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014475" y="1289502"/>
            <a:ext cx="1329527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 х</a:t>
            </a:r>
            <a:endParaRPr lang="ru-RU" sz="79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1007063" y="5102124"/>
            <a:ext cx="1299088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х=</a:t>
            </a:r>
            <a:endParaRPr lang="ru-RU" sz="7900" dirty="0"/>
          </a:p>
        </p:txBody>
      </p:sp>
      <p:pic>
        <p:nvPicPr>
          <p:cNvPr id="28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609" y="5164458"/>
            <a:ext cx="881689" cy="87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3453180" y="5025629"/>
            <a:ext cx="1904415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+</a:t>
            </a:r>
            <a:endParaRPr lang="ru-RU" sz="7900" dirty="0"/>
          </a:p>
        </p:txBody>
      </p:sp>
      <p:pic>
        <p:nvPicPr>
          <p:cNvPr id="30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10940" y="4666796"/>
            <a:ext cx="832254" cy="81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87932" y="5149261"/>
            <a:ext cx="832254" cy="81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89535" y="5631725"/>
            <a:ext cx="832254" cy="81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Прямоугольник 32"/>
          <p:cNvSpPr/>
          <p:nvPr/>
        </p:nvSpPr>
        <p:spPr>
          <a:xfrm>
            <a:off x="325915" y="6189477"/>
            <a:ext cx="1828459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ЗМЕНШУВАНЕ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120398" y="6444202"/>
            <a:ext cx="1536316" cy="546542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В</a:t>
            </a:r>
            <a:r>
              <a:rPr lang="uk-UA" sz="1975" b="1" dirty="0">
                <a:solidFill>
                  <a:srgbClr val="C00000"/>
                </a:solidFill>
              </a:rPr>
              <a:t>ІД‘ЄМНИК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363862" y="6082348"/>
            <a:ext cx="1457495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РІЗНИЦЯ</a:t>
            </a:r>
            <a:endParaRPr lang="ru-RU" sz="1975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938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79010" y="525538"/>
            <a:ext cx="5951350" cy="425629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невідоме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зменшуване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різниц</a:t>
            </a:r>
            <a:r>
              <a:rPr lang="uk-UA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і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додати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r>
              <a:rPr lang="uk-UA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від‘ємник</a:t>
            </a:r>
            <a:endParaRPr lang="ru-RU" sz="5400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6678" y="814961"/>
            <a:ext cx="6244110" cy="471795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pPr algn="ctr"/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1+3</a:t>
            </a:r>
            <a:endParaRPr lang="ru-RU" sz="6000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6000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х=4_</a:t>
            </a:r>
            <a:r>
              <a:rPr lang="ru-RU" sz="6000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</a:t>
            </a:r>
          </a:p>
          <a:p>
            <a:pPr algn="ctr"/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4-3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6000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1=1</a:t>
            </a:r>
            <a:r>
              <a:rPr lang="ru-RU" sz="6000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646" y="1545049"/>
            <a:ext cx="914495" cy="85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378" y="502014"/>
            <a:ext cx="914495" cy="85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487" y="826692"/>
            <a:ext cx="914495" cy="85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4" y="397757"/>
            <a:ext cx="914495" cy="85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Результат пошуку зображень за запитом &quot;дерево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378" y="583127"/>
            <a:ext cx="2256415" cy="278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3" y="4659132"/>
            <a:ext cx="2607161" cy="2595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109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46048" y="511886"/>
            <a:ext cx="6075867" cy="537076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невідомий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від‘ємник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зменшуваного</a:t>
            </a:r>
            <a:r>
              <a:rPr lang="uk-UA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відняти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різницю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endParaRPr lang="ru-RU" sz="7242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pic>
        <p:nvPicPr>
          <p:cNvPr id="3" name="Picture 4" descr="Результат пошуку зображень за запитом &quot;дерево пнг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" y="592345"/>
            <a:ext cx="2508128" cy="2981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69" y="874799"/>
            <a:ext cx="881689" cy="87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94" y="731701"/>
            <a:ext cx="881689" cy="87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66" y="1780674"/>
            <a:ext cx="881689" cy="87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78" y="1608902"/>
            <a:ext cx="881689" cy="87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348248" y="1237680"/>
            <a:ext cx="1946869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 </a:t>
            </a:r>
            <a:r>
              <a:rPr lang="uk-UA" sz="7900" b="1" dirty="0">
                <a:ln/>
                <a:solidFill>
                  <a:srgbClr val="C00000"/>
                </a:solidFill>
              </a:rPr>
              <a:t>-х=</a:t>
            </a:r>
            <a:endParaRPr lang="ru-RU" sz="7900" dirty="0"/>
          </a:p>
        </p:txBody>
      </p:sp>
      <p:pic>
        <p:nvPicPr>
          <p:cNvPr id="11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26362" y="1350439"/>
            <a:ext cx="949259" cy="96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45438" y="3031529"/>
            <a:ext cx="1832135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ЗМЕНШУВАНЕ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609024" y="2397084"/>
            <a:ext cx="1457495" cy="489826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В</a:t>
            </a:r>
            <a:r>
              <a:rPr lang="uk-UA" sz="1975" b="1" dirty="0">
                <a:solidFill>
                  <a:srgbClr val="C00000"/>
                </a:solidFill>
              </a:rPr>
              <a:t>ІД‘ЄМНИК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207493" y="2385584"/>
            <a:ext cx="1457495" cy="512826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РІЗНИЦЯ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-111625" y="4762271"/>
            <a:ext cx="1875961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 </a:t>
            </a:r>
            <a:r>
              <a:rPr lang="uk-UA" sz="7900" b="1" dirty="0">
                <a:ln/>
                <a:solidFill>
                  <a:srgbClr val="C00000"/>
                </a:solidFill>
              </a:rPr>
              <a:t>х=</a:t>
            </a:r>
            <a:endParaRPr lang="ru-RU" sz="79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4525" y="5831849"/>
            <a:ext cx="1457495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В</a:t>
            </a:r>
            <a:r>
              <a:rPr lang="uk-UA" sz="1975" b="1" dirty="0">
                <a:solidFill>
                  <a:srgbClr val="C00000"/>
                </a:solidFill>
              </a:rPr>
              <a:t>ІД‘ЄМНИК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pic>
        <p:nvPicPr>
          <p:cNvPr id="17" name="Picture 4" descr="Результат пошуку зображень за запитом &quot;дерево пнг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611" y="3757583"/>
            <a:ext cx="2508128" cy="2981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631704" y="6496659"/>
            <a:ext cx="1832135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ЗМЕНШУВАНЕ</a:t>
            </a:r>
            <a:endParaRPr lang="ru-RU" sz="1975" b="1" dirty="0">
              <a:solidFill>
                <a:srgbClr val="C00000"/>
              </a:solidFill>
            </a:endParaRPr>
          </a:p>
        </p:txBody>
      </p:sp>
      <p:pic>
        <p:nvPicPr>
          <p:cNvPr id="21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484" y="3696786"/>
            <a:ext cx="881689" cy="87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674" y="4185995"/>
            <a:ext cx="881689" cy="87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345" y="4390583"/>
            <a:ext cx="881689" cy="87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835" y="4675204"/>
            <a:ext cx="881689" cy="87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3448539" y="4315415"/>
            <a:ext cx="1946869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 </a:t>
            </a:r>
            <a:r>
              <a:rPr lang="uk-UA" sz="7900" b="1" dirty="0">
                <a:ln/>
                <a:solidFill>
                  <a:srgbClr val="C00000"/>
                </a:solidFill>
              </a:rPr>
              <a:t>-</a:t>
            </a:r>
            <a:endParaRPr lang="ru-RU" sz="7900" dirty="0"/>
          </a:p>
        </p:txBody>
      </p:sp>
      <p:pic>
        <p:nvPicPr>
          <p:cNvPr id="27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80782" y="4376353"/>
            <a:ext cx="949259" cy="96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4072243" y="5416296"/>
            <a:ext cx="1457495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РІЗНИЦЯ</a:t>
            </a:r>
            <a:endParaRPr lang="ru-RU" sz="1975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020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92499" y="525538"/>
            <a:ext cx="6362801" cy="537076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невідомий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від‘ємник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зменшуваного</a:t>
            </a:r>
            <a:r>
              <a:rPr lang="uk-UA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відняти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різницю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endParaRPr lang="ru-RU" sz="7242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pic>
        <p:nvPicPr>
          <p:cNvPr id="3" name="Picture 4" descr="Результат пошуку зображень за запитом &quot;дерево пнг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6650"/>
            <a:ext cx="2676507" cy="3113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94" y="1348943"/>
            <a:ext cx="952244" cy="948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040" y="999567"/>
            <a:ext cx="952244" cy="948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7" y="2168179"/>
            <a:ext cx="952244" cy="948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522" y="1825550"/>
            <a:ext cx="952244" cy="948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11276" y="1178346"/>
            <a:ext cx="6244110" cy="471795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-х=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pPr algn="ctr"/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pPr algn="ctr"/>
            <a:r>
              <a:rPr lang="ru-RU" sz="6000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6000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х=3_</a:t>
            </a:r>
            <a:r>
              <a:rPr lang="ru-RU" sz="6000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</a:t>
            </a:r>
          </a:p>
          <a:p>
            <a:pPr algn="ctr"/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4-3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6000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1=1</a:t>
            </a:r>
            <a:r>
              <a:rPr lang="ru-RU" sz="6000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0" name="Picture 2" descr="Результат пошуку зображень за запитом &quot;пташка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67056" y="1780680"/>
            <a:ext cx="1188135" cy="1416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633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200232" y="3942028"/>
            <a:ext cx="3667669" cy="1007016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solidFill>
                  <a:srgbClr val="C00000"/>
                </a:solidFill>
              </a:rPr>
              <a:t>МНОЖНИК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317417" y="4997776"/>
            <a:ext cx="3303623" cy="1016865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solidFill>
                  <a:srgbClr val="C00000"/>
                </a:solidFill>
              </a:rPr>
              <a:t>ДОБУТОК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990947" y="1516081"/>
            <a:ext cx="6524712" cy="240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5040" b="1" dirty="0">
                <a:ln/>
                <a:solidFill>
                  <a:srgbClr val="C00000"/>
                </a:solidFill>
              </a:rPr>
              <a:t>	×2=</a:t>
            </a:r>
            <a:endParaRPr lang="ru-RU" sz="15040" dirty="0"/>
          </a:p>
        </p:txBody>
      </p:sp>
      <p:pic>
        <p:nvPicPr>
          <p:cNvPr id="30" name="Picture 4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21" y="2677909"/>
            <a:ext cx="2203080" cy="160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77" y="1201315"/>
            <a:ext cx="2140579" cy="154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Пов’язане зображенн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901" y="842017"/>
            <a:ext cx="4787399" cy="3844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Пов’язане зображенн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408" y="2495432"/>
            <a:ext cx="2154067" cy="157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354" y="1101488"/>
            <a:ext cx="2043495" cy="1479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" descr="Пов’язане зображенн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298" y="2532947"/>
            <a:ext cx="2152542" cy="1570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717" y="1204941"/>
            <a:ext cx="2057417" cy="148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Прямоугольник 49"/>
          <p:cNvSpPr/>
          <p:nvPr/>
        </p:nvSpPr>
        <p:spPr>
          <a:xfrm>
            <a:off x="0" y="5084722"/>
            <a:ext cx="3893751" cy="102674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solidFill>
                  <a:srgbClr val="C00000"/>
                </a:solidFill>
              </a:rPr>
              <a:t>МНОЖНИК</a:t>
            </a:r>
            <a:endParaRPr lang="ru-RU" sz="5400" b="1" dirty="0">
              <a:solidFill>
                <a:srgbClr val="C00000"/>
              </a:solidFill>
            </a:endParaRPr>
          </a:p>
        </p:txBody>
      </p:sp>
      <p:pic>
        <p:nvPicPr>
          <p:cNvPr id="55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233" y="2873121"/>
            <a:ext cx="427874" cy="32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242" y="2172819"/>
            <a:ext cx="427874" cy="3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187" y="2007396"/>
            <a:ext cx="427874" cy="3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943" y="878520"/>
            <a:ext cx="427874" cy="3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073" y="435448"/>
            <a:ext cx="427874" cy="3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91" y="2303775"/>
            <a:ext cx="427874" cy="3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Результат пошуку зображень за запитом &quot;морське дно  пнж&quot;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020" y="5221924"/>
            <a:ext cx="2525013" cy="2334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4" descr="Результат пошуку зображень за запитом &quot;морське дно  пнж&quot;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29716" y="5571937"/>
            <a:ext cx="2057417" cy="1867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4" descr="Результат пошуку зображень за запитом &quot;морське дно  пнж&quot;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95687" y="5271218"/>
            <a:ext cx="2571222" cy="2334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4" descr="Результат пошуку зображень за запитом &quot;морське дно  пнж&quot;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72127" y="5370192"/>
            <a:ext cx="2373163" cy="215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4" descr="Результат пошуку зображень за запитом &quot;морське дно  пнж&quot;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699" y="6318380"/>
            <a:ext cx="1800563" cy="1035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1128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02659" y="605176"/>
            <a:ext cx="5299659" cy="674928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невідомий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множник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 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добуток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поділити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а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відомий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множник</a:t>
            </a:r>
            <a:endParaRPr lang="ru-RU" sz="5400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4128" y="2570225"/>
            <a:ext cx="1609183" cy="606056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В</a:t>
            </a:r>
            <a:r>
              <a:rPr lang="uk-UA" sz="1975" b="1" dirty="0">
                <a:solidFill>
                  <a:srgbClr val="C00000"/>
                </a:solidFill>
              </a:rPr>
              <a:t>ІД</a:t>
            </a:r>
            <a:r>
              <a:rPr lang="ru-RU" sz="1975" b="1" dirty="0">
                <a:solidFill>
                  <a:srgbClr val="C00000"/>
                </a:solidFill>
              </a:rPr>
              <a:t>ОМИЙ</a:t>
            </a:r>
          </a:p>
          <a:p>
            <a:pPr algn="ctr"/>
            <a:r>
              <a:rPr lang="uk-UA" sz="1975" b="1" dirty="0">
                <a:solidFill>
                  <a:srgbClr val="C00000"/>
                </a:solidFill>
              </a:rPr>
              <a:t>МНОЖНИК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61184" y="1911294"/>
            <a:ext cx="1681163" cy="613189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НЕВІДОМИЙ МНОЖНИК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29937" y="2830923"/>
            <a:ext cx="1436861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ДОБУТОК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02542" y="3204105"/>
            <a:ext cx="1419258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	х=</a:t>
            </a:r>
            <a:endParaRPr lang="ru-RU" sz="79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390870" y="4498321"/>
            <a:ext cx="1904415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:</a:t>
            </a:r>
            <a:endParaRPr lang="ru-RU" sz="79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0691" y="6197928"/>
            <a:ext cx="1681163" cy="613189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НЕВІДОМИЙ МНОЖНИК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23916" y="6192179"/>
            <a:ext cx="1436861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ДОБУТОК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788028" y="5811598"/>
            <a:ext cx="1609183" cy="606056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В</a:t>
            </a:r>
            <a:r>
              <a:rPr lang="uk-UA" sz="1975" b="1" dirty="0">
                <a:solidFill>
                  <a:srgbClr val="C00000"/>
                </a:solidFill>
              </a:rPr>
              <a:t>ІД</a:t>
            </a:r>
            <a:r>
              <a:rPr lang="ru-RU" sz="1975" b="1" dirty="0">
                <a:solidFill>
                  <a:srgbClr val="C00000"/>
                </a:solidFill>
              </a:rPr>
              <a:t>ОМИЙ</a:t>
            </a:r>
          </a:p>
          <a:p>
            <a:pPr algn="ctr"/>
            <a:r>
              <a:rPr lang="uk-UA" sz="1975" b="1" dirty="0">
                <a:solidFill>
                  <a:srgbClr val="C00000"/>
                </a:solidFill>
              </a:rPr>
              <a:t>МНОЖНИК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01706" y="786328"/>
            <a:ext cx="2945344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	× х=</a:t>
            </a:r>
            <a:endParaRPr lang="ru-RU" sz="7900" dirty="0"/>
          </a:p>
        </p:txBody>
      </p:sp>
      <p:pic>
        <p:nvPicPr>
          <p:cNvPr id="30" name="Picture 4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6" y="1446297"/>
            <a:ext cx="1217423" cy="88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6" y="560728"/>
            <a:ext cx="1246972" cy="90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Пов’язане зображенн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148" y="389311"/>
            <a:ext cx="3410450" cy="242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307" y="677787"/>
            <a:ext cx="1424162" cy="103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Пов’язане зображенн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831" y="1440353"/>
            <a:ext cx="1541260" cy="1124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4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546" y="1529730"/>
            <a:ext cx="1437872" cy="1049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772" y="668791"/>
            <a:ext cx="1449016" cy="104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Пов’язане зображення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230" y="3866767"/>
            <a:ext cx="3216630" cy="230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28303">
            <a:off x="4770080" y="4690702"/>
            <a:ext cx="1437872" cy="1049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175" y="3729537"/>
            <a:ext cx="1449016" cy="104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792" y="4950011"/>
            <a:ext cx="1437872" cy="1049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516" y="4130999"/>
            <a:ext cx="1449016" cy="104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Пов’язане зображення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0364" y="4908149"/>
            <a:ext cx="1469303" cy="1072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760" y="4044083"/>
            <a:ext cx="1424162" cy="103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8482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95986" y="588992"/>
            <a:ext cx="5959314" cy="425629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невідомий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множник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добуток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поділити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а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відомий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множник</a:t>
            </a:r>
            <a:endParaRPr lang="ru-RU" sz="5400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8790" y="456106"/>
            <a:ext cx="6244110" cy="471795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2×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6000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4:2</a:t>
            </a:r>
            <a:endParaRPr lang="ru-RU" sz="6000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6000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х=2_</a:t>
            </a:r>
            <a:r>
              <a:rPr lang="ru-RU" sz="6000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</a:t>
            </a:r>
          </a:p>
          <a:p>
            <a:pPr algn="ctr"/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2×2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6000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=4</a:t>
            </a:r>
            <a:r>
              <a:rPr lang="ru-RU" sz="6000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026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72" y="1599476"/>
            <a:ext cx="2095743" cy="1517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ов’язане зображенн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72" y="4060368"/>
            <a:ext cx="2155895" cy="157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35" y="1334276"/>
            <a:ext cx="427874" cy="3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47" y="4237475"/>
            <a:ext cx="427874" cy="3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09" y="3292941"/>
            <a:ext cx="427874" cy="3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44" y="214208"/>
            <a:ext cx="427874" cy="3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Результат пошуку зображень за запитом &quot;морське дно 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35823" y="4978171"/>
            <a:ext cx="2373163" cy="215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Результат пошуку зображень за запитом &quot;морське дно  пнж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582" y="4986211"/>
            <a:ext cx="2525013" cy="2334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66249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186964" y="605176"/>
            <a:ext cx="5468336" cy="59182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невідомий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множник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 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добуток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поділити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а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відомий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множник</a:t>
            </a:r>
            <a:endParaRPr lang="ru-RU" sz="5400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92717" y="2719888"/>
            <a:ext cx="1609183" cy="606056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В</a:t>
            </a:r>
            <a:r>
              <a:rPr lang="uk-UA" sz="1975" b="1" dirty="0">
                <a:solidFill>
                  <a:srgbClr val="C00000"/>
                </a:solidFill>
              </a:rPr>
              <a:t>ІД</a:t>
            </a:r>
            <a:r>
              <a:rPr lang="ru-RU" sz="1975" b="1" dirty="0">
                <a:solidFill>
                  <a:srgbClr val="C00000"/>
                </a:solidFill>
              </a:rPr>
              <a:t>ОМИЙ</a:t>
            </a:r>
          </a:p>
          <a:p>
            <a:pPr algn="ctr"/>
            <a:r>
              <a:rPr lang="uk-UA" sz="1975" b="1" dirty="0">
                <a:solidFill>
                  <a:srgbClr val="C00000"/>
                </a:solidFill>
              </a:rPr>
              <a:t>МНОЖНИК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-32318" y="2140846"/>
            <a:ext cx="1681163" cy="613189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НЕВІДОМИЙ МНОЖНИК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844031" y="3080812"/>
            <a:ext cx="1436861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ДОБУТОК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-68680" y="3299765"/>
            <a:ext cx="1419258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	х=</a:t>
            </a:r>
            <a:endParaRPr lang="ru-RU" sz="79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47668" y="4409272"/>
            <a:ext cx="1904415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:</a:t>
            </a:r>
            <a:endParaRPr lang="ru-RU" sz="79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-2136" y="6236046"/>
            <a:ext cx="1681163" cy="613189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НЕВІДОМИЙ МНОЖНИК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127230" y="6254822"/>
            <a:ext cx="1436861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ДОБУТОК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277503" y="5917407"/>
            <a:ext cx="1609183" cy="606056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75" b="1" dirty="0">
                <a:solidFill>
                  <a:srgbClr val="C00000"/>
                </a:solidFill>
              </a:rPr>
              <a:t>В</a:t>
            </a:r>
            <a:r>
              <a:rPr lang="uk-UA" sz="1975" b="1" dirty="0">
                <a:solidFill>
                  <a:srgbClr val="C00000"/>
                </a:solidFill>
              </a:rPr>
              <a:t>ІД</a:t>
            </a:r>
            <a:r>
              <a:rPr lang="ru-RU" sz="1975" b="1" dirty="0">
                <a:solidFill>
                  <a:srgbClr val="C00000"/>
                </a:solidFill>
              </a:rPr>
              <a:t>ОМИЙ</a:t>
            </a:r>
          </a:p>
          <a:p>
            <a:pPr algn="ctr"/>
            <a:r>
              <a:rPr lang="uk-UA" sz="1975" b="1" dirty="0">
                <a:solidFill>
                  <a:srgbClr val="C00000"/>
                </a:solidFill>
              </a:rPr>
              <a:t>МНОЖНИК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-1153041" y="1027151"/>
            <a:ext cx="2693051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	 х ×</a:t>
            </a:r>
            <a:endParaRPr lang="ru-RU" sz="7900" dirty="0"/>
          </a:p>
        </p:txBody>
      </p:sp>
      <p:pic>
        <p:nvPicPr>
          <p:cNvPr id="30" name="Picture 4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499" y="1238992"/>
            <a:ext cx="1437815" cy="104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252" y="237359"/>
            <a:ext cx="1539297" cy="111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Пов’язане зображенн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739" y="590310"/>
            <a:ext cx="3013006" cy="231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6411" y="714547"/>
            <a:ext cx="1424162" cy="103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Пов’язане зображенн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233" y="1570586"/>
            <a:ext cx="1541260" cy="1124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4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975" y="1547938"/>
            <a:ext cx="1437872" cy="1049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093" y="621942"/>
            <a:ext cx="1449016" cy="104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Пов’язане зображення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225" y="3919540"/>
            <a:ext cx="3160283" cy="230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28303">
            <a:off x="4399109" y="4780082"/>
            <a:ext cx="1437872" cy="1049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220" y="3764726"/>
            <a:ext cx="1449016" cy="104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05" y="4980483"/>
            <a:ext cx="1437872" cy="1049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915" y="4097567"/>
            <a:ext cx="1449016" cy="104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Пов’язане зображення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375" y="4957442"/>
            <a:ext cx="1469303" cy="1072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889" y="4031650"/>
            <a:ext cx="1424162" cy="103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683445" y="-212240"/>
            <a:ext cx="1419258" cy="25237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7900" b="1" dirty="0">
                <a:ln/>
                <a:solidFill>
                  <a:srgbClr val="C00000"/>
                </a:solidFill>
              </a:rPr>
              <a:t>	=</a:t>
            </a:r>
            <a:endParaRPr lang="ru-RU" sz="7900" dirty="0"/>
          </a:p>
        </p:txBody>
      </p:sp>
    </p:spTree>
    <p:extLst>
      <p:ext uri="{BB962C8B-B14F-4D97-AF65-F5344CB8AC3E}">
        <p14:creationId xmlns:p14="http://schemas.microsoft.com/office/powerpoint/2010/main" val="20445468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73547" y="588992"/>
            <a:ext cx="7648704" cy="425629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невідомий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множник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додуток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поділити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а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відомий</a:t>
            </a:r>
            <a:r>
              <a:rPr lang="ru-RU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множник</a:t>
            </a:r>
            <a:endParaRPr lang="ru-RU" sz="5400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50993" y="797261"/>
            <a:ext cx="6244110" cy="471795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х×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  <a:p>
            <a:pPr algn="ctr"/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4:2</a:t>
            </a:r>
            <a:endParaRPr lang="ru-RU" sz="6000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6000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х=2_</a:t>
            </a:r>
            <a:r>
              <a:rPr lang="ru-RU" sz="6000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</a:t>
            </a:r>
          </a:p>
          <a:p>
            <a:pPr algn="ctr"/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2×2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6000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=4</a:t>
            </a:r>
            <a:r>
              <a:rPr lang="ru-RU" sz="6000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026" name="Picture 2" descr="Результат пошуку зображень за запитом &quot;рибки пнж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23" y="1058711"/>
            <a:ext cx="2095743" cy="1517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ов’язане зображенн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07" y="2840770"/>
            <a:ext cx="2155895" cy="157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421" y="573695"/>
            <a:ext cx="427874" cy="3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528" y="2669748"/>
            <a:ext cx="427874" cy="3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09" y="3292941"/>
            <a:ext cx="427874" cy="3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Результат пошуку зображень за запитом &quot;бульки пнж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86" y="1354314"/>
            <a:ext cx="427874" cy="3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Результат пошуку зображень за запитом &quot;морське дно  пнж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56323" y="4661506"/>
            <a:ext cx="2373163" cy="215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Результат пошуку зображень за запитом &quot;морське дно  пнж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24" y="4139513"/>
            <a:ext cx="2525013" cy="2334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05547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1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>
            <a:off x="1436548" y="1342130"/>
            <a:ext cx="2530715" cy="306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 flipH="1">
            <a:off x="-182860" y="1238695"/>
            <a:ext cx="2566773" cy="3224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2883284" y="1585933"/>
            <a:ext cx="2138060" cy="3469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1944" b="1" dirty="0">
                <a:ln/>
                <a:solidFill>
                  <a:srgbClr val="C00000"/>
                </a:solidFill>
              </a:rPr>
              <a:t> </a:t>
            </a:r>
            <a:r>
              <a:rPr lang="uk-UA" sz="15040" b="1" dirty="0">
                <a:ln/>
                <a:solidFill>
                  <a:srgbClr val="C00000"/>
                </a:solidFill>
              </a:rPr>
              <a:t>:</a:t>
            </a:r>
            <a:endParaRPr lang="ru-RU" sz="15040" dirty="0"/>
          </a:p>
        </p:txBody>
      </p:sp>
      <p:pic>
        <p:nvPicPr>
          <p:cNvPr id="19" name="Picture 4" descr="Результат пошуку зображень за запитом &quot;корзинка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675" y="958432"/>
            <a:ext cx="2234376" cy="2736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6505371" y="2328458"/>
            <a:ext cx="1904415" cy="240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5040" b="1" dirty="0">
                <a:ln/>
                <a:solidFill>
                  <a:srgbClr val="C00000"/>
                </a:solidFill>
              </a:rPr>
              <a:t>=</a:t>
            </a:r>
            <a:endParaRPr lang="ru-RU" sz="15040" dirty="0"/>
          </a:p>
        </p:txBody>
      </p:sp>
      <p:pic>
        <p:nvPicPr>
          <p:cNvPr id="21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>
            <a:off x="7163834" y="1"/>
            <a:ext cx="3528524" cy="4272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399853" y="4347907"/>
            <a:ext cx="2880441" cy="1224286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solidFill>
                  <a:srgbClr val="C00000"/>
                </a:solidFill>
              </a:rPr>
              <a:t>ДІЛЕНЕ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081238" y="4787409"/>
            <a:ext cx="2946531" cy="113857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solidFill>
                  <a:srgbClr val="C00000"/>
                </a:solidFill>
              </a:rPr>
              <a:t>ДІЛЬНИК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833134" y="4867471"/>
            <a:ext cx="2796903" cy="1070727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solidFill>
                  <a:srgbClr val="C00000"/>
                </a:solidFill>
              </a:rPr>
              <a:t>ЧАСТКА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177964" y="1930371"/>
            <a:ext cx="1261346" cy="3469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1944" b="1">
                <a:ln/>
                <a:solidFill>
                  <a:srgbClr val="C00000"/>
                </a:solidFill>
              </a:rPr>
              <a:t> </a:t>
            </a:r>
            <a:endParaRPr lang="ru-RU" sz="21944" dirty="0"/>
          </a:p>
        </p:txBody>
      </p:sp>
      <p:pic>
        <p:nvPicPr>
          <p:cNvPr id="34" name="Picture 4" descr="Результат пошуку зображень за запитом &quot;корзинка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638" y="2006802"/>
            <a:ext cx="2234337" cy="2736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819" y="5692615"/>
            <a:ext cx="3548180" cy="1789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281" y="5706935"/>
            <a:ext cx="3548180" cy="1789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4716" y="5692615"/>
            <a:ext cx="3548180" cy="1789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7328" y="5734077"/>
            <a:ext cx="3548180" cy="1789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Результат пошуку зображень за запитом &quot;корзинка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353" y="1425714"/>
            <a:ext cx="2983485" cy="3474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6038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1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>
            <a:off x="984295" y="806078"/>
            <a:ext cx="1495036" cy="181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88960" y="627394"/>
            <a:ext cx="6071576" cy="537076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невідоме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ділене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uk-UA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частку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помножити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на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дільник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endParaRPr lang="ru-RU" sz="7242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pic>
        <p:nvPicPr>
          <p:cNvPr id="11" name="Picture 4" descr="Результат пошуку зображень за запитом &quot;корзинка пнг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930" y="836488"/>
            <a:ext cx="963037" cy="1179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 flipH="1">
            <a:off x="-39187" y="665184"/>
            <a:ext cx="1588822" cy="199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4672" y="189004"/>
            <a:ext cx="3137672" cy="2601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2097480" y="1590470"/>
            <a:ext cx="1261346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 :</a:t>
            </a:r>
            <a:endParaRPr lang="ru-RU" sz="79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983813" y="4601553"/>
            <a:ext cx="2195696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 </a:t>
            </a:r>
            <a:r>
              <a:rPr lang="uk-UA" sz="7900" b="1" dirty="0">
                <a:ln/>
                <a:solidFill>
                  <a:srgbClr val="C00000"/>
                </a:solidFill>
              </a:rPr>
              <a:t>× </a:t>
            </a:r>
            <a:endParaRPr lang="ru-RU" sz="7900" dirty="0"/>
          </a:p>
        </p:txBody>
      </p:sp>
      <p:pic>
        <p:nvPicPr>
          <p:cNvPr id="19" name="Picture 4" descr="Результат пошуку зображень за запитом &quot;корзинка пнг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618" y="1293118"/>
            <a:ext cx="1129330" cy="1383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3804690" y="1742820"/>
            <a:ext cx="1904415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=</a:t>
            </a:r>
            <a:endParaRPr lang="ru-RU" sz="7900" dirty="0"/>
          </a:p>
        </p:txBody>
      </p:sp>
      <p:pic>
        <p:nvPicPr>
          <p:cNvPr id="21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>
            <a:off x="4180574" y="627394"/>
            <a:ext cx="1769860" cy="214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682863" y="2859614"/>
            <a:ext cx="1191685" cy="586944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ДІЛЕНЕ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685845" y="2747874"/>
            <a:ext cx="1436796" cy="6411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ДІЛЬНИК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514659" y="2716243"/>
            <a:ext cx="1282685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ЧАСТКА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58233" y="4652561"/>
            <a:ext cx="1750456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 х=</a:t>
            </a:r>
            <a:endParaRPr lang="ru-RU" sz="7900" dirty="0"/>
          </a:p>
        </p:txBody>
      </p:sp>
      <p:pic>
        <p:nvPicPr>
          <p:cNvPr id="26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 flipH="1">
            <a:off x="1697456" y="3710828"/>
            <a:ext cx="1863271" cy="234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Результат пошуку зображень за запитом &quot;корзинка пнг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64" y="3710828"/>
            <a:ext cx="1302933" cy="1595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Результат пошуку зображень за запитом &quot;корзинка пнг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018" y="4166296"/>
            <a:ext cx="1302933" cy="1595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569307" y="5729185"/>
            <a:ext cx="1191685" cy="586944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ДІЛЕНЕ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090107" y="6018683"/>
            <a:ext cx="1282685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ЧАСТКА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3781092" y="5679681"/>
            <a:ext cx="1436796" cy="6411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ДІЛЬНИК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177964" y="1930370"/>
            <a:ext cx="1261346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>
                <a:ln/>
                <a:solidFill>
                  <a:srgbClr val="C00000"/>
                </a:solidFill>
              </a:rPr>
              <a:t> </a:t>
            </a:r>
            <a:endParaRPr lang="ru-RU" sz="79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477739" y="1482086"/>
            <a:ext cx="1261346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 х</a:t>
            </a:r>
            <a:endParaRPr lang="ru-RU" sz="7900" dirty="0"/>
          </a:p>
        </p:txBody>
      </p:sp>
    </p:spTree>
    <p:extLst>
      <p:ext uri="{BB962C8B-B14F-4D97-AF65-F5344CB8AC3E}">
        <p14:creationId xmlns:p14="http://schemas.microsoft.com/office/powerpoint/2010/main" val="30464980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1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92499" y="525538"/>
            <a:ext cx="6362801" cy="508729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невідоме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ділене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uk-UA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частку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помножити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на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дільник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endParaRPr lang="ru-RU" sz="5400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1696" y="-149158"/>
            <a:ext cx="6244110" cy="567366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х:2</a:t>
            </a:r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algn="ctr"/>
            <a:r>
              <a:rPr lang="ru-RU" sz="7242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</a:t>
            </a:r>
            <a:r>
              <a:rPr lang="ru-RU" sz="7242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2×2</a:t>
            </a:r>
            <a:endParaRPr lang="ru-RU" sz="7242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7242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7242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х=4_</a:t>
            </a:r>
            <a:r>
              <a:rPr lang="ru-RU" sz="7242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</a:t>
            </a:r>
          </a:p>
          <a:p>
            <a:pPr algn="ctr"/>
            <a:r>
              <a:rPr lang="ru-RU" sz="7242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4:2</a:t>
            </a:r>
            <a:r>
              <a:rPr lang="ru-RU" sz="7242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7242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7242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7242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2=2</a:t>
            </a:r>
            <a:r>
              <a:rPr lang="ru-RU" sz="7242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 flipH="1">
            <a:off x="-20722" y="3004445"/>
            <a:ext cx="2385980" cy="299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Результат пошуку зображень за запитом &quot;корзинка пнг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22" y="3394624"/>
            <a:ext cx="2720275" cy="333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0190" y="5666261"/>
            <a:ext cx="2364842" cy="181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797" y="5635627"/>
            <a:ext cx="2444838" cy="1872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344" y="5568030"/>
            <a:ext cx="2493100" cy="190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654" y="5666261"/>
            <a:ext cx="2364842" cy="181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702" y="5666261"/>
            <a:ext cx="2364842" cy="181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3733" y="5666261"/>
            <a:ext cx="2500579" cy="181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93368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1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35453" y="534484"/>
            <a:ext cx="6029372" cy="537076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невідомий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дільник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uk-UA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ділене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поділити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на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частку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endParaRPr lang="ru-RU" sz="7242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pic>
        <p:nvPicPr>
          <p:cNvPr id="6146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>
            <a:off x="1198642" y="855285"/>
            <a:ext cx="1933165" cy="234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 flipH="1">
            <a:off x="-207625" y="769370"/>
            <a:ext cx="1863271" cy="234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460960" y="1705047"/>
            <a:ext cx="2195696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 :</a:t>
            </a:r>
            <a:r>
              <a:rPr lang="uk-UA" sz="7900" b="1" dirty="0">
                <a:ln/>
                <a:solidFill>
                  <a:srgbClr val="C00000"/>
                </a:solidFill>
              </a:rPr>
              <a:t> х=</a:t>
            </a:r>
            <a:endParaRPr lang="ru-RU" sz="7900" dirty="0"/>
          </a:p>
        </p:txBody>
      </p:sp>
      <p:pic>
        <p:nvPicPr>
          <p:cNvPr id="9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>
            <a:off x="3989979" y="685453"/>
            <a:ext cx="1933165" cy="234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706814" y="3007418"/>
            <a:ext cx="1258791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ДІЛЕНЕ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729040" y="2837575"/>
            <a:ext cx="1350474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ДІЛЬНИК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79166" y="3070405"/>
            <a:ext cx="1282685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ЧАСТКА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-45335" y="5000887"/>
            <a:ext cx="1299088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х=</a:t>
            </a:r>
            <a:endParaRPr lang="ru-RU" sz="7900" dirty="0"/>
          </a:p>
        </p:txBody>
      </p:sp>
      <p:pic>
        <p:nvPicPr>
          <p:cNvPr id="14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 flipH="1">
            <a:off x="1048064" y="3990395"/>
            <a:ext cx="1863271" cy="234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>
            <a:off x="2110040" y="3983391"/>
            <a:ext cx="1933165" cy="234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3498033" y="4817583"/>
            <a:ext cx="2195696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900" b="1" dirty="0">
                <a:ln/>
                <a:solidFill>
                  <a:srgbClr val="C00000"/>
                </a:solidFill>
              </a:rPr>
              <a:t> :</a:t>
            </a:r>
            <a:r>
              <a:rPr lang="uk-UA" sz="7900" b="1" dirty="0">
                <a:ln/>
                <a:solidFill>
                  <a:srgbClr val="C00000"/>
                </a:solidFill>
              </a:rPr>
              <a:t> </a:t>
            </a:r>
            <a:endParaRPr lang="ru-RU" sz="7900" dirty="0"/>
          </a:p>
        </p:txBody>
      </p:sp>
      <p:pic>
        <p:nvPicPr>
          <p:cNvPr id="17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>
            <a:off x="4063512" y="3767210"/>
            <a:ext cx="1933165" cy="234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-25320" y="6236226"/>
            <a:ext cx="1398845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ДІЛЬНИК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924557" y="6088735"/>
            <a:ext cx="1258791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ДІЛЕНЕ</a:t>
            </a:r>
            <a:endParaRPr lang="ru-RU" sz="1975" b="1" dirty="0">
              <a:solidFill>
                <a:srgbClr val="C0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279165" y="6026976"/>
            <a:ext cx="1282685" cy="594893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975" b="1" dirty="0">
                <a:solidFill>
                  <a:srgbClr val="C00000"/>
                </a:solidFill>
              </a:rPr>
              <a:t>ЧАСТКА</a:t>
            </a:r>
            <a:endParaRPr lang="ru-RU" sz="1975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4543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1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53117" y="-130351"/>
            <a:ext cx="6244110" cy="567366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7242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4:х</a:t>
            </a:r>
            <a:r>
              <a:rPr lang="ru-RU" sz="7242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7242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7242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</a:t>
            </a:r>
            <a:r>
              <a:rPr lang="ru-RU" sz="6000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4:2</a:t>
            </a:r>
            <a:endParaRPr lang="ru-RU" sz="6000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7242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7242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х=2_</a:t>
            </a:r>
            <a:r>
              <a:rPr lang="ru-RU" sz="7242" b="1" u="sng" dirty="0">
                <a:ln/>
                <a:solidFill>
                  <a:srgbClr val="D762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</a:t>
            </a:r>
          </a:p>
          <a:p>
            <a:pPr algn="ctr"/>
            <a:r>
              <a:rPr lang="ru-RU" sz="7242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4:2</a:t>
            </a:r>
            <a:r>
              <a:rPr lang="ru-RU" sz="7242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7242" b="1" dirty="0">
                <a:ln/>
                <a:solidFill>
                  <a:srgbClr val="FF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7242" b="1" dirty="0">
              <a:ln/>
              <a:solidFill>
                <a:srgbClr val="FF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7242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2=2</a:t>
            </a:r>
            <a:r>
              <a:rPr lang="ru-RU" sz="7242" b="1" u="sng" dirty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57980" y="184829"/>
            <a:ext cx="5897320" cy="537076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Щоб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знайти</a:t>
            </a:r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невідомий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дільник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 ,</a:t>
            </a:r>
          </a:p>
          <a:p>
            <a:pPr algn="ctr"/>
            <a:r>
              <a:rPr lang="ru-RU" sz="5400" b="1" dirty="0">
                <a:ln/>
                <a:solidFill>
                  <a:srgbClr val="D76213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треба </a:t>
            </a:r>
          </a:p>
          <a:p>
            <a:pPr algn="ctr"/>
            <a:r>
              <a:rPr lang="uk-UA" sz="5400" b="1" dirty="0">
                <a:ln/>
                <a:solidFill>
                  <a:srgbClr val="833C0B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ділене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поділити</a:t>
            </a:r>
            <a:r>
              <a:rPr lang="ru-RU" sz="5400" b="1" dirty="0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 на </a:t>
            </a:r>
            <a:r>
              <a:rPr lang="ru-RU" sz="5400" b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  <a:cs typeface="Aharoni" panose="02010803020104030203" pitchFamily="2" charset="-79"/>
              </a:rPr>
              <a:t>частку</a:t>
            </a:r>
            <a:endParaRPr lang="ru-RU" sz="5400" b="1" dirty="0">
              <a:ln/>
              <a:solidFill>
                <a:srgbClr val="FF0000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algn="ctr"/>
            <a:endParaRPr lang="ru-RU" sz="7242" b="1" dirty="0">
              <a:ln/>
              <a:solidFill>
                <a:srgbClr val="833C0B"/>
              </a:solidFill>
              <a:latin typeface="Monotype Corsiva" panose="03010101010201010101" pitchFamily="66" charset="0"/>
              <a:cs typeface="Aharoni" panose="02010803020104030203" pitchFamily="2" charset="-79"/>
            </a:endParaRPr>
          </a:p>
        </p:txBody>
      </p:sp>
      <p:pic>
        <p:nvPicPr>
          <p:cNvPr id="5" name="Picture 2" descr="Результат пошуку зображень за запитом &quot;грибочок пнг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2"/>
          <a:stretch/>
        </p:blipFill>
        <p:spPr bwMode="auto">
          <a:xfrm flipH="1">
            <a:off x="181588" y="2870212"/>
            <a:ext cx="2385980" cy="299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Результат пошуку зображень за запитом &quot;корзинка пнг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69" y="3836631"/>
            <a:ext cx="2385980" cy="2922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955" y="5615332"/>
            <a:ext cx="2556744" cy="190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31" y="5615331"/>
            <a:ext cx="2493100" cy="190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120" y="5615330"/>
            <a:ext cx="2690946" cy="190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137" y="5603053"/>
            <a:ext cx="2675503" cy="190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309" y="5615333"/>
            <a:ext cx="2726613" cy="190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Результат пошуку зображень за запитом &quot;трава пнг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0384" y="5615333"/>
            <a:ext cx="2266869" cy="190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0625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1024</TotalTime>
  <Words>414</Words>
  <Application>Microsoft Office PowerPoint</Application>
  <PresentationFormat>Произвольный</PresentationFormat>
  <Paragraphs>230</Paragraphs>
  <Slides>20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Aharoni</vt:lpstr>
      <vt:lpstr>Arial</vt:lpstr>
      <vt:lpstr>Calibri</vt:lpstr>
      <vt:lpstr>Calibri Light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89</cp:revision>
  <dcterms:created xsi:type="dcterms:W3CDTF">2019-10-10T14:17:35Z</dcterms:created>
  <dcterms:modified xsi:type="dcterms:W3CDTF">2020-02-03T14:27:49Z</dcterms:modified>
</cp:coreProperties>
</file>