
<file path=[Content_Types].xml><?xml version="1.0" encoding="utf-8"?>
<Types xmlns="http://schemas.openxmlformats.org/package/2006/content-types">
  <Override ContentType="application/vnd.openxmlformats-officedocument.presentationml.slide+xml" PartName="/ppt/slides/slide5.xml"/>
  <Override ContentType="application/vnd.openxmlformats-officedocument.presentationml.slide+xml" PartName="/ppt/slides/slide6.xml"/>
  <Default ContentType="image/png" Extension="png"/>
  <Override ContentType="application/vnd.openxmlformats-officedocument.presentationml.notesSlide+xml" PartName="/ppt/notesSlides/notesSlide1.xml"/>
  <Override ContentType="application/vnd.openxmlformats-officedocument.drawingml.diagramColors+xml" PartName="/ppt/diagrams/colors1.xml"/>
  <Override ContentType="application/vnd.openxmlformats-officedocument.presentationml.notesSlide+xml" PartName="/ppt/notesSlides/notesSlide2.xml"/>
  <Override ContentType="application/vnd.openxmlformats-officedocument.presentationml.slideMaster+xml" PartName="/ppt/slideMasters/slideMaster1.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theme+xml" PartName="/ppt/theme/theme2.xml"/>
  <Override ContentType="application/vnd.ms-office.drawingml.diagramDrawing+xml" PartName="/ppt/diagrams/drawing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theme+xml" PartName="/ppt/theme/theme1.xml"/>
  <Override ContentType="application/vnd.openxmlformats-officedocument.presentationml.slideLayout+xml" PartName="/ppt/slideLayouts/slideLayout2.xml"/>
  <Default ContentType="image/jpeg" Extension="jpeg"/>
  <Override ContentType="application/vnd.openxmlformats-officedocument.drawingml.diagramStyle+xml" PartName="/ppt/diagrams/quickStyle1.xml"/>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notesMaster+xml" PartName="/ppt/notesMasters/notesMaster1.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tableStyles+xml" PartName="/ppt/tableStyles.xml"/>
  <Default ContentType="image/gif" Extension="gif"/>
  <Override ContentType="application/vnd.openxmlformats-officedocument.drawingml.diagramLayout+xml" PartName="/ppt/diagrams/layout1.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drawingml.diagramData+xml" PartName="/ppt/diagrams/data1.xml"/>
  <Override ContentType="application/vnd.openxmlformats-package.core-properties+xml" PartName="/docProps/core.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58" r:id="rId4"/>
    <p:sldId id="259" r:id="rId5"/>
    <p:sldId id="261" r:id="rId6"/>
    <p:sldId id="260" r:id="rId7"/>
    <p:sldId id="262" r:id="rId8"/>
    <p:sldId id="263" r:id="rId9"/>
    <p:sldId id="264" r:id="rId10"/>
    <p:sldId id="265" r:id="rId11"/>
    <p:sldId id="266"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69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3CB368-0BFF-43FA-BAE3-7ADB2EBB81BD}" type="doc">
      <dgm:prSet loTypeId="urn:microsoft.com/office/officeart/2005/8/layout/radial5" loCatId="cycle" qsTypeId="urn:microsoft.com/office/officeart/2005/8/quickstyle/simple5" qsCatId="simple" csTypeId="urn:microsoft.com/office/officeart/2005/8/colors/colorful5" csCatId="colorful" phldr="1"/>
      <dgm:spPr/>
      <dgm:t>
        <a:bodyPr/>
        <a:lstStyle/>
        <a:p>
          <a:endParaRPr lang="ru-RU"/>
        </a:p>
      </dgm:t>
    </dgm:pt>
    <dgm:pt modelId="{32A24138-1D78-4B5E-A654-BEC2B0075359}">
      <dgm:prSet phldrT="[Текст]"/>
      <dgm:spPr/>
      <dgm:t>
        <a:bodyPr/>
        <a:lstStyle/>
        <a:p>
          <a:r>
            <a:rPr lang="ru-RU" dirty="0"/>
            <a:t>Весна</a:t>
          </a:r>
        </a:p>
      </dgm:t>
    </dgm:pt>
    <dgm:pt modelId="{EEBFE739-FD18-4BEE-9A74-0E9C97A7B00E}" type="parTrans" cxnId="{1E556E72-4E5E-4C1F-95E4-81BC338C047C}">
      <dgm:prSet/>
      <dgm:spPr/>
      <dgm:t>
        <a:bodyPr/>
        <a:lstStyle/>
        <a:p>
          <a:endParaRPr lang="ru-RU"/>
        </a:p>
      </dgm:t>
    </dgm:pt>
    <dgm:pt modelId="{0F042D94-59AD-4A3C-88DE-27C750726FCC}" type="sibTrans" cxnId="{1E556E72-4E5E-4C1F-95E4-81BC338C047C}">
      <dgm:prSet/>
      <dgm:spPr/>
      <dgm:t>
        <a:bodyPr/>
        <a:lstStyle/>
        <a:p>
          <a:endParaRPr lang="ru-RU"/>
        </a:p>
      </dgm:t>
    </dgm:pt>
    <dgm:pt modelId="{A8400468-A7BE-40D4-BBF9-50765D19E207}">
      <dgm:prSet phldrT="[Текст]"/>
      <dgm:spPr/>
      <dgm:t>
        <a:bodyPr/>
        <a:lstStyle/>
        <a:p>
          <a:r>
            <a:rPr lang="ru-RU"/>
            <a:t>?</a:t>
          </a:r>
        </a:p>
      </dgm:t>
    </dgm:pt>
    <dgm:pt modelId="{6EAE3CFD-44E2-4EA2-BAD5-BB479ECE7FF2}" type="parTrans" cxnId="{D94F376B-C652-4D09-B9EF-E4DDC6311BEB}">
      <dgm:prSet/>
      <dgm:spPr/>
      <dgm:t>
        <a:bodyPr/>
        <a:lstStyle/>
        <a:p>
          <a:endParaRPr lang="ru-RU"/>
        </a:p>
      </dgm:t>
    </dgm:pt>
    <dgm:pt modelId="{B5A06A29-5234-4154-A1C3-AE0A1BA0267C}" type="sibTrans" cxnId="{D94F376B-C652-4D09-B9EF-E4DDC6311BEB}">
      <dgm:prSet/>
      <dgm:spPr/>
      <dgm:t>
        <a:bodyPr/>
        <a:lstStyle/>
        <a:p>
          <a:endParaRPr lang="ru-RU"/>
        </a:p>
      </dgm:t>
    </dgm:pt>
    <dgm:pt modelId="{CD51429D-F426-4EEE-846A-3231E98AAFEA}">
      <dgm:prSet phldrT="[Текст]"/>
      <dgm:spPr/>
      <dgm:t>
        <a:bodyPr/>
        <a:lstStyle/>
        <a:p>
          <a:r>
            <a:rPr lang="ru-RU"/>
            <a:t>?</a:t>
          </a:r>
        </a:p>
      </dgm:t>
    </dgm:pt>
    <dgm:pt modelId="{68EE54CE-930D-47FB-9A88-5329E4714286}" type="parTrans" cxnId="{8DACFF85-5484-44C0-90F1-08A782EFCAA6}">
      <dgm:prSet/>
      <dgm:spPr/>
      <dgm:t>
        <a:bodyPr/>
        <a:lstStyle/>
        <a:p>
          <a:endParaRPr lang="ru-RU"/>
        </a:p>
      </dgm:t>
    </dgm:pt>
    <dgm:pt modelId="{974B2822-467D-40E0-9E44-09CEE719D211}" type="sibTrans" cxnId="{8DACFF85-5484-44C0-90F1-08A782EFCAA6}">
      <dgm:prSet/>
      <dgm:spPr/>
      <dgm:t>
        <a:bodyPr/>
        <a:lstStyle/>
        <a:p>
          <a:endParaRPr lang="ru-RU"/>
        </a:p>
      </dgm:t>
    </dgm:pt>
    <dgm:pt modelId="{970F51FF-0F73-4822-A579-13D53FDC5466}">
      <dgm:prSet phldrT="[Текст]"/>
      <dgm:spPr/>
      <dgm:t>
        <a:bodyPr/>
        <a:lstStyle/>
        <a:p>
          <a:r>
            <a:rPr lang="ru-RU" dirty="0"/>
            <a:t>?</a:t>
          </a:r>
        </a:p>
      </dgm:t>
    </dgm:pt>
    <dgm:pt modelId="{F9E7B257-179D-4F3E-AC0E-3FC4BAB07535}" type="parTrans" cxnId="{CC9CA010-D8D6-4E6A-8C30-8554324A01CF}">
      <dgm:prSet/>
      <dgm:spPr/>
      <dgm:t>
        <a:bodyPr/>
        <a:lstStyle/>
        <a:p>
          <a:endParaRPr lang="ru-RU"/>
        </a:p>
      </dgm:t>
    </dgm:pt>
    <dgm:pt modelId="{1C5CC932-BE70-4482-9B82-C99A3400F06D}" type="sibTrans" cxnId="{CC9CA010-D8D6-4E6A-8C30-8554324A01CF}">
      <dgm:prSet/>
      <dgm:spPr/>
      <dgm:t>
        <a:bodyPr/>
        <a:lstStyle/>
        <a:p>
          <a:endParaRPr lang="ru-RU"/>
        </a:p>
      </dgm:t>
    </dgm:pt>
    <dgm:pt modelId="{8ACCE2F2-853C-441D-898F-7DA43969456A}">
      <dgm:prSet phldrT="[Текст]"/>
      <dgm:spPr/>
      <dgm:t>
        <a:bodyPr/>
        <a:lstStyle/>
        <a:p>
          <a:r>
            <a:rPr lang="ru-RU"/>
            <a:t>?</a:t>
          </a:r>
        </a:p>
      </dgm:t>
    </dgm:pt>
    <dgm:pt modelId="{448C9CB3-7D7D-46C5-9000-5DEF7FFF6E7B}" type="parTrans" cxnId="{3573605A-CF0F-442C-9EC7-0ED9266297A6}">
      <dgm:prSet/>
      <dgm:spPr/>
      <dgm:t>
        <a:bodyPr/>
        <a:lstStyle/>
        <a:p>
          <a:endParaRPr lang="ru-RU"/>
        </a:p>
      </dgm:t>
    </dgm:pt>
    <dgm:pt modelId="{B516994D-A48E-476B-8ADC-270EC499D9CB}" type="sibTrans" cxnId="{3573605A-CF0F-442C-9EC7-0ED9266297A6}">
      <dgm:prSet/>
      <dgm:spPr/>
      <dgm:t>
        <a:bodyPr/>
        <a:lstStyle/>
        <a:p>
          <a:endParaRPr lang="ru-RU"/>
        </a:p>
      </dgm:t>
    </dgm:pt>
    <dgm:pt modelId="{49FCC663-8D51-40AF-B867-2F8D8D081B36}">
      <dgm:prSet/>
      <dgm:spPr/>
      <dgm:t>
        <a:bodyPr/>
        <a:lstStyle/>
        <a:p>
          <a:r>
            <a:rPr lang="ru-RU" dirty="0"/>
            <a:t>?</a:t>
          </a:r>
        </a:p>
      </dgm:t>
    </dgm:pt>
    <dgm:pt modelId="{61E34F8D-1146-4E6D-9F4A-4B31593F47B7}" type="parTrans" cxnId="{A075F197-7457-4CE5-A646-4D868B178ED4}">
      <dgm:prSet/>
      <dgm:spPr/>
      <dgm:t>
        <a:bodyPr/>
        <a:lstStyle/>
        <a:p>
          <a:endParaRPr lang="ru-RU"/>
        </a:p>
      </dgm:t>
    </dgm:pt>
    <dgm:pt modelId="{86D7977F-AF05-4507-B565-7ECB4FDBCC34}" type="sibTrans" cxnId="{A075F197-7457-4CE5-A646-4D868B178ED4}">
      <dgm:prSet/>
      <dgm:spPr/>
      <dgm:t>
        <a:bodyPr/>
        <a:lstStyle/>
        <a:p>
          <a:endParaRPr lang="ru-RU"/>
        </a:p>
      </dgm:t>
    </dgm:pt>
    <dgm:pt modelId="{8675D250-8210-4E7A-A995-72CA33CCAD04}">
      <dgm:prSet/>
      <dgm:spPr/>
      <dgm:t>
        <a:bodyPr/>
        <a:lstStyle/>
        <a:p>
          <a:r>
            <a:rPr lang="ru-RU" dirty="0"/>
            <a:t>?</a:t>
          </a:r>
        </a:p>
      </dgm:t>
    </dgm:pt>
    <dgm:pt modelId="{5DDEC6AC-3AD5-463E-BA15-CFF7C61CA8F0}" type="parTrans" cxnId="{B9697036-2271-4E85-A511-50417FD9C5A3}">
      <dgm:prSet/>
      <dgm:spPr/>
      <dgm:t>
        <a:bodyPr/>
        <a:lstStyle/>
        <a:p>
          <a:endParaRPr lang="ru-RU"/>
        </a:p>
      </dgm:t>
    </dgm:pt>
    <dgm:pt modelId="{E9EB005A-1A37-4CAC-A5A1-EF4E875FA51C}" type="sibTrans" cxnId="{B9697036-2271-4E85-A511-50417FD9C5A3}">
      <dgm:prSet/>
      <dgm:spPr/>
      <dgm:t>
        <a:bodyPr/>
        <a:lstStyle/>
        <a:p>
          <a:endParaRPr lang="ru-RU"/>
        </a:p>
      </dgm:t>
    </dgm:pt>
    <dgm:pt modelId="{5ABE5E1A-4EE5-467B-9E2E-9D1611F9F8B0}" type="pres">
      <dgm:prSet presAssocID="{F63CB368-0BFF-43FA-BAE3-7ADB2EBB81BD}" presName="Name0" presStyleCnt="0">
        <dgm:presLayoutVars>
          <dgm:chMax val="1"/>
          <dgm:dir/>
          <dgm:animLvl val="ctr"/>
          <dgm:resizeHandles val="exact"/>
        </dgm:presLayoutVars>
      </dgm:prSet>
      <dgm:spPr/>
      <dgm:t>
        <a:bodyPr/>
        <a:lstStyle/>
        <a:p>
          <a:endParaRPr lang="ru-RU"/>
        </a:p>
      </dgm:t>
    </dgm:pt>
    <dgm:pt modelId="{CE560E9F-86C0-41FC-8FAF-EAAC2DEEEC1F}" type="pres">
      <dgm:prSet presAssocID="{32A24138-1D78-4B5E-A654-BEC2B0075359}" presName="centerShape" presStyleLbl="node0" presStyleIdx="0" presStyleCnt="1"/>
      <dgm:spPr/>
      <dgm:t>
        <a:bodyPr/>
        <a:lstStyle/>
        <a:p>
          <a:endParaRPr lang="ru-RU"/>
        </a:p>
      </dgm:t>
    </dgm:pt>
    <dgm:pt modelId="{5AE29782-E44A-4DF1-B751-FE7F58DD70A9}" type="pres">
      <dgm:prSet presAssocID="{6EAE3CFD-44E2-4EA2-BAD5-BB479ECE7FF2}" presName="parTrans" presStyleLbl="sibTrans2D1" presStyleIdx="0" presStyleCnt="6"/>
      <dgm:spPr/>
      <dgm:t>
        <a:bodyPr/>
        <a:lstStyle/>
        <a:p>
          <a:endParaRPr lang="ru-RU"/>
        </a:p>
      </dgm:t>
    </dgm:pt>
    <dgm:pt modelId="{6BB1FB9D-2FB4-4DA3-AA15-23C046C497E6}" type="pres">
      <dgm:prSet presAssocID="{6EAE3CFD-44E2-4EA2-BAD5-BB479ECE7FF2}" presName="connectorText" presStyleLbl="sibTrans2D1" presStyleIdx="0" presStyleCnt="6"/>
      <dgm:spPr/>
      <dgm:t>
        <a:bodyPr/>
        <a:lstStyle/>
        <a:p>
          <a:endParaRPr lang="ru-RU"/>
        </a:p>
      </dgm:t>
    </dgm:pt>
    <dgm:pt modelId="{6E6AF180-53F5-4B41-8627-C0DA74DF1EAF}" type="pres">
      <dgm:prSet presAssocID="{A8400468-A7BE-40D4-BBF9-50765D19E207}" presName="node" presStyleLbl="node1" presStyleIdx="0" presStyleCnt="6">
        <dgm:presLayoutVars>
          <dgm:bulletEnabled val="1"/>
        </dgm:presLayoutVars>
      </dgm:prSet>
      <dgm:spPr/>
      <dgm:t>
        <a:bodyPr/>
        <a:lstStyle/>
        <a:p>
          <a:endParaRPr lang="ru-RU"/>
        </a:p>
      </dgm:t>
    </dgm:pt>
    <dgm:pt modelId="{96D37B0F-45AE-42FF-A61D-83546661D2F7}" type="pres">
      <dgm:prSet presAssocID="{68EE54CE-930D-47FB-9A88-5329E4714286}" presName="parTrans" presStyleLbl="sibTrans2D1" presStyleIdx="1" presStyleCnt="6"/>
      <dgm:spPr/>
      <dgm:t>
        <a:bodyPr/>
        <a:lstStyle/>
        <a:p>
          <a:endParaRPr lang="ru-RU"/>
        </a:p>
      </dgm:t>
    </dgm:pt>
    <dgm:pt modelId="{3CBC08FF-3E9E-4AA3-853C-6D4850DD9523}" type="pres">
      <dgm:prSet presAssocID="{68EE54CE-930D-47FB-9A88-5329E4714286}" presName="connectorText" presStyleLbl="sibTrans2D1" presStyleIdx="1" presStyleCnt="6"/>
      <dgm:spPr/>
      <dgm:t>
        <a:bodyPr/>
        <a:lstStyle/>
        <a:p>
          <a:endParaRPr lang="ru-RU"/>
        </a:p>
      </dgm:t>
    </dgm:pt>
    <dgm:pt modelId="{857E883D-10AF-47AE-9AC3-7483063D8710}" type="pres">
      <dgm:prSet presAssocID="{CD51429D-F426-4EEE-846A-3231E98AAFEA}" presName="node" presStyleLbl="node1" presStyleIdx="1" presStyleCnt="6">
        <dgm:presLayoutVars>
          <dgm:bulletEnabled val="1"/>
        </dgm:presLayoutVars>
      </dgm:prSet>
      <dgm:spPr/>
      <dgm:t>
        <a:bodyPr/>
        <a:lstStyle/>
        <a:p>
          <a:endParaRPr lang="ru-RU"/>
        </a:p>
      </dgm:t>
    </dgm:pt>
    <dgm:pt modelId="{87269F98-7A4E-4991-B0A2-B37139B5B9DF}" type="pres">
      <dgm:prSet presAssocID="{61E34F8D-1146-4E6D-9F4A-4B31593F47B7}" presName="parTrans" presStyleLbl="sibTrans2D1" presStyleIdx="2" presStyleCnt="6"/>
      <dgm:spPr/>
      <dgm:t>
        <a:bodyPr/>
        <a:lstStyle/>
        <a:p>
          <a:endParaRPr lang="ru-RU"/>
        </a:p>
      </dgm:t>
    </dgm:pt>
    <dgm:pt modelId="{A7AEFFDA-C2F8-4EBE-9E7A-69CA99CFA6A9}" type="pres">
      <dgm:prSet presAssocID="{61E34F8D-1146-4E6D-9F4A-4B31593F47B7}" presName="connectorText" presStyleLbl="sibTrans2D1" presStyleIdx="2" presStyleCnt="6"/>
      <dgm:spPr/>
      <dgm:t>
        <a:bodyPr/>
        <a:lstStyle/>
        <a:p>
          <a:endParaRPr lang="ru-RU"/>
        </a:p>
      </dgm:t>
    </dgm:pt>
    <dgm:pt modelId="{646B5562-BBDF-40A8-8555-4C1F88FC97DE}" type="pres">
      <dgm:prSet presAssocID="{49FCC663-8D51-40AF-B867-2F8D8D081B36}" presName="node" presStyleLbl="node1" presStyleIdx="2" presStyleCnt="6">
        <dgm:presLayoutVars>
          <dgm:bulletEnabled val="1"/>
        </dgm:presLayoutVars>
      </dgm:prSet>
      <dgm:spPr/>
      <dgm:t>
        <a:bodyPr/>
        <a:lstStyle/>
        <a:p>
          <a:endParaRPr lang="ru-RU"/>
        </a:p>
      </dgm:t>
    </dgm:pt>
    <dgm:pt modelId="{826CF905-EAA0-466E-8879-AE10392C3DE9}" type="pres">
      <dgm:prSet presAssocID="{F9E7B257-179D-4F3E-AC0E-3FC4BAB07535}" presName="parTrans" presStyleLbl="sibTrans2D1" presStyleIdx="3" presStyleCnt="6"/>
      <dgm:spPr/>
      <dgm:t>
        <a:bodyPr/>
        <a:lstStyle/>
        <a:p>
          <a:endParaRPr lang="ru-RU"/>
        </a:p>
      </dgm:t>
    </dgm:pt>
    <dgm:pt modelId="{25832B79-6914-4E11-97DB-965A6C95E060}" type="pres">
      <dgm:prSet presAssocID="{F9E7B257-179D-4F3E-AC0E-3FC4BAB07535}" presName="connectorText" presStyleLbl="sibTrans2D1" presStyleIdx="3" presStyleCnt="6"/>
      <dgm:spPr/>
      <dgm:t>
        <a:bodyPr/>
        <a:lstStyle/>
        <a:p>
          <a:endParaRPr lang="ru-RU"/>
        </a:p>
      </dgm:t>
    </dgm:pt>
    <dgm:pt modelId="{C65F062A-B96B-41AD-8A1D-966725B3B4B6}" type="pres">
      <dgm:prSet presAssocID="{970F51FF-0F73-4822-A579-13D53FDC5466}" presName="node" presStyleLbl="node1" presStyleIdx="3" presStyleCnt="6">
        <dgm:presLayoutVars>
          <dgm:bulletEnabled val="1"/>
        </dgm:presLayoutVars>
      </dgm:prSet>
      <dgm:spPr/>
      <dgm:t>
        <a:bodyPr/>
        <a:lstStyle/>
        <a:p>
          <a:endParaRPr lang="ru-RU"/>
        </a:p>
      </dgm:t>
    </dgm:pt>
    <dgm:pt modelId="{9E7C70E6-F2A6-48FA-AC63-1AE3FB7A9C81}" type="pres">
      <dgm:prSet presAssocID="{5DDEC6AC-3AD5-463E-BA15-CFF7C61CA8F0}" presName="parTrans" presStyleLbl="sibTrans2D1" presStyleIdx="4" presStyleCnt="6"/>
      <dgm:spPr/>
      <dgm:t>
        <a:bodyPr/>
        <a:lstStyle/>
        <a:p>
          <a:endParaRPr lang="ru-RU"/>
        </a:p>
      </dgm:t>
    </dgm:pt>
    <dgm:pt modelId="{F0F249F8-7AF6-4325-8D4A-C251680E837D}" type="pres">
      <dgm:prSet presAssocID="{5DDEC6AC-3AD5-463E-BA15-CFF7C61CA8F0}" presName="connectorText" presStyleLbl="sibTrans2D1" presStyleIdx="4" presStyleCnt="6"/>
      <dgm:spPr/>
      <dgm:t>
        <a:bodyPr/>
        <a:lstStyle/>
        <a:p>
          <a:endParaRPr lang="ru-RU"/>
        </a:p>
      </dgm:t>
    </dgm:pt>
    <dgm:pt modelId="{86E78B5C-C95C-4521-95B2-04FC2AAA81E9}" type="pres">
      <dgm:prSet presAssocID="{8675D250-8210-4E7A-A995-72CA33CCAD04}" presName="node" presStyleLbl="node1" presStyleIdx="4" presStyleCnt="6">
        <dgm:presLayoutVars>
          <dgm:bulletEnabled val="1"/>
        </dgm:presLayoutVars>
      </dgm:prSet>
      <dgm:spPr/>
      <dgm:t>
        <a:bodyPr/>
        <a:lstStyle/>
        <a:p>
          <a:endParaRPr lang="ru-RU"/>
        </a:p>
      </dgm:t>
    </dgm:pt>
    <dgm:pt modelId="{2F9B9500-4B8D-4E69-906E-A071FC09ED20}" type="pres">
      <dgm:prSet presAssocID="{448C9CB3-7D7D-46C5-9000-5DEF7FFF6E7B}" presName="parTrans" presStyleLbl="sibTrans2D1" presStyleIdx="5" presStyleCnt="6"/>
      <dgm:spPr/>
      <dgm:t>
        <a:bodyPr/>
        <a:lstStyle/>
        <a:p>
          <a:endParaRPr lang="ru-RU"/>
        </a:p>
      </dgm:t>
    </dgm:pt>
    <dgm:pt modelId="{9AE86464-5AFB-4E50-BBBA-095987834F3A}" type="pres">
      <dgm:prSet presAssocID="{448C9CB3-7D7D-46C5-9000-5DEF7FFF6E7B}" presName="connectorText" presStyleLbl="sibTrans2D1" presStyleIdx="5" presStyleCnt="6"/>
      <dgm:spPr/>
      <dgm:t>
        <a:bodyPr/>
        <a:lstStyle/>
        <a:p>
          <a:endParaRPr lang="ru-RU"/>
        </a:p>
      </dgm:t>
    </dgm:pt>
    <dgm:pt modelId="{5F70A8CF-F269-4363-A605-97E19999D84E}" type="pres">
      <dgm:prSet presAssocID="{8ACCE2F2-853C-441D-898F-7DA43969456A}" presName="node" presStyleLbl="node1" presStyleIdx="5" presStyleCnt="6">
        <dgm:presLayoutVars>
          <dgm:bulletEnabled val="1"/>
        </dgm:presLayoutVars>
      </dgm:prSet>
      <dgm:spPr/>
      <dgm:t>
        <a:bodyPr/>
        <a:lstStyle/>
        <a:p>
          <a:endParaRPr lang="ru-RU"/>
        </a:p>
      </dgm:t>
    </dgm:pt>
  </dgm:ptLst>
  <dgm:cxnLst>
    <dgm:cxn modelId="{CA9AA5B2-CD60-42CD-A9BB-8C9043706CA2}" type="presOf" srcId="{49FCC663-8D51-40AF-B867-2F8D8D081B36}" destId="{646B5562-BBDF-40A8-8555-4C1F88FC97DE}" srcOrd="0" destOrd="0" presId="urn:microsoft.com/office/officeart/2005/8/layout/radial5"/>
    <dgm:cxn modelId="{CC265BE4-8CB1-4C6D-80F0-42D8F8DFA5C1}" type="presOf" srcId="{448C9CB3-7D7D-46C5-9000-5DEF7FFF6E7B}" destId="{9AE86464-5AFB-4E50-BBBA-095987834F3A}" srcOrd="1" destOrd="0" presId="urn:microsoft.com/office/officeart/2005/8/layout/radial5"/>
    <dgm:cxn modelId="{16CDE84F-B589-4D7F-B93C-8D3AFA83D642}" type="presOf" srcId="{61E34F8D-1146-4E6D-9F4A-4B31593F47B7}" destId="{A7AEFFDA-C2F8-4EBE-9E7A-69CA99CFA6A9}" srcOrd="1" destOrd="0" presId="urn:microsoft.com/office/officeart/2005/8/layout/radial5"/>
    <dgm:cxn modelId="{63D17AF7-74BC-47D5-B463-2F01B0537FA6}" type="presOf" srcId="{5DDEC6AC-3AD5-463E-BA15-CFF7C61CA8F0}" destId="{F0F249F8-7AF6-4325-8D4A-C251680E837D}" srcOrd="1" destOrd="0" presId="urn:microsoft.com/office/officeart/2005/8/layout/radial5"/>
    <dgm:cxn modelId="{44C34A53-2628-4423-91B8-4BE186363672}" type="presOf" srcId="{8ACCE2F2-853C-441D-898F-7DA43969456A}" destId="{5F70A8CF-F269-4363-A605-97E19999D84E}" srcOrd="0" destOrd="0" presId="urn:microsoft.com/office/officeart/2005/8/layout/radial5"/>
    <dgm:cxn modelId="{39A761A5-906E-4829-A6C9-5781B06F41DE}" type="presOf" srcId="{68EE54CE-930D-47FB-9A88-5329E4714286}" destId="{3CBC08FF-3E9E-4AA3-853C-6D4850DD9523}" srcOrd="1" destOrd="0" presId="urn:microsoft.com/office/officeart/2005/8/layout/radial5"/>
    <dgm:cxn modelId="{A075F197-7457-4CE5-A646-4D868B178ED4}" srcId="{32A24138-1D78-4B5E-A654-BEC2B0075359}" destId="{49FCC663-8D51-40AF-B867-2F8D8D081B36}" srcOrd="2" destOrd="0" parTransId="{61E34F8D-1146-4E6D-9F4A-4B31593F47B7}" sibTransId="{86D7977F-AF05-4507-B565-7ECB4FDBCC34}"/>
    <dgm:cxn modelId="{8B55D922-25A8-4986-B320-9615DEB50E84}" type="presOf" srcId="{6EAE3CFD-44E2-4EA2-BAD5-BB479ECE7FF2}" destId="{6BB1FB9D-2FB4-4DA3-AA15-23C046C497E6}" srcOrd="1" destOrd="0" presId="urn:microsoft.com/office/officeart/2005/8/layout/radial5"/>
    <dgm:cxn modelId="{E93EE6F9-A174-46BB-A437-AC0B3E77DBF7}" type="presOf" srcId="{A8400468-A7BE-40D4-BBF9-50765D19E207}" destId="{6E6AF180-53F5-4B41-8627-C0DA74DF1EAF}" srcOrd="0" destOrd="0" presId="urn:microsoft.com/office/officeart/2005/8/layout/radial5"/>
    <dgm:cxn modelId="{B98F2017-10DD-4B05-AA14-E5A980D143B9}" type="presOf" srcId="{32A24138-1D78-4B5E-A654-BEC2B0075359}" destId="{CE560E9F-86C0-41FC-8FAF-EAAC2DEEEC1F}" srcOrd="0" destOrd="0" presId="urn:microsoft.com/office/officeart/2005/8/layout/radial5"/>
    <dgm:cxn modelId="{D94F376B-C652-4D09-B9EF-E4DDC6311BEB}" srcId="{32A24138-1D78-4B5E-A654-BEC2B0075359}" destId="{A8400468-A7BE-40D4-BBF9-50765D19E207}" srcOrd="0" destOrd="0" parTransId="{6EAE3CFD-44E2-4EA2-BAD5-BB479ECE7FF2}" sibTransId="{B5A06A29-5234-4154-A1C3-AE0A1BA0267C}"/>
    <dgm:cxn modelId="{CF1F07D9-A838-4088-AD5C-92C4E75274E9}" type="presOf" srcId="{F9E7B257-179D-4F3E-AC0E-3FC4BAB07535}" destId="{826CF905-EAA0-466E-8879-AE10392C3DE9}" srcOrd="0" destOrd="0" presId="urn:microsoft.com/office/officeart/2005/8/layout/radial5"/>
    <dgm:cxn modelId="{6931D834-FEAB-42D3-B34F-867A3DFF49E3}" type="presOf" srcId="{CD51429D-F426-4EEE-846A-3231E98AAFEA}" destId="{857E883D-10AF-47AE-9AC3-7483063D8710}" srcOrd="0" destOrd="0" presId="urn:microsoft.com/office/officeart/2005/8/layout/radial5"/>
    <dgm:cxn modelId="{CE751CA0-9EE4-406F-9CDC-EF76B2E5DB4E}" type="presOf" srcId="{61E34F8D-1146-4E6D-9F4A-4B31593F47B7}" destId="{87269F98-7A4E-4991-B0A2-B37139B5B9DF}" srcOrd="0" destOrd="0" presId="urn:microsoft.com/office/officeart/2005/8/layout/radial5"/>
    <dgm:cxn modelId="{CC9CA010-D8D6-4E6A-8C30-8554324A01CF}" srcId="{32A24138-1D78-4B5E-A654-BEC2B0075359}" destId="{970F51FF-0F73-4822-A579-13D53FDC5466}" srcOrd="3" destOrd="0" parTransId="{F9E7B257-179D-4F3E-AC0E-3FC4BAB07535}" sibTransId="{1C5CC932-BE70-4482-9B82-C99A3400F06D}"/>
    <dgm:cxn modelId="{B30F2AF4-A01C-47EC-8BF6-895FCA254270}" type="presOf" srcId="{F63CB368-0BFF-43FA-BAE3-7ADB2EBB81BD}" destId="{5ABE5E1A-4EE5-467B-9E2E-9D1611F9F8B0}" srcOrd="0" destOrd="0" presId="urn:microsoft.com/office/officeart/2005/8/layout/radial5"/>
    <dgm:cxn modelId="{1E556E72-4E5E-4C1F-95E4-81BC338C047C}" srcId="{F63CB368-0BFF-43FA-BAE3-7ADB2EBB81BD}" destId="{32A24138-1D78-4B5E-A654-BEC2B0075359}" srcOrd="0" destOrd="0" parTransId="{EEBFE739-FD18-4BEE-9A74-0E9C97A7B00E}" sibTransId="{0F042D94-59AD-4A3C-88DE-27C750726FCC}"/>
    <dgm:cxn modelId="{6D6A9467-41D9-4949-B863-5CBBAFAB255A}" type="presOf" srcId="{8675D250-8210-4E7A-A995-72CA33CCAD04}" destId="{86E78B5C-C95C-4521-95B2-04FC2AAA81E9}" srcOrd="0" destOrd="0" presId="urn:microsoft.com/office/officeart/2005/8/layout/radial5"/>
    <dgm:cxn modelId="{22E8621B-0010-40EA-B368-10D35CB6146F}" type="presOf" srcId="{970F51FF-0F73-4822-A579-13D53FDC5466}" destId="{C65F062A-B96B-41AD-8A1D-966725B3B4B6}" srcOrd="0" destOrd="0" presId="urn:microsoft.com/office/officeart/2005/8/layout/radial5"/>
    <dgm:cxn modelId="{5B76055C-E88A-4E21-A18A-03D928E93A53}" type="presOf" srcId="{6EAE3CFD-44E2-4EA2-BAD5-BB479ECE7FF2}" destId="{5AE29782-E44A-4DF1-B751-FE7F58DD70A9}" srcOrd="0" destOrd="0" presId="urn:microsoft.com/office/officeart/2005/8/layout/radial5"/>
    <dgm:cxn modelId="{3573605A-CF0F-442C-9EC7-0ED9266297A6}" srcId="{32A24138-1D78-4B5E-A654-BEC2B0075359}" destId="{8ACCE2F2-853C-441D-898F-7DA43969456A}" srcOrd="5" destOrd="0" parTransId="{448C9CB3-7D7D-46C5-9000-5DEF7FFF6E7B}" sibTransId="{B516994D-A48E-476B-8ADC-270EC499D9CB}"/>
    <dgm:cxn modelId="{63282F06-EE84-4819-9D0C-630F18A41C0F}" type="presOf" srcId="{68EE54CE-930D-47FB-9A88-5329E4714286}" destId="{96D37B0F-45AE-42FF-A61D-83546661D2F7}" srcOrd="0" destOrd="0" presId="urn:microsoft.com/office/officeart/2005/8/layout/radial5"/>
    <dgm:cxn modelId="{8A7DF604-6627-47C7-8983-499FF61BB27D}" type="presOf" srcId="{F9E7B257-179D-4F3E-AC0E-3FC4BAB07535}" destId="{25832B79-6914-4E11-97DB-965A6C95E060}" srcOrd="1" destOrd="0" presId="urn:microsoft.com/office/officeart/2005/8/layout/radial5"/>
    <dgm:cxn modelId="{68B99A67-FDD5-4B03-B90E-ADB9F9534B9D}" type="presOf" srcId="{5DDEC6AC-3AD5-463E-BA15-CFF7C61CA8F0}" destId="{9E7C70E6-F2A6-48FA-AC63-1AE3FB7A9C81}" srcOrd="0" destOrd="0" presId="urn:microsoft.com/office/officeart/2005/8/layout/radial5"/>
    <dgm:cxn modelId="{B9697036-2271-4E85-A511-50417FD9C5A3}" srcId="{32A24138-1D78-4B5E-A654-BEC2B0075359}" destId="{8675D250-8210-4E7A-A995-72CA33CCAD04}" srcOrd="4" destOrd="0" parTransId="{5DDEC6AC-3AD5-463E-BA15-CFF7C61CA8F0}" sibTransId="{E9EB005A-1A37-4CAC-A5A1-EF4E875FA51C}"/>
    <dgm:cxn modelId="{EB130AB7-0790-4585-93AC-EF009302B327}" type="presOf" srcId="{448C9CB3-7D7D-46C5-9000-5DEF7FFF6E7B}" destId="{2F9B9500-4B8D-4E69-906E-A071FC09ED20}" srcOrd="0" destOrd="0" presId="urn:microsoft.com/office/officeart/2005/8/layout/radial5"/>
    <dgm:cxn modelId="{8DACFF85-5484-44C0-90F1-08A782EFCAA6}" srcId="{32A24138-1D78-4B5E-A654-BEC2B0075359}" destId="{CD51429D-F426-4EEE-846A-3231E98AAFEA}" srcOrd="1" destOrd="0" parTransId="{68EE54CE-930D-47FB-9A88-5329E4714286}" sibTransId="{974B2822-467D-40E0-9E44-09CEE719D211}"/>
    <dgm:cxn modelId="{86497152-B32E-4A44-9B2C-31D2E8AFD597}" type="presParOf" srcId="{5ABE5E1A-4EE5-467B-9E2E-9D1611F9F8B0}" destId="{CE560E9F-86C0-41FC-8FAF-EAAC2DEEEC1F}" srcOrd="0" destOrd="0" presId="urn:microsoft.com/office/officeart/2005/8/layout/radial5"/>
    <dgm:cxn modelId="{1EE824DB-1399-4569-BDE7-1DE09172F8C2}" type="presParOf" srcId="{5ABE5E1A-4EE5-467B-9E2E-9D1611F9F8B0}" destId="{5AE29782-E44A-4DF1-B751-FE7F58DD70A9}" srcOrd="1" destOrd="0" presId="urn:microsoft.com/office/officeart/2005/8/layout/radial5"/>
    <dgm:cxn modelId="{8FF68EE1-797E-415E-8CAF-57F735BD0E9F}" type="presParOf" srcId="{5AE29782-E44A-4DF1-B751-FE7F58DD70A9}" destId="{6BB1FB9D-2FB4-4DA3-AA15-23C046C497E6}" srcOrd="0" destOrd="0" presId="urn:microsoft.com/office/officeart/2005/8/layout/radial5"/>
    <dgm:cxn modelId="{E7583A8C-DC81-43B6-B8AD-BDF5E0F14F2C}" type="presParOf" srcId="{5ABE5E1A-4EE5-467B-9E2E-9D1611F9F8B0}" destId="{6E6AF180-53F5-4B41-8627-C0DA74DF1EAF}" srcOrd="2" destOrd="0" presId="urn:microsoft.com/office/officeart/2005/8/layout/radial5"/>
    <dgm:cxn modelId="{F6B813BF-F783-4BAA-B263-73592A5AC20D}" type="presParOf" srcId="{5ABE5E1A-4EE5-467B-9E2E-9D1611F9F8B0}" destId="{96D37B0F-45AE-42FF-A61D-83546661D2F7}" srcOrd="3" destOrd="0" presId="urn:microsoft.com/office/officeart/2005/8/layout/radial5"/>
    <dgm:cxn modelId="{F0F26F01-27F5-4351-83AF-69B2CB88CE30}" type="presParOf" srcId="{96D37B0F-45AE-42FF-A61D-83546661D2F7}" destId="{3CBC08FF-3E9E-4AA3-853C-6D4850DD9523}" srcOrd="0" destOrd="0" presId="urn:microsoft.com/office/officeart/2005/8/layout/radial5"/>
    <dgm:cxn modelId="{8562A9DF-F66F-4C31-96F9-E59BB401BA17}" type="presParOf" srcId="{5ABE5E1A-4EE5-467B-9E2E-9D1611F9F8B0}" destId="{857E883D-10AF-47AE-9AC3-7483063D8710}" srcOrd="4" destOrd="0" presId="urn:microsoft.com/office/officeart/2005/8/layout/radial5"/>
    <dgm:cxn modelId="{D28CAB66-52D8-48C6-B502-774E4A2A6E22}" type="presParOf" srcId="{5ABE5E1A-4EE5-467B-9E2E-9D1611F9F8B0}" destId="{87269F98-7A4E-4991-B0A2-B37139B5B9DF}" srcOrd="5" destOrd="0" presId="urn:microsoft.com/office/officeart/2005/8/layout/radial5"/>
    <dgm:cxn modelId="{7559B0AF-4E96-4E9D-86E4-99EB99FEF68B}" type="presParOf" srcId="{87269F98-7A4E-4991-B0A2-B37139B5B9DF}" destId="{A7AEFFDA-C2F8-4EBE-9E7A-69CA99CFA6A9}" srcOrd="0" destOrd="0" presId="urn:microsoft.com/office/officeart/2005/8/layout/radial5"/>
    <dgm:cxn modelId="{216D6B4F-611D-4AC8-A1BE-E2D7354AE9AF}" type="presParOf" srcId="{5ABE5E1A-4EE5-467B-9E2E-9D1611F9F8B0}" destId="{646B5562-BBDF-40A8-8555-4C1F88FC97DE}" srcOrd="6" destOrd="0" presId="urn:microsoft.com/office/officeart/2005/8/layout/radial5"/>
    <dgm:cxn modelId="{4D06EAD7-859C-4692-87C6-0568A5B1D967}" type="presParOf" srcId="{5ABE5E1A-4EE5-467B-9E2E-9D1611F9F8B0}" destId="{826CF905-EAA0-466E-8879-AE10392C3DE9}" srcOrd="7" destOrd="0" presId="urn:microsoft.com/office/officeart/2005/8/layout/radial5"/>
    <dgm:cxn modelId="{9DDB5AFF-2804-41EF-88A4-5E932F1DD1E2}" type="presParOf" srcId="{826CF905-EAA0-466E-8879-AE10392C3DE9}" destId="{25832B79-6914-4E11-97DB-965A6C95E060}" srcOrd="0" destOrd="0" presId="urn:microsoft.com/office/officeart/2005/8/layout/radial5"/>
    <dgm:cxn modelId="{C76FA8DD-6157-43C2-A373-C685F0947D49}" type="presParOf" srcId="{5ABE5E1A-4EE5-467B-9E2E-9D1611F9F8B0}" destId="{C65F062A-B96B-41AD-8A1D-966725B3B4B6}" srcOrd="8" destOrd="0" presId="urn:microsoft.com/office/officeart/2005/8/layout/radial5"/>
    <dgm:cxn modelId="{9535ABBA-B37D-43E8-B327-F7C3163385CF}" type="presParOf" srcId="{5ABE5E1A-4EE5-467B-9E2E-9D1611F9F8B0}" destId="{9E7C70E6-F2A6-48FA-AC63-1AE3FB7A9C81}" srcOrd="9" destOrd="0" presId="urn:microsoft.com/office/officeart/2005/8/layout/radial5"/>
    <dgm:cxn modelId="{E9A599A6-24F2-412B-976E-DC05979B2CB5}" type="presParOf" srcId="{9E7C70E6-F2A6-48FA-AC63-1AE3FB7A9C81}" destId="{F0F249F8-7AF6-4325-8D4A-C251680E837D}" srcOrd="0" destOrd="0" presId="urn:microsoft.com/office/officeart/2005/8/layout/radial5"/>
    <dgm:cxn modelId="{C9C77926-26E7-4B35-8776-9F01E9ACF340}" type="presParOf" srcId="{5ABE5E1A-4EE5-467B-9E2E-9D1611F9F8B0}" destId="{86E78B5C-C95C-4521-95B2-04FC2AAA81E9}" srcOrd="10" destOrd="0" presId="urn:microsoft.com/office/officeart/2005/8/layout/radial5"/>
    <dgm:cxn modelId="{5C362909-6F56-40EF-8435-B712B090A4EC}" type="presParOf" srcId="{5ABE5E1A-4EE5-467B-9E2E-9D1611F9F8B0}" destId="{2F9B9500-4B8D-4E69-906E-A071FC09ED20}" srcOrd="11" destOrd="0" presId="urn:microsoft.com/office/officeart/2005/8/layout/radial5"/>
    <dgm:cxn modelId="{F1899CC3-D2D2-4585-A3E4-3EFF6667B27A}" type="presParOf" srcId="{2F9B9500-4B8D-4E69-906E-A071FC09ED20}" destId="{9AE86464-5AFB-4E50-BBBA-095987834F3A}" srcOrd="0" destOrd="0" presId="urn:microsoft.com/office/officeart/2005/8/layout/radial5"/>
    <dgm:cxn modelId="{A2A704D7-96D5-4CDA-AC04-A725CCAE4128}" type="presParOf" srcId="{5ABE5E1A-4EE5-467B-9E2E-9D1611F9F8B0}" destId="{5F70A8CF-F269-4363-A605-97E19999D84E}" srcOrd="12" destOrd="0" presId="urn:microsoft.com/office/officeart/2005/8/layout/radial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E560E9F-86C0-41FC-8FAF-EAAC2DEEEC1F}">
      <dsp:nvSpPr>
        <dsp:cNvPr id="0" name=""/>
        <dsp:cNvSpPr/>
      </dsp:nvSpPr>
      <dsp:spPr>
        <a:xfrm>
          <a:off x="2802827" y="1326663"/>
          <a:ext cx="947073" cy="947073"/>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ru-RU" sz="1900" kern="1200" dirty="0"/>
            <a:t>Весна</a:t>
          </a:r>
        </a:p>
      </dsp:txBody>
      <dsp:txXfrm>
        <a:off x="2802827" y="1326663"/>
        <a:ext cx="947073" cy="947073"/>
      </dsp:txXfrm>
    </dsp:sp>
    <dsp:sp modelId="{5AE29782-E44A-4DF1-B751-FE7F58DD70A9}">
      <dsp:nvSpPr>
        <dsp:cNvPr id="0" name=""/>
        <dsp:cNvSpPr/>
      </dsp:nvSpPr>
      <dsp:spPr>
        <a:xfrm rot="16200000">
          <a:off x="3176317" y="982555"/>
          <a:ext cx="200093" cy="322005"/>
        </a:xfrm>
        <a:prstGeom prst="rightArrow">
          <a:avLst>
            <a:gd name="adj1" fmla="val 60000"/>
            <a:gd name="adj2" fmla="val 5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p>
      </dsp:txBody>
      <dsp:txXfrm rot="16200000">
        <a:off x="3176317" y="982555"/>
        <a:ext cx="200093" cy="322005"/>
      </dsp:txXfrm>
    </dsp:sp>
    <dsp:sp modelId="{6E6AF180-53F5-4B41-8627-C0DA74DF1EAF}">
      <dsp:nvSpPr>
        <dsp:cNvPr id="0" name=""/>
        <dsp:cNvSpPr/>
      </dsp:nvSpPr>
      <dsp:spPr>
        <a:xfrm>
          <a:off x="2802827" y="2053"/>
          <a:ext cx="947073" cy="947073"/>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ru-RU" sz="1900" kern="1200"/>
            <a:t>?</a:t>
          </a:r>
        </a:p>
      </dsp:txBody>
      <dsp:txXfrm>
        <a:off x="2802827" y="2053"/>
        <a:ext cx="947073" cy="947073"/>
      </dsp:txXfrm>
    </dsp:sp>
    <dsp:sp modelId="{96D37B0F-45AE-42FF-A61D-83546661D2F7}">
      <dsp:nvSpPr>
        <dsp:cNvPr id="0" name=""/>
        <dsp:cNvSpPr/>
      </dsp:nvSpPr>
      <dsp:spPr>
        <a:xfrm rot="19800000">
          <a:off x="3744985" y="1310876"/>
          <a:ext cx="200093" cy="322005"/>
        </a:xfrm>
        <a:prstGeom prst="rightArrow">
          <a:avLst>
            <a:gd name="adj1" fmla="val 60000"/>
            <a:gd name="adj2" fmla="val 50000"/>
          </a:avLst>
        </a:prstGeom>
        <a:gradFill rotWithShape="0">
          <a:gsLst>
            <a:gs pos="0">
              <a:schemeClr val="accent5">
                <a:hueOff val="-1986775"/>
                <a:satOff val="7962"/>
                <a:lumOff val="1726"/>
                <a:alphaOff val="0"/>
                <a:shade val="51000"/>
                <a:satMod val="130000"/>
              </a:schemeClr>
            </a:gs>
            <a:gs pos="80000">
              <a:schemeClr val="accent5">
                <a:hueOff val="-1986775"/>
                <a:satOff val="7962"/>
                <a:lumOff val="1726"/>
                <a:alphaOff val="0"/>
                <a:shade val="93000"/>
                <a:satMod val="130000"/>
              </a:schemeClr>
            </a:gs>
            <a:gs pos="100000">
              <a:schemeClr val="accent5">
                <a:hueOff val="-1986775"/>
                <a:satOff val="7962"/>
                <a:lumOff val="172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p>
      </dsp:txBody>
      <dsp:txXfrm rot="19800000">
        <a:off x="3744985" y="1310876"/>
        <a:ext cx="200093" cy="322005"/>
      </dsp:txXfrm>
    </dsp:sp>
    <dsp:sp modelId="{857E883D-10AF-47AE-9AC3-7483063D8710}">
      <dsp:nvSpPr>
        <dsp:cNvPr id="0" name=""/>
        <dsp:cNvSpPr/>
      </dsp:nvSpPr>
      <dsp:spPr>
        <a:xfrm>
          <a:off x="3949972" y="664358"/>
          <a:ext cx="947073" cy="947073"/>
        </a:xfrm>
        <a:prstGeom prst="ellipse">
          <a:avLst/>
        </a:prstGeom>
        <a:gradFill rotWithShape="0">
          <a:gsLst>
            <a:gs pos="0">
              <a:schemeClr val="accent5">
                <a:hueOff val="-1986775"/>
                <a:satOff val="7962"/>
                <a:lumOff val="1726"/>
                <a:alphaOff val="0"/>
                <a:shade val="51000"/>
                <a:satMod val="130000"/>
              </a:schemeClr>
            </a:gs>
            <a:gs pos="80000">
              <a:schemeClr val="accent5">
                <a:hueOff val="-1986775"/>
                <a:satOff val="7962"/>
                <a:lumOff val="1726"/>
                <a:alphaOff val="0"/>
                <a:shade val="93000"/>
                <a:satMod val="130000"/>
              </a:schemeClr>
            </a:gs>
            <a:gs pos="100000">
              <a:schemeClr val="accent5">
                <a:hueOff val="-1986775"/>
                <a:satOff val="7962"/>
                <a:lumOff val="172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ru-RU" sz="1900" kern="1200"/>
            <a:t>?</a:t>
          </a:r>
        </a:p>
      </dsp:txBody>
      <dsp:txXfrm>
        <a:off x="3949972" y="664358"/>
        <a:ext cx="947073" cy="947073"/>
      </dsp:txXfrm>
    </dsp:sp>
    <dsp:sp modelId="{87269F98-7A4E-4991-B0A2-B37139B5B9DF}">
      <dsp:nvSpPr>
        <dsp:cNvPr id="0" name=""/>
        <dsp:cNvSpPr/>
      </dsp:nvSpPr>
      <dsp:spPr>
        <a:xfrm rot="1800000">
          <a:off x="3744985" y="1967518"/>
          <a:ext cx="200093" cy="322005"/>
        </a:xfrm>
        <a:prstGeom prst="rightArrow">
          <a:avLst>
            <a:gd name="adj1" fmla="val 60000"/>
            <a:gd name="adj2" fmla="val 50000"/>
          </a:avLst>
        </a:prstGeom>
        <a:gradFill rotWithShape="0">
          <a:gsLst>
            <a:gs pos="0">
              <a:schemeClr val="accent5">
                <a:hueOff val="-3973551"/>
                <a:satOff val="15924"/>
                <a:lumOff val="3451"/>
                <a:alphaOff val="0"/>
                <a:shade val="51000"/>
                <a:satMod val="130000"/>
              </a:schemeClr>
            </a:gs>
            <a:gs pos="80000">
              <a:schemeClr val="accent5">
                <a:hueOff val="-3973551"/>
                <a:satOff val="15924"/>
                <a:lumOff val="3451"/>
                <a:alphaOff val="0"/>
                <a:shade val="93000"/>
                <a:satMod val="130000"/>
              </a:schemeClr>
            </a:gs>
            <a:gs pos="100000">
              <a:schemeClr val="accent5">
                <a:hueOff val="-3973551"/>
                <a:satOff val="15924"/>
                <a:lumOff val="345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p>
      </dsp:txBody>
      <dsp:txXfrm rot="1800000">
        <a:off x="3744985" y="1967518"/>
        <a:ext cx="200093" cy="322005"/>
      </dsp:txXfrm>
    </dsp:sp>
    <dsp:sp modelId="{646B5562-BBDF-40A8-8555-4C1F88FC97DE}">
      <dsp:nvSpPr>
        <dsp:cNvPr id="0" name=""/>
        <dsp:cNvSpPr/>
      </dsp:nvSpPr>
      <dsp:spPr>
        <a:xfrm>
          <a:off x="3949972" y="1988967"/>
          <a:ext cx="947073" cy="947073"/>
        </a:xfrm>
        <a:prstGeom prst="ellipse">
          <a:avLst/>
        </a:prstGeom>
        <a:gradFill rotWithShape="0">
          <a:gsLst>
            <a:gs pos="0">
              <a:schemeClr val="accent5">
                <a:hueOff val="-3973551"/>
                <a:satOff val="15924"/>
                <a:lumOff val="3451"/>
                <a:alphaOff val="0"/>
                <a:shade val="51000"/>
                <a:satMod val="130000"/>
              </a:schemeClr>
            </a:gs>
            <a:gs pos="80000">
              <a:schemeClr val="accent5">
                <a:hueOff val="-3973551"/>
                <a:satOff val="15924"/>
                <a:lumOff val="3451"/>
                <a:alphaOff val="0"/>
                <a:shade val="93000"/>
                <a:satMod val="130000"/>
              </a:schemeClr>
            </a:gs>
            <a:gs pos="100000">
              <a:schemeClr val="accent5">
                <a:hueOff val="-3973551"/>
                <a:satOff val="15924"/>
                <a:lumOff val="345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ru-RU" sz="1900" kern="1200" dirty="0"/>
            <a:t>?</a:t>
          </a:r>
        </a:p>
      </dsp:txBody>
      <dsp:txXfrm>
        <a:off x="3949972" y="1988967"/>
        <a:ext cx="947073" cy="947073"/>
      </dsp:txXfrm>
    </dsp:sp>
    <dsp:sp modelId="{826CF905-EAA0-466E-8879-AE10392C3DE9}">
      <dsp:nvSpPr>
        <dsp:cNvPr id="0" name=""/>
        <dsp:cNvSpPr/>
      </dsp:nvSpPr>
      <dsp:spPr>
        <a:xfrm rot="5400000">
          <a:off x="3176317" y="2295839"/>
          <a:ext cx="200093" cy="322005"/>
        </a:xfrm>
        <a:prstGeom prst="rightArrow">
          <a:avLst>
            <a:gd name="adj1" fmla="val 60000"/>
            <a:gd name="adj2" fmla="val 50000"/>
          </a:avLst>
        </a:prstGeom>
        <a:gradFill rotWithShape="0">
          <a:gsLst>
            <a:gs pos="0">
              <a:schemeClr val="accent5">
                <a:hueOff val="-5960326"/>
                <a:satOff val="23887"/>
                <a:lumOff val="5177"/>
                <a:alphaOff val="0"/>
                <a:shade val="51000"/>
                <a:satMod val="130000"/>
              </a:schemeClr>
            </a:gs>
            <a:gs pos="80000">
              <a:schemeClr val="accent5">
                <a:hueOff val="-5960326"/>
                <a:satOff val="23887"/>
                <a:lumOff val="5177"/>
                <a:alphaOff val="0"/>
                <a:shade val="93000"/>
                <a:satMod val="130000"/>
              </a:schemeClr>
            </a:gs>
            <a:gs pos="100000">
              <a:schemeClr val="accent5">
                <a:hueOff val="-5960326"/>
                <a:satOff val="23887"/>
                <a:lumOff val="517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p>
      </dsp:txBody>
      <dsp:txXfrm rot="5400000">
        <a:off x="3176317" y="2295839"/>
        <a:ext cx="200093" cy="322005"/>
      </dsp:txXfrm>
    </dsp:sp>
    <dsp:sp modelId="{C65F062A-B96B-41AD-8A1D-966725B3B4B6}">
      <dsp:nvSpPr>
        <dsp:cNvPr id="0" name=""/>
        <dsp:cNvSpPr/>
      </dsp:nvSpPr>
      <dsp:spPr>
        <a:xfrm>
          <a:off x="2802827" y="2651272"/>
          <a:ext cx="947073" cy="947073"/>
        </a:xfrm>
        <a:prstGeom prst="ellipse">
          <a:avLst/>
        </a:prstGeom>
        <a:gradFill rotWithShape="0">
          <a:gsLst>
            <a:gs pos="0">
              <a:schemeClr val="accent5">
                <a:hueOff val="-5960326"/>
                <a:satOff val="23887"/>
                <a:lumOff val="5177"/>
                <a:alphaOff val="0"/>
                <a:shade val="51000"/>
                <a:satMod val="130000"/>
              </a:schemeClr>
            </a:gs>
            <a:gs pos="80000">
              <a:schemeClr val="accent5">
                <a:hueOff val="-5960326"/>
                <a:satOff val="23887"/>
                <a:lumOff val="5177"/>
                <a:alphaOff val="0"/>
                <a:shade val="93000"/>
                <a:satMod val="130000"/>
              </a:schemeClr>
            </a:gs>
            <a:gs pos="100000">
              <a:schemeClr val="accent5">
                <a:hueOff val="-5960326"/>
                <a:satOff val="23887"/>
                <a:lumOff val="517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ru-RU" sz="1900" kern="1200" dirty="0"/>
            <a:t>?</a:t>
          </a:r>
        </a:p>
      </dsp:txBody>
      <dsp:txXfrm>
        <a:off x="2802827" y="2651272"/>
        <a:ext cx="947073" cy="947073"/>
      </dsp:txXfrm>
    </dsp:sp>
    <dsp:sp modelId="{9E7C70E6-F2A6-48FA-AC63-1AE3FB7A9C81}">
      <dsp:nvSpPr>
        <dsp:cNvPr id="0" name=""/>
        <dsp:cNvSpPr/>
      </dsp:nvSpPr>
      <dsp:spPr>
        <a:xfrm rot="9000000">
          <a:off x="2607648" y="1967518"/>
          <a:ext cx="200093" cy="322005"/>
        </a:xfrm>
        <a:prstGeom prst="rightArrow">
          <a:avLst>
            <a:gd name="adj1" fmla="val 60000"/>
            <a:gd name="adj2" fmla="val 50000"/>
          </a:avLst>
        </a:prstGeom>
        <a:gradFill rotWithShape="0">
          <a:gsLst>
            <a:gs pos="0">
              <a:schemeClr val="accent5">
                <a:hueOff val="-7947101"/>
                <a:satOff val="31849"/>
                <a:lumOff val="6902"/>
                <a:alphaOff val="0"/>
                <a:shade val="51000"/>
                <a:satMod val="130000"/>
              </a:schemeClr>
            </a:gs>
            <a:gs pos="80000">
              <a:schemeClr val="accent5">
                <a:hueOff val="-7947101"/>
                <a:satOff val="31849"/>
                <a:lumOff val="6902"/>
                <a:alphaOff val="0"/>
                <a:shade val="93000"/>
                <a:satMod val="130000"/>
              </a:schemeClr>
            </a:gs>
            <a:gs pos="100000">
              <a:schemeClr val="accent5">
                <a:hueOff val="-7947101"/>
                <a:satOff val="31849"/>
                <a:lumOff val="690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p>
      </dsp:txBody>
      <dsp:txXfrm rot="9000000">
        <a:off x="2607648" y="1967518"/>
        <a:ext cx="200093" cy="322005"/>
      </dsp:txXfrm>
    </dsp:sp>
    <dsp:sp modelId="{86E78B5C-C95C-4521-95B2-04FC2AAA81E9}">
      <dsp:nvSpPr>
        <dsp:cNvPr id="0" name=""/>
        <dsp:cNvSpPr/>
      </dsp:nvSpPr>
      <dsp:spPr>
        <a:xfrm>
          <a:off x="1655681" y="1988967"/>
          <a:ext cx="947073" cy="947073"/>
        </a:xfrm>
        <a:prstGeom prst="ellipse">
          <a:avLst/>
        </a:prstGeom>
        <a:gradFill rotWithShape="0">
          <a:gsLst>
            <a:gs pos="0">
              <a:schemeClr val="accent5">
                <a:hueOff val="-7947101"/>
                <a:satOff val="31849"/>
                <a:lumOff val="6902"/>
                <a:alphaOff val="0"/>
                <a:shade val="51000"/>
                <a:satMod val="130000"/>
              </a:schemeClr>
            </a:gs>
            <a:gs pos="80000">
              <a:schemeClr val="accent5">
                <a:hueOff val="-7947101"/>
                <a:satOff val="31849"/>
                <a:lumOff val="6902"/>
                <a:alphaOff val="0"/>
                <a:shade val="93000"/>
                <a:satMod val="130000"/>
              </a:schemeClr>
            </a:gs>
            <a:gs pos="100000">
              <a:schemeClr val="accent5">
                <a:hueOff val="-7947101"/>
                <a:satOff val="31849"/>
                <a:lumOff val="690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ru-RU" sz="1900" kern="1200" dirty="0"/>
            <a:t>?</a:t>
          </a:r>
        </a:p>
      </dsp:txBody>
      <dsp:txXfrm>
        <a:off x="1655681" y="1988967"/>
        <a:ext cx="947073" cy="947073"/>
      </dsp:txXfrm>
    </dsp:sp>
    <dsp:sp modelId="{2F9B9500-4B8D-4E69-906E-A071FC09ED20}">
      <dsp:nvSpPr>
        <dsp:cNvPr id="0" name=""/>
        <dsp:cNvSpPr/>
      </dsp:nvSpPr>
      <dsp:spPr>
        <a:xfrm rot="12600000">
          <a:off x="2607648" y="1310876"/>
          <a:ext cx="200093" cy="322005"/>
        </a:xfrm>
        <a:prstGeom prst="rightArrow">
          <a:avLst>
            <a:gd name="adj1" fmla="val 60000"/>
            <a:gd name="adj2" fmla="val 50000"/>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p>
      </dsp:txBody>
      <dsp:txXfrm rot="12600000">
        <a:off x="2607648" y="1310876"/>
        <a:ext cx="200093" cy="322005"/>
      </dsp:txXfrm>
    </dsp:sp>
    <dsp:sp modelId="{5F70A8CF-F269-4363-A605-97E19999D84E}">
      <dsp:nvSpPr>
        <dsp:cNvPr id="0" name=""/>
        <dsp:cNvSpPr/>
      </dsp:nvSpPr>
      <dsp:spPr>
        <a:xfrm>
          <a:off x="1655681" y="664358"/>
          <a:ext cx="947073" cy="947073"/>
        </a:xfrm>
        <a:prstGeom prst="ellipse">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ru-RU" sz="1900" kern="1200"/>
            <a:t>?</a:t>
          </a:r>
        </a:p>
      </dsp:txBody>
      <dsp:txXfrm>
        <a:off x="1655681" y="664358"/>
        <a:ext cx="947073" cy="947073"/>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C4294B-6D08-4D66-AADB-BCFE4A173E41}" type="datetimeFigureOut">
              <a:rPr lang="ru-RU" smtClean="0"/>
              <a:pPr/>
              <a:t>01.04.2014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A86571-4320-4E48-95BE-A5B98D3FED81}"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9A86571-4320-4E48-95BE-A5B98D3FED81}" type="slidenum">
              <a:rPr lang="ru-RU" smtClean="0"/>
              <a:pPr/>
              <a:t>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9A86571-4320-4E48-95BE-A5B98D3FED81}" type="slidenum">
              <a:rPr lang="ru-RU" smtClean="0"/>
              <a:pPr/>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t="-25000" b="-25000"/>
          </a:stretch>
        </a:blipFill>
        <a:effectLst/>
      </p:bgPr>
    </p:bg>
    <p:spTree>
      <p:nvGrpSpPr>
        <p:cNvPr id="1" name=""/>
        <p:cNvGrpSpPr/>
        <p:nvPr/>
      </p:nvGrpSpPr>
      <p:grpSpPr>
        <a:xfrm>
          <a:off x="0" y="0"/>
          <a:ext cx="0" cy="0"/>
          <a:chOff x="0" y="0"/>
          <a:chExt cx="0" cy="0"/>
        </a:xfrm>
      </p:grpSpPr>
      <p:sp>
        <p:nvSpPr>
          <p:cNvPr id="7" name="Скругленный прямоугольник 6"/>
          <p:cNvSpPr/>
          <p:nvPr userDrawn="1"/>
        </p:nvSpPr>
        <p:spPr>
          <a:xfrm>
            <a:off x="251520" y="260648"/>
            <a:ext cx="8640960" cy="6336704"/>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dirty="0" smtClean="0"/>
              <a:t>Образец заголовка</a:t>
            </a:r>
            <a:endParaRPr lang="ru-RU" dirty="0"/>
          </a:p>
        </p:txBody>
      </p:sp>
      <p:pic>
        <p:nvPicPr>
          <p:cNvPr id="8" name="Рисунок 7" descr="d87fd06b7144.png"/>
          <p:cNvPicPr>
            <a:picLocks noChangeAspect="1"/>
          </p:cNvPicPr>
          <p:nvPr userDrawn="1"/>
        </p:nvPicPr>
        <p:blipFill>
          <a:blip r:embed="rId5" cstate="print"/>
          <a:stretch>
            <a:fillRect/>
          </a:stretch>
        </p:blipFill>
        <p:spPr>
          <a:xfrm>
            <a:off x="7380312" y="4653136"/>
            <a:ext cx="1420854" cy="2008021"/>
          </a:xfrm>
          <a:prstGeom prst="rect">
            <a:avLst/>
          </a:prstGeom>
        </p:spPr>
      </p:pic>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979FFF-CF1E-44CB-B0CD-6F6231AF2B72}" type="datetimeFigureOut">
              <a:rPr lang="ru-RU" smtClean="0"/>
              <a:pPr/>
              <a:t>01.04.2014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AE19DD-3D01-4D66-A040-AFE3B84A4BB9}"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jpeg"/><Relationship Id="rId1" Type="http://schemas.openxmlformats.org/officeDocument/2006/relationships/slideLayout" Target="../slideLayouts/slideLayout1.xml"/><Relationship Id="rId4" Type="http://schemas.openxmlformats.org/officeDocument/2006/relationships/image" Target="http://mail.menr.gov.ua/publ/redbook/kingdom2.jpg"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707904" y="692697"/>
            <a:ext cx="4750296" cy="2376263"/>
          </a:xfrm>
        </p:spPr>
        <p:txBody>
          <a:bodyPr>
            <a:normAutofit/>
          </a:bodyPr>
          <a:lstStyle/>
          <a:p>
            <a:r>
              <a:rPr lang="uk-UA" sz="4800" b="1" dirty="0" smtClean="0">
                <a:solidFill>
                  <a:srgbClr val="FF0000"/>
                </a:solidFill>
                <a:latin typeface="Monotype Corsiva" pitchFamily="66" charset="0"/>
              </a:rPr>
              <a:t>Весняний букет для Дюймовочки</a:t>
            </a:r>
            <a:endParaRPr lang="ru-RU" sz="4800" b="1" dirty="0">
              <a:solidFill>
                <a:srgbClr val="FF0000"/>
              </a:solidFill>
              <a:latin typeface="Monotype Corsiva" pitchFamily="66" charset="0"/>
            </a:endParaRPr>
          </a:p>
        </p:txBody>
      </p:sp>
      <p:sp>
        <p:nvSpPr>
          <p:cNvPr id="3" name="Подзаголовок 2"/>
          <p:cNvSpPr>
            <a:spLocks noGrp="1"/>
          </p:cNvSpPr>
          <p:nvPr>
            <p:ph type="subTitle" idx="1"/>
          </p:nvPr>
        </p:nvSpPr>
        <p:spPr>
          <a:xfrm>
            <a:off x="4067944" y="3429000"/>
            <a:ext cx="4320480" cy="1944216"/>
          </a:xfrm>
        </p:spPr>
        <p:txBody>
          <a:bodyPr>
            <a:normAutofit/>
          </a:bodyPr>
          <a:lstStyle/>
          <a:p>
            <a:pPr algn="just"/>
            <a:r>
              <a:rPr lang="uk-UA" sz="2400" dirty="0" smtClean="0">
                <a:solidFill>
                  <a:schemeClr val="tx1"/>
                </a:solidFill>
                <a:latin typeface="Times New Roman" pitchFamily="18" charset="0"/>
                <a:cs typeface="Times New Roman" pitchFamily="18" charset="0"/>
              </a:rPr>
              <a:t>Презентацію до логопедичного заняття підготувала вчитель-логопед Смірнова В.О.</a:t>
            </a:r>
            <a:endParaRPr lang="ru-RU" sz="2400" dirty="0">
              <a:solidFill>
                <a:schemeClr val="tx1"/>
              </a:solidFill>
              <a:latin typeface="Times New Roman" pitchFamily="18" charset="0"/>
              <a:cs typeface="Times New Roman" pitchFamily="18" charset="0"/>
            </a:endParaRPr>
          </a:p>
        </p:txBody>
      </p:sp>
      <p:pic>
        <p:nvPicPr>
          <p:cNvPr id="1027" name="Picture 3" descr="C:\Documents and Settings\User\Мои документы\Першоцвіти\картинки\clip-arts-23.png"/>
          <p:cNvPicPr>
            <a:picLocks noChangeAspect="1" noChangeArrowheads="1"/>
          </p:cNvPicPr>
          <p:nvPr/>
        </p:nvPicPr>
        <p:blipFill>
          <a:blip r:embed="rId3" cstate="print"/>
          <a:srcRect/>
          <a:stretch>
            <a:fillRect/>
          </a:stretch>
        </p:blipFill>
        <p:spPr bwMode="auto">
          <a:xfrm>
            <a:off x="395536" y="404664"/>
            <a:ext cx="4008598" cy="6081192"/>
          </a:xfrm>
          <a:prstGeom prst="rect">
            <a:avLst/>
          </a:prstGeom>
          <a:noFill/>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 calcmode="lin" valueType="num">
                                      <p:cBhvr>
                                        <p:cTn id="14" dur="2000" fill="hold"/>
                                        <p:tgtEl>
                                          <p:spTgt spid="1027"/>
                                        </p:tgtEl>
                                        <p:attrNameLst>
                                          <p:attrName>ppt_w</p:attrName>
                                        </p:attrNameLst>
                                      </p:cBhvr>
                                      <p:tavLst>
                                        <p:tav tm="0">
                                          <p:val>
                                            <p:fltVal val="0"/>
                                          </p:val>
                                        </p:tav>
                                        <p:tav tm="100000">
                                          <p:val>
                                            <p:strVal val="#ppt_w"/>
                                          </p:val>
                                        </p:tav>
                                      </p:tavLst>
                                    </p:anim>
                                    <p:anim calcmode="lin" valueType="num">
                                      <p:cBhvr>
                                        <p:cTn id="15" dur="2000" fill="hold"/>
                                        <p:tgtEl>
                                          <p:spTgt spid="1027"/>
                                        </p:tgtEl>
                                        <p:attrNameLst>
                                          <p:attrName>ppt_h</p:attrName>
                                        </p:attrNameLst>
                                      </p:cBhvr>
                                      <p:tavLst>
                                        <p:tav tm="0">
                                          <p:val>
                                            <p:fltVal val="0"/>
                                          </p:val>
                                        </p:tav>
                                        <p:tav tm="100000">
                                          <p:val>
                                            <p:strVal val="#ppt_h"/>
                                          </p:val>
                                        </p:tav>
                                      </p:tavLst>
                                    </p:anim>
                                    <p:animEffect transition="in" filter="fade">
                                      <p:cBhvr>
                                        <p:cTn id="16" dur="2000"/>
                                        <p:tgtEl>
                                          <p:spTgt spid="1027"/>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p:cTn id="21"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ocuments and Settings\User\Мои документы\Першоцвіти\картинки\750747_320.jpg"/>
          <p:cNvPicPr>
            <a:picLocks noChangeAspect="1" noChangeArrowheads="1"/>
          </p:cNvPicPr>
          <p:nvPr/>
        </p:nvPicPr>
        <p:blipFill>
          <a:blip r:embed="rId3" cstate="print"/>
          <a:srcRect/>
          <a:stretch>
            <a:fillRect/>
          </a:stretch>
        </p:blipFill>
        <p:spPr bwMode="auto">
          <a:xfrm>
            <a:off x="1115616" y="908720"/>
            <a:ext cx="6264696" cy="4896544"/>
          </a:xfrm>
          <a:prstGeom prst="round2DiagRect">
            <a:avLst/>
          </a:prstGeom>
          <a:noFill/>
          <a:ln w="57150">
            <a:solidFill>
              <a:srgbClr val="FF0000"/>
            </a:solidFill>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2000" fill="hold"/>
                                        <p:tgtEl>
                                          <p:spTgt spid="4098"/>
                                        </p:tgtEl>
                                        <p:attrNameLst>
                                          <p:attrName>ppt_w</p:attrName>
                                        </p:attrNameLst>
                                      </p:cBhvr>
                                      <p:tavLst>
                                        <p:tav tm="0">
                                          <p:val>
                                            <p:fltVal val="0"/>
                                          </p:val>
                                        </p:tav>
                                        <p:tav tm="100000">
                                          <p:val>
                                            <p:strVal val="#ppt_w"/>
                                          </p:val>
                                        </p:tav>
                                      </p:tavLst>
                                    </p:anim>
                                    <p:anim calcmode="lin" valueType="num">
                                      <p:cBhvr>
                                        <p:cTn id="8" dur="2000" fill="hold"/>
                                        <p:tgtEl>
                                          <p:spTgt spid="4098"/>
                                        </p:tgtEl>
                                        <p:attrNameLst>
                                          <p:attrName>ppt_h</p:attrName>
                                        </p:attrNameLst>
                                      </p:cBhvr>
                                      <p:tavLst>
                                        <p:tav tm="0">
                                          <p:val>
                                            <p:fltVal val="0"/>
                                          </p:val>
                                        </p:tav>
                                        <p:tav tm="100000">
                                          <p:val>
                                            <p:strVal val="#ppt_h"/>
                                          </p:val>
                                        </p:tav>
                                      </p:tavLst>
                                    </p:anim>
                                    <p:anim calcmode="lin" valueType="num">
                                      <p:cBhvr>
                                        <p:cTn id="9" dur="2000" fill="hold"/>
                                        <p:tgtEl>
                                          <p:spTgt spid="4098"/>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409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bombashop.com.ua/runtime/cache/280x194/45863_0.jpg"/>
          <p:cNvPicPr/>
          <p:nvPr/>
        </p:nvPicPr>
        <p:blipFill>
          <a:blip r:embed="rId2" cstate="print"/>
          <a:srcRect/>
          <a:stretch>
            <a:fillRect/>
          </a:stretch>
        </p:blipFill>
        <p:spPr bwMode="auto">
          <a:xfrm>
            <a:off x="4427984" y="2276872"/>
            <a:ext cx="3600400" cy="3024336"/>
          </a:xfrm>
          <a:prstGeom prst="ellipse">
            <a:avLst/>
          </a:prstGeom>
          <a:noFill/>
          <a:ln w="38100">
            <a:solidFill>
              <a:srgbClr val="FFFF00"/>
            </a:solidFill>
            <a:miter lim="800000"/>
            <a:headEnd/>
            <a:tailEnd/>
          </a:ln>
        </p:spPr>
      </p:pic>
      <p:sp>
        <p:nvSpPr>
          <p:cNvPr id="3" name="TextBox 2"/>
          <p:cNvSpPr txBox="1"/>
          <p:nvPr/>
        </p:nvSpPr>
        <p:spPr>
          <a:xfrm>
            <a:off x="3923928" y="836712"/>
            <a:ext cx="4896544" cy="1015663"/>
          </a:xfrm>
          <a:prstGeom prst="rect">
            <a:avLst/>
          </a:prstGeom>
          <a:noFill/>
        </p:spPr>
        <p:txBody>
          <a:bodyPr wrap="square" rtlCol="0">
            <a:spAutoFit/>
          </a:bodyPr>
          <a:lstStyle/>
          <a:p>
            <a:pPr algn="ctr"/>
            <a:r>
              <a:rPr lang="uk-UA" sz="6000" dirty="0" smtClean="0">
                <a:solidFill>
                  <a:srgbClr val="7030A0"/>
                </a:solidFill>
                <a:latin typeface="Monotype Corsiva" pitchFamily="66" charset="0"/>
              </a:rPr>
              <a:t>Дякую за увагу!</a:t>
            </a:r>
            <a:endParaRPr lang="ru-RU" sz="6000" dirty="0">
              <a:solidFill>
                <a:srgbClr val="7030A0"/>
              </a:solidFill>
              <a:latin typeface="Monotype Corsiva" pitchFamily="66" charset="0"/>
            </a:endParaRPr>
          </a:p>
        </p:txBody>
      </p:sp>
      <p:pic>
        <p:nvPicPr>
          <p:cNvPr id="4" name="Picture 3" descr="C:\Documents and Settings\User\Мои документы\Першоцвіти\картинки\clip-arts-23.png"/>
          <p:cNvPicPr>
            <a:picLocks noChangeAspect="1" noChangeArrowheads="1"/>
          </p:cNvPicPr>
          <p:nvPr/>
        </p:nvPicPr>
        <p:blipFill>
          <a:blip r:embed="rId3" cstate="print"/>
          <a:srcRect/>
          <a:stretch>
            <a:fillRect/>
          </a:stretch>
        </p:blipFill>
        <p:spPr bwMode="auto">
          <a:xfrm>
            <a:off x="323528" y="260648"/>
            <a:ext cx="4008598" cy="6081192"/>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2000" fill="hold"/>
                                        <p:tgtEl>
                                          <p:spTgt spid="4"/>
                                        </p:tgtEl>
                                        <p:attrNameLst>
                                          <p:attrName>ppt_w</p:attrName>
                                        </p:attrNameLst>
                                      </p:cBhvr>
                                      <p:tavLst>
                                        <p:tav tm="0">
                                          <p:val>
                                            <p:fltVal val="0"/>
                                          </p:val>
                                        </p:tav>
                                        <p:tav tm="100000">
                                          <p:val>
                                            <p:strVal val="#ppt_w"/>
                                          </p:val>
                                        </p:tav>
                                      </p:tavLst>
                                    </p:anim>
                                    <p:anim calcmode="lin" valueType="num">
                                      <p:cBhvr>
                                        <p:cTn id="14" dur="2000" fill="hold"/>
                                        <p:tgtEl>
                                          <p:spTgt spid="4"/>
                                        </p:tgtEl>
                                        <p:attrNameLst>
                                          <p:attrName>ppt_h</p:attrName>
                                        </p:attrNameLst>
                                      </p:cBhvr>
                                      <p:tavLst>
                                        <p:tav tm="0">
                                          <p:val>
                                            <p:fltVal val="0"/>
                                          </p:val>
                                        </p:tav>
                                        <p:tav tm="100000">
                                          <p:val>
                                            <p:strVal val="#ppt_h"/>
                                          </p:val>
                                        </p:tav>
                                      </p:tavLst>
                                    </p:anim>
                                    <p:animEffect transition="in" filter="fade">
                                      <p:cBhvr>
                                        <p:cTn id="15" dur="2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2000" fill="hold"/>
                                        <p:tgtEl>
                                          <p:spTgt spid="3"/>
                                        </p:tgtEl>
                                        <p:attrNameLst>
                                          <p:attrName>ppt_w</p:attrName>
                                        </p:attrNameLst>
                                      </p:cBhvr>
                                      <p:tavLst>
                                        <p:tav tm="0">
                                          <p:val>
                                            <p:fltVal val="0"/>
                                          </p:val>
                                        </p:tav>
                                        <p:tav tm="100000">
                                          <p:val>
                                            <p:strVal val="#ppt_w"/>
                                          </p:val>
                                        </p:tav>
                                      </p:tavLst>
                                    </p:anim>
                                    <p:anim calcmode="lin" valueType="num">
                                      <p:cBhvr>
                                        <p:cTn id="21" dur="2000" fill="hold"/>
                                        <p:tgtEl>
                                          <p:spTgt spid="3"/>
                                        </p:tgtEl>
                                        <p:attrNameLst>
                                          <p:attrName>ppt_h</p:attrName>
                                        </p:attrNameLst>
                                      </p:cBhvr>
                                      <p:tavLst>
                                        <p:tav tm="0">
                                          <p:val>
                                            <p:fltVal val="0"/>
                                          </p:val>
                                        </p:tav>
                                        <p:tav tm="100000">
                                          <p:val>
                                            <p:strVal val="#ppt_h"/>
                                          </p:val>
                                        </p:tav>
                                      </p:tavLst>
                                    </p:anim>
                                    <p:animEffect transition="in" filter="fade">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User\Мои документы\Першоцвіти\картинки\85196_html_m179e53a9.gif"/>
          <p:cNvPicPr>
            <a:picLocks noChangeAspect="1" noChangeArrowheads="1"/>
          </p:cNvPicPr>
          <p:nvPr/>
        </p:nvPicPr>
        <p:blipFill>
          <a:blip r:embed="rId2" cstate="print"/>
          <a:srcRect/>
          <a:stretch>
            <a:fillRect/>
          </a:stretch>
        </p:blipFill>
        <p:spPr bwMode="auto">
          <a:xfrm>
            <a:off x="827584" y="1124744"/>
            <a:ext cx="3676650" cy="4895850"/>
          </a:xfrm>
          <a:prstGeom prst="round2DiagRect">
            <a:avLst/>
          </a:prstGeom>
          <a:noFill/>
          <a:ln w="38100">
            <a:solidFill>
              <a:srgbClr val="FFFF00"/>
            </a:solidFill>
          </a:ln>
        </p:spPr>
      </p:pic>
      <p:sp>
        <p:nvSpPr>
          <p:cNvPr id="3" name="TextBox 2"/>
          <p:cNvSpPr txBox="1"/>
          <p:nvPr/>
        </p:nvSpPr>
        <p:spPr>
          <a:xfrm>
            <a:off x="1907704" y="332656"/>
            <a:ext cx="6552728" cy="646331"/>
          </a:xfrm>
          <a:prstGeom prst="rect">
            <a:avLst/>
          </a:prstGeom>
          <a:noFill/>
        </p:spPr>
        <p:txBody>
          <a:bodyPr wrap="square" rtlCol="0">
            <a:spAutoFit/>
          </a:bodyPr>
          <a:lstStyle/>
          <a:p>
            <a:pPr algn="ctr"/>
            <a:r>
              <a:rPr lang="uk-UA" sz="3600" b="1" i="1" dirty="0" smtClean="0">
                <a:solidFill>
                  <a:srgbClr val="7030A0"/>
                </a:solidFill>
              </a:rPr>
              <a:t>Впізнай автора віршів</a:t>
            </a:r>
            <a:endParaRPr lang="ru-RU" sz="3600" b="1" i="1" dirty="0">
              <a:solidFill>
                <a:srgbClr val="7030A0"/>
              </a:solidFill>
            </a:endParaRPr>
          </a:p>
        </p:txBody>
      </p:sp>
      <p:sp>
        <p:nvSpPr>
          <p:cNvPr id="8" name="TextBox 7"/>
          <p:cNvSpPr txBox="1"/>
          <p:nvPr/>
        </p:nvSpPr>
        <p:spPr>
          <a:xfrm>
            <a:off x="4932040" y="1340768"/>
            <a:ext cx="3744416" cy="1323439"/>
          </a:xfrm>
          <a:prstGeom prst="rect">
            <a:avLst/>
          </a:prstGeom>
          <a:noFill/>
        </p:spPr>
        <p:txBody>
          <a:bodyPr wrap="square" rtlCol="0">
            <a:spAutoFit/>
          </a:bodyPr>
          <a:lstStyle/>
          <a:p>
            <a:r>
              <a:rPr lang="uk-UA" sz="2000" dirty="0" smtClean="0"/>
              <a:t>І барвінком, і рутою,</a:t>
            </a:r>
          </a:p>
          <a:p>
            <a:r>
              <a:rPr lang="uk-UA" sz="2000" dirty="0" smtClean="0"/>
              <a:t>І рястом квітчає</a:t>
            </a:r>
          </a:p>
          <a:p>
            <a:r>
              <a:rPr lang="uk-UA" sz="2000" dirty="0" smtClean="0"/>
              <a:t>Весна землю, мов дівчину,</a:t>
            </a:r>
          </a:p>
          <a:p>
            <a:r>
              <a:rPr lang="uk-UA" sz="2000" dirty="0" smtClean="0"/>
              <a:t>В зеленому гаї.</a:t>
            </a:r>
            <a:endParaRPr lang="ru-RU" sz="2000" dirty="0"/>
          </a:p>
        </p:txBody>
      </p:sp>
      <p:sp>
        <p:nvSpPr>
          <p:cNvPr id="9" name="TextBox 8"/>
          <p:cNvSpPr txBox="1"/>
          <p:nvPr/>
        </p:nvSpPr>
        <p:spPr>
          <a:xfrm>
            <a:off x="5076056" y="3284984"/>
            <a:ext cx="3744416" cy="1323439"/>
          </a:xfrm>
          <a:prstGeom prst="rect">
            <a:avLst/>
          </a:prstGeom>
          <a:noFill/>
        </p:spPr>
        <p:txBody>
          <a:bodyPr wrap="square" rtlCol="0">
            <a:spAutoFit/>
          </a:bodyPr>
          <a:lstStyle/>
          <a:p>
            <a:r>
              <a:rPr lang="uk-UA" sz="2000" dirty="0" smtClean="0"/>
              <a:t>Встала й весна</a:t>
            </a:r>
          </a:p>
          <a:p>
            <a:r>
              <a:rPr lang="uk-UA" sz="2000" dirty="0" smtClean="0"/>
              <a:t>Чорну землю сонну розбудила,</a:t>
            </a:r>
          </a:p>
          <a:p>
            <a:r>
              <a:rPr lang="uk-UA" sz="2000" dirty="0" smtClean="0"/>
              <a:t>Уквітчала її рястом,</a:t>
            </a:r>
          </a:p>
          <a:p>
            <a:r>
              <a:rPr lang="uk-UA" sz="2000" dirty="0" smtClean="0"/>
              <a:t>Барвінком укрила.</a:t>
            </a:r>
            <a:endParaRPr lang="ru-RU" sz="2000" dirty="0"/>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ppt_w</p:attrName>
                                        </p:attrNameLst>
                                      </p:cBhvr>
                                      <p:tavLst>
                                        <p:tav tm="0">
                                          <p:val>
                                            <p:fltVal val="0"/>
                                          </p:val>
                                        </p:tav>
                                        <p:tav tm="100000">
                                          <p:val>
                                            <p:strVal val="#ppt_w"/>
                                          </p:val>
                                        </p:tav>
                                      </p:tavLst>
                                    </p:anim>
                                    <p:anim calcmode="lin" valueType="num">
                                      <p:cBhvr>
                                        <p:cTn id="8" dur="1000" fill="hold"/>
                                        <p:tgtEl>
                                          <p:spTgt spid="2050"/>
                                        </p:tgtEl>
                                        <p:attrNameLst>
                                          <p:attrName>ppt_h</p:attrName>
                                        </p:attrNameLst>
                                      </p:cBhvr>
                                      <p:tavLst>
                                        <p:tav tm="0">
                                          <p:val>
                                            <p:fltVal val="0"/>
                                          </p:val>
                                        </p:tav>
                                        <p:tav tm="100000">
                                          <p:val>
                                            <p:strVal val="#ppt_h"/>
                                          </p:val>
                                        </p:tav>
                                      </p:tavLst>
                                    </p:anim>
                                    <p:animEffect transition="in" filter="fade">
                                      <p:cBhvr>
                                        <p:cTn id="9" dur="1000"/>
                                        <p:tgtEl>
                                          <p:spTgt spid="2050"/>
                                        </p:tgtEl>
                                      </p:cBhvr>
                                    </p:animEffect>
                                  </p:childTnLst>
                                </p:cTn>
                              </p:par>
                            </p:childTnLst>
                          </p:cTn>
                        </p:par>
                      </p:childTnLst>
                    </p:cTn>
                  </p:par>
                  <p:par>
                    <p:cTn id="10" fill="hold">
                      <p:stCondLst>
                        <p:cond delay="indefinite"/>
                      </p:stCondLst>
                      <p:childTnLst>
                        <p:par>
                          <p:cTn id="11" fill="hold">
                            <p:stCondLst>
                              <p:cond delay="0"/>
                            </p:stCondLst>
                            <p:childTnLst>
                              <p:par>
                                <p:cTn id="12" presetID="7"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3000" fill="hold"/>
                                        <p:tgtEl>
                                          <p:spTgt spid="8"/>
                                        </p:tgtEl>
                                        <p:attrNameLst>
                                          <p:attrName>ppt_w</p:attrName>
                                        </p:attrNameLst>
                                      </p:cBhvr>
                                      <p:tavLst>
                                        <p:tav tm="0">
                                          <p:val>
                                            <p:fltVal val="0"/>
                                          </p:val>
                                        </p:tav>
                                        <p:tav tm="100000">
                                          <p:val>
                                            <p:strVal val="#ppt_w"/>
                                          </p:val>
                                        </p:tav>
                                      </p:tavLst>
                                    </p:anim>
                                    <p:anim calcmode="lin" valueType="num">
                                      <p:cBhvr>
                                        <p:cTn id="21" dur="3000" fill="hold"/>
                                        <p:tgtEl>
                                          <p:spTgt spid="8"/>
                                        </p:tgtEl>
                                        <p:attrNameLst>
                                          <p:attrName>ppt_h</p:attrName>
                                        </p:attrNameLst>
                                      </p:cBhvr>
                                      <p:tavLst>
                                        <p:tav tm="0">
                                          <p:val>
                                            <p:fltVal val="0"/>
                                          </p:val>
                                        </p:tav>
                                        <p:tav tm="100000">
                                          <p:val>
                                            <p:strVal val="#ppt_h"/>
                                          </p:val>
                                        </p:tav>
                                      </p:tavLst>
                                    </p:anim>
                                    <p:anim calcmode="lin" valueType="num">
                                      <p:cBhvr>
                                        <p:cTn id="22" dur="3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3" dur="3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3000" fill="hold"/>
                                        <p:tgtEl>
                                          <p:spTgt spid="9"/>
                                        </p:tgtEl>
                                        <p:attrNameLst>
                                          <p:attrName>ppt_w</p:attrName>
                                        </p:attrNameLst>
                                      </p:cBhvr>
                                      <p:tavLst>
                                        <p:tav tm="0">
                                          <p:val>
                                            <p:fltVal val="0"/>
                                          </p:val>
                                        </p:tav>
                                        <p:tav tm="100000">
                                          <p:val>
                                            <p:strVal val="#ppt_w"/>
                                          </p:val>
                                        </p:tav>
                                      </p:tavLst>
                                    </p:anim>
                                    <p:anim calcmode="lin" valueType="num">
                                      <p:cBhvr>
                                        <p:cTn id="29" dur="3000" fill="hold"/>
                                        <p:tgtEl>
                                          <p:spTgt spid="9"/>
                                        </p:tgtEl>
                                        <p:attrNameLst>
                                          <p:attrName>ppt_h</p:attrName>
                                        </p:attrNameLst>
                                      </p:cBhvr>
                                      <p:tavLst>
                                        <p:tav tm="0">
                                          <p:val>
                                            <p:fltVal val="0"/>
                                          </p:val>
                                        </p:tav>
                                        <p:tav tm="100000">
                                          <p:val>
                                            <p:strVal val="#ppt_h"/>
                                          </p:val>
                                        </p:tav>
                                      </p:tavLst>
                                    </p:anim>
                                    <p:anim calcmode="lin" valueType="num">
                                      <p:cBhvr>
                                        <p:cTn id="30" dur="3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1" dur="3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cuments and Settings\User\Мои документы\Першоцвіти\картинки\загруженное.jpg"/>
          <p:cNvPicPr>
            <a:picLocks noChangeAspect="1" noChangeArrowheads="1"/>
          </p:cNvPicPr>
          <p:nvPr/>
        </p:nvPicPr>
        <p:blipFill>
          <a:blip r:embed="rId2" cstate="print"/>
          <a:srcRect/>
          <a:stretch>
            <a:fillRect/>
          </a:stretch>
        </p:blipFill>
        <p:spPr bwMode="auto">
          <a:xfrm>
            <a:off x="971600" y="1124744"/>
            <a:ext cx="3528392" cy="4968552"/>
          </a:xfrm>
          <a:prstGeom prst="round2DiagRect">
            <a:avLst/>
          </a:prstGeom>
          <a:noFill/>
          <a:ln w="28575">
            <a:solidFill>
              <a:srgbClr val="7030A0"/>
            </a:solidFill>
          </a:ln>
          <a:effectLst>
            <a:glow rad="228600">
              <a:schemeClr val="accent4">
                <a:satMod val="175000"/>
                <a:alpha val="40000"/>
              </a:schemeClr>
            </a:glow>
          </a:effectLst>
        </p:spPr>
      </p:pic>
      <p:sp>
        <p:nvSpPr>
          <p:cNvPr id="4" name="TextBox 3"/>
          <p:cNvSpPr txBox="1"/>
          <p:nvPr/>
        </p:nvSpPr>
        <p:spPr>
          <a:xfrm>
            <a:off x="4716016" y="2564904"/>
            <a:ext cx="4176464" cy="1323439"/>
          </a:xfrm>
          <a:prstGeom prst="rect">
            <a:avLst/>
          </a:prstGeom>
          <a:noFill/>
        </p:spPr>
        <p:txBody>
          <a:bodyPr wrap="square" rtlCol="0">
            <a:spAutoFit/>
          </a:bodyPr>
          <a:lstStyle/>
          <a:p>
            <a:r>
              <a:rPr lang="uk-UA" sz="2000" dirty="0" smtClean="0"/>
              <a:t>Ще по-під лісом сніги скрізь лежать,</a:t>
            </a:r>
          </a:p>
          <a:p>
            <a:r>
              <a:rPr lang="uk-UA" sz="2000" dirty="0" smtClean="0"/>
              <a:t>В тихій задумі ялини стоять.</a:t>
            </a:r>
          </a:p>
          <a:p>
            <a:r>
              <a:rPr lang="uk-UA" sz="2000" dirty="0" smtClean="0"/>
              <a:t>Тільки підсніжник,зачувши весну,</a:t>
            </a:r>
          </a:p>
          <a:p>
            <a:r>
              <a:rPr lang="uk-UA" sz="2000" dirty="0" smtClean="0"/>
              <a:t>Першим прокинувсь від дового сну.</a:t>
            </a:r>
            <a:endParaRPr lang="ru-RU" sz="2000" dirty="0"/>
          </a:p>
        </p:txBody>
      </p:sp>
      <p:sp>
        <p:nvSpPr>
          <p:cNvPr id="7" name="TextBox 6"/>
          <p:cNvSpPr txBox="1"/>
          <p:nvPr/>
        </p:nvSpPr>
        <p:spPr>
          <a:xfrm>
            <a:off x="5076056" y="908720"/>
            <a:ext cx="3312368" cy="923330"/>
          </a:xfrm>
          <a:prstGeom prst="rect">
            <a:avLst/>
          </a:prstGeom>
          <a:noFill/>
        </p:spPr>
        <p:txBody>
          <a:bodyPr wrap="square" rtlCol="0">
            <a:spAutoFit/>
          </a:bodyPr>
          <a:lstStyle/>
          <a:p>
            <a:pPr algn="ctr"/>
            <a:r>
              <a:rPr lang="uk-UA" sz="5400" dirty="0" smtClean="0">
                <a:solidFill>
                  <a:srgbClr val="7030A0"/>
                </a:solidFill>
                <a:latin typeface="Monotype Corsiva" pitchFamily="66" charset="0"/>
              </a:rPr>
              <a:t>Вивчи вірш</a:t>
            </a:r>
            <a:endParaRPr lang="ru-RU" sz="5400" dirty="0">
              <a:solidFill>
                <a:srgbClr val="7030A0"/>
              </a:solidFill>
              <a:latin typeface="Monotype Corsiva" pitchFamily="66"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nodeType="clickEffect">
                                  <p:stCondLst>
                                    <p:cond delay="0"/>
                                  </p:stCondLst>
                                  <p:childTnLst>
                                    <p:set>
                                      <p:cBhvr>
                                        <p:cTn id="13" dur="1" fill="hold">
                                          <p:stCondLst>
                                            <p:cond delay="0"/>
                                          </p:stCondLst>
                                        </p:cTn>
                                        <p:tgtEl>
                                          <p:spTgt spid="6146"/>
                                        </p:tgtEl>
                                        <p:attrNameLst>
                                          <p:attrName>style.visibility</p:attrName>
                                        </p:attrNameLst>
                                      </p:cBhvr>
                                      <p:to>
                                        <p:strVal val="visible"/>
                                      </p:to>
                                    </p:set>
                                    <p:animEffect transition="in" filter="wedge">
                                      <p:cBhvr>
                                        <p:cTn id="14" dur="2000"/>
                                        <p:tgtEl>
                                          <p:spTgt spid="6146"/>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ppt_x</p:attrName>
                                        </p:attrNameLst>
                                      </p:cBhvr>
                                      <p:tavLst>
                                        <p:tav tm="0">
                                          <p:val>
                                            <p:strVal val="#ppt_x-.2"/>
                                          </p:val>
                                        </p:tav>
                                        <p:tav tm="100000">
                                          <p:val>
                                            <p:strVal val="#ppt_x"/>
                                          </p:val>
                                        </p:tav>
                                      </p:tavLst>
                                    </p:anim>
                                    <p:anim calcmode="lin" valueType="num">
                                      <p:cBhvr>
                                        <p:cTn id="20"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836712"/>
            <a:ext cx="6336704" cy="830997"/>
          </a:xfrm>
          <a:prstGeom prst="rect">
            <a:avLst/>
          </a:prstGeom>
          <a:noFill/>
        </p:spPr>
        <p:txBody>
          <a:bodyPr wrap="square" rtlCol="0">
            <a:spAutoFit/>
          </a:bodyPr>
          <a:lstStyle/>
          <a:p>
            <a:pPr algn="ctr"/>
            <a:r>
              <a:rPr lang="uk-UA" sz="4800" dirty="0" smtClean="0">
                <a:solidFill>
                  <a:srgbClr val="7030A0"/>
                </a:solidFill>
                <a:latin typeface="Monotype Corsiva" pitchFamily="66" charset="0"/>
              </a:rPr>
              <a:t>Веселі вправи</a:t>
            </a:r>
            <a:endParaRPr lang="ru-RU" sz="4800" dirty="0">
              <a:solidFill>
                <a:srgbClr val="7030A0"/>
              </a:solidFill>
              <a:latin typeface="Monotype Corsiva" pitchFamily="66" charset="0"/>
            </a:endParaRPr>
          </a:p>
        </p:txBody>
      </p:sp>
      <p:pic>
        <p:nvPicPr>
          <p:cNvPr id="7170" name="Picture 2" descr="G:\тематичні папки\рамки\images (13).jpg"/>
          <p:cNvPicPr>
            <a:picLocks noChangeAspect="1" noChangeArrowheads="1"/>
          </p:cNvPicPr>
          <p:nvPr/>
        </p:nvPicPr>
        <p:blipFill>
          <a:blip r:embed="rId2" cstate="print"/>
          <a:srcRect/>
          <a:stretch>
            <a:fillRect/>
          </a:stretch>
        </p:blipFill>
        <p:spPr bwMode="auto">
          <a:xfrm>
            <a:off x="6372200" y="1124744"/>
            <a:ext cx="2057400" cy="2228850"/>
          </a:xfrm>
          <a:prstGeom prst="round2DiagRect">
            <a:avLst/>
          </a:prstGeom>
          <a:noFill/>
          <a:ln w="38100">
            <a:solidFill>
              <a:srgbClr val="FF0000"/>
            </a:solidFill>
          </a:ln>
        </p:spPr>
      </p:pic>
      <p:pic>
        <p:nvPicPr>
          <p:cNvPr id="7171" name="Picture 3" descr="G:\тематичні папки\рамки\images (19).jpg"/>
          <p:cNvPicPr>
            <a:picLocks noChangeAspect="1" noChangeArrowheads="1"/>
          </p:cNvPicPr>
          <p:nvPr/>
        </p:nvPicPr>
        <p:blipFill>
          <a:blip r:embed="rId3" cstate="print"/>
          <a:srcRect/>
          <a:stretch>
            <a:fillRect/>
          </a:stretch>
        </p:blipFill>
        <p:spPr bwMode="auto">
          <a:xfrm>
            <a:off x="611560" y="1124744"/>
            <a:ext cx="2066925" cy="2209800"/>
          </a:xfrm>
          <a:prstGeom prst="round2DiagRect">
            <a:avLst/>
          </a:prstGeom>
          <a:noFill/>
          <a:ln w="38100">
            <a:solidFill>
              <a:srgbClr val="FF0000"/>
            </a:solidFill>
          </a:ln>
        </p:spPr>
      </p:pic>
      <p:pic>
        <p:nvPicPr>
          <p:cNvPr id="7173" name="Picture 5" descr="G:\тематичні папки\язык.jpg"/>
          <p:cNvPicPr>
            <a:picLocks noChangeAspect="1" noChangeArrowheads="1"/>
          </p:cNvPicPr>
          <p:nvPr/>
        </p:nvPicPr>
        <p:blipFill>
          <a:blip r:embed="rId4" cstate="print"/>
          <a:srcRect/>
          <a:stretch>
            <a:fillRect/>
          </a:stretch>
        </p:blipFill>
        <p:spPr bwMode="auto">
          <a:xfrm>
            <a:off x="3059832" y="3140968"/>
            <a:ext cx="3168352" cy="2880320"/>
          </a:xfrm>
          <a:prstGeom prst="roundRect">
            <a:avLst/>
          </a:prstGeom>
          <a:noFill/>
          <a:ln w="38100">
            <a:solidFill>
              <a:srgbClr val="FF0000"/>
            </a:solidFill>
          </a:ln>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7171"/>
                                        </p:tgtEl>
                                        <p:attrNameLst>
                                          <p:attrName>style.visibility</p:attrName>
                                        </p:attrNameLst>
                                      </p:cBhvr>
                                      <p:to>
                                        <p:strVal val="visible"/>
                                      </p:to>
                                    </p:set>
                                    <p:anim calcmode="lin" valueType="num">
                                      <p:cBhvr additive="base">
                                        <p:cTn id="14" dur="500" fill="hold"/>
                                        <p:tgtEl>
                                          <p:spTgt spid="7171"/>
                                        </p:tgtEl>
                                        <p:attrNameLst>
                                          <p:attrName>ppt_x</p:attrName>
                                        </p:attrNameLst>
                                      </p:cBhvr>
                                      <p:tavLst>
                                        <p:tav tm="0">
                                          <p:val>
                                            <p:strVal val="#ppt_x"/>
                                          </p:val>
                                        </p:tav>
                                        <p:tav tm="100000">
                                          <p:val>
                                            <p:strVal val="#ppt_x"/>
                                          </p:val>
                                        </p:tav>
                                      </p:tavLst>
                                    </p:anim>
                                    <p:anim calcmode="lin" valueType="num">
                                      <p:cBhvr additive="base">
                                        <p:cTn id="15"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7170"/>
                                        </p:tgtEl>
                                        <p:attrNameLst>
                                          <p:attrName>style.visibility</p:attrName>
                                        </p:attrNameLst>
                                      </p:cBhvr>
                                      <p:to>
                                        <p:strVal val="visible"/>
                                      </p:to>
                                    </p:set>
                                    <p:anim calcmode="lin" valueType="num">
                                      <p:cBhvr additive="base">
                                        <p:cTn id="20" dur="500" fill="hold"/>
                                        <p:tgtEl>
                                          <p:spTgt spid="7170"/>
                                        </p:tgtEl>
                                        <p:attrNameLst>
                                          <p:attrName>ppt_x</p:attrName>
                                        </p:attrNameLst>
                                      </p:cBhvr>
                                      <p:tavLst>
                                        <p:tav tm="0">
                                          <p:val>
                                            <p:strVal val="#ppt_x"/>
                                          </p:val>
                                        </p:tav>
                                        <p:tav tm="100000">
                                          <p:val>
                                            <p:strVal val="#ppt_x"/>
                                          </p:val>
                                        </p:tav>
                                      </p:tavLst>
                                    </p:anim>
                                    <p:anim calcmode="lin" valueType="num">
                                      <p:cBhvr additive="base">
                                        <p:cTn id="21"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nodeType="clickEffect">
                                  <p:stCondLst>
                                    <p:cond delay="0"/>
                                  </p:stCondLst>
                                  <p:childTnLst>
                                    <p:set>
                                      <p:cBhvr>
                                        <p:cTn id="25" dur="1" fill="hold">
                                          <p:stCondLst>
                                            <p:cond delay="0"/>
                                          </p:stCondLst>
                                        </p:cTn>
                                        <p:tgtEl>
                                          <p:spTgt spid="7173"/>
                                        </p:tgtEl>
                                        <p:attrNameLst>
                                          <p:attrName>style.visibility</p:attrName>
                                        </p:attrNameLst>
                                      </p:cBhvr>
                                      <p:to>
                                        <p:strVal val="visible"/>
                                      </p:to>
                                    </p:set>
                                    <p:anim calcmode="lin" valueType="num">
                                      <p:cBhvr>
                                        <p:cTn id="26" dur="500" fill="hold"/>
                                        <p:tgtEl>
                                          <p:spTgt spid="7173"/>
                                        </p:tgtEl>
                                        <p:attrNameLst>
                                          <p:attrName>ppt_w</p:attrName>
                                        </p:attrNameLst>
                                      </p:cBhvr>
                                      <p:tavLst>
                                        <p:tav tm="0">
                                          <p:val>
                                            <p:fltVal val="0"/>
                                          </p:val>
                                        </p:tav>
                                        <p:tav tm="100000">
                                          <p:val>
                                            <p:strVal val="#ppt_w"/>
                                          </p:val>
                                        </p:tav>
                                      </p:tavLst>
                                    </p:anim>
                                    <p:anim calcmode="lin" valueType="num">
                                      <p:cBhvr>
                                        <p:cTn id="27" dur="500" fill="hold"/>
                                        <p:tgtEl>
                                          <p:spTgt spid="7173"/>
                                        </p:tgtEl>
                                        <p:attrNameLst>
                                          <p:attrName>ppt_h</p:attrName>
                                        </p:attrNameLst>
                                      </p:cBhvr>
                                      <p:tavLst>
                                        <p:tav tm="0">
                                          <p:val>
                                            <p:fltVal val="0"/>
                                          </p:val>
                                        </p:tav>
                                        <p:tav tm="100000">
                                          <p:val>
                                            <p:strVal val="#ppt_h"/>
                                          </p:val>
                                        </p:tav>
                                      </p:tavLst>
                                    </p:anim>
                                    <p:animEffect transition="in" filter="fade">
                                      <p:cBhvr>
                                        <p:cTn id="28" dur="500"/>
                                        <p:tgtEl>
                                          <p:spTgt spid="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43608" y="836712"/>
            <a:ext cx="7772400" cy="648072"/>
          </a:xfrm>
        </p:spPr>
        <p:txBody>
          <a:bodyPr>
            <a:noAutofit/>
          </a:bodyPr>
          <a:lstStyle/>
          <a:p>
            <a:r>
              <a:rPr lang="uk-UA" dirty="0" smtClean="0">
                <a:solidFill>
                  <a:srgbClr val="C00000"/>
                </a:solidFill>
                <a:latin typeface="Monotype Corsiva" pitchFamily="66" charset="0"/>
              </a:rPr>
              <a:t>Артикуляція звука</a:t>
            </a:r>
            <a:r>
              <a:rPr lang="en-US" dirty="0" smtClean="0">
                <a:solidFill>
                  <a:srgbClr val="C00000"/>
                </a:solidFill>
                <a:latin typeface="Monotype Corsiva" pitchFamily="66" charset="0"/>
              </a:rPr>
              <a:t>[</a:t>
            </a:r>
            <a:r>
              <a:rPr lang="uk-UA" dirty="0" smtClean="0">
                <a:solidFill>
                  <a:srgbClr val="C00000"/>
                </a:solidFill>
                <a:latin typeface="Monotype Corsiva" pitchFamily="66" charset="0"/>
              </a:rPr>
              <a:t>С</a:t>
            </a:r>
            <a:r>
              <a:rPr lang="en-US" dirty="0" smtClean="0">
                <a:solidFill>
                  <a:srgbClr val="C00000"/>
                </a:solidFill>
                <a:latin typeface="Monotype Corsiva" pitchFamily="66" charset="0"/>
              </a:rPr>
              <a:t>]</a:t>
            </a:r>
            <a:r>
              <a:rPr lang="uk-UA" dirty="0" smtClean="0">
                <a:solidFill>
                  <a:srgbClr val="C00000"/>
                </a:solidFill>
                <a:latin typeface="Monotype Corsiva" pitchFamily="66" charset="0"/>
              </a:rPr>
              <a:t> </a:t>
            </a:r>
            <a:r>
              <a:rPr lang="ru-RU" dirty="0" smtClean="0">
                <a:solidFill>
                  <a:srgbClr val="C00000"/>
                </a:solidFill>
                <a:latin typeface="Monotype Corsiva" pitchFamily="66" charset="0"/>
              </a:rPr>
              <a:t/>
            </a:r>
            <a:br>
              <a:rPr lang="ru-RU" dirty="0" smtClean="0">
                <a:solidFill>
                  <a:srgbClr val="C00000"/>
                </a:solidFill>
                <a:latin typeface="Monotype Corsiva" pitchFamily="66" charset="0"/>
              </a:rPr>
            </a:br>
            <a:endParaRPr lang="ru-RU" dirty="0"/>
          </a:p>
        </p:txBody>
      </p:sp>
      <p:sp>
        <p:nvSpPr>
          <p:cNvPr id="3" name="Подзаголовок 2"/>
          <p:cNvSpPr>
            <a:spLocks noGrp="1"/>
          </p:cNvSpPr>
          <p:nvPr>
            <p:ph type="subTitle" idx="1"/>
          </p:nvPr>
        </p:nvSpPr>
        <p:spPr>
          <a:xfrm>
            <a:off x="467544" y="1628800"/>
            <a:ext cx="4608512" cy="4248472"/>
          </a:xfrm>
        </p:spPr>
        <p:txBody>
          <a:bodyPr>
            <a:normAutofit fontScale="62500" lnSpcReduction="20000"/>
          </a:bodyPr>
          <a:lstStyle/>
          <a:p>
            <a:pPr algn="just"/>
            <a:r>
              <a:rPr lang="uk-UA" dirty="0" smtClean="0">
                <a:solidFill>
                  <a:schemeClr val="tx1"/>
                </a:solidFill>
                <a:latin typeface="Times New Roman" pitchFamily="18" charset="0"/>
                <a:cs typeface="Times New Roman" pitchFamily="18" charset="0"/>
              </a:rPr>
              <a:t>[С] –губи напіввідкриті в легку посмішку; зуби злегка розкриті;, кінчик язика широкий та торкається нижнього ряду зубів, бічні краї язика притиснуті до верхніх корінних зубів, спинка язика злегка вигнута, посередині язика утворюється поздовжній жолобок, по якому йде холодний видихуваний струмінь повітря. М’яке піднебіння підняте до задньої стінки гортані та закриває прохід повітря через ніс. Голосові зв’язки не вібрують, тобто звук вимовляється без участі голосу. Звук </a:t>
            </a:r>
            <a:r>
              <a:rPr lang="ru-RU" dirty="0" smtClean="0">
                <a:solidFill>
                  <a:schemeClr val="tx1"/>
                </a:solidFill>
                <a:latin typeface="Times New Roman" pitchFamily="18" charset="0"/>
                <a:cs typeface="Times New Roman" pitchFamily="18" charset="0"/>
              </a:rPr>
              <a:t>[</a:t>
            </a:r>
            <a:r>
              <a:rPr lang="uk-UA" dirty="0" smtClean="0">
                <a:solidFill>
                  <a:schemeClr val="tx1"/>
                </a:solidFill>
                <a:latin typeface="Times New Roman" pitchFamily="18" charset="0"/>
                <a:cs typeface="Times New Roman" pitchFamily="18" charset="0"/>
              </a:rPr>
              <a:t>С</a:t>
            </a:r>
            <a:r>
              <a:rPr lang="ru-RU" dirty="0" smtClean="0">
                <a:solidFill>
                  <a:schemeClr val="tx1"/>
                </a:solidFill>
                <a:latin typeface="Times New Roman" pitchFamily="18" charset="0"/>
                <a:cs typeface="Times New Roman" pitchFamily="18" charset="0"/>
              </a:rPr>
              <a:t>]</a:t>
            </a:r>
            <a:r>
              <a:rPr lang="uk-UA" dirty="0" smtClean="0">
                <a:solidFill>
                  <a:schemeClr val="tx1"/>
                </a:solidFill>
                <a:latin typeface="Times New Roman" pitchFamily="18" charset="0"/>
                <a:cs typeface="Times New Roman" pitchFamily="18" charset="0"/>
              </a:rPr>
              <a:t> – приголосний, глухий, передньоязиковий, щілинний, твердий.</a:t>
            </a:r>
            <a:endParaRPr lang="ru-RU" dirty="0" smtClean="0">
              <a:solidFill>
                <a:schemeClr val="tx1"/>
              </a:solidFill>
              <a:latin typeface="Times New Roman" pitchFamily="18" charset="0"/>
              <a:cs typeface="Times New Roman" pitchFamily="18" charset="0"/>
            </a:endParaRPr>
          </a:p>
          <a:p>
            <a:pPr algn="just"/>
            <a:endParaRPr lang="ru-RU" dirty="0"/>
          </a:p>
        </p:txBody>
      </p:sp>
      <p:pic>
        <p:nvPicPr>
          <p:cNvPr id="1026" name="Picture 2" descr="G:\курси\Адаптация -лого\диск1\НПК АДАПТАЦIЯ-ЛОГО\13\с\я.gif"/>
          <p:cNvPicPr>
            <a:picLocks noChangeAspect="1" noChangeArrowheads="1" noCrop="1"/>
          </p:cNvPicPr>
          <p:nvPr/>
        </p:nvPicPr>
        <p:blipFill>
          <a:blip r:embed="rId2" cstate="print"/>
          <a:srcRect/>
          <a:stretch>
            <a:fillRect/>
          </a:stretch>
        </p:blipFill>
        <p:spPr bwMode="auto">
          <a:xfrm>
            <a:off x="5508104" y="1556792"/>
            <a:ext cx="2808312" cy="3024336"/>
          </a:xfrm>
          <a:prstGeom prst="roundRect">
            <a:avLst/>
          </a:prstGeom>
          <a:noFill/>
        </p:spPr>
      </p:pic>
    </p:spTree>
  </p:cSld>
  <p:clrMapOvr>
    <a:masterClrMapping/>
  </p:clrMapOvr>
  <p:transition>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7664" y="548680"/>
            <a:ext cx="6336704" cy="707886"/>
          </a:xfrm>
          <a:prstGeom prst="rect">
            <a:avLst/>
          </a:prstGeom>
          <a:noFill/>
        </p:spPr>
        <p:txBody>
          <a:bodyPr wrap="square" rtlCol="0">
            <a:spAutoFit/>
          </a:bodyPr>
          <a:lstStyle/>
          <a:p>
            <a:pPr algn="ctr"/>
            <a:r>
              <a:rPr lang="uk-UA" sz="4000" dirty="0" smtClean="0">
                <a:solidFill>
                  <a:srgbClr val="C00000"/>
                </a:solidFill>
                <a:latin typeface="Monotype Corsiva" pitchFamily="66" charset="0"/>
              </a:rPr>
              <a:t> </a:t>
            </a:r>
            <a:endParaRPr lang="ru-RU" sz="4000" dirty="0">
              <a:solidFill>
                <a:srgbClr val="C00000"/>
              </a:solidFill>
              <a:latin typeface="Monotype Corsiva" pitchFamily="66" charset="0"/>
            </a:endParaRPr>
          </a:p>
        </p:txBody>
      </p:sp>
      <p:graphicFrame>
        <p:nvGraphicFramePr>
          <p:cNvPr id="3" name="Схема 2"/>
          <p:cNvGraphicFramePr/>
          <p:nvPr/>
        </p:nvGraphicFramePr>
        <p:xfrm>
          <a:off x="1115616" y="1412776"/>
          <a:ext cx="6552728" cy="360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2123728" y="476672"/>
            <a:ext cx="4536504" cy="707886"/>
          </a:xfrm>
          <a:prstGeom prst="rect">
            <a:avLst/>
          </a:prstGeom>
          <a:noFill/>
        </p:spPr>
        <p:txBody>
          <a:bodyPr wrap="square" rtlCol="0">
            <a:spAutoFit/>
          </a:bodyPr>
          <a:lstStyle/>
          <a:p>
            <a:pPr algn="ctr"/>
            <a:r>
              <a:rPr lang="uk-UA" sz="4000" b="1" dirty="0" smtClean="0">
                <a:solidFill>
                  <a:srgbClr val="7030A0"/>
                </a:solidFill>
                <a:latin typeface="Times New Roman" pitchFamily="18" charset="0"/>
                <a:cs typeface="Times New Roman" pitchFamily="18" charset="0"/>
              </a:rPr>
              <a:t>Гра “Віночок”</a:t>
            </a:r>
            <a:endParaRPr lang="ru-RU" sz="4000" b="1" dirty="0">
              <a:solidFill>
                <a:srgbClr val="7030A0"/>
              </a:solidFill>
              <a:latin typeface="Times New Roman" pitchFamily="18" charset="0"/>
              <a:cs typeface="Times New Roman" pitchFamily="18" charset="0"/>
            </a:endParaRPr>
          </a:p>
        </p:txBody>
      </p:sp>
      <p:sp>
        <p:nvSpPr>
          <p:cNvPr id="5" name="TextBox 4"/>
          <p:cNvSpPr txBox="1"/>
          <p:nvPr/>
        </p:nvSpPr>
        <p:spPr>
          <a:xfrm>
            <a:off x="3203848" y="5373216"/>
            <a:ext cx="2880320" cy="1015663"/>
          </a:xfrm>
          <a:prstGeom prst="rect">
            <a:avLst/>
          </a:prstGeom>
          <a:noFill/>
        </p:spPr>
        <p:txBody>
          <a:bodyPr wrap="square" rtlCol="0">
            <a:spAutoFit/>
          </a:bodyPr>
          <a:lstStyle/>
          <a:p>
            <a:r>
              <a:rPr lang="uk-UA" sz="2000" i="1" dirty="0" smtClean="0">
                <a:latin typeface="Times New Roman" pitchFamily="18" charset="0"/>
                <a:cs typeface="Times New Roman" pitchFamily="18" charset="0"/>
              </a:rPr>
              <a:t>(квітуча,світла, люта, морозна, ясна, весела, сонячна, чарівна)</a:t>
            </a:r>
            <a:endParaRPr lang="ru-RU" sz="2000" i="1"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2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2000" fill="hold"/>
                                        <p:tgtEl>
                                          <p:spTgt spid="5"/>
                                        </p:tgtEl>
                                        <p:attrNameLst>
                                          <p:attrName>ppt_x</p:attrName>
                                        </p:attrNameLst>
                                      </p:cBhvr>
                                      <p:tavLst>
                                        <p:tav tm="0">
                                          <p:val>
                                            <p:strVal val="#ppt_x"/>
                                          </p:val>
                                        </p:tav>
                                        <p:tav tm="100000">
                                          <p:val>
                                            <p:strVal val="#ppt_x"/>
                                          </p:val>
                                        </p:tav>
                                      </p:tavLst>
                                    </p:anim>
                                    <p:anim calcmode="lin" valueType="num">
                                      <p:cBhvr additive="base">
                                        <p:cTn id="20"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35696" y="476672"/>
            <a:ext cx="5688632" cy="707886"/>
          </a:xfrm>
          <a:prstGeom prst="rect">
            <a:avLst/>
          </a:prstGeom>
          <a:noFill/>
        </p:spPr>
        <p:txBody>
          <a:bodyPr wrap="square" rtlCol="0">
            <a:spAutoFit/>
          </a:bodyPr>
          <a:lstStyle/>
          <a:p>
            <a:pPr algn="ctr"/>
            <a:r>
              <a:rPr lang="uk-UA" sz="4000" dirty="0" smtClean="0">
                <a:solidFill>
                  <a:srgbClr val="C00000"/>
                </a:solidFill>
                <a:latin typeface="Monotype Corsiva" pitchFamily="66" charset="0"/>
              </a:rPr>
              <a:t>Перлини весняного лісу</a:t>
            </a:r>
            <a:endParaRPr lang="ru-RU" sz="4000" dirty="0">
              <a:solidFill>
                <a:srgbClr val="C00000"/>
              </a:solidFill>
              <a:latin typeface="Monotype Corsiva" pitchFamily="66" charset="0"/>
            </a:endParaRPr>
          </a:p>
        </p:txBody>
      </p:sp>
      <p:pic>
        <p:nvPicPr>
          <p:cNvPr id="2050" name="Picture 2" descr="C:\Documents and Settings\User\Мои документы\Першоцвіти\картинки\14225.jpg"/>
          <p:cNvPicPr>
            <a:picLocks noChangeAspect="1" noChangeArrowheads="1"/>
          </p:cNvPicPr>
          <p:nvPr/>
        </p:nvPicPr>
        <p:blipFill>
          <a:blip r:embed="rId2" cstate="print"/>
          <a:srcRect/>
          <a:stretch>
            <a:fillRect/>
          </a:stretch>
        </p:blipFill>
        <p:spPr bwMode="auto">
          <a:xfrm>
            <a:off x="755576" y="1340768"/>
            <a:ext cx="2273829" cy="1705372"/>
          </a:xfrm>
          <a:prstGeom prst="round2DiagRect">
            <a:avLst/>
          </a:prstGeom>
          <a:noFill/>
        </p:spPr>
      </p:pic>
      <p:pic>
        <p:nvPicPr>
          <p:cNvPr id="2051" name="Picture 3" descr="C:\Documents and Settings\User\Мои документы\Першоцвіти\картинки\vorohy_cont.jpg"/>
          <p:cNvPicPr>
            <a:picLocks noChangeAspect="1" noChangeArrowheads="1"/>
          </p:cNvPicPr>
          <p:nvPr/>
        </p:nvPicPr>
        <p:blipFill>
          <a:blip r:embed="rId3" cstate="print"/>
          <a:srcRect/>
          <a:stretch>
            <a:fillRect/>
          </a:stretch>
        </p:blipFill>
        <p:spPr bwMode="auto">
          <a:xfrm>
            <a:off x="683568" y="3501008"/>
            <a:ext cx="2287454" cy="2302806"/>
          </a:xfrm>
          <a:prstGeom prst="round2DiagRect">
            <a:avLst/>
          </a:prstGeom>
          <a:noFill/>
        </p:spPr>
      </p:pic>
      <p:pic>
        <p:nvPicPr>
          <p:cNvPr id="2052" name="Picture 4" descr="C:\Documents and Settings\User\Мои документы\Першоцвіти\картинки\сон).jpg"/>
          <p:cNvPicPr>
            <a:picLocks noChangeAspect="1" noChangeArrowheads="1"/>
          </p:cNvPicPr>
          <p:nvPr/>
        </p:nvPicPr>
        <p:blipFill>
          <a:blip r:embed="rId4" cstate="print"/>
          <a:srcRect/>
          <a:stretch>
            <a:fillRect/>
          </a:stretch>
        </p:blipFill>
        <p:spPr bwMode="auto">
          <a:xfrm>
            <a:off x="3563888" y="1412776"/>
            <a:ext cx="2381250" cy="2381250"/>
          </a:xfrm>
          <a:prstGeom prst="round2DiagRect">
            <a:avLst/>
          </a:prstGeom>
          <a:noFill/>
        </p:spPr>
      </p:pic>
      <p:pic>
        <p:nvPicPr>
          <p:cNvPr id="2053" name="Picture 5" descr="C:\Documents and Settings\User\Мои документы\Першоцвіти\картинки\ряст8.jpg"/>
          <p:cNvPicPr>
            <a:picLocks noChangeAspect="1" noChangeArrowheads="1"/>
          </p:cNvPicPr>
          <p:nvPr/>
        </p:nvPicPr>
        <p:blipFill>
          <a:blip r:embed="rId5" cstate="print"/>
          <a:srcRect/>
          <a:stretch>
            <a:fillRect/>
          </a:stretch>
        </p:blipFill>
        <p:spPr bwMode="auto">
          <a:xfrm>
            <a:off x="6228184" y="1484784"/>
            <a:ext cx="2381250" cy="1790700"/>
          </a:xfrm>
          <a:prstGeom prst="round2DiagRect">
            <a:avLst/>
          </a:prstGeom>
          <a:noFill/>
        </p:spPr>
      </p:pic>
      <p:pic>
        <p:nvPicPr>
          <p:cNvPr id="2054" name="Picture 6" descr="C:\Documents and Settings\User\Мои документы\Першоцвіти\картинки\58643424_1273011126_mat.jpg"/>
          <p:cNvPicPr>
            <a:picLocks noChangeAspect="1" noChangeArrowheads="1"/>
          </p:cNvPicPr>
          <p:nvPr/>
        </p:nvPicPr>
        <p:blipFill>
          <a:blip r:embed="rId6" cstate="print"/>
          <a:srcRect/>
          <a:stretch>
            <a:fillRect/>
          </a:stretch>
        </p:blipFill>
        <p:spPr bwMode="auto">
          <a:xfrm>
            <a:off x="4283968" y="4221088"/>
            <a:ext cx="2027790" cy="1956817"/>
          </a:xfrm>
          <a:prstGeom prst="round2DiagRect">
            <a:avLst/>
          </a:prstGeom>
          <a:noFill/>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2000" fill="hold"/>
                                        <p:tgtEl>
                                          <p:spTgt spid="2050"/>
                                        </p:tgtEl>
                                        <p:attrNameLst>
                                          <p:attrName>ppt_w</p:attrName>
                                        </p:attrNameLst>
                                      </p:cBhvr>
                                      <p:tavLst>
                                        <p:tav tm="0">
                                          <p:val>
                                            <p:fltVal val="0"/>
                                          </p:val>
                                        </p:tav>
                                        <p:tav tm="100000">
                                          <p:val>
                                            <p:strVal val="#ppt_w"/>
                                          </p:val>
                                        </p:tav>
                                      </p:tavLst>
                                    </p:anim>
                                    <p:anim calcmode="lin" valueType="num">
                                      <p:cBhvr>
                                        <p:cTn id="8" dur="2000" fill="hold"/>
                                        <p:tgtEl>
                                          <p:spTgt spid="2050"/>
                                        </p:tgtEl>
                                        <p:attrNameLst>
                                          <p:attrName>ppt_h</p:attrName>
                                        </p:attrNameLst>
                                      </p:cBhvr>
                                      <p:tavLst>
                                        <p:tav tm="0">
                                          <p:val>
                                            <p:fltVal val="0"/>
                                          </p:val>
                                        </p:tav>
                                        <p:tav tm="100000">
                                          <p:val>
                                            <p:strVal val="#ppt_h"/>
                                          </p:val>
                                        </p:tav>
                                      </p:tavLst>
                                    </p:anim>
                                    <p:animEffect transition="in" filter="fade">
                                      <p:cBhvr>
                                        <p:cTn id="9" dur="2000"/>
                                        <p:tgtEl>
                                          <p:spTgt spid="205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2054"/>
                                        </p:tgtEl>
                                        <p:attrNameLst>
                                          <p:attrName>style.visibility</p:attrName>
                                        </p:attrNameLst>
                                      </p:cBhvr>
                                      <p:to>
                                        <p:strVal val="visible"/>
                                      </p:to>
                                    </p:set>
                                    <p:anim calcmode="lin" valueType="num">
                                      <p:cBhvr>
                                        <p:cTn id="14" dur="2000" fill="hold"/>
                                        <p:tgtEl>
                                          <p:spTgt spid="2054"/>
                                        </p:tgtEl>
                                        <p:attrNameLst>
                                          <p:attrName>ppt_w</p:attrName>
                                        </p:attrNameLst>
                                      </p:cBhvr>
                                      <p:tavLst>
                                        <p:tav tm="0">
                                          <p:val>
                                            <p:fltVal val="0"/>
                                          </p:val>
                                        </p:tav>
                                        <p:tav tm="100000">
                                          <p:val>
                                            <p:strVal val="#ppt_w"/>
                                          </p:val>
                                        </p:tav>
                                      </p:tavLst>
                                    </p:anim>
                                    <p:anim calcmode="lin" valueType="num">
                                      <p:cBhvr>
                                        <p:cTn id="15" dur="2000" fill="hold"/>
                                        <p:tgtEl>
                                          <p:spTgt spid="2054"/>
                                        </p:tgtEl>
                                        <p:attrNameLst>
                                          <p:attrName>ppt_h</p:attrName>
                                        </p:attrNameLst>
                                      </p:cBhvr>
                                      <p:tavLst>
                                        <p:tav tm="0">
                                          <p:val>
                                            <p:fltVal val="0"/>
                                          </p:val>
                                        </p:tav>
                                        <p:tav tm="100000">
                                          <p:val>
                                            <p:strVal val="#ppt_h"/>
                                          </p:val>
                                        </p:tav>
                                      </p:tavLst>
                                    </p:anim>
                                    <p:animEffect transition="in" filter="fade">
                                      <p:cBhvr>
                                        <p:cTn id="16" dur="2000"/>
                                        <p:tgtEl>
                                          <p:spTgt spid="205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2053"/>
                                        </p:tgtEl>
                                        <p:attrNameLst>
                                          <p:attrName>style.visibility</p:attrName>
                                        </p:attrNameLst>
                                      </p:cBhvr>
                                      <p:to>
                                        <p:strVal val="visible"/>
                                      </p:to>
                                    </p:set>
                                    <p:anim calcmode="lin" valueType="num">
                                      <p:cBhvr>
                                        <p:cTn id="21" dur="3000" fill="hold"/>
                                        <p:tgtEl>
                                          <p:spTgt spid="2053"/>
                                        </p:tgtEl>
                                        <p:attrNameLst>
                                          <p:attrName>ppt_w</p:attrName>
                                        </p:attrNameLst>
                                      </p:cBhvr>
                                      <p:tavLst>
                                        <p:tav tm="0">
                                          <p:val>
                                            <p:fltVal val="0"/>
                                          </p:val>
                                        </p:tav>
                                        <p:tav tm="100000">
                                          <p:val>
                                            <p:strVal val="#ppt_w"/>
                                          </p:val>
                                        </p:tav>
                                      </p:tavLst>
                                    </p:anim>
                                    <p:anim calcmode="lin" valueType="num">
                                      <p:cBhvr>
                                        <p:cTn id="22" dur="3000" fill="hold"/>
                                        <p:tgtEl>
                                          <p:spTgt spid="2053"/>
                                        </p:tgtEl>
                                        <p:attrNameLst>
                                          <p:attrName>ppt_h</p:attrName>
                                        </p:attrNameLst>
                                      </p:cBhvr>
                                      <p:tavLst>
                                        <p:tav tm="0">
                                          <p:val>
                                            <p:fltVal val="0"/>
                                          </p:val>
                                        </p:tav>
                                        <p:tav tm="100000">
                                          <p:val>
                                            <p:strVal val="#ppt_h"/>
                                          </p:val>
                                        </p:tav>
                                      </p:tavLst>
                                    </p:anim>
                                    <p:animEffect transition="in" filter="fade">
                                      <p:cBhvr>
                                        <p:cTn id="23" dur="3000"/>
                                        <p:tgtEl>
                                          <p:spTgt spid="2053"/>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2052"/>
                                        </p:tgtEl>
                                        <p:attrNameLst>
                                          <p:attrName>style.visibility</p:attrName>
                                        </p:attrNameLst>
                                      </p:cBhvr>
                                      <p:to>
                                        <p:strVal val="visible"/>
                                      </p:to>
                                    </p:set>
                                    <p:anim calcmode="lin" valueType="num">
                                      <p:cBhvr>
                                        <p:cTn id="28" dur="3000" fill="hold"/>
                                        <p:tgtEl>
                                          <p:spTgt spid="2052"/>
                                        </p:tgtEl>
                                        <p:attrNameLst>
                                          <p:attrName>ppt_w</p:attrName>
                                        </p:attrNameLst>
                                      </p:cBhvr>
                                      <p:tavLst>
                                        <p:tav tm="0">
                                          <p:val>
                                            <p:fltVal val="0"/>
                                          </p:val>
                                        </p:tav>
                                        <p:tav tm="100000">
                                          <p:val>
                                            <p:strVal val="#ppt_w"/>
                                          </p:val>
                                        </p:tav>
                                      </p:tavLst>
                                    </p:anim>
                                    <p:anim calcmode="lin" valueType="num">
                                      <p:cBhvr>
                                        <p:cTn id="29" dur="3000" fill="hold"/>
                                        <p:tgtEl>
                                          <p:spTgt spid="2052"/>
                                        </p:tgtEl>
                                        <p:attrNameLst>
                                          <p:attrName>ppt_h</p:attrName>
                                        </p:attrNameLst>
                                      </p:cBhvr>
                                      <p:tavLst>
                                        <p:tav tm="0">
                                          <p:val>
                                            <p:fltVal val="0"/>
                                          </p:val>
                                        </p:tav>
                                        <p:tav tm="100000">
                                          <p:val>
                                            <p:strVal val="#ppt_h"/>
                                          </p:val>
                                        </p:tav>
                                      </p:tavLst>
                                    </p:anim>
                                    <p:animEffect transition="in" filter="fade">
                                      <p:cBhvr>
                                        <p:cTn id="30" dur="3000"/>
                                        <p:tgtEl>
                                          <p:spTgt spid="2052"/>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nodeType="clickEffect">
                                  <p:stCondLst>
                                    <p:cond delay="0"/>
                                  </p:stCondLst>
                                  <p:childTnLst>
                                    <p:set>
                                      <p:cBhvr>
                                        <p:cTn id="34" dur="1" fill="hold">
                                          <p:stCondLst>
                                            <p:cond delay="0"/>
                                          </p:stCondLst>
                                        </p:cTn>
                                        <p:tgtEl>
                                          <p:spTgt spid="2051"/>
                                        </p:tgtEl>
                                        <p:attrNameLst>
                                          <p:attrName>style.visibility</p:attrName>
                                        </p:attrNameLst>
                                      </p:cBhvr>
                                      <p:to>
                                        <p:strVal val="visible"/>
                                      </p:to>
                                    </p:set>
                                    <p:anim calcmode="lin" valueType="num">
                                      <p:cBhvr>
                                        <p:cTn id="35" dur="3000" fill="hold"/>
                                        <p:tgtEl>
                                          <p:spTgt spid="2051"/>
                                        </p:tgtEl>
                                        <p:attrNameLst>
                                          <p:attrName>ppt_w</p:attrName>
                                        </p:attrNameLst>
                                      </p:cBhvr>
                                      <p:tavLst>
                                        <p:tav tm="0">
                                          <p:val>
                                            <p:fltVal val="0"/>
                                          </p:val>
                                        </p:tav>
                                        <p:tav tm="100000">
                                          <p:val>
                                            <p:strVal val="#ppt_w"/>
                                          </p:val>
                                        </p:tav>
                                      </p:tavLst>
                                    </p:anim>
                                    <p:anim calcmode="lin" valueType="num">
                                      <p:cBhvr>
                                        <p:cTn id="36" dur="3000" fill="hold"/>
                                        <p:tgtEl>
                                          <p:spTgt spid="2051"/>
                                        </p:tgtEl>
                                        <p:attrNameLst>
                                          <p:attrName>ppt_h</p:attrName>
                                        </p:attrNameLst>
                                      </p:cBhvr>
                                      <p:tavLst>
                                        <p:tav tm="0">
                                          <p:val>
                                            <p:fltVal val="0"/>
                                          </p:val>
                                        </p:tav>
                                        <p:tav tm="100000">
                                          <p:val>
                                            <p:strVal val="#ppt_h"/>
                                          </p:val>
                                        </p:tav>
                                      </p:tavLst>
                                    </p:anim>
                                    <p:animEffect transition="in" filter="fade">
                                      <p:cBhvr>
                                        <p:cTn id="37" dur="3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548680"/>
            <a:ext cx="7772400" cy="864096"/>
          </a:xfrm>
        </p:spPr>
        <p:txBody>
          <a:bodyPr>
            <a:noAutofit/>
          </a:bodyPr>
          <a:lstStyle/>
          <a:p>
            <a:r>
              <a:rPr lang="uk-UA" sz="5400" dirty="0" smtClean="0">
                <a:solidFill>
                  <a:srgbClr val="7030A0"/>
                </a:solidFill>
                <a:latin typeface="Monotype Corsiva" pitchFamily="66" charset="0"/>
              </a:rPr>
              <a:t>Захисти квітку</a:t>
            </a:r>
            <a:endParaRPr lang="ru-RU" sz="5400" dirty="0">
              <a:solidFill>
                <a:srgbClr val="7030A0"/>
              </a:solidFill>
              <a:latin typeface="Monotype Corsiva" pitchFamily="66" charset="0"/>
            </a:endParaRPr>
          </a:p>
        </p:txBody>
      </p:sp>
      <p:sp>
        <p:nvSpPr>
          <p:cNvPr id="3" name="Подзаголовок 2"/>
          <p:cNvSpPr>
            <a:spLocks noGrp="1"/>
          </p:cNvSpPr>
          <p:nvPr>
            <p:ph type="subTitle" idx="1"/>
          </p:nvPr>
        </p:nvSpPr>
        <p:spPr>
          <a:xfrm>
            <a:off x="4355976" y="1556792"/>
            <a:ext cx="4392488" cy="3456384"/>
          </a:xfrm>
        </p:spPr>
        <p:txBody>
          <a:bodyPr>
            <a:normAutofit fontScale="85000" lnSpcReduction="20000"/>
          </a:bodyPr>
          <a:lstStyle/>
          <a:p>
            <a:pPr algn="l"/>
            <a:r>
              <a:rPr lang="uk-UA" dirty="0" smtClean="0">
                <a:solidFill>
                  <a:schemeClr val="tx1"/>
                </a:solidFill>
                <a:latin typeface="Times New Roman" pitchFamily="18" charset="0"/>
                <a:cs typeface="Times New Roman" pitchFamily="18" charset="0"/>
              </a:rPr>
              <a:t>У Компаніївському лісгоспі на Кіровоградщині почали вирощувати в горщиках ранні сорти крокусів та тюльпанів.</a:t>
            </a:r>
            <a:r>
              <a:rPr lang="ru-RU" dirty="0" smtClean="0">
                <a:solidFill>
                  <a:schemeClr val="tx1"/>
                </a:solidFill>
                <a:latin typeface="Times New Roman" pitchFamily="18" charset="0"/>
                <a:cs typeface="Times New Roman" pitchFamily="18" charset="0"/>
              </a:rPr>
              <a:t> </a:t>
            </a:r>
            <a:r>
              <a:rPr lang="uk-UA" dirty="0" smtClean="0">
                <a:solidFill>
                  <a:schemeClr val="tx1"/>
                </a:solidFill>
                <a:latin typeface="Times New Roman" pitchFamily="18" charset="0"/>
                <a:cs typeface="Times New Roman" pitchFamily="18" charset="0"/>
              </a:rPr>
              <a:t>Нововведення спрямоване насамперед на збереження рідкісної лісової краси, яку люди часто гублять, зриваючи рослини до 8 Березня.</a:t>
            </a:r>
            <a:r>
              <a:rPr lang="ru-RU" dirty="0" smtClean="0">
                <a:solidFill>
                  <a:schemeClr val="tx1"/>
                </a:solidFill>
                <a:latin typeface="Times New Roman" pitchFamily="18" charset="0"/>
                <a:cs typeface="Times New Roman" pitchFamily="18" charset="0"/>
              </a:rPr>
              <a:t> </a:t>
            </a:r>
            <a:r>
              <a:rPr lang="uk-UA" dirty="0" smtClean="0">
                <a:solidFill>
                  <a:schemeClr val="tx1"/>
                </a:solidFill>
                <a:latin typeface="Times New Roman" pitchFamily="18" charset="0"/>
                <a:cs typeface="Times New Roman" pitchFamily="18" charset="0"/>
              </a:rPr>
              <a:t>	</a:t>
            </a:r>
            <a:endParaRPr lang="ru-RU" dirty="0" smtClean="0">
              <a:solidFill>
                <a:schemeClr val="tx1"/>
              </a:solidFill>
              <a:latin typeface="Times New Roman" pitchFamily="18" charset="0"/>
              <a:cs typeface="Times New Roman" pitchFamily="18" charset="0"/>
            </a:endParaRPr>
          </a:p>
          <a:p>
            <a:endParaRPr lang="ru-RU" dirty="0"/>
          </a:p>
        </p:txBody>
      </p:sp>
      <p:pic>
        <p:nvPicPr>
          <p:cNvPr id="4" name="Рисунок 3" descr="http://kirovograd24.com/data/articles/000/374/374/images/430/medium-foto0212.jpg"/>
          <p:cNvPicPr/>
          <p:nvPr/>
        </p:nvPicPr>
        <p:blipFill>
          <a:blip r:embed="rId2" cstate="print"/>
          <a:srcRect/>
          <a:stretch>
            <a:fillRect/>
          </a:stretch>
        </p:blipFill>
        <p:spPr bwMode="auto">
          <a:xfrm>
            <a:off x="467544" y="1700808"/>
            <a:ext cx="3816424" cy="3312368"/>
          </a:xfrm>
          <a:prstGeom prst="roundRect">
            <a:avLst/>
          </a:prstGeom>
          <a:noFill/>
          <a:ln w="57150">
            <a:solidFill>
              <a:srgbClr val="00B0F0"/>
            </a:solidFill>
            <a:miter lim="800000"/>
            <a:headEnd/>
            <a:tailEnd/>
          </a:ln>
        </p:spPr>
      </p:pic>
      <p:pic>
        <p:nvPicPr>
          <p:cNvPr id="5" name="Рисунок 4" descr="http://mail.menr.gov.ua/publ/redbook/kingdom2.jpg"/>
          <p:cNvPicPr/>
          <p:nvPr/>
        </p:nvPicPr>
        <p:blipFill>
          <a:blip r:embed="rId3" r:link="rId4" cstate="print"/>
          <a:srcRect/>
          <a:stretch>
            <a:fillRect/>
          </a:stretch>
        </p:blipFill>
        <p:spPr bwMode="auto">
          <a:xfrm>
            <a:off x="4211960" y="5229200"/>
            <a:ext cx="936104" cy="1224136"/>
          </a:xfrm>
          <a:prstGeom prst="rect">
            <a:avLst/>
          </a:prstGeom>
          <a:noFill/>
          <a:ln w="9525">
            <a:noFill/>
            <a:miter lim="800000"/>
            <a:headEnd/>
            <a:tailEnd/>
          </a:ln>
        </p:spPr>
      </p:pic>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5"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2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2000" fill="hold"/>
                                        <p:tgtEl>
                                          <p:spTgt spid="4"/>
                                        </p:tgtEl>
                                        <p:attrNameLst>
                                          <p:attrName>ppt_w</p:attrName>
                                        </p:attrNameLst>
                                      </p:cBhvr>
                                      <p:tavLst>
                                        <p:tav tm="0">
                                          <p:val>
                                            <p:fltVal val="0"/>
                                          </p:val>
                                        </p:tav>
                                        <p:tav tm="100000">
                                          <p:val>
                                            <p:strVal val="#ppt_w"/>
                                          </p:val>
                                        </p:tav>
                                      </p:tavLst>
                                    </p:anim>
                                    <p:anim calcmode="lin" valueType="num">
                                      <p:cBhvr>
                                        <p:cTn id="22" dur="2000" fill="hold"/>
                                        <p:tgtEl>
                                          <p:spTgt spid="4"/>
                                        </p:tgtEl>
                                        <p:attrNameLst>
                                          <p:attrName>ppt_h</p:attrName>
                                        </p:attrNameLst>
                                      </p:cBhvr>
                                      <p:tavLst>
                                        <p:tav tm="0">
                                          <p:val>
                                            <p:fltVal val="0"/>
                                          </p:val>
                                        </p:tav>
                                        <p:tav tm="100000">
                                          <p:val>
                                            <p:strVal val="#ppt_h"/>
                                          </p:val>
                                        </p:tav>
                                      </p:tavLst>
                                    </p:anim>
                                    <p:animEffect transition="in" filter="fade">
                                      <p:cBhvr>
                                        <p:cTn id="23" dur="2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2000" fill="hold"/>
                                        <p:tgtEl>
                                          <p:spTgt spid="5"/>
                                        </p:tgtEl>
                                        <p:attrNameLst>
                                          <p:attrName>ppt_w</p:attrName>
                                        </p:attrNameLst>
                                      </p:cBhvr>
                                      <p:tavLst>
                                        <p:tav tm="0">
                                          <p:val>
                                            <p:fltVal val="0"/>
                                          </p:val>
                                        </p:tav>
                                        <p:tav tm="100000">
                                          <p:val>
                                            <p:strVal val="#ppt_w"/>
                                          </p:val>
                                        </p:tav>
                                      </p:tavLst>
                                    </p:anim>
                                    <p:anim calcmode="lin" valueType="num">
                                      <p:cBhvr>
                                        <p:cTn id="29" dur="2000" fill="hold"/>
                                        <p:tgtEl>
                                          <p:spTgt spid="5"/>
                                        </p:tgtEl>
                                        <p:attrNameLst>
                                          <p:attrName>ppt_h</p:attrName>
                                        </p:attrNameLst>
                                      </p:cBhvr>
                                      <p:tavLst>
                                        <p:tav tm="0">
                                          <p:val>
                                            <p:fltVal val="0"/>
                                          </p:val>
                                        </p:tav>
                                        <p:tav tm="100000">
                                          <p:val>
                                            <p:strVal val="#ppt_h"/>
                                          </p:val>
                                        </p:tav>
                                      </p:tavLst>
                                    </p:anim>
                                    <p:animEffect transition="in" filter="fade">
                                      <p:cBhvr>
                                        <p:cTn id="3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548681"/>
            <a:ext cx="7772400" cy="864095"/>
          </a:xfrm>
        </p:spPr>
        <p:txBody>
          <a:bodyPr>
            <a:normAutofit/>
          </a:bodyPr>
          <a:lstStyle/>
          <a:p>
            <a:r>
              <a:rPr lang="uk-UA" sz="4800" b="1" dirty="0" smtClean="0">
                <a:solidFill>
                  <a:srgbClr val="7030A0"/>
                </a:solidFill>
                <a:latin typeface="Monotype Corsiva" pitchFamily="66" charset="0"/>
              </a:rPr>
              <a:t>Словникова скринька</a:t>
            </a:r>
            <a:endParaRPr lang="ru-RU" sz="4800" b="1" dirty="0">
              <a:solidFill>
                <a:srgbClr val="7030A0"/>
              </a:solidFill>
              <a:latin typeface="Monotype Corsiva" pitchFamily="66" charset="0"/>
            </a:endParaRPr>
          </a:p>
        </p:txBody>
      </p:sp>
      <p:sp>
        <p:nvSpPr>
          <p:cNvPr id="3" name="Подзаголовок 2"/>
          <p:cNvSpPr>
            <a:spLocks noGrp="1"/>
          </p:cNvSpPr>
          <p:nvPr>
            <p:ph type="subTitle" idx="1"/>
          </p:nvPr>
        </p:nvSpPr>
        <p:spPr>
          <a:xfrm>
            <a:off x="611560" y="2132856"/>
            <a:ext cx="4104456" cy="3577952"/>
          </a:xfrm>
        </p:spPr>
        <p:txBody>
          <a:bodyPr/>
          <a:lstStyle/>
          <a:p>
            <a:pPr lvl="0"/>
            <a:endParaRPr lang="uk-UA" dirty="0" smtClean="0"/>
          </a:p>
          <a:p>
            <a:pPr lvl="0" algn="l"/>
            <a:r>
              <a:rPr lang="uk-UA" dirty="0" smtClean="0">
                <a:solidFill>
                  <a:schemeClr val="tx1"/>
                </a:solidFill>
              </a:rPr>
              <a:t>1. Яке стебло?</a:t>
            </a:r>
            <a:endParaRPr lang="ru-RU" dirty="0" smtClean="0">
              <a:solidFill>
                <a:schemeClr val="tx1"/>
              </a:solidFill>
            </a:endParaRPr>
          </a:p>
          <a:p>
            <a:pPr lvl="0" algn="l"/>
            <a:r>
              <a:rPr lang="uk-UA" dirty="0" smtClean="0">
                <a:solidFill>
                  <a:schemeClr val="tx1"/>
                </a:solidFill>
              </a:rPr>
              <a:t>2. Яка квітка?</a:t>
            </a:r>
            <a:endParaRPr lang="ru-RU" dirty="0" smtClean="0">
              <a:solidFill>
                <a:schemeClr val="tx1"/>
              </a:solidFill>
            </a:endParaRPr>
          </a:p>
          <a:p>
            <a:pPr lvl="0" algn="l"/>
            <a:r>
              <a:rPr lang="uk-UA" dirty="0" smtClean="0">
                <a:solidFill>
                  <a:schemeClr val="tx1"/>
                </a:solidFill>
              </a:rPr>
              <a:t>3. Які листочки?</a:t>
            </a:r>
            <a:endParaRPr lang="ru-RU" dirty="0" smtClean="0">
              <a:solidFill>
                <a:schemeClr val="tx1"/>
              </a:solidFill>
            </a:endParaRPr>
          </a:p>
          <a:p>
            <a:endParaRPr lang="ru-RU" dirty="0">
              <a:solidFill>
                <a:schemeClr val="tx1"/>
              </a:solidFill>
            </a:endParaRPr>
          </a:p>
        </p:txBody>
      </p:sp>
      <p:pic>
        <p:nvPicPr>
          <p:cNvPr id="3074" name="Picture 2" descr="C:\Documents and Settings\User\Мои документы\Першоцвіти\картинки\135034.jpg"/>
          <p:cNvPicPr>
            <a:picLocks noChangeAspect="1" noChangeArrowheads="1"/>
          </p:cNvPicPr>
          <p:nvPr/>
        </p:nvPicPr>
        <p:blipFill>
          <a:blip r:embed="rId2" cstate="print"/>
          <a:srcRect/>
          <a:stretch>
            <a:fillRect/>
          </a:stretch>
        </p:blipFill>
        <p:spPr bwMode="auto">
          <a:xfrm>
            <a:off x="4860031" y="1628800"/>
            <a:ext cx="3384377" cy="3024336"/>
          </a:xfrm>
          <a:prstGeom prst="roundRect">
            <a:avLst/>
          </a:prstGeom>
          <a:noFill/>
        </p:spPr>
      </p:pic>
    </p:spTree>
  </p:cSld>
  <p:clrMapOvr>
    <a:masterClrMapping/>
  </p:clrMapOvr>
  <p:transition>
    <p:wheel spokes="1"/>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TotalTime>
  <Words>244</Words>
  <Application>Microsoft Office PowerPoint</Application>
  <PresentationFormat>Экран (4:3)</PresentationFormat>
  <Paragraphs>40</Paragraphs>
  <Slides>11</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Весняний букет для Дюймовочки</vt:lpstr>
      <vt:lpstr>Слайд 2</vt:lpstr>
      <vt:lpstr>Слайд 3</vt:lpstr>
      <vt:lpstr>Слайд 4</vt:lpstr>
      <vt:lpstr>Артикуляція звука[С]  </vt:lpstr>
      <vt:lpstr>Слайд 6</vt:lpstr>
      <vt:lpstr>Слайд 7</vt:lpstr>
      <vt:lpstr>Захисти квітку</vt:lpstr>
      <vt:lpstr>Словникова скринька</vt:lpstr>
      <vt:lpstr>Слайд 10</vt:lpstr>
      <vt:lpstr>Слайд 11</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oxana</dc:creator>
  <cp:lastModifiedBy>User</cp:lastModifiedBy>
  <cp:revision>27</cp:revision>
  <dcterms:created xsi:type="dcterms:W3CDTF">2012-02-13T15:30:42Z</dcterms:created>
  <dcterms:modified xsi:type="dcterms:W3CDTF">2014-04-01T18:58:48Z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832291</vt:lpwstr>
  </property>
  <property fmtid="{D5CDD505-2E9C-101B-9397-08002B2CF9AE}" name="NXPowerLiteVersion" pid="3">
    <vt:lpwstr>D4.1.4</vt:lpwstr>
  </property>
</Properties>
</file>