
<file path=[Content_Types].xml><?xml version="1.0" encoding="utf-8"?>
<Types xmlns="http://schemas.openxmlformats.org/package/2006/content-types">
  <Override ContentType="application/vnd.openxmlformats-officedocument.presentationml.slideMaster+xml" PartName="/ppt/slideMasters/slideMaster3.xml"/>
  <Override ContentType="application/vnd.openxmlformats-officedocument.theme+xml" PartName="/ppt/theme/theme5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57.xml"/>
  <Override ContentType="application/vnd.openxmlformats-officedocument.presentationml.notesSlide+xml" PartName="/ppt/notesSlides/notesSlide2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46.xml"/>
  <Override ContentType="application/vnd.openxmlformats-officedocument.theme+xml" PartName="/ppt/theme/theme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53.xml"/>
  <Default ContentType="application/xml" Extension="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42.xml"/>
  <Override ContentType="application/vnd.openxmlformats-officedocument.presentationml.slide+xml" PartName="/ppt/slides/slide10.xml"/>
  <Override ContentType="application/vnd.openxmlformats-officedocument.presentationml.slide+xml" PartName="/ppt/slides/slide12.xml"/>
  <Override ContentType="application/vnd.openxmlformats-officedocument.presentationml.slide+xml" PartName="/ppt/slides/slide2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40.xml"/>
  <Override ContentType="application/vnd.openxmlformats-officedocument.presentationml.slideMaster+xml" PartName="/ppt/slideMasters/slideMaster8.xml"/>
  <Default ContentType="video/avi" Extension="avi"/>
  <Override ContentType="application/vnd.openxmlformats-officedocument.presentationml.slideMaster+xml" PartName="/ppt/slideMasters/slideMaster6.xml"/>
  <Override ContentType="application/vnd.openxmlformats-officedocument.theme+xml" PartName="/ppt/theme/theme8.xml"/>
  <Override ContentType="application/vnd.openxmlformats-officedocument.drawingml.diagramLayout+xml" PartName="/ppt/diagrams/layout1.xml"/>
  <Override ContentType="application/vnd.openxmlformats-officedocument.presentationml.slideMaster+xml" PartName="/ppt/slideMasters/slideMaster4.xml"/>
  <Override ContentType="application/vnd.openxmlformats-officedocument.presentationml.slide+xml" PartName="/ppt/slides/slide7.xml"/>
  <Override ContentType="application/vnd.openxmlformats-officedocument.presentationml.slide+xml" PartName="/ppt/slides/slide9.xml"/>
  <Override ContentType="application/vnd.openxmlformats-officedocument.presentationml.viewProps+xml" PartName="/ppt/viewProps.xml"/>
  <Override ContentType="application/vnd.openxmlformats-officedocument.presentationml.slideLayout+xml" PartName="/ppt/slideLayouts/slideLayout9.xml"/>
  <Override ContentType="application/vnd.openxmlformats-officedocument.theme+xml" PartName="/ppt/theme/theme6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5.xml"/>
  <Override ContentType="application/vnd.openxmlformats-officedocument.presentationml.slide+xml" PartName="/ppt/slides/slide19.xml"/>
  <Default ContentType="image/png" Extension="png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29.xml"/>
  <Override ContentType="application/vnd.openxmlformats-officedocument.theme+xml" PartName="/ppt/theme/theme4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49.xml"/>
  <Override ContentType="application/vnd.openxmlformats-officedocument.presentationml.notesSlide+xml" PartName="/ppt/notesSlides/notesSlide1.xml"/>
  <Override ContentType="application/vnd.openxmlformats-officedocument.presentationml.slide+xml" PartName="/ppt/slides/slide3.xml"/>
  <Override ContentType="application/vnd.openxmlformats-officedocument.presentationml.slide+xml" PartName="/ppt/slides/slide17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5.xml"/>
  <Override ContentType="application/vnd.openxmlformats-officedocument.theme+xml" PartName="/ppt/theme/theme2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6.xml"/>
  <Override ContentType="application/vnd.ms-office.drawingml.diagramDrawing+xml" PartName="/ppt/diagrams/drawing1.xml"/>
  <Override ContentType="application/vnd.openxmlformats-officedocument.presentationml.slide+xml" PartName="/ppt/slides/slide1.xml"/>
  <Override ContentType="application/vnd.openxmlformats-officedocument.presentationml.slide+xml" PartName="/ppt/slides/slide15.xml"/>
  <Override ContentType="application/vnd.openxmlformats-officedocument.presentationml.slideLayout+xml" PartName="/ppt/slideLayouts/slideLayout3.xml"/>
  <Default ContentType="image/jpeg" Extension="jpeg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54.xml"/>
  <Override ContentType="application/vnd.openxmlformats-officedocument.drawingml.diagramStyle+xml" PartName="/ppt/diagrams/quickStyle1.xml"/>
  <Override ContentType="application/vnd.openxmlformats-officedocument.presentationml.presentation.main+xml" PartName="/ppt/presentation.xml"/>
  <Override ContentType="application/vnd.openxmlformats-officedocument.presentationml.slide+xml" PartName="/ppt/slides/slide13.xml"/>
  <Override ContentType="application/vnd.openxmlformats-officedocument.presentationml.slide+xml" PartName="/ppt/slides/slide2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32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52.xml"/>
  <Override ContentType="application/vnd.openxmlformats-officedocument.extended-properties+xml" PartName="/docProps/app.xml"/>
  <Override ContentType="application/vnd.openxmlformats-officedocument.presentationml.slide+xml" PartName="/ppt/slides/slide11.xml"/>
  <Override ContentType="application/vnd.openxmlformats-officedocument.presentationml.slide+xml" PartName="/ppt/slides/slide20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0.xml"/>
  <Default ContentType="image/gif" Extension="gif"/>
  <Override ContentType="application/vnd.openxmlformats-officedocument.presentationml.slideLayout+xml" PartName="/ppt/slideLayouts/slideLayout10.xml"/>
  <Override ContentType="application/vnd.openxmlformats-officedocument.presentationml.slideMaster+xml" PartName="/ppt/slideMasters/slideMaster7.xml"/>
  <Override ContentType="application/vnd.openxmlformats-officedocument.theme+xml" PartName="/ppt/theme/theme9.xml"/>
  <Override ContentType="application/vnd.openxmlformats-officedocument.presentationml.slideMaster+xml" PartName="/ppt/slideMasters/slideMaster5.xml"/>
  <Override ContentType="application/vnd.openxmlformats-officedocument.presentationml.slide+xml" PartName="/ppt/slides/slide8.xml"/>
  <Override ContentType="application/vnd.openxmlformats-officedocument.theme+xml" PartName="/ppt/theme/theme7.xml"/>
  <Override ContentType="application/vnd.openxmlformats-officedocument.drawingml.diagramData+xml" PartName="/ppt/diagrams/data1.xml"/>
  <Override ContentType="application/vnd.openxmlformats-package.core-properties+xml" PartName="/docProps/core.xml"/>
  <Override ContentType="application/vnd.openxmlformats-officedocument.presentationml.slide+xml" PartName="/ppt/slides/slide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8.xml"/>
  <Override ContentType="application/vnd.openxmlformats-officedocument.drawingml.diagramColors+xml" PartName="/ppt/diagrams/colors1.xml"/>
  <Override ContentType="application/vnd.openxmlformats-officedocument.presentationml.slideMaster+xml" PartName="/ppt/slideMasters/slideMaster1.xml"/>
  <Override ContentType="application/vnd.openxmlformats-officedocument.presentationml.slideLayout+xml" PartName="/ppt/slideLayouts/slideLayout4.xml"/>
  <Override ContentType="application/vnd.openxmlformats-officedocument.theme+xml" PartName="/ppt/theme/theme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55.xml"/>
  <Override ContentType="application/vnd.openxmlformats-officedocument.presentationml.slide+xml" PartName="/ppt/slides/slide2.xml"/>
  <Override ContentType="application/vnd.openxmlformats-officedocument.presentationml.slide+xml" PartName="/ppt/slides/slide16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44.xml"/>
  <Default ContentType="application/vnd.openxmlformats-package.relationships+xml" Extension="rels"/>
  <Override ContentType="application/vnd.openxmlformats-officedocument.presentationml.slide+xml" PartName="/ppt/slides/slide23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51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1" r:id="rId1"/>
    <p:sldMasterId id="2147483850" r:id="rId2"/>
    <p:sldMasterId id="2147483859" r:id="rId3"/>
    <p:sldMasterId id="2147483868" r:id="rId4"/>
    <p:sldMasterId id="2147483877" r:id="rId5"/>
    <p:sldMasterId id="2147483885" r:id="rId6"/>
    <p:sldMasterId id="2147483893" r:id="rId7"/>
    <p:sldMasterId id="2147483901" r:id="rId8"/>
  </p:sldMasterIdLst>
  <p:notesMasterIdLst>
    <p:notesMasterId r:id="rId32"/>
  </p:notesMasterIdLst>
  <p:sldIdLst>
    <p:sldId id="327" r:id="rId9"/>
    <p:sldId id="297" r:id="rId10"/>
    <p:sldId id="307" r:id="rId11"/>
    <p:sldId id="318" r:id="rId12"/>
    <p:sldId id="319" r:id="rId13"/>
    <p:sldId id="309" r:id="rId14"/>
    <p:sldId id="310" r:id="rId15"/>
    <p:sldId id="313" r:id="rId16"/>
    <p:sldId id="320" r:id="rId17"/>
    <p:sldId id="321" r:id="rId18"/>
    <p:sldId id="322" r:id="rId19"/>
    <p:sldId id="323" r:id="rId20"/>
    <p:sldId id="314" r:id="rId21"/>
    <p:sldId id="329" r:id="rId22"/>
    <p:sldId id="324" r:id="rId23"/>
    <p:sldId id="283" r:id="rId24"/>
    <p:sldId id="317" r:id="rId25"/>
    <p:sldId id="298" r:id="rId26"/>
    <p:sldId id="294" r:id="rId27"/>
    <p:sldId id="328" r:id="rId28"/>
    <p:sldId id="303" r:id="rId29"/>
    <p:sldId id="305" r:id="rId30"/>
    <p:sldId id="285" r:id="rId31"/>
  </p:sldIdLst>
  <p:sldSz cx="9144000" cy="6858000" type="screen4x3"/>
  <p:notesSz cx="6858000" cy="9144000"/>
  <p:custShowLst>
    <p:custShow name="Произвольный показ 1" id="0">
      <p:sldLst>
        <p:sld r:id="rId11"/>
        <p:sld r:id="rId14"/>
        <p:sld r:id="rId15"/>
        <p:sld r:id="rId16"/>
      </p:sldLst>
    </p:custShow>
  </p:custShow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23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92929"/>
    <a:srgbClr val="777777"/>
    <a:srgbClr val="4D4D4D"/>
    <a:srgbClr val="808080"/>
    <a:srgbClr val="CC0000"/>
    <a:srgbClr val="FF6600"/>
    <a:srgbClr val="FF9933"/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882" autoAdjust="0"/>
    <p:restoredTop sz="87114" autoAdjust="0"/>
  </p:normalViewPr>
  <p:slideViewPr>
    <p:cSldViewPr>
      <p:cViewPr>
        <p:scale>
          <a:sx n="66" d="100"/>
          <a:sy n="66" d="100"/>
        </p:scale>
        <p:origin x="-846" y="6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5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917B5F-9344-4C08-91DF-A0C748315CA2}" type="doc">
      <dgm:prSet loTypeId="urn:microsoft.com/office/officeart/2005/8/layout/vList2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AE83B790-35B9-42BA-B99E-8DACFC2BFF02}">
      <dgm:prSet phldrT="[Текст]"/>
      <dgm:spPr/>
      <dgm:t>
        <a:bodyPr/>
        <a:lstStyle/>
        <a:p>
          <a:r>
            <a:rPr lang="ru-RU" dirty="0" smtClean="0"/>
            <a:t>а) </a:t>
          </a:r>
          <a:r>
            <a:rPr lang="ru-RU" dirty="0" err="1" smtClean="0"/>
            <a:t>відвертий</a:t>
          </a:r>
          <a:r>
            <a:rPr lang="ru-RU" dirty="0" smtClean="0"/>
            <a:t>, </a:t>
          </a:r>
          <a:r>
            <a:rPr lang="ru-RU" dirty="0" err="1" smtClean="0"/>
            <a:t>нелукавий,працьовитий</a:t>
          </a:r>
          <a:r>
            <a:rPr lang="ru-RU" dirty="0" smtClean="0"/>
            <a:t>; </a:t>
          </a:r>
          <a:endParaRPr lang="ru-RU" dirty="0"/>
        </a:p>
      </dgm:t>
    </dgm:pt>
    <dgm:pt modelId="{1DF4033C-CE92-4491-91FF-925810D60F3D}" type="parTrans" cxnId="{6E7B3483-8966-4B9D-A155-EBE09747B8C1}">
      <dgm:prSet/>
      <dgm:spPr/>
      <dgm:t>
        <a:bodyPr/>
        <a:lstStyle/>
        <a:p>
          <a:endParaRPr lang="ru-RU"/>
        </a:p>
      </dgm:t>
    </dgm:pt>
    <dgm:pt modelId="{AFE9B937-2A34-4808-A130-A896318F12D1}" type="sibTrans" cxnId="{6E7B3483-8966-4B9D-A155-EBE09747B8C1}">
      <dgm:prSet/>
      <dgm:spPr/>
      <dgm:t>
        <a:bodyPr/>
        <a:lstStyle/>
        <a:p>
          <a:endParaRPr lang="ru-RU"/>
        </a:p>
      </dgm:t>
    </dgm:pt>
    <dgm:pt modelId="{7273A81E-71F9-4ABC-89D3-DCECE1F20804}">
      <dgm:prSet/>
      <dgm:spPr/>
      <dgm:t>
        <a:bodyPr/>
        <a:lstStyle/>
        <a:p>
          <a:r>
            <a:rPr lang="ru-RU" dirty="0" smtClean="0"/>
            <a:t>б) </a:t>
          </a:r>
          <a:r>
            <a:rPr lang="ru-RU" dirty="0" err="1" smtClean="0"/>
            <a:t>чемний</a:t>
          </a:r>
          <a:r>
            <a:rPr lang="ru-RU" dirty="0" smtClean="0"/>
            <a:t>, </a:t>
          </a:r>
          <a:r>
            <a:rPr lang="ru-RU" dirty="0" err="1" smtClean="0"/>
            <a:t>ґречний</a:t>
          </a:r>
          <a:r>
            <a:rPr lang="ru-RU" dirty="0" smtClean="0"/>
            <a:t>, </a:t>
          </a:r>
          <a:r>
            <a:rPr lang="ru-RU" dirty="0" err="1" smtClean="0"/>
            <a:t>слухняний</a:t>
          </a:r>
          <a:r>
            <a:rPr lang="ru-RU" dirty="0" smtClean="0"/>
            <a:t>; </a:t>
          </a:r>
          <a:endParaRPr lang="ru-RU" dirty="0"/>
        </a:p>
      </dgm:t>
    </dgm:pt>
    <dgm:pt modelId="{52031272-4A0B-4A7D-8CD2-390BC7E7ECA1}" type="parTrans" cxnId="{4A82C999-B108-457B-9151-123588AB326B}">
      <dgm:prSet/>
      <dgm:spPr/>
      <dgm:t>
        <a:bodyPr/>
        <a:lstStyle/>
        <a:p>
          <a:endParaRPr lang="ru-RU"/>
        </a:p>
      </dgm:t>
    </dgm:pt>
    <dgm:pt modelId="{3413F5D2-4A84-4255-AA5F-28AB4D1B8FF8}" type="sibTrans" cxnId="{4A82C999-B108-457B-9151-123588AB326B}">
      <dgm:prSet/>
      <dgm:spPr/>
      <dgm:t>
        <a:bodyPr/>
        <a:lstStyle/>
        <a:p>
          <a:endParaRPr lang="ru-RU"/>
        </a:p>
      </dgm:t>
    </dgm:pt>
    <dgm:pt modelId="{1DF7FD9C-D8B8-4A37-B7A9-DAB4FF55EC46}">
      <dgm:prSet/>
      <dgm:spPr/>
      <dgm:t>
        <a:bodyPr/>
        <a:lstStyle/>
        <a:p>
          <a:r>
            <a:rPr lang="ru-RU" smtClean="0"/>
            <a:t>в) сміливий, безстрашний, мужній; </a:t>
          </a:r>
          <a:endParaRPr lang="ru-RU" dirty="0"/>
        </a:p>
      </dgm:t>
    </dgm:pt>
    <dgm:pt modelId="{34A41645-CDB1-43CD-B7B9-893EB61C791B}" type="parTrans" cxnId="{68C50689-39B4-4E69-9685-75DB29008BA0}">
      <dgm:prSet/>
      <dgm:spPr/>
      <dgm:t>
        <a:bodyPr/>
        <a:lstStyle/>
        <a:p>
          <a:endParaRPr lang="ru-RU"/>
        </a:p>
      </dgm:t>
    </dgm:pt>
    <dgm:pt modelId="{57461643-1E52-4027-B846-9597789DD39A}" type="sibTrans" cxnId="{68C50689-39B4-4E69-9685-75DB29008BA0}">
      <dgm:prSet/>
      <dgm:spPr/>
      <dgm:t>
        <a:bodyPr/>
        <a:lstStyle/>
        <a:p>
          <a:endParaRPr lang="ru-RU"/>
        </a:p>
      </dgm:t>
    </dgm:pt>
    <dgm:pt modelId="{A071599D-A301-4153-A67C-A05416A98603}">
      <dgm:prSet/>
      <dgm:spPr/>
      <dgm:t>
        <a:bodyPr/>
        <a:lstStyle/>
        <a:p>
          <a:r>
            <a:rPr lang="ru-RU" dirty="0" smtClean="0"/>
            <a:t>г) друг, приятель, </a:t>
          </a:r>
          <a:r>
            <a:rPr lang="ru-RU" dirty="0" err="1" smtClean="0"/>
            <a:t>товариш</a:t>
          </a:r>
          <a:r>
            <a:rPr lang="ru-RU" dirty="0" smtClean="0"/>
            <a:t>. </a:t>
          </a:r>
          <a:endParaRPr lang="ru-RU" dirty="0"/>
        </a:p>
      </dgm:t>
    </dgm:pt>
    <dgm:pt modelId="{6D2ED6DA-020A-4E75-9B90-7BA151380D15}" type="parTrans" cxnId="{73C6F221-FC6B-408A-BAA5-383066500881}">
      <dgm:prSet/>
      <dgm:spPr/>
      <dgm:t>
        <a:bodyPr/>
        <a:lstStyle/>
        <a:p>
          <a:endParaRPr lang="ru-RU"/>
        </a:p>
      </dgm:t>
    </dgm:pt>
    <dgm:pt modelId="{EFF8F5FF-ADC9-4171-98D7-1E392500D136}" type="sibTrans" cxnId="{73C6F221-FC6B-408A-BAA5-383066500881}">
      <dgm:prSet/>
      <dgm:spPr/>
      <dgm:t>
        <a:bodyPr/>
        <a:lstStyle/>
        <a:p>
          <a:endParaRPr lang="ru-RU"/>
        </a:p>
      </dgm:t>
    </dgm:pt>
    <dgm:pt modelId="{FB3B693F-1C81-4555-8429-915F7FA9559E}" type="pres">
      <dgm:prSet presAssocID="{F0917B5F-9344-4C08-91DF-A0C748315C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AA2ABCF-4D43-493A-8A0A-F06CCD83D9A5}" type="pres">
      <dgm:prSet presAssocID="{AE83B790-35B9-42BA-B99E-8DACFC2BFF02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063AAE-6293-4B58-803B-85A77CE28816}" type="pres">
      <dgm:prSet presAssocID="{AFE9B937-2A34-4808-A130-A896318F12D1}" presName="spacer" presStyleCnt="0"/>
      <dgm:spPr/>
    </dgm:pt>
    <dgm:pt modelId="{EC0DC55A-3377-47AA-AB6F-C418CA10CC9D}" type="pres">
      <dgm:prSet presAssocID="{7273A81E-71F9-4ABC-89D3-DCECE1F20804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83DAE5-FC0C-4DFB-BA20-28BC4E8E16AC}" type="pres">
      <dgm:prSet presAssocID="{3413F5D2-4A84-4255-AA5F-28AB4D1B8FF8}" presName="spacer" presStyleCnt="0"/>
      <dgm:spPr/>
    </dgm:pt>
    <dgm:pt modelId="{5BF730F6-64BB-4996-BD88-5A97BA98D23E}" type="pres">
      <dgm:prSet presAssocID="{1DF7FD9C-D8B8-4A37-B7A9-DAB4FF55EC46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C21563-FA4D-4107-9149-1899158F14AC}" type="pres">
      <dgm:prSet presAssocID="{57461643-1E52-4027-B846-9597789DD39A}" presName="spacer" presStyleCnt="0"/>
      <dgm:spPr/>
    </dgm:pt>
    <dgm:pt modelId="{14D89E91-059B-48CA-818C-F006744292DB}" type="pres">
      <dgm:prSet presAssocID="{A071599D-A301-4153-A67C-A05416A9860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1B7874-8C28-4E61-A46A-3BF223A131E2}" type="presOf" srcId="{A071599D-A301-4153-A67C-A05416A98603}" destId="{14D89E91-059B-48CA-818C-F006744292DB}" srcOrd="0" destOrd="0" presId="urn:microsoft.com/office/officeart/2005/8/layout/vList2"/>
    <dgm:cxn modelId="{0640EE45-0D9E-41A9-8681-3288AFF29F72}" type="presOf" srcId="{AE83B790-35B9-42BA-B99E-8DACFC2BFF02}" destId="{2AA2ABCF-4D43-493A-8A0A-F06CCD83D9A5}" srcOrd="0" destOrd="0" presId="urn:microsoft.com/office/officeart/2005/8/layout/vList2"/>
    <dgm:cxn modelId="{33F26B87-8C7B-41A0-9D11-752777EFA9FF}" type="presOf" srcId="{F0917B5F-9344-4C08-91DF-A0C748315CA2}" destId="{FB3B693F-1C81-4555-8429-915F7FA9559E}" srcOrd="0" destOrd="0" presId="urn:microsoft.com/office/officeart/2005/8/layout/vList2"/>
    <dgm:cxn modelId="{73C6F221-FC6B-408A-BAA5-383066500881}" srcId="{F0917B5F-9344-4C08-91DF-A0C748315CA2}" destId="{A071599D-A301-4153-A67C-A05416A98603}" srcOrd="3" destOrd="0" parTransId="{6D2ED6DA-020A-4E75-9B90-7BA151380D15}" sibTransId="{EFF8F5FF-ADC9-4171-98D7-1E392500D136}"/>
    <dgm:cxn modelId="{CE3AC7E8-F129-454C-BC50-5C31BB86D003}" type="presOf" srcId="{1DF7FD9C-D8B8-4A37-B7A9-DAB4FF55EC46}" destId="{5BF730F6-64BB-4996-BD88-5A97BA98D23E}" srcOrd="0" destOrd="0" presId="urn:microsoft.com/office/officeart/2005/8/layout/vList2"/>
    <dgm:cxn modelId="{4A82C999-B108-457B-9151-123588AB326B}" srcId="{F0917B5F-9344-4C08-91DF-A0C748315CA2}" destId="{7273A81E-71F9-4ABC-89D3-DCECE1F20804}" srcOrd="1" destOrd="0" parTransId="{52031272-4A0B-4A7D-8CD2-390BC7E7ECA1}" sibTransId="{3413F5D2-4A84-4255-AA5F-28AB4D1B8FF8}"/>
    <dgm:cxn modelId="{6E7B3483-8966-4B9D-A155-EBE09747B8C1}" srcId="{F0917B5F-9344-4C08-91DF-A0C748315CA2}" destId="{AE83B790-35B9-42BA-B99E-8DACFC2BFF02}" srcOrd="0" destOrd="0" parTransId="{1DF4033C-CE92-4491-91FF-925810D60F3D}" sibTransId="{AFE9B937-2A34-4808-A130-A896318F12D1}"/>
    <dgm:cxn modelId="{68C50689-39B4-4E69-9685-75DB29008BA0}" srcId="{F0917B5F-9344-4C08-91DF-A0C748315CA2}" destId="{1DF7FD9C-D8B8-4A37-B7A9-DAB4FF55EC46}" srcOrd="2" destOrd="0" parTransId="{34A41645-CDB1-43CD-B7B9-893EB61C791B}" sibTransId="{57461643-1E52-4027-B846-9597789DD39A}"/>
    <dgm:cxn modelId="{302125B5-9557-499A-A107-7868881BA3C5}" type="presOf" srcId="{7273A81E-71F9-4ABC-89D3-DCECE1F20804}" destId="{EC0DC55A-3377-47AA-AB6F-C418CA10CC9D}" srcOrd="0" destOrd="0" presId="urn:microsoft.com/office/officeart/2005/8/layout/vList2"/>
    <dgm:cxn modelId="{0ACA7AE3-A894-49C4-9539-6FFBB179CC8C}" type="presParOf" srcId="{FB3B693F-1C81-4555-8429-915F7FA9559E}" destId="{2AA2ABCF-4D43-493A-8A0A-F06CCD83D9A5}" srcOrd="0" destOrd="0" presId="urn:microsoft.com/office/officeart/2005/8/layout/vList2"/>
    <dgm:cxn modelId="{6616E61C-CD18-4E36-B012-3417FCAD65E5}" type="presParOf" srcId="{FB3B693F-1C81-4555-8429-915F7FA9559E}" destId="{C2063AAE-6293-4B58-803B-85A77CE28816}" srcOrd="1" destOrd="0" presId="urn:microsoft.com/office/officeart/2005/8/layout/vList2"/>
    <dgm:cxn modelId="{1654D3FB-0430-4685-926E-4C5F63F7A16F}" type="presParOf" srcId="{FB3B693F-1C81-4555-8429-915F7FA9559E}" destId="{EC0DC55A-3377-47AA-AB6F-C418CA10CC9D}" srcOrd="2" destOrd="0" presId="urn:microsoft.com/office/officeart/2005/8/layout/vList2"/>
    <dgm:cxn modelId="{9C3B9482-3B3A-450B-A6BC-6BB43A04407B}" type="presParOf" srcId="{FB3B693F-1C81-4555-8429-915F7FA9559E}" destId="{AD83DAE5-FC0C-4DFB-BA20-28BC4E8E16AC}" srcOrd="3" destOrd="0" presId="urn:microsoft.com/office/officeart/2005/8/layout/vList2"/>
    <dgm:cxn modelId="{C1965544-D2F6-4A8D-B3FF-E0DE0A9B9344}" type="presParOf" srcId="{FB3B693F-1C81-4555-8429-915F7FA9559E}" destId="{5BF730F6-64BB-4996-BD88-5A97BA98D23E}" srcOrd="4" destOrd="0" presId="urn:microsoft.com/office/officeart/2005/8/layout/vList2"/>
    <dgm:cxn modelId="{20E6E3D2-BE38-4B02-A1D0-2292CAF413C1}" type="presParOf" srcId="{FB3B693F-1C81-4555-8429-915F7FA9559E}" destId="{85C21563-FA4D-4107-9149-1899158F14AC}" srcOrd="5" destOrd="0" presId="urn:microsoft.com/office/officeart/2005/8/layout/vList2"/>
    <dgm:cxn modelId="{FCD12307-2DDA-4C2C-B3BE-6FF7938B66DB}" type="presParOf" srcId="{FB3B693F-1C81-4555-8429-915F7FA9559E}" destId="{14D89E91-059B-48CA-818C-F006744292D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A2ABCF-4D43-493A-8A0A-F06CCD83D9A5}">
      <dsp:nvSpPr>
        <dsp:cNvPr id="0" name=""/>
        <dsp:cNvSpPr/>
      </dsp:nvSpPr>
      <dsp:spPr>
        <a:xfrm>
          <a:off x="0" y="788742"/>
          <a:ext cx="6619900" cy="719549"/>
        </a:xfrm>
        <a:prstGeom prst="round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а) </a:t>
          </a:r>
          <a:r>
            <a:rPr lang="ru-RU" sz="3000" kern="1200" dirty="0" err="1" smtClean="0"/>
            <a:t>відвертий</a:t>
          </a:r>
          <a:r>
            <a:rPr lang="ru-RU" sz="3000" kern="1200" dirty="0" smtClean="0"/>
            <a:t>, </a:t>
          </a:r>
          <a:r>
            <a:rPr lang="ru-RU" sz="3000" kern="1200" dirty="0" err="1" smtClean="0"/>
            <a:t>нелукавий,працьовитий</a:t>
          </a:r>
          <a:r>
            <a:rPr lang="ru-RU" sz="3000" kern="1200" dirty="0" smtClean="0"/>
            <a:t>; </a:t>
          </a:r>
          <a:endParaRPr lang="ru-RU" sz="3000" kern="1200" dirty="0"/>
        </a:p>
      </dsp:txBody>
      <dsp:txXfrm>
        <a:off x="35125" y="823867"/>
        <a:ext cx="6549650" cy="649299"/>
      </dsp:txXfrm>
    </dsp:sp>
    <dsp:sp modelId="{EC0DC55A-3377-47AA-AB6F-C418CA10CC9D}">
      <dsp:nvSpPr>
        <dsp:cNvPr id="0" name=""/>
        <dsp:cNvSpPr/>
      </dsp:nvSpPr>
      <dsp:spPr>
        <a:xfrm>
          <a:off x="0" y="1594691"/>
          <a:ext cx="6619900" cy="719549"/>
        </a:xfrm>
        <a:prstGeom prst="roundRect">
          <a:avLst/>
        </a:prstGeom>
        <a:solidFill>
          <a:schemeClr val="accent2">
            <a:shade val="80000"/>
            <a:hueOff val="-11957"/>
            <a:satOff val="-1341"/>
            <a:lumOff val="856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б) </a:t>
          </a:r>
          <a:r>
            <a:rPr lang="ru-RU" sz="3000" kern="1200" dirty="0" err="1" smtClean="0"/>
            <a:t>чемний</a:t>
          </a:r>
          <a:r>
            <a:rPr lang="ru-RU" sz="3000" kern="1200" dirty="0" smtClean="0"/>
            <a:t>, </a:t>
          </a:r>
          <a:r>
            <a:rPr lang="ru-RU" sz="3000" kern="1200" dirty="0" err="1" smtClean="0"/>
            <a:t>ґречний</a:t>
          </a:r>
          <a:r>
            <a:rPr lang="ru-RU" sz="3000" kern="1200" dirty="0" smtClean="0"/>
            <a:t>, </a:t>
          </a:r>
          <a:r>
            <a:rPr lang="ru-RU" sz="3000" kern="1200" dirty="0" err="1" smtClean="0"/>
            <a:t>слухняний</a:t>
          </a:r>
          <a:r>
            <a:rPr lang="ru-RU" sz="3000" kern="1200" dirty="0" smtClean="0"/>
            <a:t>; </a:t>
          </a:r>
          <a:endParaRPr lang="ru-RU" sz="3000" kern="1200" dirty="0"/>
        </a:p>
      </dsp:txBody>
      <dsp:txXfrm>
        <a:off x="35125" y="1629816"/>
        <a:ext cx="6549650" cy="649299"/>
      </dsp:txXfrm>
    </dsp:sp>
    <dsp:sp modelId="{5BF730F6-64BB-4996-BD88-5A97BA98D23E}">
      <dsp:nvSpPr>
        <dsp:cNvPr id="0" name=""/>
        <dsp:cNvSpPr/>
      </dsp:nvSpPr>
      <dsp:spPr>
        <a:xfrm>
          <a:off x="0" y="2400641"/>
          <a:ext cx="6619900" cy="719549"/>
        </a:xfrm>
        <a:prstGeom prst="roundRect">
          <a:avLst/>
        </a:prstGeom>
        <a:solidFill>
          <a:schemeClr val="accent2">
            <a:shade val="80000"/>
            <a:hueOff val="-23915"/>
            <a:satOff val="-2683"/>
            <a:lumOff val="171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smtClean="0"/>
            <a:t>в) сміливий, безстрашний, мужній; </a:t>
          </a:r>
          <a:endParaRPr lang="ru-RU" sz="3000" kern="1200" dirty="0"/>
        </a:p>
      </dsp:txBody>
      <dsp:txXfrm>
        <a:off x="35125" y="2435766"/>
        <a:ext cx="6549650" cy="649299"/>
      </dsp:txXfrm>
    </dsp:sp>
    <dsp:sp modelId="{14D89E91-059B-48CA-818C-F006744292DB}">
      <dsp:nvSpPr>
        <dsp:cNvPr id="0" name=""/>
        <dsp:cNvSpPr/>
      </dsp:nvSpPr>
      <dsp:spPr>
        <a:xfrm>
          <a:off x="0" y="3206592"/>
          <a:ext cx="6619900" cy="719549"/>
        </a:xfrm>
        <a:prstGeom prst="roundRect">
          <a:avLst/>
        </a:prstGeom>
        <a:solidFill>
          <a:schemeClr val="accent2">
            <a:shade val="80000"/>
            <a:hueOff val="-35872"/>
            <a:satOff val="-4024"/>
            <a:lumOff val="2568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г) друг, приятель, </a:t>
          </a:r>
          <a:r>
            <a:rPr lang="ru-RU" sz="3000" kern="1200" dirty="0" err="1" smtClean="0"/>
            <a:t>товариш</a:t>
          </a:r>
          <a:r>
            <a:rPr lang="ru-RU" sz="3000" kern="1200" dirty="0" smtClean="0"/>
            <a:t>. </a:t>
          </a:r>
          <a:endParaRPr lang="ru-RU" sz="3000" kern="1200" dirty="0"/>
        </a:p>
      </dsp:txBody>
      <dsp:txXfrm>
        <a:off x="35125" y="3241717"/>
        <a:ext cx="6549650" cy="6492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A7A69D7-A1D3-407C-9D37-EA5277825C09}" type="datetimeFigureOut">
              <a:rPr lang="ru-RU"/>
              <a:pPr>
                <a:defRPr/>
              </a:pPr>
              <a:t>05.09.2014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8891A20-AF1D-48A6-ADF6-64990993A4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6619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67033B1-35DF-462D-BFD8-0091268918BA}" type="slidenum">
              <a:rPr lang="ru-RU" altLang="ru-RU" smtClean="0"/>
              <a:pPr eaLnBrk="1" hangingPunct="1"/>
              <a:t>13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1CCB1B1-C99E-4DA5-98EE-DDBC05C86C6D}" type="slidenum">
              <a:rPr lang="ru-RU" altLang="ru-RU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16</a:t>
            </a:fld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8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3141439" y="1059164"/>
            <a:ext cx="8987492" cy="8425773"/>
            <a:chOff x="6184708" y="2224243"/>
            <a:chExt cx="17694124" cy="17694124"/>
          </a:xfrm>
          <a:effectLst>
            <a:outerShdw blurRad="63500" sx="102000" sy="102000" algn="ctr" rotWithShape="0">
              <a:srgbClr val="81C6FF"/>
            </a:outerShdw>
          </a:effectLst>
        </p:grpSpPr>
        <p:sp>
          <p:nvSpPr>
            <p:cNvPr id="8" name="Овал 7"/>
            <p:cNvSpPr/>
            <p:nvPr userDrawn="1"/>
          </p:nvSpPr>
          <p:spPr>
            <a:xfrm rot="900000">
              <a:off x="6996420" y="3316005"/>
              <a:ext cx="15049672" cy="15049672"/>
            </a:xfrm>
            <a:prstGeom prst="ellipse">
              <a:avLst/>
            </a:prstGeom>
            <a:blipFill>
              <a:blip r:embed="rId2">
                <a:extLst/>
              </a:blip>
              <a:stretch>
                <a:fillRect l="-6350" t="-7139" r="-6350" b="-7139"/>
              </a:stretch>
            </a:blip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/>
            <p:cNvSpPr/>
            <p:nvPr userDrawn="1"/>
          </p:nvSpPr>
          <p:spPr>
            <a:xfrm rot="14812304">
              <a:off x="6184708" y="2224243"/>
              <a:ext cx="17694124" cy="17694124"/>
            </a:xfrm>
            <a:prstGeom prst="ellipse">
              <a:avLst/>
            </a:prstGeom>
            <a:gradFill flip="none" rotWithShape="1">
              <a:gsLst>
                <a:gs pos="417">
                  <a:schemeClr val="tx1"/>
                </a:gs>
                <a:gs pos="66000">
                  <a:schemeClr val="tx1">
                    <a:alpha val="82000"/>
                  </a:schemeClr>
                </a:gs>
                <a:gs pos="84000">
                  <a:schemeClr val="tx1">
                    <a:alpha val="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softEdge rad="723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-1534678" y="-721995"/>
            <a:ext cx="7313016" cy="5386825"/>
            <a:chOff x="-682988" y="-235745"/>
            <a:chExt cx="7198750" cy="5656166"/>
          </a:xfrm>
        </p:grpSpPr>
        <p:sp>
          <p:nvSpPr>
            <p:cNvPr id="11" name="Овал 10"/>
            <p:cNvSpPr/>
            <p:nvPr userDrawn="1"/>
          </p:nvSpPr>
          <p:spPr>
            <a:xfrm>
              <a:off x="-682988" y="-235745"/>
              <a:ext cx="7198750" cy="5656166"/>
            </a:xfrm>
            <a:prstGeom prst="ellipse">
              <a:avLst/>
            </a:prstGeom>
            <a:gradFill>
              <a:gsLst>
                <a:gs pos="0">
                  <a:schemeClr val="bg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outerShdw blurRad="1270000" sx="200000" sy="200000" algn="ctr" rotWithShape="0">
                <a:srgbClr val="FFA40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2" name="Группа 11"/>
            <p:cNvGrpSpPr/>
            <p:nvPr userDrawn="1"/>
          </p:nvGrpSpPr>
          <p:grpSpPr>
            <a:xfrm>
              <a:off x="2577981" y="2253217"/>
              <a:ext cx="676812" cy="678242"/>
              <a:chOff x="5163555" y="4506434"/>
              <a:chExt cx="1420124" cy="1356484"/>
            </a:xfrm>
            <a:effectLst>
              <a:outerShdw blurRad="1270000" sx="1000" sy="1000" algn="ctr" rotWithShape="0">
                <a:schemeClr val="bg1"/>
              </a:outerShdw>
            </a:effectLst>
          </p:grpSpPr>
          <p:sp>
            <p:nvSpPr>
              <p:cNvPr id="13" name="Овал 12"/>
              <p:cNvSpPr/>
              <p:nvPr userDrawn="1"/>
            </p:nvSpPr>
            <p:spPr>
              <a:xfrm>
                <a:off x="5544741" y="4896644"/>
                <a:ext cx="576063" cy="57606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glow rad="1270000">
                  <a:srgbClr val="FFFF00">
                    <a:alpha val="30000"/>
                  </a:srgbClr>
                </a:glow>
                <a:outerShdw blurRad="1270000" sx="88000" sy="88000" algn="ctr" rotWithShape="0">
                  <a:srgbClr val="FFFF99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Овал 13"/>
              <p:cNvSpPr/>
              <p:nvPr userDrawn="1"/>
            </p:nvSpPr>
            <p:spPr>
              <a:xfrm>
                <a:off x="5163555" y="4506434"/>
                <a:ext cx="1420124" cy="13564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685800">
                  <a:srgbClr val="FFFF99"/>
                </a:glow>
                <a:outerShdw blurRad="1270000" sx="200000" sy="200000" algn="ctr" rotWithShape="0">
                  <a:srgbClr val="FFC000"/>
                </a:outerShdw>
                <a:softEdge rad="190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15" name="3"/>
          <p:cNvSpPr/>
          <p:nvPr/>
        </p:nvSpPr>
        <p:spPr>
          <a:xfrm rot="1800000">
            <a:off x="3462992" y="2573993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10б 9"/>
          <p:cNvSpPr/>
          <p:nvPr/>
        </p:nvSpPr>
        <p:spPr>
          <a:xfrm rot="1800000">
            <a:off x="4863512" y="2809857"/>
            <a:ext cx="3324776" cy="3116977"/>
          </a:xfrm>
          <a:prstGeom prst="ellipse">
            <a:avLst/>
          </a:prstGeom>
          <a:solidFill>
            <a:schemeClr val="accent5">
              <a:lumMod val="40000"/>
              <a:lumOff val="60000"/>
              <a:alpha val="8000"/>
            </a:schemeClr>
          </a:solidFill>
          <a:ln>
            <a:noFill/>
          </a:ln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13"/>
          <p:cNvSpPr/>
          <p:nvPr/>
        </p:nvSpPr>
        <p:spPr>
          <a:xfrm rot="1800000">
            <a:off x="7027248" y="4503204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25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/>
          </a:p>
        </p:txBody>
      </p:sp>
      <p:sp>
        <p:nvSpPr>
          <p:cNvPr id="18" name="14"/>
          <p:cNvSpPr/>
          <p:nvPr/>
        </p:nvSpPr>
        <p:spPr>
          <a:xfrm rot="1800000">
            <a:off x="7608417" y="4896306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5"/>
          <p:cNvSpPr/>
          <p:nvPr/>
        </p:nvSpPr>
        <p:spPr>
          <a:xfrm rot="1800000">
            <a:off x="4320236" y="3101058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4"/>
          <p:cNvSpPr/>
          <p:nvPr/>
        </p:nvSpPr>
        <p:spPr>
          <a:xfrm rot="1800000">
            <a:off x="3782665" y="2810089"/>
            <a:ext cx="370674" cy="347507"/>
          </a:xfrm>
          <a:prstGeom prst="ellipse">
            <a:avLst/>
          </a:prstGeom>
          <a:gradFill>
            <a:gsLst>
              <a:gs pos="0">
                <a:srgbClr val="FFFF00">
                  <a:alpha val="10000"/>
                </a:srgbClr>
              </a:gs>
              <a:gs pos="100000">
                <a:srgbClr val="92D050">
                  <a:alpha val="4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11б 6"/>
          <p:cNvSpPr/>
          <p:nvPr/>
        </p:nvSpPr>
        <p:spPr>
          <a:xfrm rot="1800000">
            <a:off x="4810013" y="2958375"/>
            <a:ext cx="1810644" cy="2057371"/>
          </a:xfrm>
          <a:prstGeom prst="star6">
            <a:avLst>
              <a:gd name="adj" fmla="val 50000"/>
              <a:gd name="hf" fmla="val 115470"/>
            </a:avLst>
          </a:prstGeom>
          <a:gradFill flip="none" rotWithShape="1">
            <a:gsLst>
              <a:gs pos="0">
                <a:srgbClr val="7030A0">
                  <a:alpha val="10000"/>
                </a:srgbClr>
              </a:gs>
              <a:gs pos="100000">
                <a:srgbClr val="FF0000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3б 2"/>
          <p:cNvSpPr/>
          <p:nvPr/>
        </p:nvSpPr>
        <p:spPr>
          <a:xfrm rot="1800000">
            <a:off x="3441646" y="2435766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/>
          </a:p>
        </p:txBody>
      </p:sp>
      <p:sp>
        <p:nvSpPr>
          <p:cNvPr id="23" name="12б 10"/>
          <p:cNvSpPr/>
          <p:nvPr/>
        </p:nvSpPr>
        <p:spPr>
          <a:xfrm rot="1800000">
            <a:off x="6424275" y="3743162"/>
            <a:ext cx="2508481" cy="2613002"/>
          </a:xfrm>
          <a:prstGeom prst="star6">
            <a:avLst>
              <a:gd name="adj" fmla="val 42978"/>
              <a:gd name="hf" fmla="val 115470"/>
            </a:avLst>
          </a:prstGeom>
          <a:gradFill flip="none" rotWithShape="1">
            <a:gsLst>
              <a:gs pos="0">
                <a:srgbClr val="FFFF00">
                  <a:alpha val="10000"/>
                </a:srgbClr>
              </a:gs>
              <a:gs pos="100000">
                <a:srgbClr val="81C6FF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62"/>
          <p:cNvSpPr/>
          <p:nvPr/>
        </p:nvSpPr>
        <p:spPr>
          <a:xfrm rot="1800000">
            <a:off x="5038735" y="3489957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8б 7"/>
          <p:cNvSpPr/>
          <p:nvPr/>
        </p:nvSpPr>
        <p:spPr>
          <a:xfrm rot="1800000">
            <a:off x="5890030" y="3709540"/>
            <a:ext cx="1588104" cy="1488848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5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/>
          </a:p>
        </p:txBody>
      </p:sp>
      <p:sp>
        <p:nvSpPr>
          <p:cNvPr id="26" name="9"/>
          <p:cNvSpPr/>
          <p:nvPr/>
        </p:nvSpPr>
        <p:spPr>
          <a:xfrm rot="1800000">
            <a:off x="6807482" y="4462787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37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7"/>
          <p:cNvSpPr/>
          <p:nvPr/>
        </p:nvSpPr>
        <p:spPr>
          <a:xfrm rot="1800000">
            <a:off x="5736813" y="3867803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6"/>
          <p:cNvSpPr/>
          <p:nvPr/>
        </p:nvSpPr>
        <p:spPr>
          <a:xfrm rot="1800000">
            <a:off x="4894651" y="3411969"/>
            <a:ext cx="370674" cy="347507"/>
          </a:xfrm>
          <a:prstGeom prst="ellipse">
            <a:avLst/>
          </a:prstGeom>
          <a:solidFill>
            <a:schemeClr val="bg1">
              <a:alpha val="12000"/>
            </a:schemeClr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2"/>
          <p:cNvSpPr/>
          <p:nvPr/>
        </p:nvSpPr>
        <p:spPr>
          <a:xfrm rot="1800000">
            <a:off x="3325149" y="2499384"/>
            <a:ext cx="689008" cy="645945"/>
          </a:xfrm>
          <a:prstGeom prst="ellipse">
            <a:avLst/>
          </a:prstGeom>
          <a:gradFill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1б 1"/>
          <p:cNvSpPr/>
          <p:nvPr/>
        </p:nvSpPr>
        <p:spPr>
          <a:xfrm rot="1800000">
            <a:off x="1862676" y="1580077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/>
          </a:p>
        </p:txBody>
      </p:sp>
      <p:sp>
        <p:nvSpPr>
          <p:cNvPr id="31" name="8б 5"/>
          <p:cNvSpPr/>
          <p:nvPr/>
        </p:nvSpPr>
        <p:spPr>
          <a:xfrm rot="1800000">
            <a:off x="2279593" y="1411270"/>
            <a:ext cx="3324776" cy="3116977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solidFill>
            <a:srgbClr val="FF0000">
              <a:alpha val="20000"/>
            </a:srgbClr>
          </a:solidFill>
          <a:ln>
            <a:noFill/>
          </a:ln>
          <a:effectLst>
            <a:outerShdw sx="200000" sy="200000" algn="ctr" rotWithShape="0">
              <a:srgbClr val="FF8B8B">
                <a:alpha val="75000"/>
              </a:srgbClr>
            </a:outerShdw>
            <a:softEdge rad="469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7б 8"/>
          <p:cNvSpPr/>
          <p:nvPr/>
        </p:nvSpPr>
        <p:spPr>
          <a:xfrm rot="1800000">
            <a:off x="1791453" y="470130"/>
            <a:ext cx="6741571" cy="6320223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4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698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Заголовок 53"/>
          <p:cNvSpPr>
            <a:spLocks noGrp="1"/>
          </p:cNvSpPr>
          <p:nvPr>
            <p:ph type="title" hasCustomPrompt="1"/>
          </p:nvPr>
        </p:nvSpPr>
        <p:spPr>
          <a:xfrm>
            <a:off x="3819634" y="1257314"/>
            <a:ext cx="5340410" cy="1143000"/>
          </a:xfrm>
          <a:prstGeom prst="rect">
            <a:avLst/>
          </a:prstGeom>
        </p:spPr>
        <p:txBody>
          <a:bodyPr anchor="b"/>
          <a:lstStyle>
            <a:lvl1pPr>
              <a:defRPr sz="3600" baseline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typeface="Segoe UI Light" pitchFamily="34" charset="0"/>
                <a:cs typeface="Segoe UI Light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34" name="Овал 33"/>
          <p:cNvSpPr/>
          <p:nvPr/>
        </p:nvSpPr>
        <p:spPr>
          <a:xfrm>
            <a:off x="782495" y="763558"/>
            <a:ext cx="2678670" cy="251125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бъект 7"/>
          <p:cNvSpPr>
            <a:spLocks noGrp="1"/>
          </p:cNvSpPr>
          <p:nvPr>
            <p:ph sz="quarter" idx="11"/>
          </p:nvPr>
        </p:nvSpPr>
        <p:spPr>
          <a:xfrm>
            <a:off x="182236" y="3058452"/>
            <a:ext cx="3278615" cy="3703316"/>
          </a:xfrm>
          <a:prstGeom prst="rect">
            <a:avLst/>
          </a:prstGeom>
        </p:spPr>
        <p:txBody>
          <a:bodyPr/>
          <a:lstStyle>
            <a:lvl1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1pPr>
            <a:lvl2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2pPr>
            <a:lvl3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3pPr>
            <a:lvl4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4pPr>
            <a:lvl5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29393407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111 -0.12148 L 0.00282 0.00859 " pathEditMode="relative" rAng="0" ptsTypes="AA">
                                      <p:cBhvr>
                                        <p:cTn id="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97" y="650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8358E-7 -3.54497E-6 L -0.18393 -0.13007 " pathEditMode="relative" rAng="0" ptsTypes="AA">
                                      <p:cBhvr>
                                        <p:cTn id="62" dur="3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97" y="-650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7 0.00265 L -0.26022 -0.18496 " pathEditMode="relative" rAng="0" ptsTypes="AA">
                                      <p:cBhvr>
                                        <p:cTn id="64" dur="3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26" y="-939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57 -0.00529 L -0.33034 -0.22531 " pathEditMode="relative" rAng="0" ptsTypes="AA">
                                      <p:cBhvr>
                                        <p:cTn id="66" dur="3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97" y="-1100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03 -0.01014 L -0.35095 -0.24427 " pathEditMode="relative" rAng="0" ptsTypes="AA">
                                      <p:cBhvr>
                                        <p:cTn id="68" dur="3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5" y="-1170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4.28571E-6 L -0.42512 -0.29939 " pathEditMode="relative" rAng="0" ptsTypes="AA">
                                      <p:cBhvr>
                                        <p:cTn id="70" dur="3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5" y="-1496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-4.92063E-6 L -0.53788 -0.38073 " pathEditMode="relative" rAng="0" ptsTypes="AA">
                                      <p:cBhvr>
                                        <p:cTn id="72" dur="3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03" y="-1904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1 1.40119E-6 L -0.58645 -0.41353 " pathEditMode="relative" rAng="0" ptsTypes="AA">
                                      <p:cBhvr>
                                        <p:cTn id="74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17" y="-2068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9506E-7 -1.45847E-6 L -0.62826 -0.44371 " pathEditMode="relative" rAng="0" ptsTypes="AA">
                                      <p:cBhvr>
                                        <p:cTn id="76" dur="3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2" y="-2218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4 0.01146 L -0.19429 -0.13093 " pathEditMode="relative" rAng="0" ptsTypes="AA">
                                      <p:cBhvr>
                                        <p:cTn id="78" dur="3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26" y="-7119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15 -0.07124 L -2.39238E-6 -4.19056E-6 " pathEditMode="relative" rAng="0" ptsTypes="AA">
                                      <p:cBhvr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58" y="3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4" grpId="1" animBg="1"/>
      <p:bldP spid="25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4" grpId="0" animBg="1"/>
    </p:bldLst>
  </p:timing>
</p:sldLayout>
</file>

<file path=ppt/slideLayouts/slideLayout2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4"/>
          <p:cNvSpPr>
            <a:spLocks noGrp="1"/>
          </p:cNvSpPr>
          <p:nvPr>
            <p:ph type="title"/>
          </p:nvPr>
        </p:nvSpPr>
        <p:spPr>
          <a:xfrm>
            <a:off x="458007" y="275167"/>
            <a:ext cx="8229601" cy="1143000"/>
          </a:xfrm>
          <a:prstGeom prst="rect">
            <a:avLst/>
          </a:prstGeom>
        </p:spPr>
        <p:txBody>
          <a:bodyPr anchor="b"/>
          <a:lstStyle>
            <a:lvl1pPr>
              <a:defRPr baseline="0" lang="ru-RU" sz="40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 Light"/>
                <a:cs charset="0" pitchFamily="34" typeface="Segoe UI Light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" name="Объект 6"/>
          <p:cNvSpPr>
            <a:spLocks noGrp="1"/>
          </p:cNvSpPr>
          <p:nvPr>
            <p:ph idx="10" sz="quarter"/>
          </p:nvPr>
        </p:nvSpPr>
        <p:spPr>
          <a:xfrm>
            <a:off x="475747" y="1645945"/>
            <a:ext cx="8192508" cy="4868853"/>
          </a:xfrm>
          <a:prstGeom prst="rect">
            <a:avLst/>
          </a:prstGeom>
        </p:spPr>
        <p:txBody>
          <a:bodyPr/>
          <a:lstStyle>
            <a:lvl1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1pPr>
            <a:lvl2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2pPr>
            <a:lvl3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3pPr>
            <a:lvl4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4pPr>
            <a:lvl5pPr>
              <a:defRPr lang="ru-RU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Овал 6"/>
          <p:cNvSpPr/>
          <p:nvPr/>
        </p:nvSpPr>
        <p:spPr>
          <a:xfrm flipV="1">
            <a:off x="182812" y="1303050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 flipV="1">
            <a:off x="182812" y="6583636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3716029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7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8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12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3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1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8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9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9"/>
      <p:bldP grpId="0" spid="10">
        <p:tmplLst>
          <p:tmpl>
            <p:tnLst>
              <p:par>
                <p:cTn fill="hold" nodeType="withEffect" presetClass="entr" presetID="10" presetSubtype="0">
                  <p:stCondLst>
                    <p:cond delay="0"/>
                  </p:stCondLst>
                  <p:iterate type="wd">
                    <p:tmPct val="1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filter="fade" transition="in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animBg="1" grpId="0" spid="7"/>
      <p:bldP animBg="1" grpId="0" spid="15"/>
    </p:bldLst>
  </p:timing>
</p:sldLayout>
</file>

<file path=ppt/slideLayouts/slideLayout3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Фото с комментар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Рисунок 2"/>
          <p:cNvSpPr>
            <a:spLocks noGrp="1"/>
          </p:cNvSpPr>
          <p:nvPr>
            <p:ph idx="10" sz="quarter" type="pic"/>
          </p:nvPr>
        </p:nvSpPr>
        <p:spPr>
          <a:xfrm>
            <a:off x="462844" y="273656"/>
            <a:ext cx="8218311" cy="5349873"/>
          </a:xfrm>
          <a:prstGeom prst="rect">
            <a:avLst/>
          </a:prstGeom>
          <a:solidFill>
            <a:srgbClr val="00B0F0">
              <a:alpha val="30000"/>
            </a:srgbClr>
          </a:solidFill>
          <a:effectLst>
            <a:outerShdw algn="ctr" blurRad="571500" rotWithShape="0" sx="102000" sy="102000">
              <a:schemeClr val="bg1"/>
            </a:outerShdw>
          </a:effectLst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63491" y="5651906"/>
            <a:ext cx="8217016" cy="1068888"/>
          </a:xfrm>
          <a:custGeom>
            <a:avLst/>
            <a:gdLst/>
            <a:ahLst/>
            <a:cxnLst/>
            <a:rect b="b" l="l" r="r" t="t"/>
            <a:pathLst>
              <a:path h="1122332" w="8088625">
                <a:moveTo>
                  <a:pt x="7320677" y="0"/>
                </a:moveTo>
                <a:lnTo>
                  <a:pt x="7500697" y="186228"/>
                </a:lnTo>
                <a:lnTo>
                  <a:pt x="7975637" y="186228"/>
                </a:lnTo>
                <a:cubicBezTo>
                  <a:pt x="8038039" y="186228"/>
                  <a:pt x="8088625" y="236814"/>
                  <a:pt x="8088625" y="299216"/>
                </a:cubicBezTo>
                <a:lnTo>
                  <a:pt x="8088625" y="1009344"/>
                </a:lnTo>
                <a:cubicBezTo>
                  <a:pt x="8088625" y="1071746"/>
                  <a:pt x="8038039" y="1122332"/>
                  <a:pt x="7975637" y="1122332"/>
                </a:cubicBezTo>
                <a:lnTo>
                  <a:pt x="112988" y="1122332"/>
                </a:lnTo>
                <a:cubicBezTo>
                  <a:pt x="50586" y="1122332"/>
                  <a:pt x="0" y="1071746"/>
                  <a:pt x="0" y="1009344"/>
                </a:cubicBezTo>
                <a:lnTo>
                  <a:pt x="0" y="299216"/>
                </a:lnTo>
                <a:cubicBezTo>
                  <a:pt x="0" y="236814"/>
                  <a:pt x="50586" y="186228"/>
                  <a:pt x="112988" y="186228"/>
                </a:cubicBezTo>
                <a:lnTo>
                  <a:pt x="7140657" y="1862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584200" dir="16200000" dist="50800">
              <a:schemeClr val="tx2">
                <a:lumMod val="50000"/>
                <a:alpha val="36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lvl="0"/>
            <a:endParaRPr lang="ru-RU">
              <a:solidFill>
                <a:srgbClr val="0070C0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70383" y="5829266"/>
            <a:ext cx="8229601" cy="891528"/>
          </a:xfrm>
        </p:spPr>
        <p:txBody>
          <a:bodyPr anchor="t"/>
          <a:lstStyle>
            <a:lvl1pPr>
              <a:defRPr lang="ru-RU" sz="2400">
                <a:solidFill>
                  <a:srgbClr val="0070C0"/>
                </a:solidFill>
                <a:latin charset="0" pitchFamily="34" typeface="Segoe UI"/>
                <a:ea typeface="+mn-ea"/>
                <a:cs charset="0" pitchFamily="34" typeface="Segoe UI"/>
              </a:defRPr>
            </a:lvl1pPr>
          </a:lstStyle>
          <a:p>
            <a:pPr algn="l" indent="-347187" lvl="0" marL="347187">
              <a:spcBef>
                <a:spcPct val="20000"/>
              </a:spcBef>
              <a:buFont charset="0" pitchFamily="34" typeface="Arial"/>
              <a:buChar char="•"/>
            </a:pPr>
            <a:r>
              <a:rPr lang="ru-RU" smtClean="0"/>
              <a:t>Образец заголовка</a:t>
            </a:r>
            <a:endParaRPr dirty="0" lang="ru-RU"/>
          </a:p>
        </p:txBody>
      </p:sp>
    </p:spTree>
    <p:extLst>
      <p:ext uri="{BB962C8B-B14F-4D97-AF65-F5344CB8AC3E}">
        <p14:creationId xmlns:p14="http://schemas.microsoft.com/office/powerpoint/2010/main" xmlns="" val="1435719689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53" presetSubtype="52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7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8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9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500" fill="hold" id="1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2" nodeType="withEffect" presetClass="entr" presetID="23" presetSubtype="3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4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5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8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9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animBg="1" grpId="0" spid="12"/>
      <p:bldP animBg="1" grpId="0" spid="16"/>
      <p:bldP grpId="0" spid="22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ED1AC1-EB03-4492-B98C-23992748C7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1" y="2133600"/>
            <a:ext cx="9144000" cy="22860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rgbClr val="2D96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 userDrawn="1"/>
        </p:nvSpPr>
        <p:spPr bwMode="auto">
          <a:xfrm>
            <a:off x="1" y="4419600"/>
            <a:ext cx="9144000" cy="2438400"/>
          </a:xfrm>
          <a:prstGeom prst="rect">
            <a:avLst/>
          </a:prstGeom>
          <a:gradFill rotWithShape="1">
            <a:gsLst>
              <a:gs pos="0">
                <a:srgbClr val="2D96FF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2346"/>
              </a:gs>
              <a:gs pos="100000">
                <a:srgbClr val="00478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" name="AutoShape 5"/>
          <p:cNvSpPr>
            <a:spLocks noChangeArrowheads="1"/>
          </p:cNvSpPr>
          <p:nvPr userDrawn="1"/>
        </p:nvSpPr>
        <p:spPr bwMode="gray">
          <a:xfrm>
            <a:off x="7924801" y="2209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6"/>
          <p:cNvSpPr>
            <a:spLocks noChangeArrowheads="1"/>
          </p:cNvSpPr>
          <p:nvPr userDrawn="1"/>
        </p:nvSpPr>
        <p:spPr bwMode="gray">
          <a:xfrm>
            <a:off x="5410200" y="838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7"/>
          <p:cNvSpPr>
            <a:spLocks noChangeArrowheads="1"/>
          </p:cNvSpPr>
          <p:nvPr userDrawn="1"/>
        </p:nvSpPr>
        <p:spPr bwMode="gray">
          <a:xfrm>
            <a:off x="8458200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8"/>
          <p:cNvSpPr>
            <a:spLocks noChangeArrowheads="1"/>
          </p:cNvSpPr>
          <p:nvPr userDrawn="1"/>
        </p:nvSpPr>
        <p:spPr bwMode="gray">
          <a:xfrm>
            <a:off x="7543801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4" name="AutoShape 9"/>
          <p:cNvSpPr>
            <a:spLocks noChangeArrowheads="1"/>
          </p:cNvSpPr>
          <p:nvPr userDrawn="1"/>
        </p:nvSpPr>
        <p:spPr bwMode="gray">
          <a:xfrm>
            <a:off x="6096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5" name="AutoShape 10"/>
          <p:cNvSpPr>
            <a:spLocks noChangeArrowheads="1"/>
          </p:cNvSpPr>
          <p:nvPr userDrawn="1"/>
        </p:nvSpPr>
        <p:spPr bwMode="gray">
          <a:xfrm>
            <a:off x="8839200" y="1295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6" name="AutoShape 11"/>
          <p:cNvSpPr>
            <a:spLocks noChangeArrowheads="1"/>
          </p:cNvSpPr>
          <p:nvPr userDrawn="1"/>
        </p:nvSpPr>
        <p:spPr bwMode="gray">
          <a:xfrm>
            <a:off x="8763001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7" name="AutoShape 12"/>
          <p:cNvSpPr>
            <a:spLocks noChangeArrowheads="1"/>
          </p:cNvSpPr>
          <p:nvPr userDrawn="1"/>
        </p:nvSpPr>
        <p:spPr bwMode="gray">
          <a:xfrm>
            <a:off x="8305800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8" name="AutoShape 13"/>
          <p:cNvSpPr>
            <a:spLocks noChangeArrowheads="1"/>
          </p:cNvSpPr>
          <p:nvPr userDrawn="1"/>
        </p:nvSpPr>
        <p:spPr bwMode="gray">
          <a:xfrm>
            <a:off x="7086600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9" name="AutoShape 14"/>
          <p:cNvSpPr>
            <a:spLocks noChangeArrowheads="1"/>
          </p:cNvSpPr>
          <p:nvPr userDrawn="1"/>
        </p:nvSpPr>
        <p:spPr bwMode="gray">
          <a:xfrm>
            <a:off x="3200400" y="2514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0" name="AutoShape 15"/>
          <p:cNvSpPr>
            <a:spLocks noChangeArrowheads="1"/>
          </p:cNvSpPr>
          <p:nvPr userDrawn="1"/>
        </p:nvSpPr>
        <p:spPr bwMode="gray">
          <a:xfrm>
            <a:off x="1600200" y="304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1" name="AutoShape 16"/>
          <p:cNvSpPr>
            <a:spLocks noChangeArrowheads="1"/>
          </p:cNvSpPr>
          <p:nvPr userDrawn="1"/>
        </p:nvSpPr>
        <p:spPr bwMode="gray">
          <a:xfrm>
            <a:off x="6934201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2" name="AutoShape 17"/>
          <p:cNvSpPr>
            <a:spLocks noChangeArrowheads="1"/>
          </p:cNvSpPr>
          <p:nvPr userDrawn="1"/>
        </p:nvSpPr>
        <p:spPr bwMode="gray">
          <a:xfrm>
            <a:off x="3048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3" name="AutoShape 18"/>
          <p:cNvSpPr>
            <a:spLocks noChangeArrowheads="1"/>
          </p:cNvSpPr>
          <p:nvPr userDrawn="1"/>
        </p:nvSpPr>
        <p:spPr bwMode="gray">
          <a:xfrm>
            <a:off x="228601" y="1752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4" name="AutoShape 19"/>
          <p:cNvSpPr>
            <a:spLocks noChangeArrowheads="1"/>
          </p:cNvSpPr>
          <p:nvPr userDrawn="1"/>
        </p:nvSpPr>
        <p:spPr bwMode="gray">
          <a:xfrm>
            <a:off x="4343401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5" name="AutoShape 20"/>
          <p:cNvSpPr>
            <a:spLocks noChangeArrowheads="1"/>
          </p:cNvSpPr>
          <p:nvPr userDrawn="1"/>
        </p:nvSpPr>
        <p:spPr bwMode="gray">
          <a:xfrm>
            <a:off x="4572000" y="533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6" name="AutoShape 21"/>
          <p:cNvSpPr>
            <a:spLocks noChangeArrowheads="1"/>
          </p:cNvSpPr>
          <p:nvPr userDrawn="1"/>
        </p:nvSpPr>
        <p:spPr bwMode="gray">
          <a:xfrm>
            <a:off x="3810000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7" name="AutoShape 22"/>
          <p:cNvSpPr>
            <a:spLocks noChangeArrowheads="1"/>
          </p:cNvSpPr>
          <p:nvPr userDrawn="1"/>
        </p:nvSpPr>
        <p:spPr bwMode="gray">
          <a:xfrm>
            <a:off x="1752600" y="2438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pic>
        <p:nvPicPr>
          <p:cNvPr id="28" name="Picture 23" descr="29r1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1"/>
            <a:ext cx="83820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4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4800" y="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5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1430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6" descr="fire14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1" y="2209800"/>
            <a:ext cx="381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PubPieSlice"/>
          <p:cNvSpPr>
            <a:spLocks noEditPoints="1" noChangeArrowheads="1"/>
          </p:cNvSpPr>
          <p:nvPr userDrawn="1"/>
        </p:nvSpPr>
        <p:spPr bwMode="auto">
          <a:xfrm>
            <a:off x="6629401" y="5391151"/>
            <a:ext cx="5029200" cy="29337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/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/>
          </a:p>
        </p:txBody>
      </p:sp>
      <p:pic>
        <p:nvPicPr>
          <p:cNvPr id="33" name="Picture 33" descr="05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1054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84128691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957EA-38C0-4745-9330-EF00D5E0725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8968514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741D7D-E7FF-4F5A-8AC3-F442B51E372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14449518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3141439" y="1059164"/>
            <a:ext cx="8987492" cy="8425773"/>
            <a:chOff x="6184708" y="2224243"/>
            <a:chExt cx="17694124" cy="17694124"/>
          </a:xfrm>
          <a:effectLst>
            <a:outerShdw blurRad="63500" sx="102000" sy="102000" algn="ctr" rotWithShape="0">
              <a:srgbClr val="81C6FF"/>
            </a:outerShdw>
          </a:effectLst>
        </p:grpSpPr>
        <p:sp>
          <p:nvSpPr>
            <p:cNvPr id="8" name="Овал 7"/>
            <p:cNvSpPr/>
            <p:nvPr userDrawn="1"/>
          </p:nvSpPr>
          <p:spPr>
            <a:xfrm rot="900000">
              <a:off x="6996420" y="3316005"/>
              <a:ext cx="15049672" cy="15049672"/>
            </a:xfrm>
            <a:prstGeom prst="ellipse">
              <a:avLst/>
            </a:prstGeom>
            <a:blipFill>
              <a:blip r:embed="rId2">
                <a:extLst/>
              </a:blip>
              <a:stretch>
                <a:fillRect l="-6350" t="-7139" r="-6350" b="-7139"/>
              </a:stretch>
            </a:blip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9" name="Овал 8"/>
            <p:cNvSpPr/>
            <p:nvPr userDrawn="1"/>
          </p:nvSpPr>
          <p:spPr>
            <a:xfrm rot="14812304">
              <a:off x="6184708" y="2224243"/>
              <a:ext cx="17694124" cy="17694124"/>
            </a:xfrm>
            <a:prstGeom prst="ellipse">
              <a:avLst/>
            </a:prstGeom>
            <a:gradFill flip="none" rotWithShape="1">
              <a:gsLst>
                <a:gs pos="417">
                  <a:schemeClr val="tx1"/>
                </a:gs>
                <a:gs pos="66000">
                  <a:schemeClr val="tx1">
                    <a:alpha val="82000"/>
                  </a:schemeClr>
                </a:gs>
                <a:gs pos="84000">
                  <a:schemeClr val="tx1">
                    <a:alpha val="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softEdge rad="723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-1534678" y="-721995"/>
            <a:ext cx="7313016" cy="5386825"/>
            <a:chOff x="-682988" y="-235745"/>
            <a:chExt cx="7198750" cy="5656166"/>
          </a:xfrm>
        </p:grpSpPr>
        <p:sp>
          <p:nvSpPr>
            <p:cNvPr id="11" name="Овал 10"/>
            <p:cNvSpPr/>
            <p:nvPr userDrawn="1"/>
          </p:nvSpPr>
          <p:spPr>
            <a:xfrm>
              <a:off x="-682988" y="-235745"/>
              <a:ext cx="7198750" cy="5656166"/>
            </a:xfrm>
            <a:prstGeom prst="ellipse">
              <a:avLst/>
            </a:prstGeom>
            <a:gradFill>
              <a:gsLst>
                <a:gs pos="0">
                  <a:schemeClr val="bg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outerShdw blurRad="1270000" sx="200000" sy="200000" algn="ctr" rotWithShape="0">
                <a:srgbClr val="FFA40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grpSp>
          <p:nvGrpSpPr>
            <p:cNvPr id="12" name="Группа 11"/>
            <p:cNvGrpSpPr/>
            <p:nvPr userDrawn="1"/>
          </p:nvGrpSpPr>
          <p:grpSpPr>
            <a:xfrm>
              <a:off x="2577981" y="2253217"/>
              <a:ext cx="676812" cy="678242"/>
              <a:chOff x="5163555" y="4506434"/>
              <a:chExt cx="1420124" cy="1356484"/>
            </a:xfrm>
            <a:effectLst>
              <a:outerShdw blurRad="1270000" sx="1000" sy="1000" algn="ctr" rotWithShape="0">
                <a:schemeClr val="bg1"/>
              </a:outerShdw>
            </a:effectLst>
          </p:grpSpPr>
          <p:sp>
            <p:nvSpPr>
              <p:cNvPr id="13" name="Овал 12"/>
              <p:cNvSpPr/>
              <p:nvPr userDrawn="1"/>
            </p:nvSpPr>
            <p:spPr>
              <a:xfrm>
                <a:off x="5544741" y="4896644"/>
                <a:ext cx="576063" cy="57606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glow rad="1270000">
                  <a:srgbClr val="FFFF00">
                    <a:alpha val="30000"/>
                  </a:srgbClr>
                </a:glow>
                <a:outerShdw blurRad="1270000" sx="88000" sy="88000" algn="ctr" rotWithShape="0">
                  <a:srgbClr val="FFFF99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Овал 13"/>
              <p:cNvSpPr/>
              <p:nvPr userDrawn="1"/>
            </p:nvSpPr>
            <p:spPr>
              <a:xfrm>
                <a:off x="5163555" y="4506434"/>
                <a:ext cx="1420124" cy="13564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685800">
                  <a:srgbClr val="FFFF99"/>
                </a:glow>
                <a:outerShdw blurRad="1270000" sx="200000" sy="200000" algn="ctr" rotWithShape="0">
                  <a:srgbClr val="FFC000"/>
                </a:outerShdw>
                <a:softEdge rad="190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5" name="3"/>
          <p:cNvSpPr/>
          <p:nvPr/>
        </p:nvSpPr>
        <p:spPr>
          <a:xfrm rot="1800000">
            <a:off x="3462992" y="2573993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10б 9"/>
          <p:cNvSpPr/>
          <p:nvPr/>
        </p:nvSpPr>
        <p:spPr>
          <a:xfrm rot="1800000">
            <a:off x="4863512" y="2809857"/>
            <a:ext cx="3324776" cy="3116977"/>
          </a:xfrm>
          <a:prstGeom prst="ellipse">
            <a:avLst/>
          </a:prstGeom>
          <a:solidFill>
            <a:schemeClr val="accent5">
              <a:lumMod val="40000"/>
              <a:lumOff val="60000"/>
              <a:alpha val="8000"/>
            </a:schemeClr>
          </a:solidFill>
          <a:ln>
            <a:noFill/>
          </a:ln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13"/>
          <p:cNvSpPr/>
          <p:nvPr/>
        </p:nvSpPr>
        <p:spPr>
          <a:xfrm rot="1800000">
            <a:off x="7027248" y="4503204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25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14"/>
          <p:cNvSpPr/>
          <p:nvPr/>
        </p:nvSpPr>
        <p:spPr>
          <a:xfrm rot="1800000">
            <a:off x="7608417" y="4896306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5"/>
          <p:cNvSpPr/>
          <p:nvPr/>
        </p:nvSpPr>
        <p:spPr>
          <a:xfrm rot="1800000">
            <a:off x="4320236" y="3101058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4"/>
          <p:cNvSpPr/>
          <p:nvPr/>
        </p:nvSpPr>
        <p:spPr>
          <a:xfrm rot="1800000">
            <a:off x="3782665" y="2810089"/>
            <a:ext cx="370674" cy="347507"/>
          </a:xfrm>
          <a:prstGeom prst="ellipse">
            <a:avLst/>
          </a:prstGeom>
          <a:gradFill>
            <a:gsLst>
              <a:gs pos="0">
                <a:srgbClr val="FFFF00">
                  <a:alpha val="10000"/>
                </a:srgbClr>
              </a:gs>
              <a:gs pos="100000">
                <a:srgbClr val="92D050">
                  <a:alpha val="4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11б 6"/>
          <p:cNvSpPr/>
          <p:nvPr/>
        </p:nvSpPr>
        <p:spPr>
          <a:xfrm rot="1800000">
            <a:off x="4810013" y="2958375"/>
            <a:ext cx="1810644" cy="2057371"/>
          </a:xfrm>
          <a:prstGeom prst="star6">
            <a:avLst>
              <a:gd name="adj" fmla="val 50000"/>
              <a:gd name="hf" fmla="val 115470"/>
            </a:avLst>
          </a:prstGeom>
          <a:gradFill flip="none" rotWithShape="1">
            <a:gsLst>
              <a:gs pos="0">
                <a:srgbClr val="7030A0">
                  <a:alpha val="10000"/>
                </a:srgbClr>
              </a:gs>
              <a:gs pos="100000">
                <a:srgbClr val="FF0000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3б 2"/>
          <p:cNvSpPr/>
          <p:nvPr/>
        </p:nvSpPr>
        <p:spPr>
          <a:xfrm rot="1800000">
            <a:off x="3441646" y="2435766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12б 10"/>
          <p:cNvSpPr/>
          <p:nvPr/>
        </p:nvSpPr>
        <p:spPr>
          <a:xfrm rot="1800000">
            <a:off x="6424275" y="3743162"/>
            <a:ext cx="2508481" cy="2613002"/>
          </a:xfrm>
          <a:prstGeom prst="star6">
            <a:avLst>
              <a:gd name="adj" fmla="val 42978"/>
              <a:gd name="hf" fmla="val 115470"/>
            </a:avLst>
          </a:prstGeom>
          <a:gradFill flip="none" rotWithShape="1">
            <a:gsLst>
              <a:gs pos="0">
                <a:srgbClr val="FFFF00">
                  <a:alpha val="10000"/>
                </a:srgbClr>
              </a:gs>
              <a:gs pos="100000">
                <a:srgbClr val="81C6FF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62"/>
          <p:cNvSpPr/>
          <p:nvPr/>
        </p:nvSpPr>
        <p:spPr>
          <a:xfrm rot="1800000">
            <a:off x="5038735" y="3489957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5" name="8б 7"/>
          <p:cNvSpPr/>
          <p:nvPr/>
        </p:nvSpPr>
        <p:spPr>
          <a:xfrm rot="1800000">
            <a:off x="5890030" y="3709540"/>
            <a:ext cx="1588104" cy="1488848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5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6" name="9"/>
          <p:cNvSpPr/>
          <p:nvPr/>
        </p:nvSpPr>
        <p:spPr>
          <a:xfrm rot="1800000">
            <a:off x="6807482" y="4462787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37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7" name="7"/>
          <p:cNvSpPr/>
          <p:nvPr/>
        </p:nvSpPr>
        <p:spPr>
          <a:xfrm rot="1800000">
            <a:off x="5736813" y="3867803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8" name="6"/>
          <p:cNvSpPr/>
          <p:nvPr/>
        </p:nvSpPr>
        <p:spPr>
          <a:xfrm rot="1800000">
            <a:off x="4894651" y="3411969"/>
            <a:ext cx="370674" cy="347507"/>
          </a:xfrm>
          <a:prstGeom prst="ellipse">
            <a:avLst/>
          </a:prstGeom>
          <a:solidFill>
            <a:schemeClr val="bg1">
              <a:alpha val="12000"/>
            </a:schemeClr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9" name="2"/>
          <p:cNvSpPr/>
          <p:nvPr/>
        </p:nvSpPr>
        <p:spPr>
          <a:xfrm rot="1800000">
            <a:off x="3325149" y="2499384"/>
            <a:ext cx="689008" cy="645945"/>
          </a:xfrm>
          <a:prstGeom prst="ellipse">
            <a:avLst/>
          </a:prstGeom>
          <a:gradFill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0" name="1б 1"/>
          <p:cNvSpPr/>
          <p:nvPr/>
        </p:nvSpPr>
        <p:spPr>
          <a:xfrm rot="1800000">
            <a:off x="1862676" y="1580077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1" name="8б 5"/>
          <p:cNvSpPr/>
          <p:nvPr/>
        </p:nvSpPr>
        <p:spPr>
          <a:xfrm rot="1800000">
            <a:off x="2279593" y="1411270"/>
            <a:ext cx="3324776" cy="3116977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solidFill>
            <a:srgbClr val="FF0000">
              <a:alpha val="20000"/>
            </a:srgbClr>
          </a:solidFill>
          <a:ln>
            <a:noFill/>
          </a:ln>
          <a:effectLst>
            <a:outerShdw sx="200000" sy="200000" algn="ctr" rotWithShape="0">
              <a:srgbClr val="FF8B8B">
                <a:alpha val="75000"/>
              </a:srgbClr>
            </a:outerShdw>
            <a:softEdge rad="469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2" name="7б 8"/>
          <p:cNvSpPr/>
          <p:nvPr/>
        </p:nvSpPr>
        <p:spPr>
          <a:xfrm rot="1800000">
            <a:off x="1791453" y="470130"/>
            <a:ext cx="6741571" cy="6320223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4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698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3" name="Заголовок 53"/>
          <p:cNvSpPr>
            <a:spLocks noGrp="1"/>
          </p:cNvSpPr>
          <p:nvPr>
            <p:ph type="title" hasCustomPrompt="1"/>
          </p:nvPr>
        </p:nvSpPr>
        <p:spPr>
          <a:xfrm>
            <a:off x="3819634" y="1257314"/>
            <a:ext cx="5340410" cy="1143000"/>
          </a:xfrm>
          <a:prstGeom prst="rect">
            <a:avLst/>
          </a:prstGeom>
        </p:spPr>
        <p:txBody>
          <a:bodyPr anchor="b"/>
          <a:lstStyle>
            <a:lvl1pPr>
              <a:defRPr sz="3600" baseline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typeface="Segoe UI Light" pitchFamily="34" charset="0"/>
                <a:cs typeface="Segoe UI Light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34" name="Овал 33"/>
          <p:cNvSpPr/>
          <p:nvPr/>
        </p:nvSpPr>
        <p:spPr>
          <a:xfrm>
            <a:off x="782495" y="763558"/>
            <a:ext cx="2678670" cy="251125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5" name="Объект 7"/>
          <p:cNvSpPr>
            <a:spLocks noGrp="1"/>
          </p:cNvSpPr>
          <p:nvPr>
            <p:ph sz="quarter" idx="11"/>
          </p:nvPr>
        </p:nvSpPr>
        <p:spPr>
          <a:xfrm>
            <a:off x="182236" y="3058452"/>
            <a:ext cx="3278615" cy="3703316"/>
          </a:xfrm>
          <a:prstGeom prst="rect">
            <a:avLst/>
          </a:prstGeom>
        </p:spPr>
        <p:txBody>
          <a:bodyPr/>
          <a:lstStyle>
            <a:lvl1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1pPr>
            <a:lvl2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2pPr>
            <a:lvl3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3pPr>
            <a:lvl4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4pPr>
            <a:lvl5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71076878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111 -0.12148 L 0.00282 0.00859 " pathEditMode="relative" rAng="0" ptsTypes="AA">
                                      <p:cBhvr>
                                        <p:cTn id="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97" y="650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8358E-7 -3.54497E-6 L -0.18393 -0.13007 " pathEditMode="relative" rAng="0" ptsTypes="AA">
                                      <p:cBhvr>
                                        <p:cTn id="62" dur="3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97" y="-650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7 0.00265 L -0.26022 -0.18496 " pathEditMode="relative" rAng="0" ptsTypes="AA">
                                      <p:cBhvr>
                                        <p:cTn id="64" dur="3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26" y="-939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57 -0.00529 L -0.33034 -0.22531 " pathEditMode="relative" rAng="0" ptsTypes="AA">
                                      <p:cBhvr>
                                        <p:cTn id="66" dur="3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97" y="-1100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03 -0.01014 L -0.35095 -0.24427 " pathEditMode="relative" rAng="0" ptsTypes="AA">
                                      <p:cBhvr>
                                        <p:cTn id="68" dur="3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5" y="-1170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4.28571E-6 L -0.42512 -0.29939 " pathEditMode="relative" rAng="0" ptsTypes="AA">
                                      <p:cBhvr>
                                        <p:cTn id="70" dur="3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5" y="-1496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-4.92063E-6 L -0.53788 -0.38073 " pathEditMode="relative" rAng="0" ptsTypes="AA">
                                      <p:cBhvr>
                                        <p:cTn id="72" dur="3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03" y="-1904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1 1.40119E-6 L -0.58645 -0.41353 " pathEditMode="relative" rAng="0" ptsTypes="AA">
                                      <p:cBhvr>
                                        <p:cTn id="74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17" y="-2068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9506E-7 -1.45847E-6 L -0.62826 -0.44371 " pathEditMode="relative" rAng="0" ptsTypes="AA">
                                      <p:cBhvr>
                                        <p:cTn id="76" dur="3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2" y="-2218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4 0.01146 L -0.19429 -0.13093 " pathEditMode="relative" rAng="0" ptsTypes="AA">
                                      <p:cBhvr>
                                        <p:cTn id="78" dur="3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26" y="-7119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15 -0.07124 L -2.39238E-6 -4.19056E-6 " pathEditMode="relative" rAng="0" ptsTypes="AA">
                                      <p:cBhvr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58" y="3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4" grpId="1" animBg="1"/>
      <p:bldP spid="25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4" grpId="0" animBg="1"/>
    </p:bldLst>
  </p:timing>
</p:sldLayout>
</file>

<file path=ppt/slideLayouts/slideLayout8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4"/>
          <p:cNvSpPr>
            <a:spLocks noGrp="1"/>
          </p:cNvSpPr>
          <p:nvPr>
            <p:ph type="title"/>
          </p:nvPr>
        </p:nvSpPr>
        <p:spPr>
          <a:xfrm>
            <a:off x="458007" y="275167"/>
            <a:ext cx="8229601" cy="1143000"/>
          </a:xfrm>
          <a:prstGeom prst="rect">
            <a:avLst/>
          </a:prstGeom>
        </p:spPr>
        <p:txBody>
          <a:bodyPr anchor="b"/>
          <a:lstStyle>
            <a:lvl1pPr>
              <a:defRPr baseline="0" lang="ru-RU" sz="40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 Light"/>
                <a:cs charset="0" pitchFamily="34" typeface="Segoe UI Light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" name="Объект 6"/>
          <p:cNvSpPr>
            <a:spLocks noGrp="1"/>
          </p:cNvSpPr>
          <p:nvPr>
            <p:ph idx="10" sz="quarter"/>
          </p:nvPr>
        </p:nvSpPr>
        <p:spPr>
          <a:xfrm>
            <a:off x="475747" y="1645945"/>
            <a:ext cx="8192508" cy="4868853"/>
          </a:xfrm>
          <a:prstGeom prst="rect">
            <a:avLst/>
          </a:prstGeom>
        </p:spPr>
        <p:txBody>
          <a:bodyPr/>
          <a:lstStyle>
            <a:lvl1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1pPr>
            <a:lvl2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2pPr>
            <a:lvl3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3pPr>
            <a:lvl4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4pPr>
            <a:lvl5pPr>
              <a:defRPr lang="ru-RU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Овал 6"/>
          <p:cNvSpPr/>
          <p:nvPr/>
        </p:nvSpPr>
        <p:spPr>
          <a:xfrm flipV="1">
            <a:off x="182812" y="1303050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 flipV="1">
            <a:off x="182812" y="6583636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7833820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7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8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12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3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1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8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9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9"/>
      <p:bldP grpId="0" spid="10">
        <p:tmplLst>
          <p:tmpl>
            <p:tnLst>
              <p:par>
                <p:cTn fill="hold" nodeType="withEffect" presetClass="entr" presetID="10" presetSubtype="0">
                  <p:stCondLst>
                    <p:cond delay="0"/>
                  </p:stCondLst>
                  <p:iterate type="wd">
                    <p:tmPct val="1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filter="fade" transition="in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animBg="1" grpId="0" spid="7"/>
      <p:bldP animBg="1" grpId="0" spid="15"/>
    </p:bldLst>
  </p:timing>
</p:sldLayout>
</file>

<file path=ppt/slideLayouts/slideLayout9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Фото с комментар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Рисунок 2"/>
          <p:cNvSpPr>
            <a:spLocks noGrp="1"/>
          </p:cNvSpPr>
          <p:nvPr>
            <p:ph idx="10" sz="quarter" type="pic"/>
          </p:nvPr>
        </p:nvSpPr>
        <p:spPr>
          <a:xfrm>
            <a:off x="462844" y="273656"/>
            <a:ext cx="8218311" cy="5349873"/>
          </a:xfrm>
          <a:prstGeom prst="rect">
            <a:avLst/>
          </a:prstGeom>
          <a:solidFill>
            <a:srgbClr val="00B0F0">
              <a:alpha val="30000"/>
            </a:srgbClr>
          </a:solidFill>
          <a:effectLst>
            <a:outerShdw algn="ctr" blurRad="571500" rotWithShape="0" sx="102000" sy="102000">
              <a:schemeClr val="bg1"/>
            </a:outerShdw>
          </a:effectLst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63491" y="5651906"/>
            <a:ext cx="8217016" cy="1068888"/>
          </a:xfrm>
          <a:custGeom>
            <a:avLst/>
            <a:gdLst/>
            <a:ahLst/>
            <a:cxnLst/>
            <a:rect b="b" l="l" r="r" t="t"/>
            <a:pathLst>
              <a:path h="1122332" w="8088625">
                <a:moveTo>
                  <a:pt x="7320677" y="0"/>
                </a:moveTo>
                <a:lnTo>
                  <a:pt x="7500697" y="186228"/>
                </a:lnTo>
                <a:lnTo>
                  <a:pt x="7975637" y="186228"/>
                </a:lnTo>
                <a:cubicBezTo>
                  <a:pt x="8038039" y="186228"/>
                  <a:pt x="8088625" y="236814"/>
                  <a:pt x="8088625" y="299216"/>
                </a:cubicBezTo>
                <a:lnTo>
                  <a:pt x="8088625" y="1009344"/>
                </a:lnTo>
                <a:cubicBezTo>
                  <a:pt x="8088625" y="1071746"/>
                  <a:pt x="8038039" y="1122332"/>
                  <a:pt x="7975637" y="1122332"/>
                </a:cubicBezTo>
                <a:lnTo>
                  <a:pt x="112988" y="1122332"/>
                </a:lnTo>
                <a:cubicBezTo>
                  <a:pt x="50586" y="1122332"/>
                  <a:pt x="0" y="1071746"/>
                  <a:pt x="0" y="1009344"/>
                </a:cubicBezTo>
                <a:lnTo>
                  <a:pt x="0" y="299216"/>
                </a:lnTo>
                <a:cubicBezTo>
                  <a:pt x="0" y="236814"/>
                  <a:pt x="50586" y="186228"/>
                  <a:pt x="112988" y="186228"/>
                </a:cubicBezTo>
                <a:lnTo>
                  <a:pt x="7140657" y="1862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584200" dir="16200000" dist="50800">
              <a:schemeClr val="tx2">
                <a:lumMod val="50000"/>
                <a:alpha val="36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endParaRPr lang="ru-RU">
              <a:solidFill>
                <a:srgbClr val="0070C0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70383" y="5829266"/>
            <a:ext cx="8229601" cy="891528"/>
          </a:xfrm>
        </p:spPr>
        <p:txBody>
          <a:bodyPr anchor="t"/>
          <a:lstStyle>
            <a:lvl1pPr>
              <a:defRPr lang="ru-RU" sz="2400">
                <a:solidFill>
                  <a:srgbClr val="0070C0"/>
                </a:solidFill>
                <a:latin charset="0" pitchFamily="34" typeface="Segoe UI"/>
                <a:ea typeface="+mn-ea"/>
                <a:cs charset="0" pitchFamily="34" typeface="Segoe UI"/>
              </a:defRPr>
            </a:lvl1pPr>
          </a:lstStyle>
          <a:p>
            <a:pPr algn="l" indent="-347187" lvl="0" marL="347187">
              <a:spcBef>
                <a:spcPct val="20000"/>
              </a:spcBef>
              <a:buFont charset="0" pitchFamily="34" typeface="Arial"/>
              <a:buChar char="•"/>
            </a:pPr>
            <a:r>
              <a:rPr lang="ru-RU" smtClean="0"/>
              <a:t>Образец заголовка</a:t>
            </a:r>
            <a:endParaRPr dirty="0" lang="ru-RU"/>
          </a:p>
        </p:txBody>
      </p:sp>
    </p:spTree>
    <p:extLst>
      <p:ext uri="{BB962C8B-B14F-4D97-AF65-F5344CB8AC3E}">
        <p14:creationId xmlns:p14="http://schemas.microsoft.com/office/powerpoint/2010/main" xmlns="" val="1987330389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53" presetSubtype="52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7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8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9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500" fill="hold" id="1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2" nodeType="withEffect" presetClass="entr" presetID="23" presetSubtype="3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4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5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8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9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animBg="1" grpId="0" spid="12"/>
      <p:bldP animBg="1" grpId="0" spid="16"/>
      <p:bldP grpId="0" spid="22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ED1AC1-EB03-4492-B98C-23992748C7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1" y="2133600"/>
            <a:ext cx="9144000" cy="22860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rgbClr val="2D96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 userDrawn="1"/>
        </p:nvSpPr>
        <p:spPr bwMode="auto">
          <a:xfrm>
            <a:off x="1" y="4419600"/>
            <a:ext cx="9144000" cy="2438400"/>
          </a:xfrm>
          <a:prstGeom prst="rect">
            <a:avLst/>
          </a:prstGeom>
          <a:gradFill rotWithShape="1">
            <a:gsLst>
              <a:gs pos="0">
                <a:srgbClr val="2D96FF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2346"/>
              </a:gs>
              <a:gs pos="100000">
                <a:srgbClr val="00478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" name="AutoShape 5"/>
          <p:cNvSpPr>
            <a:spLocks noChangeArrowheads="1"/>
          </p:cNvSpPr>
          <p:nvPr userDrawn="1"/>
        </p:nvSpPr>
        <p:spPr bwMode="gray">
          <a:xfrm>
            <a:off x="7924801" y="2209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6"/>
          <p:cNvSpPr>
            <a:spLocks noChangeArrowheads="1"/>
          </p:cNvSpPr>
          <p:nvPr userDrawn="1"/>
        </p:nvSpPr>
        <p:spPr bwMode="gray">
          <a:xfrm>
            <a:off x="5410200" y="838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7"/>
          <p:cNvSpPr>
            <a:spLocks noChangeArrowheads="1"/>
          </p:cNvSpPr>
          <p:nvPr userDrawn="1"/>
        </p:nvSpPr>
        <p:spPr bwMode="gray">
          <a:xfrm>
            <a:off x="8458200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8"/>
          <p:cNvSpPr>
            <a:spLocks noChangeArrowheads="1"/>
          </p:cNvSpPr>
          <p:nvPr userDrawn="1"/>
        </p:nvSpPr>
        <p:spPr bwMode="gray">
          <a:xfrm>
            <a:off x="7543801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4" name="AutoShape 9"/>
          <p:cNvSpPr>
            <a:spLocks noChangeArrowheads="1"/>
          </p:cNvSpPr>
          <p:nvPr userDrawn="1"/>
        </p:nvSpPr>
        <p:spPr bwMode="gray">
          <a:xfrm>
            <a:off x="6096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5" name="AutoShape 10"/>
          <p:cNvSpPr>
            <a:spLocks noChangeArrowheads="1"/>
          </p:cNvSpPr>
          <p:nvPr userDrawn="1"/>
        </p:nvSpPr>
        <p:spPr bwMode="gray">
          <a:xfrm>
            <a:off x="8839200" y="1295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6" name="AutoShape 11"/>
          <p:cNvSpPr>
            <a:spLocks noChangeArrowheads="1"/>
          </p:cNvSpPr>
          <p:nvPr userDrawn="1"/>
        </p:nvSpPr>
        <p:spPr bwMode="gray">
          <a:xfrm>
            <a:off x="8763001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7" name="AutoShape 12"/>
          <p:cNvSpPr>
            <a:spLocks noChangeArrowheads="1"/>
          </p:cNvSpPr>
          <p:nvPr userDrawn="1"/>
        </p:nvSpPr>
        <p:spPr bwMode="gray">
          <a:xfrm>
            <a:off x="8305800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8" name="AutoShape 13"/>
          <p:cNvSpPr>
            <a:spLocks noChangeArrowheads="1"/>
          </p:cNvSpPr>
          <p:nvPr userDrawn="1"/>
        </p:nvSpPr>
        <p:spPr bwMode="gray">
          <a:xfrm>
            <a:off x="7086600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9" name="AutoShape 14"/>
          <p:cNvSpPr>
            <a:spLocks noChangeArrowheads="1"/>
          </p:cNvSpPr>
          <p:nvPr userDrawn="1"/>
        </p:nvSpPr>
        <p:spPr bwMode="gray">
          <a:xfrm>
            <a:off x="3200400" y="2514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0" name="AutoShape 15"/>
          <p:cNvSpPr>
            <a:spLocks noChangeArrowheads="1"/>
          </p:cNvSpPr>
          <p:nvPr userDrawn="1"/>
        </p:nvSpPr>
        <p:spPr bwMode="gray">
          <a:xfrm>
            <a:off x="1600200" y="304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1" name="AutoShape 16"/>
          <p:cNvSpPr>
            <a:spLocks noChangeArrowheads="1"/>
          </p:cNvSpPr>
          <p:nvPr userDrawn="1"/>
        </p:nvSpPr>
        <p:spPr bwMode="gray">
          <a:xfrm>
            <a:off x="6934201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2" name="AutoShape 17"/>
          <p:cNvSpPr>
            <a:spLocks noChangeArrowheads="1"/>
          </p:cNvSpPr>
          <p:nvPr userDrawn="1"/>
        </p:nvSpPr>
        <p:spPr bwMode="gray">
          <a:xfrm>
            <a:off x="3048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3" name="AutoShape 18"/>
          <p:cNvSpPr>
            <a:spLocks noChangeArrowheads="1"/>
          </p:cNvSpPr>
          <p:nvPr userDrawn="1"/>
        </p:nvSpPr>
        <p:spPr bwMode="gray">
          <a:xfrm>
            <a:off x="228601" y="1752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4" name="AutoShape 19"/>
          <p:cNvSpPr>
            <a:spLocks noChangeArrowheads="1"/>
          </p:cNvSpPr>
          <p:nvPr userDrawn="1"/>
        </p:nvSpPr>
        <p:spPr bwMode="gray">
          <a:xfrm>
            <a:off x="4343401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5" name="AutoShape 20"/>
          <p:cNvSpPr>
            <a:spLocks noChangeArrowheads="1"/>
          </p:cNvSpPr>
          <p:nvPr userDrawn="1"/>
        </p:nvSpPr>
        <p:spPr bwMode="gray">
          <a:xfrm>
            <a:off x="4572000" y="533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6" name="AutoShape 21"/>
          <p:cNvSpPr>
            <a:spLocks noChangeArrowheads="1"/>
          </p:cNvSpPr>
          <p:nvPr userDrawn="1"/>
        </p:nvSpPr>
        <p:spPr bwMode="gray">
          <a:xfrm>
            <a:off x="3810000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7" name="AutoShape 22"/>
          <p:cNvSpPr>
            <a:spLocks noChangeArrowheads="1"/>
          </p:cNvSpPr>
          <p:nvPr userDrawn="1"/>
        </p:nvSpPr>
        <p:spPr bwMode="gray">
          <a:xfrm>
            <a:off x="1752600" y="2438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pic>
        <p:nvPicPr>
          <p:cNvPr id="28" name="Picture 23" descr="29r1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1"/>
            <a:ext cx="83820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4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4800" y="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5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1430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6" descr="fire14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1" y="2209800"/>
            <a:ext cx="381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PubPieSlice"/>
          <p:cNvSpPr>
            <a:spLocks noEditPoints="1" noChangeArrowheads="1"/>
          </p:cNvSpPr>
          <p:nvPr userDrawn="1"/>
        </p:nvSpPr>
        <p:spPr bwMode="auto">
          <a:xfrm>
            <a:off x="6629401" y="5391151"/>
            <a:ext cx="5029200" cy="29337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/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33" name="Picture 33" descr="05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1054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82723061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957EA-38C0-4745-9330-EF00D5E072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4367937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741D7D-E7FF-4F5A-8AC3-F442B51E37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4112857"/>
      </p:ext>
    </p:extLst>
  </p:cSld>
  <p:clrMapOvr>
    <a:masterClrMapping/>
  </p:clrMapOvr>
  <p:transition spd="slow"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D61908-0C06-429C-BA72-4ACFED99D0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3154777"/>
      </p:ext>
    </p:extLst>
  </p:cSld>
  <p:clrMapOvr>
    <a:masterClrMapping/>
  </p:clrMapOvr>
  <p:transition spd="slow"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307394-B412-4089-A177-D577DE9A85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460313"/>
      </p:ext>
    </p:extLst>
  </p:cSld>
  <p:clrMapOvr>
    <a:masterClrMapping/>
  </p:clrMapOvr>
  <p:transition spd="slow"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3141439" y="1059164"/>
            <a:ext cx="8987492" cy="8425773"/>
            <a:chOff x="6184708" y="2224243"/>
            <a:chExt cx="17694124" cy="17694124"/>
          </a:xfrm>
          <a:effectLst>
            <a:outerShdw blurRad="63500" sx="102000" sy="102000" algn="ctr" rotWithShape="0">
              <a:srgbClr val="81C6FF"/>
            </a:outerShdw>
          </a:effectLst>
        </p:grpSpPr>
        <p:sp>
          <p:nvSpPr>
            <p:cNvPr id="8" name="Овал 7"/>
            <p:cNvSpPr/>
            <p:nvPr userDrawn="1"/>
          </p:nvSpPr>
          <p:spPr>
            <a:xfrm rot="900000">
              <a:off x="6996420" y="3316005"/>
              <a:ext cx="15049672" cy="15049672"/>
            </a:xfrm>
            <a:prstGeom prst="ellipse">
              <a:avLst/>
            </a:prstGeom>
            <a:blipFill>
              <a:blip r:embed="rId2">
                <a:extLst/>
              </a:blip>
              <a:stretch>
                <a:fillRect l="-6350" t="-7139" r="-6350" b="-7139"/>
              </a:stretch>
            </a:blip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9" name="Овал 8"/>
            <p:cNvSpPr/>
            <p:nvPr userDrawn="1"/>
          </p:nvSpPr>
          <p:spPr>
            <a:xfrm rot="14812304">
              <a:off x="6184708" y="2224243"/>
              <a:ext cx="17694124" cy="17694124"/>
            </a:xfrm>
            <a:prstGeom prst="ellipse">
              <a:avLst/>
            </a:prstGeom>
            <a:gradFill flip="none" rotWithShape="1">
              <a:gsLst>
                <a:gs pos="417">
                  <a:schemeClr val="tx1"/>
                </a:gs>
                <a:gs pos="66000">
                  <a:schemeClr val="tx1">
                    <a:alpha val="82000"/>
                  </a:schemeClr>
                </a:gs>
                <a:gs pos="84000">
                  <a:schemeClr val="tx1">
                    <a:alpha val="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softEdge rad="723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-1534678" y="-721995"/>
            <a:ext cx="7313016" cy="5386825"/>
            <a:chOff x="-682988" y="-235745"/>
            <a:chExt cx="7198750" cy="5656166"/>
          </a:xfrm>
        </p:grpSpPr>
        <p:sp>
          <p:nvSpPr>
            <p:cNvPr id="11" name="Овал 10"/>
            <p:cNvSpPr/>
            <p:nvPr userDrawn="1"/>
          </p:nvSpPr>
          <p:spPr>
            <a:xfrm>
              <a:off x="-682988" y="-235745"/>
              <a:ext cx="7198750" cy="5656166"/>
            </a:xfrm>
            <a:prstGeom prst="ellipse">
              <a:avLst/>
            </a:prstGeom>
            <a:gradFill>
              <a:gsLst>
                <a:gs pos="0">
                  <a:schemeClr val="bg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outerShdw blurRad="1270000" sx="200000" sy="200000" algn="ctr" rotWithShape="0">
                <a:srgbClr val="FFA40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grpSp>
          <p:nvGrpSpPr>
            <p:cNvPr id="12" name="Группа 11"/>
            <p:cNvGrpSpPr/>
            <p:nvPr userDrawn="1"/>
          </p:nvGrpSpPr>
          <p:grpSpPr>
            <a:xfrm>
              <a:off x="2577981" y="2253217"/>
              <a:ext cx="676812" cy="678242"/>
              <a:chOff x="5163555" y="4506434"/>
              <a:chExt cx="1420124" cy="1356484"/>
            </a:xfrm>
            <a:effectLst>
              <a:outerShdw blurRad="1270000" sx="1000" sy="1000" algn="ctr" rotWithShape="0">
                <a:schemeClr val="bg1"/>
              </a:outerShdw>
            </a:effectLst>
          </p:grpSpPr>
          <p:sp>
            <p:nvSpPr>
              <p:cNvPr id="13" name="Овал 12"/>
              <p:cNvSpPr/>
              <p:nvPr userDrawn="1"/>
            </p:nvSpPr>
            <p:spPr>
              <a:xfrm>
                <a:off x="5544741" y="4896644"/>
                <a:ext cx="576063" cy="57606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glow rad="1270000">
                  <a:srgbClr val="FFFF00">
                    <a:alpha val="30000"/>
                  </a:srgbClr>
                </a:glow>
                <a:outerShdw blurRad="1270000" sx="88000" sy="88000" algn="ctr" rotWithShape="0">
                  <a:srgbClr val="FFFF99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Овал 13"/>
              <p:cNvSpPr/>
              <p:nvPr userDrawn="1"/>
            </p:nvSpPr>
            <p:spPr>
              <a:xfrm>
                <a:off x="5163555" y="4506434"/>
                <a:ext cx="1420124" cy="13564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685800">
                  <a:srgbClr val="FFFF99"/>
                </a:glow>
                <a:outerShdw blurRad="1270000" sx="200000" sy="200000" algn="ctr" rotWithShape="0">
                  <a:srgbClr val="FFC000"/>
                </a:outerShdw>
                <a:softEdge rad="190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5" name="3"/>
          <p:cNvSpPr/>
          <p:nvPr/>
        </p:nvSpPr>
        <p:spPr>
          <a:xfrm rot="1800000">
            <a:off x="3462992" y="2573993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10б 9"/>
          <p:cNvSpPr/>
          <p:nvPr/>
        </p:nvSpPr>
        <p:spPr>
          <a:xfrm rot="1800000">
            <a:off x="4863512" y="2809857"/>
            <a:ext cx="3324776" cy="3116977"/>
          </a:xfrm>
          <a:prstGeom prst="ellipse">
            <a:avLst/>
          </a:prstGeom>
          <a:solidFill>
            <a:schemeClr val="accent5">
              <a:lumMod val="40000"/>
              <a:lumOff val="60000"/>
              <a:alpha val="8000"/>
            </a:schemeClr>
          </a:solidFill>
          <a:ln>
            <a:noFill/>
          </a:ln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13"/>
          <p:cNvSpPr/>
          <p:nvPr/>
        </p:nvSpPr>
        <p:spPr>
          <a:xfrm rot="1800000">
            <a:off x="7027248" y="4503204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25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14"/>
          <p:cNvSpPr/>
          <p:nvPr/>
        </p:nvSpPr>
        <p:spPr>
          <a:xfrm rot="1800000">
            <a:off x="7608417" y="4896306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5"/>
          <p:cNvSpPr/>
          <p:nvPr/>
        </p:nvSpPr>
        <p:spPr>
          <a:xfrm rot="1800000">
            <a:off x="4320236" y="3101058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4"/>
          <p:cNvSpPr/>
          <p:nvPr/>
        </p:nvSpPr>
        <p:spPr>
          <a:xfrm rot="1800000">
            <a:off x="3782665" y="2810089"/>
            <a:ext cx="370674" cy="347507"/>
          </a:xfrm>
          <a:prstGeom prst="ellipse">
            <a:avLst/>
          </a:prstGeom>
          <a:gradFill>
            <a:gsLst>
              <a:gs pos="0">
                <a:srgbClr val="FFFF00">
                  <a:alpha val="10000"/>
                </a:srgbClr>
              </a:gs>
              <a:gs pos="100000">
                <a:srgbClr val="92D050">
                  <a:alpha val="4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11б 6"/>
          <p:cNvSpPr/>
          <p:nvPr/>
        </p:nvSpPr>
        <p:spPr>
          <a:xfrm rot="1800000">
            <a:off x="4810013" y="2958375"/>
            <a:ext cx="1810644" cy="2057371"/>
          </a:xfrm>
          <a:prstGeom prst="star6">
            <a:avLst>
              <a:gd name="adj" fmla="val 50000"/>
              <a:gd name="hf" fmla="val 115470"/>
            </a:avLst>
          </a:prstGeom>
          <a:gradFill flip="none" rotWithShape="1">
            <a:gsLst>
              <a:gs pos="0">
                <a:srgbClr val="7030A0">
                  <a:alpha val="10000"/>
                </a:srgbClr>
              </a:gs>
              <a:gs pos="100000">
                <a:srgbClr val="FF0000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3б 2"/>
          <p:cNvSpPr/>
          <p:nvPr/>
        </p:nvSpPr>
        <p:spPr>
          <a:xfrm rot="1800000">
            <a:off x="3441646" y="2435766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12б 10"/>
          <p:cNvSpPr/>
          <p:nvPr/>
        </p:nvSpPr>
        <p:spPr>
          <a:xfrm rot="1800000">
            <a:off x="6424275" y="3743162"/>
            <a:ext cx="2508481" cy="2613002"/>
          </a:xfrm>
          <a:prstGeom prst="star6">
            <a:avLst>
              <a:gd name="adj" fmla="val 42978"/>
              <a:gd name="hf" fmla="val 115470"/>
            </a:avLst>
          </a:prstGeom>
          <a:gradFill flip="none" rotWithShape="1">
            <a:gsLst>
              <a:gs pos="0">
                <a:srgbClr val="FFFF00">
                  <a:alpha val="10000"/>
                </a:srgbClr>
              </a:gs>
              <a:gs pos="100000">
                <a:srgbClr val="81C6FF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62"/>
          <p:cNvSpPr/>
          <p:nvPr/>
        </p:nvSpPr>
        <p:spPr>
          <a:xfrm rot="1800000">
            <a:off x="5038735" y="3489957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5" name="8б 7"/>
          <p:cNvSpPr/>
          <p:nvPr/>
        </p:nvSpPr>
        <p:spPr>
          <a:xfrm rot="1800000">
            <a:off x="5890030" y="3709540"/>
            <a:ext cx="1588104" cy="1488848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5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6" name="9"/>
          <p:cNvSpPr/>
          <p:nvPr/>
        </p:nvSpPr>
        <p:spPr>
          <a:xfrm rot="1800000">
            <a:off x="6807482" y="4462787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37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7" name="7"/>
          <p:cNvSpPr/>
          <p:nvPr/>
        </p:nvSpPr>
        <p:spPr>
          <a:xfrm rot="1800000">
            <a:off x="5736813" y="3867803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8" name="6"/>
          <p:cNvSpPr/>
          <p:nvPr/>
        </p:nvSpPr>
        <p:spPr>
          <a:xfrm rot="1800000">
            <a:off x="4894651" y="3411969"/>
            <a:ext cx="370674" cy="347507"/>
          </a:xfrm>
          <a:prstGeom prst="ellipse">
            <a:avLst/>
          </a:prstGeom>
          <a:solidFill>
            <a:schemeClr val="bg1">
              <a:alpha val="12000"/>
            </a:schemeClr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9" name="2"/>
          <p:cNvSpPr/>
          <p:nvPr/>
        </p:nvSpPr>
        <p:spPr>
          <a:xfrm rot="1800000">
            <a:off x="3325149" y="2499384"/>
            <a:ext cx="689008" cy="645945"/>
          </a:xfrm>
          <a:prstGeom prst="ellipse">
            <a:avLst/>
          </a:prstGeom>
          <a:gradFill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0" name="1б 1"/>
          <p:cNvSpPr/>
          <p:nvPr/>
        </p:nvSpPr>
        <p:spPr>
          <a:xfrm rot="1800000">
            <a:off x="1862676" y="1580077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1" name="8б 5"/>
          <p:cNvSpPr/>
          <p:nvPr/>
        </p:nvSpPr>
        <p:spPr>
          <a:xfrm rot="1800000">
            <a:off x="2279593" y="1411270"/>
            <a:ext cx="3324776" cy="3116977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solidFill>
            <a:srgbClr val="FF0000">
              <a:alpha val="20000"/>
            </a:srgbClr>
          </a:solidFill>
          <a:ln>
            <a:noFill/>
          </a:ln>
          <a:effectLst>
            <a:outerShdw sx="200000" sy="200000" algn="ctr" rotWithShape="0">
              <a:srgbClr val="FF8B8B">
                <a:alpha val="75000"/>
              </a:srgbClr>
            </a:outerShdw>
            <a:softEdge rad="469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2" name="7б 8"/>
          <p:cNvSpPr/>
          <p:nvPr/>
        </p:nvSpPr>
        <p:spPr>
          <a:xfrm rot="1800000">
            <a:off x="1791453" y="470130"/>
            <a:ext cx="6741571" cy="6320223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4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698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3" name="Заголовок 53"/>
          <p:cNvSpPr>
            <a:spLocks noGrp="1"/>
          </p:cNvSpPr>
          <p:nvPr>
            <p:ph type="title" hasCustomPrompt="1"/>
          </p:nvPr>
        </p:nvSpPr>
        <p:spPr>
          <a:xfrm>
            <a:off x="3819634" y="1257314"/>
            <a:ext cx="5340410" cy="1143000"/>
          </a:xfrm>
          <a:prstGeom prst="rect">
            <a:avLst/>
          </a:prstGeom>
        </p:spPr>
        <p:txBody>
          <a:bodyPr anchor="b"/>
          <a:lstStyle>
            <a:lvl1pPr>
              <a:defRPr sz="3600" baseline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typeface="Segoe UI Light" pitchFamily="34" charset="0"/>
                <a:cs typeface="Segoe UI Light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34" name="Овал 33"/>
          <p:cNvSpPr/>
          <p:nvPr/>
        </p:nvSpPr>
        <p:spPr>
          <a:xfrm>
            <a:off x="782495" y="763558"/>
            <a:ext cx="2678670" cy="251125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5" name="Объект 7"/>
          <p:cNvSpPr>
            <a:spLocks noGrp="1"/>
          </p:cNvSpPr>
          <p:nvPr>
            <p:ph sz="quarter" idx="11"/>
          </p:nvPr>
        </p:nvSpPr>
        <p:spPr>
          <a:xfrm>
            <a:off x="182236" y="3058452"/>
            <a:ext cx="3278615" cy="3703316"/>
          </a:xfrm>
          <a:prstGeom prst="rect">
            <a:avLst/>
          </a:prstGeom>
        </p:spPr>
        <p:txBody>
          <a:bodyPr/>
          <a:lstStyle>
            <a:lvl1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1pPr>
            <a:lvl2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2pPr>
            <a:lvl3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3pPr>
            <a:lvl4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4pPr>
            <a:lvl5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7533629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111 -0.12148 L 0.00282 0.00859 " pathEditMode="relative" rAng="0" ptsTypes="AA">
                                      <p:cBhvr>
                                        <p:cTn id="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97" y="650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8358E-7 -3.54497E-6 L -0.18393 -0.13007 " pathEditMode="relative" rAng="0" ptsTypes="AA">
                                      <p:cBhvr>
                                        <p:cTn id="62" dur="3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97" y="-650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7 0.00265 L -0.26022 -0.18496 " pathEditMode="relative" rAng="0" ptsTypes="AA">
                                      <p:cBhvr>
                                        <p:cTn id="64" dur="3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26" y="-939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57 -0.00529 L -0.33034 -0.22531 " pathEditMode="relative" rAng="0" ptsTypes="AA">
                                      <p:cBhvr>
                                        <p:cTn id="66" dur="3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97" y="-1100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03 -0.01014 L -0.35095 -0.24427 " pathEditMode="relative" rAng="0" ptsTypes="AA">
                                      <p:cBhvr>
                                        <p:cTn id="68" dur="3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5" y="-1170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4.28571E-6 L -0.42512 -0.29939 " pathEditMode="relative" rAng="0" ptsTypes="AA">
                                      <p:cBhvr>
                                        <p:cTn id="70" dur="3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5" y="-1496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-4.92063E-6 L -0.53788 -0.38073 " pathEditMode="relative" rAng="0" ptsTypes="AA">
                                      <p:cBhvr>
                                        <p:cTn id="72" dur="3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03" y="-1904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1 1.40119E-6 L -0.58645 -0.41353 " pathEditMode="relative" rAng="0" ptsTypes="AA">
                                      <p:cBhvr>
                                        <p:cTn id="74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17" y="-2068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9506E-7 -1.45847E-6 L -0.62826 -0.44371 " pathEditMode="relative" rAng="0" ptsTypes="AA">
                                      <p:cBhvr>
                                        <p:cTn id="76" dur="3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2" y="-2218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4 0.01146 L -0.19429 -0.13093 " pathEditMode="relative" rAng="0" ptsTypes="AA">
                                      <p:cBhvr>
                                        <p:cTn id="78" dur="3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26" y="-7119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15 -0.07124 L -2.39238E-6 -4.19056E-6 " pathEditMode="relative" rAng="0" ptsTypes="AA">
                                      <p:cBhvr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58" y="3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4" grpId="1" animBg="1"/>
      <p:bldP spid="25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4" grpId="0" animBg="1"/>
    </p:bldLst>
  </p:timing>
</p:sldLayout>
</file>

<file path=ppt/slideLayouts/slideLayout16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4"/>
          <p:cNvSpPr>
            <a:spLocks noGrp="1"/>
          </p:cNvSpPr>
          <p:nvPr>
            <p:ph type="title"/>
          </p:nvPr>
        </p:nvSpPr>
        <p:spPr>
          <a:xfrm>
            <a:off x="458007" y="275167"/>
            <a:ext cx="8229601" cy="1143000"/>
          </a:xfrm>
          <a:prstGeom prst="rect">
            <a:avLst/>
          </a:prstGeom>
        </p:spPr>
        <p:txBody>
          <a:bodyPr anchor="b"/>
          <a:lstStyle>
            <a:lvl1pPr>
              <a:defRPr baseline="0" lang="ru-RU" sz="40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 Light"/>
                <a:cs charset="0" pitchFamily="34" typeface="Segoe UI Light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" name="Объект 6"/>
          <p:cNvSpPr>
            <a:spLocks noGrp="1"/>
          </p:cNvSpPr>
          <p:nvPr>
            <p:ph idx="10" sz="quarter"/>
          </p:nvPr>
        </p:nvSpPr>
        <p:spPr>
          <a:xfrm>
            <a:off x="475747" y="1645945"/>
            <a:ext cx="8192508" cy="4868853"/>
          </a:xfrm>
          <a:prstGeom prst="rect">
            <a:avLst/>
          </a:prstGeom>
        </p:spPr>
        <p:txBody>
          <a:bodyPr/>
          <a:lstStyle>
            <a:lvl1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1pPr>
            <a:lvl2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2pPr>
            <a:lvl3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3pPr>
            <a:lvl4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4pPr>
            <a:lvl5pPr>
              <a:defRPr lang="ru-RU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Овал 6"/>
          <p:cNvSpPr/>
          <p:nvPr/>
        </p:nvSpPr>
        <p:spPr>
          <a:xfrm flipV="1">
            <a:off x="182812" y="1303050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 flipV="1">
            <a:off x="182812" y="6583636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5328912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7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8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12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3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1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8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9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9"/>
      <p:bldP grpId="0" spid="10">
        <p:tmplLst>
          <p:tmpl>
            <p:tnLst>
              <p:par>
                <p:cTn fill="hold" nodeType="withEffect" presetClass="entr" presetID="10" presetSubtype="0">
                  <p:stCondLst>
                    <p:cond delay="0"/>
                  </p:stCondLst>
                  <p:iterate type="wd">
                    <p:tmPct val="1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filter="fade" transition="in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animBg="1" grpId="0" spid="7"/>
      <p:bldP animBg="1" grpId="0" spid="15"/>
    </p:bldLst>
  </p:timing>
</p:sldLayout>
</file>

<file path=ppt/slideLayouts/slideLayout17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Фото с комментар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Рисунок 2"/>
          <p:cNvSpPr>
            <a:spLocks noGrp="1"/>
          </p:cNvSpPr>
          <p:nvPr>
            <p:ph idx="10" sz="quarter" type="pic"/>
          </p:nvPr>
        </p:nvSpPr>
        <p:spPr>
          <a:xfrm>
            <a:off x="462844" y="273656"/>
            <a:ext cx="8218311" cy="5349873"/>
          </a:xfrm>
          <a:prstGeom prst="rect">
            <a:avLst/>
          </a:prstGeom>
          <a:solidFill>
            <a:srgbClr val="00B0F0">
              <a:alpha val="30000"/>
            </a:srgbClr>
          </a:solidFill>
          <a:effectLst>
            <a:outerShdw algn="ctr" blurRad="571500" rotWithShape="0" sx="102000" sy="102000">
              <a:schemeClr val="bg1"/>
            </a:outerShdw>
          </a:effectLst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63491" y="5651906"/>
            <a:ext cx="8217016" cy="1068888"/>
          </a:xfrm>
          <a:custGeom>
            <a:avLst/>
            <a:gdLst/>
            <a:ahLst/>
            <a:cxnLst/>
            <a:rect b="b" l="l" r="r" t="t"/>
            <a:pathLst>
              <a:path h="1122332" w="8088625">
                <a:moveTo>
                  <a:pt x="7320677" y="0"/>
                </a:moveTo>
                <a:lnTo>
                  <a:pt x="7500697" y="186228"/>
                </a:lnTo>
                <a:lnTo>
                  <a:pt x="7975637" y="186228"/>
                </a:lnTo>
                <a:cubicBezTo>
                  <a:pt x="8038039" y="186228"/>
                  <a:pt x="8088625" y="236814"/>
                  <a:pt x="8088625" y="299216"/>
                </a:cubicBezTo>
                <a:lnTo>
                  <a:pt x="8088625" y="1009344"/>
                </a:lnTo>
                <a:cubicBezTo>
                  <a:pt x="8088625" y="1071746"/>
                  <a:pt x="8038039" y="1122332"/>
                  <a:pt x="7975637" y="1122332"/>
                </a:cubicBezTo>
                <a:lnTo>
                  <a:pt x="112988" y="1122332"/>
                </a:lnTo>
                <a:cubicBezTo>
                  <a:pt x="50586" y="1122332"/>
                  <a:pt x="0" y="1071746"/>
                  <a:pt x="0" y="1009344"/>
                </a:cubicBezTo>
                <a:lnTo>
                  <a:pt x="0" y="299216"/>
                </a:lnTo>
                <a:cubicBezTo>
                  <a:pt x="0" y="236814"/>
                  <a:pt x="50586" y="186228"/>
                  <a:pt x="112988" y="186228"/>
                </a:cubicBezTo>
                <a:lnTo>
                  <a:pt x="7140657" y="1862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584200" dir="16200000" dist="50800">
              <a:schemeClr val="tx2">
                <a:lumMod val="50000"/>
                <a:alpha val="36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endParaRPr lang="ru-RU">
              <a:solidFill>
                <a:srgbClr val="0070C0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70383" y="5829266"/>
            <a:ext cx="8229601" cy="891528"/>
          </a:xfrm>
        </p:spPr>
        <p:txBody>
          <a:bodyPr anchor="t"/>
          <a:lstStyle>
            <a:lvl1pPr>
              <a:defRPr lang="ru-RU" sz="2400">
                <a:solidFill>
                  <a:srgbClr val="0070C0"/>
                </a:solidFill>
                <a:latin charset="0" pitchFamily="34" typeface="Segoe UI"/>
                <a:ea typeface="+mn-ea"/>
                <a:cs charset="0" pitchFamily="34" typeface="Segoe UI"/>
              </a:defRPr>
            </a:lvl1pPr>
          </a:lstStyle>
          <a:p>
            <a:pPr algn="l" indent="-347187" lvl="0" marL="347187">
              <a:spcBef>
                <a:spcPct val="20000"/>
              </a:spcBef>
              <a:buFont charset="0" pitchFamily="34" typeface="Arial"/>
              <a:buChar char="•"/>
            </a:pPr>
            <a:r>
              <a:rPr lang="ru-RU" smtClean="0"/>
              <a:t>Образец заголовка</a:t>
            </a:r>
            <a:endParaRPr dirty="0" lang="ru-RU"/>
          </a:p>
        </p:txBody>
      </p:sp>
    </p:spTree>
    <p:extLst>
      <p:ext uri="{BB962C8B-B14F-4D97-AF65-F5344CB8AC3E}">
        <p14:creationId xmlns:p14="http://schemas.microsoft.com/office/powerpoint/2010/main" xmlns="" val="3809603001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53" presetSubtype="52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7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8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9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500" fill="hold" id="1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2" nodeType="withEffect" presetClass="entr" presetID="23" presetSubtype="3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4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5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8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9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animBg="1" grpId="0" spid="12"/>
      <p:bldP animBg="1" grpId="0" spid="16"/>
      <p:bldP grpId="0" spid="22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ED1AC1-EB03-4492-B98C-23992748C7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1" y="2133600"/>
            <a:ext cx="9144000" cy="22860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rgbClr val="2D96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 userDrawn="1"/>
        </p:nvSpPr>
        <p:spPr bwMode="auto">
          <a:xfrm>
            <a:off x="1" y="4419600"/>
            <a:ext cx="9144000" cy="2438400"/>
          </a:xfrm>
          <a:prstGeom prst="rect">
            <a:avLst/>
          </a:prstGeom>
          <a:gradFill rotWithShape="1">
            <a:gsLst>
              <a:gs pos="0">
                <a:srgbClr val="2D96FF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2346"/>
              </a:gs>
              <a:gs pos="100000">
                <a:srgbClr val="00478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" name="AutoShape 5"/>
          <p:cNvSpPr>
            <a:spLocks noChangeArrowheads="1"/>
          </p:cNvSpPr>
          <p:nvPr userDrawn="1"/>
        </p:nvSpPr>
        <p:spPr bwMode="gray">
          <a:xfrm>
            <a:off x="7924801" y="2209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6"/>
          <p:cNvSpPr>
            <a:spLocks noChangeArrowheads="1"/>
          </p:cNvSpPr>
          <p:nvPr userDrawn="1"/>
        </p:nvSpPr>
        <p:spPr bwMode="gray">
          <a:xfrm>
            <a:off x="5410200" y="838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7"/>
          <p:cNvSpPr>
            <a:spLocks noChangeArrowheads="1"/>
          </p:cNvSpPr>
          <p:nvPr userDrawn="1"/>
        </p:nvSpPr>
        <p:spPr bwMode="gray">
          <a:xfrm>
            <a:off x="8458200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8"/>
          <p:cNvSpPr>
            <a:spLocks noChangeArrowheads="1"/>
          </p:cNvSpPr>
          <p:nvPr userDrawn="1"/>
        </p:nvSpPr>
        <p:spPr bwMode="gray">
          <a:xfrm>
            <a:off x="7543801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4" name="AutoShape 9"/>
          <p:cNvSpPr>
            <a:spLocks noChangeArrowheads="1"/>
          </p:cNvSpPr>
          <p:nvPr userDrawn="1"/>
        </p:nvSpPr>
        <p:spPr bwMode="gray">
          <a:xfrm>
            <a:off x="6096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5" name="AutoShape 10"/>
          <p:cNvSpPr>
            <a:spLocks noChangeArrowheads="1"/>
          </p:cNvSpPr>
          <p:nvPr userDrawn="1"/>
        </p:nvSpPr>
        <p:spPr bwMode="gray">
          <a:xfrm>
            <a:off x="8839200" y="1295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6" name="AutoShape 11"/>
          <p:cNvSpPr>
            <a:spLocks noChangeArrowheads="1"/>
          </p:cNvSpPr>
          <p:nvPr userDrawn="1"/>
        </p:nvSpPr>
        <p:spPr bwMode="gray">
          <a:xfrm>
            <a:off x="8763001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7" name="AutoShape 12"/>
          <p:cNvSpPr>
            <a:spLocks noChangeArrowheads="1"/>
          </p:cNvSpPr>
          <p:nvPr userDrawn="1"/>
        </p:nvSpPr>
        <p:spPr bwMode="gray">
          <a:xfrm>
            <a:off x="8305800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8" name="AutoShape 13"/>
          <p:cNvSpPr>
            <a:spLocks noChangeArrowheads="1"/>
          </p:cNvSpPr>
          <p:nvPr userDrawn="1"/>
        </p:nvSpPr>
        <p:spPr bwMode="gray">
          <a:xfrm>
            <a:off x="7086600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9" name="AutoShape 14"/>
          <p:cNvSpPr>
            <a:spLocks noChangeArrowheads="1"/>
          </p:cNvSpPr>
          <p:nvPr userDrawn="1"/>
        </p:nvSpPr>
        <p:spPr bwMode="gray">
          <a:xfrm>
            <a:off x="3200400" y="2514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0" name="AutoShape 15"/>
          <p:cNvSpPr>
            <a:spLocks noChangeArrowheads="1"/>
          </p:cNvSpPr>
          <p:nvPr userDrawn="1"/>
        </p:nvSpPr>
        <p:spPr bwMode="gray">
          <a:xfrm>
            <a:off x="1600200" y="304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1" name="AutoShape 16"/>
          <p:cNvSpPr>
            <a:spLocks noChangeArrowheads="1"/>
          </p:cNvSpPr>
          <p:nvPr userDrawn="1"/>
        </p:nvSpPr>
        <p:spPr bwMode="gray">
          <a:xfrm>
            <a:off x="6934201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2" name="AutoShape 17"/>
          <p:cNvSpPr>
            <a:spLocks noChangeArrowheads="1"/>
          </p:cNvSpPr>
          <p:nvPr userDrawn="1"/>
        </p:nvSpPr>
        <p:spPr bwMode="gray">
          <a:xfrm>
            <a:off x="3048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3" name="AutoShape 18"/>
          <p:cNvSpPr>
            <a:spLocks noChangeArrowheads="1"/>
          </p:cNvSpPr>
          <p:nvPr userDrawn="1"/>
        </p:nvSpPr>
        <p:spPr bwMode="gray">
          <a:xfrm>
            <a:off x="228601" y="1752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4" name="AutoShape 19"/>
          <p:cNvSpPr>
            <a:spLocks noChangeArrowheads="1"/>
          </p:cNvSpPr>
          <p:nvPr userDrawn="1"/>
        </p:nvSpPr>
        <p:spPr bwMode="gray">
          <a:xfrm>
            <a:off x="4343401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5" name="AutoShape 20"/>
          <p:cNvSpPr>
            <a:spLocks noChangeArrowheads="1"/>
          </p:cNvSpPr>
          <p:nvPr userDrawn="1"/>
        </p:nvSpPr>
        <p:spPr bwMode="gray">
          <a:xfrm>
            <a:off x="4572000" y="533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6" name="AutoShape 21"/>
          <p:cNvSpPr>
            <a:spLocks noChangeArrowheads="1"/>
          </p:cNvSpPr>
          <p:nvPr userDrawn="1"/>
        </p:nvSpPr>
        <p:spPr bwMode="gray">
          <a:xfrm>
            <a:off x="3810000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7" name="AutoShape 22"/>
          <p:cNvSpPr>
            <a:spLocks noChangeArrowheads="1"/>
          </p:cNvSpPr>
          <p:nvPr userDrawn="1"/>
        </p:nvSpPr>
        <p:spPr bwMode="gray">
          <a:xfrm>
            <a:off x="1752600" y="2438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pic>
        <p:nvPicPr>
          <p:cNvPr id="28" name="Picture 23" descr="29r1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1"/>
            <a:ext cx="83820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4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4800" y="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5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1430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6" descr="fire14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1" y="2209800"/>
            <a:ext cx="381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PubPieSlice"/>
          <p:cNvSpPr>
            <a:spLocks noEditPoints="1" noChangeArrowheads="1"/>
          </p:cNvSpPr>
          <p:nvPr userDrawn="1"/>
        </p:nvSpPr>
        <p:spPr bwMode="auto">
          <a:xfrm>
            <a:off x="6629401" y="5391151"/>
            <a:ext cx="5029200" cy="29337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/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33" name="Picture 33" descr="05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1054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60208939"/>
      </p:ext>
    </p:extLst>
  </p:cSld>
  <p:clrMapOvr>
    <a:masterClrMapping/>
  </p:clrMapOvr>
  <p:transition spd="slow"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957EA-38C0-4745-9330-EF00D5E072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00315"/>
      </p:ext>
    </p:extLst>
  </p:cSld>
  <p:clrMapOvr>
    <a:masterClrMapping/>
  </p:clrMapOvr>
  <p:transition spd="slow"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741D7D-E7FF-4F5A-8AC3-F442B51E37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0339471"/>
      </p:ext>
    </p:extLst>
  </p:cSld>
  <p:clrMapOvr>
    <a:masterClrMapping/>
  </p:clrMapOvr>
  <p:transition spd="slow"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D61908-0C06-429C-BA72-4ACFED99D0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3540933"/>
      </p:ext>
    </p:extLst>
  </p:cSld>
  <p:clrMapOvr>
    <a:masterClrMapping/>
  </p:clrMapOvr>
  <p:transition spd="slow" advClick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307394-B412-4089-A177-D577DE9A85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8067763"/>
      </p:ext>
    </p:extLst>
  </p:cSld>
  <p:clrMapOvr>
    <a:masterClrMapping/>
  </p:clrMapOvr>
  <p:transition spd="slow" advClick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3141439" y="1059164"/>
            <a:ext cx="8987492" cy="8425773"/>
            <a:chOff x="6184708" y="2224243"/>
            <a:chExt cx="17694124" cy="17694124"/>
          </a:xfrm>
          <a:effectLst>
            <a:outerShdw blurRad="63500" sx="102000" sy="102000" algn="ctr" rotWithShape="0">
              <a:srgbClr val="81C6FF"/>
            </a:outerShdw>
          </a:effectLst>
        </p:grpSpPr>
        <p:sp>
          <p:nvSpPr>
            <p:cNvPr id="8" name="Овал 7"/>
            <p:cNvSpPr/>
            <p:nvPr userDrawn="1"/>
          </p:nvSpPr>
          <p:spPr>
            <a:xfrm rot="900000">
              <a:off x="6996420" y="3316005"/>
              <a:ext cx="15049672" cy="15049672"/>
            </a:xfrm>
            <a:prstGeom prst="ellipse">
              <a:avLst/>
            </a:prstGeom>
            <a:blipFill>
              <a:blip r:embed="rId2">
                <a:extLst/>
              </a:blip>
              <a:stretch>
                <a:fillRect l="-6350" t="-7139" r="-6350" b="-7139"/>
              </a:stretch>
            </a:blip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9" name="Овал 8"/>
            <p:cNvSpPr/>
            <p:nvPr userDrawn="1"/>
          </p:nvSpPr>
          <p:spPr>
            <a:xfrm rot="14812304">
              <a:off x="6184708" y="2224243"/>
              <a:ext cx="17694124" cy="17694124"/>
            </a:xfrm>
            <a:prstGeom prst="ellipse">
              <a:avLst/>
            </a:prstGeom>
            <a:gradFill flip="none" rotWithShape="1">
              <a:gsLst>
                <a:gs pos="417">
                  <a:schemeClr val="tx1"/>
                </a:gs>
                <a:gs pos="66000">
                  <a:schemeClr val="tx1">
                    <a:alpha val="82000"/>
                  </a:schemeClr>
                </a:gs>
                <a:gs pos="84000">
                  <a:schemeClr val="tx1">
                    <a:alpha val="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softEdge rad="723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-1534678" y="-721995"/>
            <a:ext cx="7313016" cy="5386825"/>
            <a:chOff x="-682988" y="-235745"/>
            <a:chExt cx="7198750" cy="5656166"/>
          </a:xfrm>
        </p:grpSpPr>
        <p:sp>
          <p:nvSpPr>
            <p:cNvPr id="11" name="Овал 10"/>
            <p:cNvSpPr/>
            <p:nvPr userDrawn="1"/>
          </p:nvSpPr>
          <p:spPr>
            <a:xfrm>
              <a:off x="-682988" y="-235745"/>
              <a:ext cx="7198750" cy="5656166"/>
            </a:xfrm>
            <a:prstGeom prst="ellipse">
              <a:avLst/>
            </a:prstGeom>
            <a:gradFill>
              <a:gsLst>
                <a:gs pos="0">
                  <a:schemeClr val="bg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outerShdw blurRad="1270000" sx="200000" sy="200000" algn="ctr" rotWithShape="0">
                <a:srgbClr val="FFA40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grpSp>
          <p:nvGrpSpPr>
            <p:cNvPr id="12" name="Группа 11"/>
            <p:cNvGrpSpPr/>
            <p:nvPr userDrawn="1"/>
          </p:nvGrpSpPr>
          <p:grpSpPr>
            <a:xfrm>
              <a:off x="2577981" y="2253217"/>
              <a:ext cx="676812" cy="678242"/>
              <a:chOff x="5163555" y="4506434"/>
              <a:chExt cx="1420124" cy="1356484"/>
            </a:xfrm>
            <a:effectLst>
              <a:outerShdw blurRad="1270000" sx="1000" sy="1000" algn="ctr" rotWithShape="0">
                <a:schemeClr val="bg1"/>
              </a:outerShdw>
            </a:effectLst>
          </p:grpSpPr>
          <p:sp>
            <p:nvSpPr>
              <p:cNvPr id="13" name="Овал 12"/>
              <p:cNvSpPr/>
              <p:nvPr userDrawn="1"/>
            </p:nvSpPr>
            <p:spPr>
              <a:xfrm>
                <a:off x="5544741" y="4896644"/>
                <a:ext cx="576063" cy="57606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glow rad="1270000">
                  <a:srgbClr val="FFFF00">
                    <a:alpha val="30000"/>
                  </a:srgbClr>
                </a:glow>
                <a:outerShdw blurRad="1270000" sx="88000" sy="88000" algn="ctr" rotWithShape="0">
                  <a:srgbClr val="FFFF99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Овал 13"/>
              <p:cNvSpPr/>
              <p:nvPr userDrawn="1"/>
            </p:nvSpPr>
            <p:spPr>
              <a:xfrm>
                <a:off x="5163555" y="4506434"/>
                <a:ext cx="1420124" cy="13564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685800">
                  <a:srgbClr val="FFFF99"/>
                </a:glow>
                <a:outerShdw blurRad="1270000" sx="200000" sy="200000" algn="ctr" rotWithShape="0">
                  <a:srgbClr val="FFC000"/>
                </a:outerShdw>
                <a:softEdge rad="190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5" name="3"/>
          <p:cNvSpPr/>
          <p:nvPr/>
        </p:nvSpPr>
        <p:spPr>
          <a:xfrm rot="1800000">
            <a:off x="3462992" y="2573993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10б 9"/>
          <p:cNvSpPr/>
          <p:nvPr/>
        </p:nvSpPr>
        <p:spPr>
          <a:xfrm rot="1800000">
            <a:off x="4863512" y="2809857"/>
            <a:ext cx="3324776" cy="3116977"/>
          </a:xfrm>
          <a:prstGeom prst="ellipse">
            <a:avLst/>
          </a:prstGeom>
          <a:solidFill>
            <a:schemeClr val="accent5">
              <a:lumMod val="40000"/>
              <a:lumOff val="60000"/>
              <a:alpha val="8000"/>
            </a:schemeClr>
          </a:solidFill>
          <a:ln>
            <a:noFill/>
          </a:ln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13"/>
          <p:cNvSpPr/>
          <p:nvPr/>
        </p:nvSpPr>
        <p:spPr>
          <a:xfrm rot="1800000">
            <a:off x="7027248" y="4503204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25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14"/>
          <p:cNvSpPr/>
          <p:nvPr/>
        </p:nvSpPr>
        <p:spPr>
          <a:xfrm rot="1800000">
            <a:off x="7608417" y="4896306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5"/>
          <p:cNvSpPr/>
          <p:nvPr/>
        </p:nvSpPr>
        <p:spPr>
          <a:xfrm rot="1800000">
            <a:off x="4320236" y="3101058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4"/>
          <p:cNvSpPr/>
          <p:nvPr/>
        </p:nvSpPr>
        <p:spPr>
          <a:xfrm rot="1800000">
            <a:off x="3782665" y="2810089"/>
            <a:ext cx="370674" cy="347507"/>
          </a:xfrm>
          <a:prstGeom prst="ellipse">
            <a:avLst/>
          </a:prstGeom>
          <a:gradFill>
            <a:gsLst>
              <a:gs pos="0">
                <a:srgbClr val="FFFF00">
                  <a:alpha val="10000"/>
                </a:srgbClr>
              </a:gs>
              <a:gs pos="100000">
                <a:srgbClr val="92D050">
                  <a:alpha val="4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11б 6"/>
          <p:cNvSpPr/>
          <p:nvPr/>
        </p:nvSpPr>
        <p:spPr>
          <a:xfrm rot="1800000">
            <a:off x="4810013" y="2958375"/>
            <a:ext cx="1810644" cy="2057371"/>
          </a:xfrm>
          <a:prstGeom prst="star6">
            <a:avLst>
              <a:gd name="adj" fmla="val 50000"/>
              <a:gd name="hf" fmla="val 115470"/>
            </a:avLst>
          </a:prstGeom>
          <a:gradFill flip="none" rotWithShape="1">
            <a:gsLst>
              <a:gs pos="0">
                <a:srgbClr val="7030A0">
                  <a:alpha val="10000"/>
                </a:srgbClr>
              </a:gs>
              <a:gs pos="100000">
                <a:srgbClr val="FF0000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3б 2"/>
          <p:cNvSpPr/>
          <p:nvPr/>
        </p:nvSpPr>
        <p:spPr>
          <a:xfrm rot="1800000">
            <a:off x="3441646" y="2435766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12б 10"/>
          <p:cNvSpPr/>
          <p:nvPr/>
        </p:nvSpPr>
        <p:spPr>
          <a:xfrm rot="1800000">
            <a:off x="6424275" y="3743162"/>
            <a:ext cx="2508481" cy="2613002"/>
          </a:xfrm>
          <a:prstGeom prst="star6">
            <a:avLst>
              <a:gd name="adj" fmla="val 42978"/>
              <a:gd name="hf" fmla="val 115470"/>
            </a:avLst>
          </a:prstGeom>
          <a:gradFill flip="none" rotWithShape="1">
            <a:gsLst>
              <a:gs pos="0">
                <a:srgbClr val="FFFF00">
                  <a:alpha val="10000"/>
                </a:srgbClr>
              </a:gs>
              <a:gs pos="100000">
                <a:srgbClr val="81C6FF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62"/>
          <p:cNvSpPr/>
          <p:nvPr/>
        </p:nvSpPr>
        <p:spPr>
          <a:xfrm rot="1800000">
            <a:off x="5038735" y="3489957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5" name="8б 7"/>
          <p:cNvSpPr/>
          <p:nvPr/>
        </p:nvSpPr>
        <p:spPr>
          <a:xfrm rot="1800000">
            <a:off x="5890030" y="3709540"/>
            <a:ext cx="1588104" cy="1488848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5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6" name="9"/>
          <p:cNvSpPr/>
          <p:nvPr/>
        </p:nvSpPr>
        <p:spPr>
          <a:xfrm rot="1800000">
            <a:off x="6807482" y="4462787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37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7" name="7"/>
          <p:cNvSpPr/>
          <p:nvPr/>
        </p:nvSpPr>
        <p:spPr>
          <a:xfrm rot="1800000">
            <a:off x="5736813" y="3867803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8" name="6"/>
          <p:cNvSpPr/>
          <p:nvPr/>
        </p:nvSpPr>
        <p:spPr>
          <a:xfrm rot="1800000">
            <a:off x="4894651" y="3411969"/>
            <a:ext cx="370674" cy="347507"/>
          </a:xfrm>
          <a:prstGeom prst="ellipse">
            <a:avLst/>
          </a:prstGeom>
          <a:solidFill>
            <a:schemeClr val="bg1">
              <a:alpha val="12000"/>
            </a:schemeClr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9" name="2"/>
          <p:cNvSpPr/>
          <p:nvPr/>
        </p:nvSpPr>
        <p:spPr>
          <a:xfrm rot="1800000">
            <a:off x="3325149" y="2499384"/>
            <a:ext cx="689008" cy="645945"/>
          </a:xfrm>
          <a:prstGeom prst="ellipse">
            <a:avLst/>
          </a:prstGeom>
          <a:gradFill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0" name="1б 1"/>
          <p:cNvSpPr/>
          <p:nvPr/>
        </p:nvSpPr>
        <p:spPr>
          <a:xfrm rot="1800000">
            <a:off x="1862676" y="1580077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1" name="8б 5"/>
          <p:cNvSpPr/>
          <p:nvPr/>
        </p:nvSpPr>
        <p:spPr>
          <a:xfrm rot="1800000">
            <a:off x="2279593" y="1411270"/>
            <a:ext cx="3324776" cy="3116977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solidFill>
            <a:srgbClr val="FF0000">
              <a:alpha val="20000"/>
            </a:srgbClr>
          </a:solidFill>
          <a:ln>
            <a:noFill/>
          </a:ln>
          <a:effectLst>
            <a:outerShdw sx="200000" sy="200000" algn="ctr" rotWithShape="0">
              <a:srgbClr val="FF8B8B">
                <a:alpha val="75000"/>
              </a:srgbClr>
            </a:outerShdw>
            <a:softEdge rad="469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2" name="7б 8"/>
          <p:cNvSpPr/>
          <p:nvPr/>
        </p:nvSpPr>
        <p:spPr>
          <a:xfrm rot="1800000">
            <a:off x="1791453" y="470130"/>
            <a:ext cx="6741571" cy="6320223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4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698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3" name="Заголовок 53"/>
          <p:cNvSpPr>
            <a:spLocks noGrp="1"/>
          </p:cNvSpPr>
          <p:nvPr>
            <p:ph type="title" hasCustomPrompt="1"/>
          </p:nvPr>
        </p:nvSpPr>
        <p:spPr>
          <a:xfrm>
            <a:off x="3819634" y="1257314"/>
            <a:ext cx="5340410" cy="1143000"/>
          </a:xfrm>
          <a:prstGeom prst="rect">
            <a:avLst/>
          </a:prstGeom>
        </p:spPr>
        <p:txBody>
          <a:bodyPr anchor="b"/>
          <a:lstStyle>
            <a:lvl1pPr>
              <a:defRPr sz="3600" baseline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typeface="Segoe UI Light" pitchFamily="34" charset="0"/>
                <a:cs typeface="Segoe UI Light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34" name="Овал 33"/>
          <p:cNvSpPr/>
          <p:nvPr/>
        </p:nvSpPr>
        <p:spPr>
          <a:xfrm>
            <a:off x="782495" y="763558"/>
            <a:ext cx="2678670" cy="251125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5" name="Объект 7"/>
          <p:cNvSpPr>
            <a:spLocks noGrp="1"/>
          </p:cNvSpPr>
          <p:nvPr>
            <p:ph sz="quarter" idx="11"/>
          </p:nvPr>
        </p:nvSpPr>
        <p:spPr>
          <a:xfrm>
            <a:off x="182236" y="3058452"/>
            <a:ext cx="3278615" cy="3703316"/>
          </a:xfrm>
          <a:prstGeom prst="rect">
            <a:avLst/>
          </a:prstGeom>
        </p:spPr>
        <p:txBody>
          <a:bodyPr/>
          <a:lstStyle>
            <a:lvl1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1pPr>
            <a:lvl2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2pPr>
            <a:lvl3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3pPr>
            <a:lvl4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4pPr>
            <a:lvl5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0683691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111 -0.12148 L 0.00282 0.00859 " pathEditMode="relative" rAng="0" ptsTypes="AA">
                                      <p:cBhvr>
                                        <p:cTn id="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97" y="650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8358E-7 -3.54497E-6 L -0.18393 -0.13007 " pathEditMode="relative" rAng="0" ptsTypes="AA">
                                      <p:cBhvr>
                                        <p:cTn id="62" dur="3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97" y="-650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7 0.00265 L -0.26022 -0.18496 " pathEditMode="relative" rAng="0" ptsTypes="AA">
                                      <p:cBhvr>
                                        <p:cTn id="64" dur="3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26" y="-939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57 -0.00529 L -0.33034 -0.22531 " pathEditMode="relative" rAng="0" ptsTypes="AA">
                                      <p:cBhvr>
                                        <p:cTn id="66" dur="3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97" y="-1100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03 -0.01014 L -0.35095 -0.24427 " pathEditMode="relative" rAng="0" ptsTypes="AA">
                                      <p:cBhvr>
                                        <p:cTn id="68" dur="3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5" y="-1170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4.28571E-6 L -0.42512 -0.29939 " pathEditMode="relative" rAng="0" ptsTypes="AA">
                                      <p:cBhvr>
                                        <p:cTn id="70" dur="3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5" y="-1496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-4.92063E-6 L -0.53788 -0.38073 " pathEditMode="relative" rAng="0" ptsTypes="AA">
                                      <p:cBhvr>
                                        <p:cTn id="72" dur="3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03" y="-1904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1 1.40119E-6 L -0.58645 -0.41353 " pathEditMode="relative" rAng="0" ptsTypes="AA">
                                      <p:cBhvr>
                                        <p:cTn id="74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17" y="-2068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9506E-7 -1.45847E-6 L -0.62826 -0.44371 " pathEditMode="relative" rAng="0" ptsTypes="AA">
                                      <p:cBhvr>
                                        <p:cTn id="76" dur="3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2" y="-2218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4 0.01146 L -0.19429 -0.13093 " pathEditMode="relative" rAng="0" ptsTypes="AA">
                                      <p:cBhvr>
                                        <p:cTn id="78" dur="3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26" y="-7119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15 -0.07124 L -2.39238E-6 -4.19056E-6 " pathEditMode="relative" rAng="0" ptsTypes="AA">
                                      <p:cBhvr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58" y="3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4" grpId="1" animBg="1"/>
      <p:bldP spid="25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4" grpId="0" animBg="1"/>
    </p:bldLst>
  </p:timing>
</p:sldLayout>
</file>

<file path=ppt/slideLayouts/slideLayout24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4"/>
          <p:cNvSpPr>
            <a:spLocks noGrp="1"/>
          </p:cNvSpPr>
          <p:nvPr>
            <p:ph type="title"/>
          </p:nvPr>
        </p:nvSpPr>
        <p:spPr>
          <a:xfrm>
            <a:off x="458007" y="275167"/>
            <a:ext cx="8229601" cy="1143000"/>
          </a:xfrm>
          <a:prstGeom prst="rect">
            <a:avLst/>
          </a:prstGeom>
        </p:spPr>
        <p:txBody>
          <a:bodyPr anchor="b"/>
          <a:lstStyle>
            <a:lvl1pPr>
              <a:defRPr baseline="0" lang="ru-RU" sz="40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 Light"/>
                <a:cs charset="0" pitchFamily="34" typeface="Segoe UI Light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" name="Объект 6"/>
          <p:cNvSpPr>
            <a:spLocks noGrp="1"/>
          </p:cNvSpPr>
          <p:nvPr>
            <p:ph idx="10" sz="quarter"/>
          </p:nvPr>
        </p:nvSpPr>
        <p:spPr>
          <a:xfrm>
            <a:off x="475747" y="1645945"/>
            <a:ext cx="8192508" cy="4868853"/>
          </a:xfrm>
          <a:prstGeom prst="rect">
            <a:avLst/>
          </a:prstGeom>
        </p:spPr>
        <p:txBody>
          <a:bodyPr/>
          <a:lstStyle>
            <a:lvl1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1pPr>
            <a:lvl2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2pPr>
            <a:lvl3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3pPr>
            <a:lvl4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4pPr>
            <a:lvl5pPr>
              <a:defRPr lang="ru-RU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Овал 6"/>
          <p:cNvSpPr/>
          <p:nvPr/>
        </p:nvSpPr>
        <p:spPr>
          <a:xfrm flipV="1">
            <a:off x="182812" y="1303050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 flipV="1">
            <a:off x="182812" y="6583636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0295378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7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8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12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3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1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8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9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9"/>
      <p:bldP grpId="0" spid="10">
        <p:tmplLst>
          <p:tmpl>
            <p:tnLst>
              <p:par>
                <p:cTn fill="hold" nodeType="withEffect" presetClass="entr" presetID="10" presetSubtype="0">
                  <p:stCondLst>
                    <p:cond delay="0"/>
                  </p:stCondLst>
                  <p:iterate type="wd">
                    <p:tmPct val="1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filter="fade" transition="in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animBg="1" grpId="0" spid="7"/>
      <p:bldP animBg="1" grpId="0" spid="15"/>
    </p:bldLst>
  </p:timing>
</p:sldLayout>
</file>

<file path=ppt/slideLayouts/slideLayout25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Фото с комментар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Рисунок 2"/>
          <p:cNvSpPr>
            <a:spLocks noGrp="1"/>
          </p:cNvSpPr>
          <p:nvPr>
            <p:ph idx="10" sz="quarter" type="pic"/>
          </p:nvPr>
        </p:nvSpPr>
        <p:spPr>
          <a:xfrm>
            <a:off x="462844" y="273656"/>
            <a:ext cx="8218311" cy="5349873"/>
          </a:xfrm>
          <a:prstGeom prst="rect">
            <a:avLst/>
          </a:prstGeom>
          <a:solidFill>
            <a:srgbClr val="00B0F0">
              <a:alpha val="30000"/>
            </a:srgbClr>
          </a:solidFill>
          <a:effectLst>
            <a:outerShdw algn="ctr" blurRad="571500" rotWithShape="0" sx="102000" sy="102000">
              <a:schemeClr val="bg1"/>
            </a:outerShdw>
          </a:effectLst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63491" y="5651906"/>
            <a:ext cx="8217016" cy="1068888"/>
          </a:xfrm>
          <a:custGeom>
            <a:avLst/>
            <a:gdLst/>
            <a:ahLst/>
            <a:cxnLst/>
            <a:rect b="b" l="l" r="r" t="t"/>
            <a:pathLst>
              <a:path h="1122332" w="8088625">
                <a:moveTo>
                  <a:pt x="7320677" y="0"/>
                </a:moveTo>
                <a:lnTo>
                  <a:pt x="7500697" y="186228"/>
                </a:lnTo>
                <a:lnTo>
                  <a:pt x="7975637" y="186228"/>
                </a:lnTo>
                <a:cubicBezTo>
                  <a:pt x="8038039" y="186228"/>
                  <a:pt x="8088625" y="236814"/>
                  <a:pt x="8088625" y="299216"/>
                </a:cubicBezTo>
                <a:lnTo>
                  <a:pt x="8088625" y="1009344"/>
                </a:lnTo>
                <a:cubicBezTo>
                  <a:pt x="8088625" y="1071746"/>
                  <a:pt x="8038039" y="1122332"/>
                  <a:pt x="7975637" y="1122332"/>
                </a:cubicBezTo>
                <a:lnTo>
                  <a:pt x="112988" y="1122332"/>
                </a:lnTo>
                <a:cubicBezTo>
                  <a:pt x="50586" y="1122332"/>
                  <a:pt x="0" y="1071746"/>
                  <a:pt x="0" y="1009344"/>
                </a:cubicBezTo>
                <a:lnTo>
                  <a:pt x="0" y="299216"/>
                </a:lnTo>
                <a:cubicBezTo>
                  <a:pt x="0" y="236814"/>
                  <a:pt x="50586" y="186228"/>
                  <a:pt x="112988" y="186228"/>
                </a:cubicBezTo>
                <a:lnTo>
                  <a:pt x="7140657" y="1862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584200" dir="16200000" dist="50800">
              <a:schemeClr val="tx2">
                <a:lumMod val="50000"/>
                <a:alpha val="36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endParaRPr lang="ru-RU">
              <a:solidFill>
                <a:srgbClr val="0070C0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70383" y="5829266"/>
            <a:ext cx="8229601" cy="891528"/>
          </a:xfrm>
        </p:spPr>
        <p:txBody>
          <a:bodyPr anchor="t"/>
          <a:lstStyle>
            <a:lvl1pPr>
              <a:defRPr lang="ru-RU" sz="2400">
                <a:solidFill>
                  <a:srgbClr val="0070C0"/>
                </a:solidFill>
                <a:latin charset="0" pitchFamily="34" typeface="Segoe UI"/>
                <a:ea typeface="+mn-ea"/>
                <a:cs charset="0" pitchFamily="34" typeface="Segoe UI"/>
              </a:defRPr>
            </a:lvl1pPr>
          </a:lstStyle>
          <a:p>
            <a:pPr algn="l" indent="-347187" lvl="0" marL="347187">
              <a:spcBef>
                <a:spcPct val="20000"/>
              </a:spcBef>
              <a:buFont charset="0" pitchFamily="34" typeface="Arial"/>
              <a:buChar char="•"/>
            </a:pPr>
            <a:r>
              <a:rPr lang="ru-RU" smtClean="0"/>
              <a:t>Образец заголовка</a:t>
            </a:r>
            <a:endParaRPr dirty="0" lang="ru-RU"/>
          </a:p>
        </p:txBody>
      </p:sp>
    </p:spTree>
    <p:extLst>
      <p:ext uri="{BB962C8B-B14F-4D97-AF65-F5344CB8AC3E}">
        <p14:creationId xmlns:p14="http://schemas.microsoft.com/office/powerpoint/2010/main" xmlns="" val="119965852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53" presetSubtype="52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7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8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9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500" fill="hold" id="1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2" nodeType="withEffect" presetClass="entr" presetID="23" presetSubtype="3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4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5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8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9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animBg="1" grpId="0" spid="12"/>
      <p:bldP animBg="1" grpId="0" spid="16"/>
      <p:bldP grpId="0" spid="22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ED1AC1-EB03-4492-B98C-23992748C7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1" y="2133600"/>
            <a:ext cx="9144000" cy="22860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rgbClr val="2D96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 userDrawn="1"/>
        </p:nvSpPr>
        <p:spPr bwMode="auto">
          <a:xfrm>
            <a:off x="1" y="4419600"/>
            <a:ext cx="9144000" cy="2438400"/>
          </a:xfrm>
          <a:prstGeom prst="rect">
            <a:avLst/>
          </a:prstGeom>
          <a:gradFill rotWithShape="1">
            <a:gsLst>
              <a:gs pos="0">
                <a:srgbClr val="2D96FF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2346"/>
              </a:gs>
              <a:gs pos="100000">
                <a:srgbClr val="00478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" name="AutoShape 5"/>
          <p:cNvSpPr>
            <a:spLocks noChangeArrowheads="1"/>
          </p:cNvSpPr>
          <p:nvPr userDrawn="1"/>
        </p:nvSpPr>
        <p:spPr bwMode="gray">
          <a:xfrm>
            <a:off x="7924801" y="2209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6"/>
          <p:cNvSpPr>
            <a:spLocks noChangeArrowheads="1"/>
          </p:cNvSpPr>
          <p:nvPr userDrawn="1"/>
        </p:nvSpPr>
        <p:spPr bwMode="gray">
          <a:xfrm>
            <a:off x="5410200" y="838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7"/>
          <p:cNvSpPr>
            <a:spLocks noChangeArrowheads="1"/>
          </p:cNvSpPr>
          <p:nvPr userDrawn="1"/>
        </p:nvSpPr>
        <p:spPr bwMode="gray">
          <a:xfrm>
            <a:off x="8458200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8"/>
          <p:cNvSpPr>
            <a:spLocks noChangeArrowheads="1"/>
          </p:cNvSpPr>
          <p:nvPr userDrawn="1"/>
        </p:nvSpPr>
        <p:spPr bwMode="gray">
          <a:xfrm>
            <a:off x="7543801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4" name="AutoShape 9"/>
          <p:cNvSpPr>
            <a:spLocks noChangeArrowheads="1"/>
          </p:cNvSpPr>
          <p:nvPr userDrawn="1"/>
        </p:nvSpPr>
        <p:spPr bwMode="gray">
          <a:xfrm>
            <a:off x="6096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5" name="AutoShape 10"/>
          <p:cNvSpPr>
            <a:spLocks noChangeArrowheads="1"/>
          </p:cNvSpPr>
          <p:nvPr userDrawn="1"/>
        </p:nvSpPr>
        <p:spPr bwMode="gray">
          <a:xfrm>
            <a:off x="8839200" y="1295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6" name="AutoShape 11"/>
          <p:cNvSpPr>
            <a:spLocks noChangeArrowheads="1"/>
          </p:cNvSpPr>
          <p:nvPr userDrawn="1"/>
        </p:nvSpPr>
        <p:spPr bwMode="gray">
          <a:xfrm>
            <a:off x="8763001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7" name="AutoShape 12"/>
          <p:cNvSpPr>
            <a:spLocks noChangeArrowheads="1"/>
          </p:cNvSpPr>
          <p:nvPr userDrawn="1"/>
        </p:nvSpPr>
        <p:spPr bwMode="gray">
          <a:xfrm>
            <a:off x="8305800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8" name="AutoShape 13"/>
          <p:cNvSpPr>
            <a:spLocks noChangeArrowheads="1"/>
          </p:cNvSpPr>
          <p:nvPr userDrawn="1"/>
        </p:nvSpPr>
        <p:spPr bwMode="gray">
          <a:xfrm>
            <a:off x="7086600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9" name="AutoShape 14"/>
          <p:cNvSpPr>
            <a:spLocks noChangeArrowheads="1"/>
          </p:cNvSpPr>
          <p:nvPr userDrawn="1"/>
        </p:nvSpPr>
        <p:spPr bwMode="gray">
          <a:xfrm>
            <a:off x="3200400" y="2514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0" name="AutoShape 15"/>
          <p:cNvSpPr>
            <a:spLocks noChangeArrowheads="1"/>
          </p:cNvSpPr>
          <p:nvPr userDrawn="1"/>
        </p:nvSpPr>
        <p:spPr bwMode="gray">
          <a:xfrm>
            <a:off x="1600200" y="304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1" name="AutoShape 16"/>
          <p:cNvSpPr>
            <a:spLocks noChangeArrowheads="1"/>
          </p:cNvSpPr>
          <p:nvPr userDrawn="1"/>
        </p:nvSpPr>
        <p:spPr bwMode="gray">
          <a:xfrm>
            <a:off x="6934201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2" name="AutoShape 17"/>
          <p:cNvSpPr>
            <a:spLocks noChangeArrowheads="1"/>
          </p:cNvSpPr>
          <p:nvPr userDrawn="1"/>
        </p:nvSpPr>
        <p:spPr bwMode="gray">
          <a:xfrm>
            <a:off x="3048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3" name="AutoShape 18"/>
          <p:cNvSpPr>
            <a:spLocks noChangeArrowheads="1"/>
          </p:cNvSpPr>
          <p:nvPr userDrawn="1"/>
        </p:nvSpPr>
        <p:spPr bwMode="gray">
          <a:xfrm>
            <a:off x="228601" y="1752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4" name="AutoShape 19"/>
          <p:cNvSpPr>
            <a:spLocks noChangeArrowheads="1"/>
          </p:cNvSpPr>
          <p:nvPr userDrawn="1"/>
        </p:nvSpPr>
        <p:spPr bwMode="gray">
          <a:xfrm>
            <a:off x="4343401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5" name="AutoShape 20"/>
          <p:cNvSpPr>
            <a:spLocks noChangeArrowheads="1"/>
          </p:cNvSpPr>
          <p:nvPr userDrawn="1"/>
        </p:nvSpPr>
        <p:spPr bwMode="gray">
          <a:xfrm>
            <a:off x="4572000" y="533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6" name="AutoShape 21"/>
          <p:cNvSpPr>
            <a:spLocks noChangeArrowheads="1"/>
          </p:cNvSpPr>
          <p:nvPr userDrawn="1"/>
        </p:nvSpPr>
        <p:spPr bwMode="gray">
          <a:xfrm>
            <a:off x="3810000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7" name="AutoShape 22"/>
          <p:cNvSpPr>
            <a:spLocks noChangeArrowheads="1"/>
          </p:cNvSpPr>
          <p:nvPr userDrawn="1"/>
        </p:nvSpPr>
        <p:spPr bwMode="gray">
          <a:xfrm>
            <a:off x="1752600" y="2438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pic>
        <p:nvPicPr>
          <p:cNvPr id="28" name="Picture 23" descr="29r1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1"/>
            <a:ext cx="83820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4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4800" y="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5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1430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6" descr="fire14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1" y="2209800"/>
            <a:ext cx="381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PubPieSlice"/>
          <p:cNvSpPr>
            <a:spLocks noEditPoints="1" noChangeArrowheads="1"/>
          </p:cNvSpPr>
          <p:nvPr userDrawn="1"/>
        </p:nvSpPr>
        <p:spPr bwMode="auto">
          <a:xfrm>
            <a:off x="6629401" y="5391151"/>
            <a:ext cx="5029200" cy="29337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/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33" name="Picture 33" descr="05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1054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24258223"/>
      </p:ext>
    </p:extLst>
  </p:cSld>
  <p:clrMapOvr>
    <a:masterClrMapping/>
  </p:clrMapOvr>
  <p:transition spd="slow" advClick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957EA-38C0-4745-9330-EF00D5E072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692596"/>
      </p:ext>
    </p:extLst>
  </p:cSld>
  <p:clrMapOvr>
    <a:masterClrMapping/>
  </p:clrMapOvr>
  <p:transition spd="slow" advClick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741D7D-E7FF-4F5A-8AC3-F442B51E37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4325055"/>
      </p:ext>
    </p:extLst>
  </p:cSld>
  <p:clrMapOvr>
    <a:masterClrMapping/>
  </p:clrMapOvr>
  <p:transition spd="slow" advClick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D61908-0C06-429C-BA72-4ACFED99D0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278884"/>
      </p:ext>
    </p:extLst>
  </p:cSld>
  <p:clrMapOvr>
    <a:masterClrMapping/>
  </p:clrMapOvr>
  <p:transition spd="slow" advClick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307394-B412-4089-A177-D577DE9A85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1981846"/>
      </p:ext>
    </p:extLst>
  </p:cSld>
  <p:clrMapOvr>
    <a:masterClrMapping/>
  </p:clrMapOvr>
  <p:transition spd="slow" advClick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3141439" y="1059164"/>
            <a:ext cx="8987492" cy="8425773"/>
            <a:chOff x="6184708" y="2224243"/>
            <a:chExt cx="17694124" cy="17694124"/>
          </a:xfrm>
          <a:effectLst>
            <a:outerShdw blurRad="63500" sx="102000" sy="102000" algn="ctr" rotWithShape="0">
              <a:srgbClr val="81C6FF"/>
            </a:outerShdw>
          </a:effectLst>
        </p:grpSpPr>
        <p:sp>
          <p:nvSpPr>
            <p:cNvPr id="8" name="Овал 7"/>
            <p:cNvSpPr/>
            <p:nvPr userDrawn="1"/>
          </p:nvSpPr>
          <p:spPr>
            <a:xfrm rot="900000">
              <a:off x="6996420" y="3316005"/>
              <a:ext cx="15049672" cy="15049672"/>
            </a:xfrm>
            <a:prstGeom prst="ellipse">
              <a:avLst/>
            </a:prstGeom>
            <a:blipFill>
              <a:blip r:embed="rId2">
                <a:extLst/>
              </a:blip>
              <a:stretch>
                <a:fillRect l="-6350" t="-7139" r="-6350" b="-7139"/>
              </a:stretch>
            </a:blip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9" name="Овал 8"/>
            <p:cNvSpPr/>
            <p:nvPr userDrawn="1"/>
          </p:nvSpPr>
          <p:spPr>
            <a:xfrm rot="14812304">
              <a:off x="6184708" y="2224243"/>
              <a:ext cx="17694124" cy="17694124"/>
            </a:xfrm>
            <a:prstGeom prst="ellipse">
              <a:avLst/>
            </a:prstGeom>
            <a:gradFill flip="none" rotWithShape="1">
              <a:gsLst>
                <a:gs pos="417">
                  <a:schemeClr val="tx1"/>
                </a:gs>
                <a:gs pos="66000">
                  <a:schemeClr val="tx1">
                    <a:alpha val="82000"/>
                  </a:schemeClr>
                </a:gs>
                <a:gs pos="84000">
                  <a:schemeClr val="tx1">
                    <a:alpha val="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softEdge rad="723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-1534678" y="-721995"/>
            <a:ext cx="7313016" cy="5386825"/>
            <a:chOff x="-682988" y="-235745"/>
            <a:chExt cx="7198750" cy="5656166"/>
          </a:xfrm>
        </p:grpSpPr>
        <p:sp>
          <p:nvSpPr>
            <p:cNvPr id="11" name="Овал 10"/>
            <p:cNvSpPr/>
            <p:nvPr userDrawn="1"/>
          </p:nvSpPr>
          <p:spPr>
            <a:xfrm>
              <a:off x="-682988" y="-235745"/>
              <a:ext cx="7198750" cy="5656166"/>
            </a:xfrm>
            <a:prstGeom prst="ellipse">
              <a:avLst/>
            </a:prstGeom>
            <a:gradFill>
              <a:gsLst>
                <a:gs pos="0">
                  <a:schemeClr val="bg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outerShdw blurRad="1270000" sx="200000" sy="200000" algn="ctr" rotWithShape="0">
                <a:srgbClr val="FFA40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grpSp>
          <p:nvGrpSpPr>
            <p:cNvPr id="12" name="Группа 11"/>
            <p:cNvGrpSpPr/>
            <p:nvPr userDrawn="1"/>
          </p:nvGrpSpPr>
          <p:grpSpPr>
            <a:xfrm>
              <a:off x="2577981" y="2253217"/>
              <a:ext cx="676812" cy="678242"/>
              <a:chOff x="5163555" y="4506434"/>
              <a:chExt cx="1420124" cy="1356484"/>
            </a:xfrm>
            <a:effectLst>
              <a:outerShdw blurRad="1270000" sx="1000" sy="1000" algn="ctr" rotWithShape="0">
                <a:schemeClr val="bg1"/>
              </a:outerShdw>
            </a:effectLst>
          </p:grpSpPr>
          <p:sp>
            <p:nvSpPr>
              <p:cNvPr id="13" name="Овал 12"/>
              <p:cNvSpPr/>
              <p:nvPr userDrawn="1"/>
            </p:nvSpPr>
            <p:spPr>
              <a:xfrm>
                <a:off x="5544741" y="4896644"/>
                <a:ext cx="576063" cy="57606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glow rad="1270000">
                  <a:srgbClr val="FFFF00">
                    <a:alpha val="30000"/>
                  </a:srgbClr>
                </a:glow>
                <a:outerShdw blurRad="1270000" sx="88000" sy="88000" algn="ctr" rotWithShape="0">
                  <a:srgbClr val="FFFF99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Овал 13"/>
              <p:cNvSpPr/>
              <p:nvPr userDrawn="1"/>
            </p:nvSpPr>
            <p:spPr>
              <a:xfrm>
                <a:off x="5163555" y="4506434"/>
                <a:ext cx="1420124" cy="13564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685800">
                  <a:srgbClr val="FFFF99"/>
                </a:glow>
                <a:outerShdw blurRad="1270000" sx="200000" sy="200000" algn="ctr" rotWithShape="0">
                  <a:srgbClr val="FFC000"/>
                </a:outerShdw>
                <a:softEdge rad="190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5" name="3"/>
          <p:cNvSpPr/>
          <p:nvPr/>
        </p:nvSpPr>
        <p:spPr>
          <a:xfrm rot="1800000">
            <a:off x="3462992" y="2573993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10б 9"/>
          <p:cNvSpPr/>
          <p:nvPr/>
        </p:nvSpPr>
        <p:spPr>
          <a:xfrm rot="1800000">
            <a:off x="4863512" y="2809857"/>
            <a:ext cx="3324776" cy="3116977"/>
          </a:xfrm>
          <a:prstGeom prst="ellipse">
            <a:avLst/>
          </a:prstGeom>
          <a:solidFill>
            <a:schemeClr val="accent5">
              <a:lumMod val="40000"/>
              <a:lumOff val="60000"/>
              <a:alpha val="8000"/>
            </a:schemeClr>
          </a:solidFill>
          <a:ln>
            <a:noFill/>
          </a:ln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13"/>
          <p:cNvSpPr/>
          <p:nvPr/>
        </p:nvSpPr>
        <p:spPr>
          <a:xfrm rot="1800000">
            <a:off x="7027248" y="4503204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25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14"/>
          <p:cNvSpPr/>
          <p:nvPr/>
        </p:nvSpPr>
        <p:spPr>
          <a:xfrm rot="1800000">
            <a:off x="7608417" y="4896306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5"/>
          <p:cNvSpPr/>
          <p:nvPr/>
        </p:nvSpPr>
        <p:spPr>
          <a:xfrm rot="1800000">
            <a:off x="4320236" y="3101058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4"/>
          <p:cNvSpPr/>
          <p:nvPr/>
        </p:nvSpPr>
        <p:spPr>
          <a:xfrm rot="1800000">
            <a:off x="3782665" y="2810089"/>
            <a:ext cx="370674" cy="347507"/>
          </a:xfrm>
          <a:prstGeom prst="ellipse">
            <a:avLst/>
          </a:prstGeom>
          <a:gradFill>
            <a:gsLst>
              <a:gs pos="0">
                <a:srgbClr val="FFFF00">
                  <a:alpha val="10000"/>
                </a:srgbClr>
              </a:gs>
              <a:gs pos="100000">
                <a:srgbClr val="92D050">
                  <a:alpha val="4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11б 6"/>
          <p:cNvSpPr/>
          <p:nvPr/>
        </p:nvSpPr>
        <p:spPr>
          <a:xfrm rot="1800000">
            <a:off x="4810013" y="2958375"/>
            <a:ext cx="1810644" cy="2057371"/>
          </a:xfrm>
          <a:prstGeom prst="star6">
            <a:avLst>
              <a:gd name="adj" fmla="val 50000"/>
              <a:gd name="hf" fmla="val 115470"/>
            </a:avLst>
          </a:prstGeom>
          <a:gradFill flip="none" rotWithShape="1">
            <a:gsLst>
              <a:gs pos="0">
                <a:srgbClr val="7030A0">
                  <a:alpha val="10000"/>
                </a:srgbClr>
              </a:gs>
              <a:gs pos="100000">
                <a:srgbClr val="FF0000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3б 2"/>
          <p:cNvSpPr/>
          <p:nvPr/>
        </p:nvSpPr>
        <p:spPr>
          <a:xfrm rot="1800000">
            <a:off x="3441646" y="2435766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12б 10"/>
          <p:cNvSpPr/>
          <p:nvPr/>
        </p:nvSpPr>
        <p:spPr>
          <a:xfrm rot="1800000">
            <a:off x="6424275" y="3743162"/>
            <a:ext cx="2508481" cy="2613002"/>
          </a:xfrm>
          <a:prstGeom prst="star6">
            <a:avLst>
              <a:gd name="adj" fmla="val 42978"/>
              <a:gd name="hf" fmla="val 115470"/>
            </a:avLst>
          </a:prstGeom>
          <a:gradFill flip="none" rotWithShape="1">
            <a:gsLst>
              <a:gs pos="0">
                <a:srgbClr val="FFFF00">
                  <a:alpha val="10000"/>
                </a:srgbClr>
              </a:gs>
              <a:gs pos="100000">
                <a:srgbClr val="81C6FF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62"/>
          <p:cNvSpPr/>
          <p:nvPr/>
        </p:nvSpPr>
        <p:spPr>
          <a:xfrm rot="1800000">
            <a:off x="5038735" y="3489957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5" name="8б 7"/>
          <p:cNvSpPr/>
          <p:nvPr/>
        </p:nvSpPr>
        <p:spPr>
          <a:xfrm rot="1800000">
            <a:off x="5890030" y="3709540"/>
            <a:ext cx="1588104" cy="1488848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5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6" name="9"/>
          <p:cNvSpPr/>
          <p:nvPr/>
        </p:nvSpPr>
        <p:spPr>
          <a:xfrm rot="1800000">
            <a:off x="6807482" y="4462787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37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7" name="7"/>
          <p:cNvSpPr/>
          <p:nvPr/>
        </p:nvSpPr>
        <p:spPr>
          <a:xfrm rot="1800000">
            <a:off x="5736813" y="3867803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8" name="6"/>
          <p:cNvSpPr/>
          <p:nvPr/>
        </p:nvSpPr>
        <p:spPr>
          <a:xfrm rot="1800000">
            <a:off x="4894651" y="3411969"/>
            <a:ext cx="370674" cy="347507"/>
          </a:xfrm>
          <a:prstGeom prst="ellipse">
            <a:avLst/>
          </a:prstGeom>
          <a:solidFill>
            <a:schemeClr val="bg1">
              <a:alpha val="12000"/>
            </a:schemeClr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9" name="2"/>
          <p:cNvSpPr/>
          <p:nvPr/>
        </p:nvSpPr>
        <p:spPr>
          <a:xfrm rot="1800000">
            <a:off x="3325149" y="2499384"/>
            <a:ext cx="689008" cy="645945"/>
          </a:xfrm>
          <a:prstGeom prst="ellipse">
            <a:avLst/>
          </a:prstGeom>
          <a:gradFill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0" name="1б 1"/>
          <p:cNvSpPr/>
          <p:nvPr/>
        </p:nvSpPr>
        <p:spPr>
          <a:xfrm rot="1800000">
            <a:off x="1862676" y="1580077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1" name="8б 5"/>
          <p:cNvSpPr/>
          <p:nvPr/>
        </p:nvSpPr>
        <p:spPr>
          <a:xfrm rot="1800000">
            <a:off x="2279593" y="1411270"/>
            <a:ext cx="3324776" cy="3116977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solidFill>
            <a:srgbClr val="FF0000">
              <a:alpha val="20000"/>
            </a:srgbClr>
          </a:solidFill>
          <a:ln>
            <a:noFill/>
          </a:ln>
          <a:effectLst>
            <a:outerShdw sx="200000" sy="200000" algn="ctr" rotWithShape="0">
              <a:srgbClr val="FF8B8B">
                <a:alpha val="75000"/>
              </a:srgbClr>
            </a:outerShdw>
            <a:softEdge rad="469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2" name="7б 8"/>
          <p:cNvSpPr/>
          <p:nvPr/>
        </p:nvSpPr>
        <p:spPr>
          <a:xfrm rot="1800000">
            <a:off x="1791453" y="470130"/>
            <a:ext cx="6741571" cy="6320223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4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698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3" name="Заголовок 53"/>
          <p:cNvSpPr>
            <a:spLocks noGrp="1"/>
          </p:cNvSpPr>
          <p:nvPr>
            <p:ph type="title" hasCustomPrompt="1"/>
          </p:nvPr>
        </p:nvSpPr>
        <p:spPr>
          <a:xfrm>
            <a:off x="3819634" y="1257314"/>
            <a:ext cx="5340410" cy="1143000"/>
          </a:xfrm>
          <a:prstGeom prst="rect">
            <a:avLst/>
          </a:prstGeom>
        </p:spPr>
        <p:txBody>
          <a:bodyPr anchor="b"/>
          <a:lstStyle>
            <a:lvl1pPr>
              <a:defRPr sz="3600" baseline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typeface="Segoe UI Light" pitchFamily="34" charset="0"/>
                <a:cs typeface="Segoe UI Light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34" name="Овал 33"/>
          <p:cNvSpPr/>
          <p:nvPr/>
        </p:nvSpPr>
        <p:spPr>
          <a:xfrm>
            <a:off x="782495" y="763558"/>
            <a:ext cx="2678670" cy="251125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5" name="Объект 7"/>
          <p:cNvSpPr>
            <a:spLocks noGrp="1"/>
          </p:cNvSpPr>
          <p:nvPr>
            <p:ph sz="quarter" idx="11"/>
          </p:nvPr>
        </p:nvSpPr>
        <p:spPr>
          <a:xfrm>
            <a:off x="182236" y="3058452"/>
            <a:ext cx="3278615" cy="3703316"/>
          </a:xfrm>
          <a:prstGeom prst="rect">
            <a:avLst/>
          </a:prstGeom>
        </p:spPr>
        <p:txBody>
          <a:bodyPr/>
          <a:lstStyle>
            <a:lvl1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1pPr>
            <a:lvl2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2pPr>
            <a:lvl3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3pPr>
            <a:lvl4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4pPr>
            <a:lvl5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08544979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111 -0.12148 L 0.00282 0.00859 " pathEditMode="relative" rAng="0" ptsTypes="AA">
                                      <p:cBhvr>
                                        <p:cTn id="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97" y="650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8358E-7 -3.54497E-6 L -0.18393 -0.13007 " pathEditMode="relative" rAng="0" ptsTypes="AA">
                                      <p:cBhvr>
                                        <p:cTn id="62" dur="3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97" y="-650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7 0.00265 L -0.26022 -0.18496 " pathEditMode="relative" rAng="0" ptsTypes="AA">
                                      <p:cBhvr>
                                        <p:cTn id="64" dur="3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26" y="-939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57 -0.00529 L -0.33034 -0.22531 " pathEditMode="relative" rAng="0" ptsTypes="AA">
                                      <p:cBhvr>
                                        <p:cTn id="66" dur="3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97" y="-1100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03 -0.01014 L -0.35095 -0.24427 " pathEditMode="relative" rAng="0" ptsTypes="AA">
                                      <p:cBhvr>
                                        <p:cTn id="68" dur="3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5" y="-1170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4.28571E-6 L -0.42512 -0.29939 " pathEditMode="relative" rAng="0" ptsTypes="AA">
                                      <p:cBhvr>
                                        <p:cTn id="70" dur="3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5" y="-1496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-4.92063E-6 L -0.53788 -0.38073 " pathEditMode="relative" rAng="0" ptsTypes="AA">
                                      <p:cBhvr>
                                        <p:cTn id="72" dur="3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03" y="-1904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1 1.40119E-6 L -0.58645 -0.41353 " pathEditMode="relative" rAng="0" ptsTypes="AA">
                                      <p:cBhvr>
                                        <p:cTn id="74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17" y="-2068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9506E-7 -1.45847E-6 L -0.62826 -0.44371 " pathEditMode="relative" rAng="0" ptsTypes="AA">
                                      <p:cBhvr>
                                        <p:cTn id="76" dur="3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2" y="-2218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4 0.01146 L -0.19429 -0.13093 " pathEditMode="relative" rAng="0" ptsTypes="AA">
                                      <p:cBhvr>
                                        <p:cTn id="78" dur="3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26" y="-7119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15 -0.07124 L -2.39238E-6 -4.19056E-6 " pathEditMode="relative" rAng="0" ptsTypes="AA">
                                      <p:cBhvr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58" y="3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4" grpId="1" animBg="1"/>
      <p:bldP spid="25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4" grpId="0" animBg="1"/>
    </p:bldLst>
  </p:timing>
</p:sldLayout>
</file>

<file path=ppt/slideLayouts/slideLayout32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4"/>
          <p:cNvSpPr>
            <a:spLocks noGrp="1"/>
          </p:cNvSpPr>
          <p:nvPr>
            <p:ph type="title"/>
          </p:nvPr>
        </p:nvSpPr>
        <p:spPr>
          <a:xfrm>
            <a:off x="458007" y="275167"/>
            <a:ext cx="8229601" cy="1143000"/>
          </a:xfrm>
          <a:prstGeom prst="rect">
            <a:avLst/>
          </a:prstGeom>
        </p:spPr>
        <p:txBody>
          <a:bodyPr anchor="b"/>
          <a:lstStyle>
            <a:lvl1pPr>
              <a:defRPr baseline="0" lang="ru-RU" sz="40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 Light"/>
                <a:cs charset="0" pitchFamily="34" typeface="Segoe UI Light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" name="Объект 6"/>
          <p:cNvSpPr>
            <a:spLocks noGrp="1"/>
          </p:cNvSpPr>
          <p:nvPr>
            <p:ph idx="10" sz="quarter"/>
          </p:nvPr>
        </p:nvSpPr>
        <p:spPr>
          <a:xfrm>
            <a:off x="475747" y="1645945"/>
            <a:ext cx="8192508" cy="4868853"/>
          </a:xfrm>
          <a:prstGeom prst="rect">
            <a:avLst/>
          </a:prstGeom>
        </p:spPr>
        <p:txBody>
          <a:bodyPr/>
          <a:lstStyle>
            <a:lvl1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1pPr>
            <a:lvl2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2pPr>
            <a:lvl3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3pPr>
            <a:lvl4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4pPr>
            <a:lvl5pPr>
              <a:defRPr lang="ru-RU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Овал 6"/>
          <p:cNvSpPr/>
          <p:nvPr/>
        </p:nvSpPr>
        <p:spPr>
          <a:xfrm flipV="1">
            <a:off x="182812" y="1303050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 flipV="1">
            <a:off x="182812" y="6583636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167136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7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8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12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3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1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8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9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9"/>
      <p:bldP grpId="0" spid="10">
        <p:tmplLst>
          <p:tmpl>
            <p:tnLst>
              <p:par>
                <p:cTn fill="hold" nodeType="withEffect" presetClass="entr" presetID="10" presetSubtype="0">
                  <p:stCondLst>
                    <p:cond delay="0"/>
                  </p:stCondLst>
                  <p:iterate type="wd">
                    <p:tmPct val="1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filter="fade" transition="in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animBg="1" grpId="0" spid="7"/>
      <p:bldP animBg="1" grpId="0" spid="15"/>
    </p:bldLst>
  </p:timing>
</p:sldLayout>
</file>

<file path=ppt/slideLayouts/slideLayout33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Фото с комментар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Рисунок 2"/>
          <p:cNvSpPr>
            <a:spLocks noGrp="1"/>
          </p:cNvSpPr>
          <p:nvPr>
            <p:ph idx="10" sz="quarter" type="pic"/>
          </p:nvPr>
        </p:nvSpPr>
        <p:spPr>
          <a:xfrm>
            <a:off x="462844" y="273656"/>
            <a:ext cx="8218311" cy="5349873"/>
          </a:xfrm>
          <a:prstGeom prst="rect">
            <a:avLst/>
          </a:prstGeom>
          <a:solidFill>
            <a:srgbClr val="00B0F0">
              <a:alpha val="30000"/>
            </a:srgbClr>
          </a:solidFill>
          <a:effectLst>
            <a:outerShdw algn="ctr" blurRad="571500" rotWithShape="0" sx="102000" sy="102000">
              <a:schemeClr val="bg1"/>
            </a:outerShdw>
          </a:effectLst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63491" y="5651906"/>
            <a:ext cx="8217016" cy="1068888"/>
          </a:xfrm>
          <a:custGeom>
            <a:avLst/>
            <a:gdLst/>
            <a:ahLst/>
            <a:cxnLst/>
            <a:rect b="b" l="l" r="r" t="t"/>
            <a:pathLst>
              <a:path h="1122332" w="8088625">
                <a:moveTo>
                  <a:pt x="7320677" y="0"/>
                </a:moveTo>
                <a:lnTo>
                  <a:pt x="7500697" y="186228"/>
                </a:lnTo>
                <a:lnTo>
                  <a:pt x="7975637" y="186228"/>
                </a:lnTo>
                <a:cubicBezTo>
                  <a:pt x="8038039" y="186228"/>
                  <a:pt x="8088625" y="236814"/>
                  <a:pt x="8088625" y="299216"/>
                </a:cubicBezTo>
                <a:lnTo>
                  <a:pt x="8088625" y="1009344"/>
                </a:lnTo>
                <a:cubicBezTo>
                  <a:pt x="8088625" y="1071746"/>
                  <a:pt x="8038039" y="1122332"/>
                  <a:pt x="7975637" y="1122332"/>
                </a:cubicBezTo>
                <a:lnTo>
                  <a:pt x="112988" y="1122332"/>
                </a:lnTo>
                <a:cubicBezTo>
                  <a:pt x="50586" y="1122332"/>
                  <a:pt x="0" y="1071746"/>
                  <a:pt x="0" y="1009344"/>
                </a:cubicBezTo>
                <a:lnTo>
                  <a:pt x="0" y="299216"/>
                </a:lnTo>
                <a:cubicBezTo>
                  <a:pt x="0" y="236814"/>
                  <a:pt x="50586" y="186228"/>
                  <a:pt x="112988" y="186228"/>
                </a:cubicBezTo>
                <a:lnTo>
                  <a:pt x="7140657" y="1862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584200" dir="16200000" dist="50800">
              <a:schemeClr val="tx2">
                <a:lumMod val="50000"/>
                <a:alpha val="36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endParaRPr lang="ru-RU">
              <a:solidFill>
                <a:srgbClr val="0070C0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70383" y="5829266"/>
            <a:ext cx="8229601" cy="891528"/>
          </a:xfrm>
        </p:spPr>
        <p:txBody>
          <a:bodyPr anchor="t"/>
          <a:lstStyle>
            <a:lvl1pPr>
              <a:defRPr lang="ru-RU" sz="2400">
                <a:solidFill>
                  <a:srgbClr val="0070C0"/>
                </a:solidFill>
                <a:latin charset="0" pitchFamily="34" typeface="Segoe UI"/>
                <a:ea typeface="+mn-ea"/>
                <a:cs charset="0" pitchFamily="34" typeface="Segoe UI"/>
              </a:defRPr>
            </a:lvl1pPr>
          </a:lstStyle>
          <a:p>
            <a:pPr algn="l" indent="-347187" lvl="0" marL="347187">
              <a:spcBef>
                <a:spcPct val="20000"/>
              </a:spcBef>
              <a:buFont charset="0" pitchFamily="34" typeface="Arial"/>
              <a:buChar char="•"/>
            </a:pPr>
            <a:r>
              <a:rPr lang="ru-RU" smtClean="0"/>
              <a:t>Образец заголовка</a:t>
            </a:r>
            <a:endParaRPr dirty="0" lang="ru-RU"/>
          </a:p>
        </p:txBody>
      </p:sp>
    </p:spTree>
    <p:extLst>
      <p:ext uri="{BB962C8B-B14F-4D97-AF65-F5344CB8AC3E}">
        <p14:creationId xmlns:p14="http://schemas.microsoft.com/office/powerpoint/2010/main" xmlns="" val="1605046367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53" presetSubtype="52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7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8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9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500" fill="hold" id="1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2" nodeType="withEffect" presetClass="entr" presetID="23" presetSubtype="3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4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5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8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9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animBg="1" grpId="0" spid="12"/>
      <p:bldP animBg="1" grpId="0" spid="16"/>
      <p:bldP grpId="0" spid="22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ED1AC1-EB03-4492-B98C-23992748C7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1" y="2133600"/>
            <a:ext cx="9144000" cy="22860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rgbClr val="2D96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 userDrawn="1"/>
        </p:nvSpPr>
        <p:spPr bwMode="auto">
          <a:xfrm>
            <a:off x="1" y="4419600"/>
            <a:ext cx="9144000" cy="2438400"/>
          </a:xfrm>
          <a:prstGeom prst="rect">
            <a:avLst/>
          </a:prstGeom>
          <a:gradFill rotWithShape="1">
            <a:gsLst>
              <a:gs pos="0">
                <a:srgbClr val="2D96FF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2346"/>
              </a:gs>
              <a:gs pos="100000">
                <a:srgbClr val="00478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" name="AutoShape 5"/>
          <p:cNvSpPr>
            <a:spLocks noChangeArrowheads="1"/>
          </p:cNvSpPr>
          <p:nvPr userDrawn="1"/>
        </p:nvSpPr>
        <p:spPr bwMode="gray">
          <a:xfrm>
            <a:off x="7924801" y="2209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6"/>
          <p:cNvSpPr>
            <a:spLocks noChangeArrowheads="1"/>
          </p:cNvSpPr>
          <p:nvPr userDrawn="1"/>
        </p:nvSpPr>
        <p:spPr bwMode="gray">
          <a:xfrm>
            <a:off x="5410200" y="838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7"/>
          <p:cNvSpPr>
            <a:spLocks noChangeArrowheads="1"/>
          </p:cNvSpPr>
          <p:nvPr userDrawn="1"/>
        </p:nvSpPr>
        <p:spPr bwMode="gray">
          <a:xfrm>
            <a:off x="8458200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8"/>
          <p:cNvSpPr>
            <a:spLocks noChangeArrowheads="1"/>
          </p:cNvSpPr>
          <p:nvPr userDrawn="1"/>
        </p:nvSpPr>
        <p:spPr bwMode="gray">
          <a:xfrm>
            <a:off x="7543801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4" name="AutoShape 9"/>
          <p:cNvSpPr>
            <a:spLocks noChangeArrowheads="1"/>
          </p:cNvSpPr>
          <p:nvPr userDrawn="1"/>
        </p:nvSpPr>
        <p:spPr bwMode="gray">
          <a:xfrm>
            <a:off x="6096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5" name="AutoShape 10"/>
          <p:cNvSpPr>
            <a:spLocks noChangeArrowheads="1"/>
          </p:cNvSpPr>
          <p:nvPr userDrawn="1"/>
        </p:nvSpPr>
        <p:spPr bwMode="gray">
          <a:xfrm>
            <a:off x="8839200" y="1295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6" name="AutoShape 11"/>
          <p:cNvSpPr>
            <a:spLocks noChangeArrowheads="1"/>
          </p:cNvSpPr>
          <p:nvPr userDrawn="1"/>
        </p:nvSpPr>
        <p:spPr bwMode="gray">
          <a:xfrm>
            <a:off x="8763001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7" name="AutoShape 12"/>
          <p:cNvSpPr>
            <a:spLocks noChangeArrowheads="1"/>
          </p:cNvSpPr>
          <p:nvPr userDrawn="1"/>
        </p:nvSpPr>
        <p:spPr bwMode="gray">
          <a:xfrm>
            <a:off x="8305800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8" name="AutoShape 13"/>
          <p:cNvSpPr>
            <a:spLocks noChangeArrowheads="1"/>
          </p:cNvSpPr>
          <p:nvPr userDrawn="1"/>
        </p:nvSpPr>
        <p:spPr bwMode="gray">
          <a:xfrm>
            <a:off x="7086600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9" name="AutoShape 14"/>
          <p:cNvSpPr>
            <a:spLocks noChangeArrowheads="1"/>
          </p:cNvSpPr>
          <p:nvPr userDrawn="1"/>
        </p:nvSpPr>
        <p:spPr bwMode="gray">
          <a:xfrm>
            <a:off x="3200400" y="2514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0" name="AutoShape 15"/>
          <p:cNvSpPr>
            <a:spLocks noChangeArrowheads="1"/>
          </p:cNvSpPr>
          <p:nvPr userDrawn="1"/>
        </p:nvSpPr>
        <p:spPr bwMode="gray">
          <a:xfrm>
            <a:off x="1600200" y="304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1" name="AutoShape 16"/>
          <p:cNvSpPr>
            <a:spLocks noChangeArrowheads="1"/>
          </p:cNvSpPr>
          <p:nvPr userDrawn="1"/>
        </p:nvSpPr>
        <p:spPr bwMode="gray">
          <a:xfrm>
            <a:off x="6934201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2" name="AutoShape 17"/>
          <p:cNvSpPr>
            <a:spLocks noChangeArrowheads="1"/>
          </p:cNvSpPr>
          <p:nvPr userDrawn="1"/>
        </p:nvSpPr>
        <p:spPr bwMode="gray">
          <a:xfrm>
            <a:off x="3048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3" name="AutoShape 18"/>
          <p:cNvSpPr>
            <a:spLocks noChangeArrowheads="1"/>
          </p:cNvSpPr>
          <p:nvPr userDrawn="1"/>
        </p:nvSpPr>
        <p:spPr bwMode="gray">
          <a:xfrm>
            <a:off x="228601" y="1752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4" name="AutoShape 19"/>
          <p:cNvSpPr>
            <a:spLocks noChangeArrowheads="1"/>
          </p:cNvSpPr>
          <p:nvPr userDrawn="1"/>
        </p:nvSpPr>
        <p:spPr bwMode="gray">
          <a:xfrm>
            <a:off x="4343401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5" name="AutoShape 20"/>
          <p:cNvSpPr>
            <a:spLocks noChangeArrowheads="1"/>
          </p:cNvSpPr>
          <p:nvPr userDrawn="1"/>
        </p:nvSpPr>
        <p:spPr bwMode="gray">
          <a:xfrm>
            <a:off x="4572000" y="533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6" name="AutoShape 21"/>
          <p:cNvSpPr>
            <a:spLocks noChangeArrowheads="1"/>
          </p:cNvSpPr>
          <p:nvPr userDrawn="1"/>
        </p:nvSpPr>
        <p:spPr bwMode="gray">
          <a:xfrm>
            <a:off x="3810000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7" name="AutoShape 22"/>
          <p:cNvSpPr>
            <a:spLocks noChangeArrowheads="1"/>
          </p:cNvSpPr>
          <p:nvPr userDrawn="1"/>
        </p:nvSpPr>
        <p:spPr bwMode="gray">
          <a:xfrm>
            <a:off x="1752600" y="2438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pic>
        <p:nvPicPr>
          <p:cNvPr id="28" name="Picture 23" descr="29r1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1"/>
            <a:ext cx="83820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4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4800" y="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5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1430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6" descr="fire14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1" y="2209800"/>
            <a:ext cx="381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PubPieSlice"/>
          <p:cNvSpPr>
            <a:spLocks noEditPoints="1" noChangeArrowheads="1"/>
          </p:cNvSpPr>
          <p:nvPr userDrawn="1"/>
        </p:nvSpPr>
        <p:spPr bwMode="auto">
          <a:xfrm>
            <a:off x="6629401" y="5391151"/>
            <a:ext cx="5029200" cy="29337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/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33" name="Picture 33" descr="05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1054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87719613"/>
      </p:ext>
    </p:extLst>
  </p:cSld>
  <p:clrMapOvr>
    <a:masterClrMapping/>
  </p:clrMapOvr>
  <p:transition spd="slow" advClick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957EA-38C0-4745-9330-EF00D5E072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9570949"/>
      </p:ext>
    </p:extLst>
  </p:cSld>
  <p:clrMapOvr>
    <a:masterClrMapping/>
  </p:clrMapOvr>
  <p:transition spd="slow" advClick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741D7D-E7FF-4F5A-8AC3-F442B51E37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8369343"/>
      </p:ext>
    </p:extLst>
  </p:cSld>
  <p:clrMapOvr>
    <a:masterClrMapping/>
  </p:clrMapOvr>
  <p:transition spd="slow" advClick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307394-B412-4089-A177-D577DE9A85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143077"/>
      </p:ext>
    </p:extLst>
  </p:cSld>
  <p:clrMapOvr>
    <a:masterClrMapping/>
  </p:clrMapOvr>
  <p:transition spd="slow" advClick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3141439" y="1059164"/>
            <a:ext cx="8987492" cy="8425773"/>
            <a:chOff x="6184708" y="2224243"/>
            <a:chExt cx="17694124" cy="17694124"/>
          </a:xfrm>
          <a:effectLst>
            <a:outerShdw blurRad="63500" sx="102000" sy="102000" algn="ctr" rotWithShape="0">
              <a:srgbClr val="81C6FF"/>
            </a:outerShdw>
          </a:effectLst>
        </p:grpSpPr>
        <p:sp>
          <p:nvSpPr>
            <p:cNvPr id="8" name="Овал 7"/>
            <p:cNvSpPr/>
            <p:nvPr userDrawn="1"/>
          </p:nvSpPr>
          <p:spPr>
            <a:xfrm rot="900000">
              <a:off x="6996420" y="3316005"/>
              <a:ext cx="15049672" cy="15049672"/>
            </a:xfrm>
            <a:prstGeom prst="ellipse">
              <a:avLst/>
            </a:prstGeom>
            <a:blipFill>
              <a:blip r:embed="rId2">
                <a:extLst/>
              </a:blip>
              <a:stretch>
                <a:fillRect l="-6350" t="-7139" r="-6350" b="-7139"/>
              </a:stretch>
            </a:blip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9" name="Овал 8"/>
            <p:cNvSpPr/>
            <p:nvPr userDrawn="1"/>
          </p:nvSpPr>
          <p:spPr>
            <a:xfrm rot="14812304">
              <a:off x="6184708" y="2224243"/>
              <a:ext cx="17694124" cy="17694124"/>
            </a:xfrm>
            <a:prstGeom prst="ellipse">
              <a:avLst/>
            </a:prstGeom>
            <a:gradFill flip="none" rotWithShape="1">
              <a:gsLst>
                <a:gs pos="417">
                  <a:schemeClr val="tx1"/>
                </a:gs>
                <a:gs pos="66000">
                  <a:schemeClr val="tx1">
                    <a:alpha val="82000"/>
                  </a:schemeClr>
                </a:gs>
                <a:gs pos="84000">
                  <a:schemeClr val="tx1">
                    <a:alpha val="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softEdge rad="723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-1534678" y="-721995"/>
            <a:ext cx="7313016" cy="5386825"/>
            <a:chOff x="-682988" y="-235745"/>
            <a:chExt cx="7198750" cy="5656166"/>
          </a:xfrm>
        </p:grpSpPr>
        <p:sp>
          <p:nvSpPr>
            <p:cNvPr id="11" name="Овал 10"/>
            <p:cNvSpPr/>
            <p:nvPr userDrawn="1"/>
          </p:nvSpPr>
          <p:spPr>
            <a:xfrm>
              <a:off x="-682988" y="-235745"/>
              <a:ext cx="7198750" cy="5656166"/>
            </a:xfrm>
            <a:prstGeom prst="ellipse">
              <a:avLst/>
            </a:prstGeom>
            <a:gradFill>
              <a:gsLst>
                <a:gs pos="0">
                  <a:schemeClr val="bg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outerShdw blurRad="1270000" sx="200000" sy="200000" algn="ctr" rotWithShape="0">
                <a:srgbClr val="FFA40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grpSp>
          <p:nvGrpSpPr>
            <p:cNvPr id="12" name="Группа 11"/>
            <p:cNvGrpSpPr/>
            <p:nvPr userDrawn="1"/>
          </p:nvGrpSpPr>
          <p:grpSpPr>
            <a:xfrm>
              <a:off x="2577981" y="2253217"/>
              <a:ext cx="676812" cy="678242"/>
              <a:chOff x="5163555" y="4506434"/>
              <a:chExt cx="1420124" cy="1356484"/>
            </a:xfrm>
            <a:effectLst>
              <a:outerShdw blurRad="1270000" sx="1000" sy="1000" algn="ctr" rotWithShape="0">
                <a:schemeClr val="bg1"/>
              </a:outerShdw>
            </a:effectLst>
          </p:grpSpPr>
          <p:sp>
            <p:nvSpPr>
              <p:cNvPr id="13" name="Овал 12"/>
              <p:cNvSpPr/>
              <p:nvPr userDrawn="1"/>
            </p:nvSpPr>
            <p:spPr>
              <a:xfrm>
                <a:off x="5544741" y="4896644"/>
                <a:ext cx="576063" cy="57606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glow rad="1270000">
                  <a:srgbClr val="FFFF00">
                    <a:alpha val="30000"/>
                  </a:srgbClr>
                </a:glow>
                <a:outerShdw blurRad="1270000" sx="88000" sy="88000" algn="ctr" rotWithShape="0">
                  <a:srgbClr val="FFFF99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Овал 13"/>
              <p:cNvSpPr/>
              <p:nvPr userDrawn="1"/>
            </p:nvSpPr>
            <p:spPr>
              <a:xfrm>
                <a:off x="5163555" y="4506434"/>
                <a:ext cx="1420124" cy="13564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685800">
                  <a:srgbClr val="FFFF99"/>
                </a:glow>
                <a:outerShdw blurRad="1270000" sx="200000" sy="200000" algn="ctr" rotWithShape="0">
                  <a:srgbClr val="FFC000"/>
                </a:outerShdw>
                <a:softEdge rad="190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5" name="3"/>
          <p:cNvSpPr/>
          <p:nvPr/>
        </p:nvSpPr>
        <p:spPr>
          <a:xfrm rot="1800000">
            <a:off x="3462992" y="2573993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10б 9"/>
          <p:cNvSpPr/>
          <p:nvPr/>
        </p:nvSpPr>
        <p:spPr>
          <a:xfrm rot="1800000">
            <a:off x="4863512" y="2809857"/>
            <a:ext cx="3324776" cy="3116977"/>
          </a:xfrm>
          <a:prstGeom prst="ellipse">
            <a:avLst/>
          </a:prstGeom>
          <a:solidFill>
            <a:schemeClr val="accent5">
              <a:lumMod val="40000"/>
              <a:lumOff val="60000"/>
              <a:alpha val="8000"/>
            </a:schemeClr>
          </a:solidFill>
          <a:ln>
            <a:noFill/>
          </a:ln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13"/>
          <p:cNvSpPr/>
          <p:nvPr/>
        </p:nvSpPr>
        <p:spPr>
          <a:xfrm rot="1800000">
            <a:off x="7027248" y="4503204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25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14"/>
          <p:cNvSpPr/>
          <p:nvPr/>
        </p:nvSpPr>
        <p:spPr>
          <a:xfrm rot="1800000">
            <a:off x="7608417" y="4896306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5"/>
          <p:cNvSpPr/>
          <p:nvPr/>
        </p:nvSpPr>
        <p:spPr>
          <a:xfrm rot="1800000">
            <a:off x="4320236" y="3101058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4"/>
          <p:cNvSpPr/>
          <p:nvPr/>
        </p:nvSpPr>
        <p:spPr>
          <a:xfrm rot="1800000">
            <a:off x="3782665" y="2810089"/>
            <a:ext cx="370674" cy="347507"/>
          </a:xfrm>
          <a:prstGeom prst="ellipse">
            <a:avLst/>
          </a:prstGeom>
          <a:gradFill>
            <a:gsLst>
              <a:gs pos="0">
                <a:srgbClr val="FFFF00">
                  <a:alpha val="10000"/>
                </a:srgbClr>
              </a:gs>
              <a:gs pos="100000">
                <a:srgbClr val="92D050">
                  <a:alpha val="4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11б 6"/>
          <p:cNvSpPr/>
          <p:nvPr/>
        </p:nvSpPr>
        <p:spPr>
          <a:xfrm rot="1800000">
            <a:off x="4810013" y="2958375"/>
            <a:ext cx="1810644" cy="2057371"/>
          </a:xfrm>
          <a:prstGeom prst="star6">
            <a:avLst>
              <a:gd name="adj" fmla="val 50000"/>
              <a:gd name="hf" fmla="val 115470"/>
            </a:avLst>
          </a:prstGeom>
          <a:gradFill flip="none" rotWithShape="1">
            <a:gsLst>
              <a:gs pos="0">
                <a:srgbClr val="7030A0">
                  <a:alpha val="10000"/>
                </a:srgbClr>
              </a:gs>
              <a:gs pos="100000">
                <a:srgbClr val="FF0000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3б 2"/>
          <p:cNvSpPr/>
          <p:nvPr/>
        </p:nvSpPr>
        <p:spPr>
          <a:xfrm rot="1800000">
            <a:off x="3441646" y="2435766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12б 10"/>
          <p:cNvSpPr/>
          <p:nvPr/>
        </p:nvSpPr>
        <p:spPr>
          <a:xfrm rot="1800000">
            <a:off x="6424275" y="3743162"/>
            <a:ext cx="2508481" cy="2613002"/>
          </a:xfrm>
          <a:prstGeom prst="star6">
            <a:avLst>
              <a:gd name="adj" fmla="val 42978"/>
              <a:gd name="hf" fmla="val 115470"/>
            </a:avLst>
          </a:prstGeom>
          <a:gradFill flip="none" rotWithShape="1">
            <a:gsLst>
              <a:gs pos="0">
                <a:srgbClr val="FFFF00">
                  <a:alpha val="10000"/>
                </a:srgbClr>
              </a:gs>
              <a:gs pos="100000">
                <a:srgbClr val="81C6FF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62"/>
          <p:cNvSpPr/>
          <p:nvPr/>
        </p:nvSpPr>
        <p:spPr>
          <a:xfrm rot="1800000">
            <a:off x="5038735" y="3489957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5" name="8б 7"/>
          <p:cNvSpPr/>
          <p:nvPr/>
        </p:nvSpPr>
        <p:spPr>
          <a:xfrm rot="1800000">
            <a:off x="5890030" y="3709540"/>
            <a:ext cx="1588104" cy="1488848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5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6" name="9"/>
          <p:cNvSpPr/>
          <p:nvPr/>
        </p:nvSpPr>
        <p:spPr>
          <a:xfrm rot="1800000">
            <a:off x="6807482" y="4462787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37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7" name="7"/>
          <p:cNvSpPr/>
          <p:nvPr/>
        </p:nvSpPr>
        <p:spPr>
          <a:xfrm rot="1800000">
            <a:off x="5736813" y="3867803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8" name="6"/>
          <p:cNvSpPr/>
          <p:nvPr/>
        </p:nvSpPr>
        <p:spPr>
          <a:xfrm rot="1800000">
            <a:off x="4894651" y="3411969"/>
            <a:ext cx="370674" cy="347507"/>
          </a:xfrm>
          <a:prstGeom prst="ellipse">
            <a:avLst/>
          </a:prstGeom>
          <a:solidFill>
            <a:schemeClr val="bg1">
              <a:alpha val="12000"/>
            </a:schemeClr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9" name="2"/>
          <p:cNvSpPr/>
          <p:nvPr/>
        </p:nvSpPr>
        <p:spPr>
          <a:xfrm rot="1800000">
            <a:off x="3325149" y="2499384"/>
            <a:ext cx="689008" cy="645945"/>
          </a:xfrm>
          <a:prstGeom prst="ellipse">
            <a:avLst/>
          </a:prstGeom>
          <a:gradFill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0" name="1б 1"/>
          <p:cNvSpPr/>
          <p:nvPr/>
        </p:nvSpPr>
        <p:spPr>
          <a:xfrm rot="1800000">
            <a:off x="1862676" y="1580077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1" name="8б 5"/>
          <p:cNvSpPr/>
          <p:nvPr/>
        </p:nvSpPr>
        <p:spPr>
          <a:xfrm rot="1800000">
            <a:off x="2279593" y="1411270"/>
            <a:ext cx="3324776" cy="3116977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solidFill>
            <a:srgbClr val="FF0000">
              <a:alpha val="20000"/>
            </a:srgbClr>
          </a:solidFill>
          <a:ln>
            <a:noFill/>
          </a:ln>
          <a:effectLst>
            <a:outerShdw sx="200000" sy="200000" algn="ctr" rotWithShape="0">
              <a:srgbClr val="FF8B8B">
                <a:alpha val="75000"/>
              </a:srgbClr>
            </a:outerShdw>
            <a:softEdge rad="469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2" name="7б 8"/>
          <p:cNvSpPr/>
          <p:nvPr/>
        </p:nvSpPr>
        <p:spPr>
          <a:xfrm rot="1800000">
            <a:off x="1791453" y="470130"/>
            <a:ext cx="6741571" cy="6320223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4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698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3" name="Заголовок 53"/>
          <p:cNvSpPr>
            <a:spLocks noGrp="1"/>
          </p:cNvSpPr>
          <p:nvPr>
            <p:ph type="title" hasCustomPrompt="1"/>
          </p:nvPr>
        </p:nvSpPr>
        <p:spPr>
          <a:xfrm>
            <a:off x="3819634" y="1257314"/>
            <a:ext cx="5340410" cy="1143000"/>
          </a:xfrm>
          <a:prstGeom prst="rect">
            <a:avLst/>
          </a:prstGeom>
        </p:spPr>
        <p:txBody>
          <a:bodyPr anchor="b"/>
          <a:lstStyle>
            <a:lvl1pPr>
              <a:defRPr sz="3600" baseline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typeface="Segoe UI Light" pitchFamily="34" charset="0"/>
                <a:cs typeface="Segoe UI Light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34" name="Овал 33"/>
          <p:cNvSpPr/>
          <p:nvPr/>
        </p:nvSpPr>
        <p:spPr>
          <a:xfrm>
            <a:off x="782495" y="763558"/>
            <a:ext cx="2678670" cy="251125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5" name="Объект 7"/>
          <p:cNvSpPr>
            <a:spLocks noGrp="1"/>
          </p:cNvSpPr>
          <p:nvPr>
            <p:ph sz="quarter" idx="11"/>
          </p:nvPr>
        </p:nvSpPr>
        <p:spPr>
          <a:xfrm>
            <a:off x="182236" y="3058452"/>
            <a:ext cx="3278615" cy="3703316"/>
          </a:xfrm>
          <a:prstGeom prst="rect">
            <a:avLst/>
          </a:prstGeom>
        </p:spPr>
        <p:txBody>
          <a:bodyPr/>
          <a:lstStyle>
            <a:lvl1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1pPr>
            <a:lvl2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2pPr>
            <a:lvl3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3pPr>
            <a:lvl4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4pPr>
            <a:lvl5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8043036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111 -0.12148 L 0.00282 0.00859 " pathEditMode="relative" rAng="0" ptsTypes="AA">
                                      <p:cBhvr>
                                        <p:cTn id="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97" y="650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8358E-7 -3.54497E-6 L -0.18393 -0.13007 " pathEditMode="relative" rAng="0" ptsTypes="AA">
                                      <p:cBhvr>
                                        <p:cTn id="62" dur="3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97" y="-650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7 0.00265 L -0.26022 -0.18496 " pathEditMode="relative" rAng="0" ptsTypes="AA">
                                      <p:cBhvr>
                                        <p:cTn id="64" dur="3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26" y="-939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57 -0.00529 L -0.33034 -0.22531 " pathEditMode="relative" rAng="0" ptsTypes="AA">
                                      <p:cBhvr>
                                        <p:cTn id="66" dur="3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97" y="-1100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03 -0.01014 L -0.35095 -0.24427 " pathEditMode="relative" rAng="0" ptsTypes="AA">
                                      <p:cBhvr>
                                        <p:cTn id="68" dur="3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5" y="-1170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4.28571E-6 L -0.42512 -0.29939 " pathEditMode="relative" rAng="0" ptsTypes="AA">
                                      <p:cBhvr>
                                        <p:cTn id="70" dur="3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5" y="-1496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-4.92063E-6 L -0.53788 -0.38073 " pathEditMode="relative" rAng="0" ptsTypes="AA">
                                      <p:cBhvr>
                                        <p:cTn id="72" dur="3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03" y="-1904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1 1.40119E-6 L -0.58645 -0.41353 " pathEditMode="relative" rAng="0" ptsTypes="AA">
                                      <p:cBhvr>
                                        <p:cTn id="74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17" y="-2068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9506E-7 -1.45847E-6 L -0.62826 -0.44371 " pathEditMode="relative" rAng="0" ptsTypes="AA">
                                      <p:cBhvr>
                                        <p:cTn id="76" dur="3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2" y="-2218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4 0.01146 L -0.19429 -0.13093 " pathEditMode="relative" rAng="0" ptsTypes="AA">
                                      <p:cBhvr>
                                        <p:cTn id="78" dur="3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26" y="-7119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15 -0.07124 L -2.39238E-6 -4.19056E-6 " pathEditMode="relative" rAng="0" ptsTypes="AA">
                                      <p:cBhvr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58" y="3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4" grpId="1" animBg="1"/>
      <p:bldP spid="25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4" grpId="0" animBg="1"/>
    </p:bldLst>
  </p:timing>
</p:sldLayout>
</file>

<file path=ppt/slideLayouts/slideLayout39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4"/>
          <p:cNvSpPr>
            <a:spLocks noGrp="1"/>
          </p:cNvSpPr>
          <p:nvPr>
            <p:ph type="title"/>
          </p:nvPr>
        </p:nvSpPr>
        <p:spPr>
          <a:xfrm>
            <a:off x="458007" y="275167"/>
            <a:ext cx="8229601" cy="1143000"/>
          </a:xfrm>
          <a:prstGeom prst="rect">
            <a:avLst/>
          </a:prstGeom>
        </p:spPr>
        <p:txBody>
          <a:bodyPr anchor="b"/>
          <a:lstStyle>
            <a:lvl1pPr>
              <a:defRPr baseline="0" lang="ru-RU" sz="40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 Light"/>
                <a:cs charset="0" pitchFamily="34" typeface="Segoe UI Light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" name="Объект 6"/>
          <p:cNvSpPr>
            <a:spLocks noGrp="1"/>
          </p:cNvSpPr>
          <p:nvPr>
            <p:ph idx="10" sz="quarter"/>
          </p:nvPr>
        </p:nvSpPr>
        <p:spPr>
          <a:xfrm>
            <a:off x="475747" y="1645945"/>
            <a:ext cx="8192508" cy="4868853"/>
          </a:xfrm>
          <a:prstGeom prst="rect">
            <a:avLst/>
          </a:prstGeom>
        </p:spPr>
        <p:txBody>
          <a:bodyPr/>
          <a:lstStyle>
            <a:lvl1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1pPr>
            <a:lvl2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2pPr>
            <a:lvl3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3pPr>
            <a:lvl4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4pPr>
            <a:lvl5pPr>
              <a:defRPr lang="ru-RU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Овал 6"/>
          <p:cNvSpPr/>
          <p:nvPr/>
        </p:nvSpPr>
        <p:spPr>
          <a:xfrm flipV="1">
            <a:off x="182812" y="1303050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 flipV="1">
            <a:off x="182812" y="6583636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5241298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7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8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12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3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1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8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9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9"/>
      <p:bldP grpId="0" spid="10">
        <p:tmplLst>
          <p:tmpl>
            <p:tnLst>
              <p:par>
                <p:cTn fill="hold" nodeType="withEffect" presetClass="entr" presetID="10" presetSubtype="0">
                  <p:stCondLst>
                    <p:cond delay="0"/>
                  </p:stCondLst>
                  <p:iterate type="wd">
                    <p:tmPct val="1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filter="fade" transition="in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animBg="1" grpId="0" spid="7"/>
      <p:bldP animBg="1" grpId="0" spid="15"/>
    </p:bldLst>
  </p:timing>
</p:sldLayout>
</file>

<file path=ppt/slideLayouts/slideLayout40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Фото с комментар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Рисунок 2"/>
          <p:cNvSpPr>
            <a:spLocks noGrp="1"/>
          </p:cNvSpPr>
          <p:nvPr>
            <p:ph idx="10" sz="quarter" type="pic"/>
          </p:nvPr>
        </p:nvSpPr>
        <p:spPr>
          <a:xfrm>
            <a:off x="462844" y="273656"/>
            <a:ext cx="8218311" cy="5349873"/>
          </a:xfrm>
          <a:prstGeom prst="rect">
            <a:avLst/>
          </a:prstGeom>
          <a:solidFill>
            <a:srgbClr val="00B0F0">
              <a:alpha val="30000"/>
            </a:srgbClr>
          </a:solidFill>
          <a:effectLst>
            <a:outerShdw algn="ctr" blurRad="571500" rotWithShape="0" sx="102000" sy="102000">
              <a:schemeClr val="bg1"/>
            </a:outerShdw>
          </a:effectLst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63491" y="5651906"/>
            <a:ext cx="8217016" cy="1068888"/>
          </a:xfrm>
          <a:custGeom>
            <a:avLst/>
            <a:gdLst/>
            <a:ahLst/>
            <a:cxnLst/>
            <a:rect b="b" l="l" r="r" t="t"/>
            <a:pathLst>
              <a:path h="1122332" w="8088625">
                <a:moveTo>
                  <a:pt x="7320677" y="0"/>
                </a:moveTo>
                <a:lnTo>
                  <a:pt x="7500697" y="186228"/>
                </a:lnTo>
                <a:lnTo>
                  <a:pt x="7975637" y="186228"/>
                </a:lnTo>
                <a:cubicBezTo>
                  <a:pt x="8038039" y="186228"/>
                  <a:pt x="8088625" y="236814"/>
                  <a:pt x="8088625" y="299216"/>
                </a:cubicBezTo>
                <a:lnTo>
                  <a:pt x="8088625" y="1009344"/>
                </a:lnTo>
                <a:cubicBezTo>
                  <a:pt x="8088625" y="1071746"/>
                  <a:pt x="8038039" y="1122332"/>
                  <a:pt x="7975637" y="1122332"/>
                </a:cubicBezTo>
                <a:lnTo>
                  <a:pt x="112988" y="1122332"/>
                </a:lnTo>
                <a:cubicBezTo>
                  <a:pt x="50586" y="1122332"/>
                  <a:pt x="0" y="1071746"/>
                  <a:pt x="0" y="1009344"/>
                </a:cubicBezTo>
                <a:lnTo>
                  <a:pt x="0" y="299216"/>
                </a:lnTo>
                <a:cubicBezTo>
                  <a:pt x="0" y="236814"/>
                  <a:pt x="50586" y="186228"/>
                  <a:pt x="112988" y="186228"/>
                </a:cubicBezTo>
                <a:lnTo>
                  <a:pt x="7140657" y="1862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584200" dir="16200000" dist="50800">
              <a:schemeClr val="tx2">
                <a:lumMod val="50000"/>
                <a:alpha val="36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endParaRPr lang="ru-RU">
              <a:solidFill>
                <a:srgbClr val="0070C0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70383" y="5829266"/>
            <a:ext cx="8229601" cy="891528"/>
          </a:xfrm>
        </p:spPr>
        <p:txBody>
          <a:bodyPr anchor="t"/>
          <a:lstStyle>
            <a:lvl1pPr>
              <a:defRPr lang="ru-RU" sz="2400">
                <a:solidFill>
                  <a:srgbClr val="0070C0"/>
                </a:solidFill>
                <a:latin charset="0" pitchFamily="34" typeface="Segoe UI"/>
                <a:ea typeface="+mn-ea"/>
                <a:cs charset="0" pitchFamily="34" typeface="Segoe UI"/>
              </a:defRPr>
            </a:lvl1pPr>
          </a:lstStyle>
          <a:p>
            <a:pPr algn="l" indent="-347187" lvl="0" marL="347187">
              <a:spcBef>
                <a:spcPct val="20000"/>
              </a:spcBef>
              <a:buFont charset="0" pitchFamily="34" typeface="Arial"/>
              <a:buChar char="•"/>
            </a:pPr>
            <a:r>
              <a:rPr lang="ru-RU" smtClean="0"/>
              <a:t>Образец заголовка</a:t>
            </a:r>
            <a:endParaRPr dirty="0" lang="ru-RU"/>
          </a:p>
        </p:txBody>
      </p:sp>
    </p:spTree>
    <p:extLst>
      <p:ext uri="{BB962C8B-B14F-4D97-AF65-F5344CB8AC3E}">
        <p14:creationId xmlns:p14="http://schemas.microsoft.com/office/powerpoint/2010/main" xmlns="" val="3586539096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53" presetSubtype="52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7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8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9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500" fill="hold" id="1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2" nodeType="withEffect" presetClass="entr" presetID="23" presetSubtype="3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4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5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8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9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animBg="1" grpId="0" spid="12"/>
      <p:bldP animBg="1" grpId="0" spid="16"/>
      <p:bldP grpId="0" spid="22"/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ED1AC1-EB03-4492-B98C-23992748C7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1" y="2133600"/>
            <a:ext cx="9144000" cy="22860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rgbClr val="2D96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 userDrawn="1"/>
        </p:nvSpPr>
        <p:spPr bwMode="auto">
          <a:xfrm>
            <a:off x="1" y="4419600"/>
            <a:ext cx="9144000" cy="2438400"/>
          </a:xfrm>
          <a:prstGeom prst="rect">
            <a:avLst/>
          </a:prstGeom>
          <a:gradFill rotWithShape="1">
            <a:gsLst>
              <a:gs pos="0">
                <a:srgbClr val="2D96FF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2346"/>
              </a:gs>
              <a:gs pos="100000">
                <a:srgbClr val="00478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" name="AutoShape 5"/>
          <p:cNvSpPr>
            <a:spLocks noChangeArrowheads="1"/>
          </p:cNvSpPr>
          <p:nvPr userDrawn="1"/>
        </p:nvSpPr>
        <p:spPr bwMode="gray">
          <a:xfrm>
            <a:off x="7924801" y="2209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6"/>
          <p:cNvSpPr>
            <a:spLocks noChangeArrowheads="1"/>
          </p:cNvSpPr>
          <p:nvPr userDrawn="1"/>
        </p:nvSpPr>
        <p:spPr bwMode="gray">
          <a:xfrm>
            <a:off x="5410200" y="838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7"/>
          <p:cNvSpPr>
            <a:spLocks noChangeArrowheads="1"/>
          </p:cNvSpPr>
          <p:nvPr userDrawn="1"/>
        </p:nvSpPr>
        <p:spPr bwMode="gray">
          <a:xfrm>
            <a:off x="8458200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8"/>
          <p:cNvSpPr>
            <a:spLocks noChangeArrowheads="1"/>
          </p:cNvSpPr>
          <p:nvPr userDrawn="1"/>
        </p:nvSpPr>
        <p:spPr bwMode="gray">
          <a:xfrm>
            <a:off x="7543801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4" name="AutoShape 9"/>
          <p:cNvSpPr>
            <a:spLocks noChangeArrowheads="1"/>
          </p:cNvSpPr>
          <p:nvPr userDrawn="1"/>
        </p:nvSpPr>
        <p:spPr bwMode="gray">
          <a:xfrm>
            <a:off x="6096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5" name="AutoShape 10"/>
          <p:cNvSpPr>
            <a:spLocks noChangeArrowheads="1"/>
          </p:cNvSpPr>
          <p:nvPr userDrawn="1"/>
        </p:nvSpPr>
        <p:spPr bwMode="gray">
          <a:xfrm>
            <a:off x="8839200" y="1295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6" name="AutoShape 11"/>
          <p:cNvSpPr>
            <a:spLocks noChangeArrowheads="1"/>
          </p:cNvSpPr>
          <p:nvPr userDrawn="1"/>
        </p:nvSpPr>
        <p:spPr bwMode="gray">
          <a:xfrm>
            <a:off x="8763001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7" name="AutoShape 12"/>
          <p:cNvSpPr>
            <a:spLocks noChangeArrowheads="1"/>
          </p:cNvSpPr>
          <p:nvPr userDrawn="1"/>
        </p:nvSpPr>
        <p:spPr bwMode="gray">
          <a:xfrm>
            <a:off x="8305800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8" name="AutoShape 13"/>
          <p:cNvSpPr>
            <a:spLocks noChangeArrowheads="1"/>
          </p:cNvSpPr>
          <p:nvPr userDrawn="1"/>
        </p:nvSpPr>
        <p:spPr bwMode="gray">
          <a:xfrm>
            <a:off x="7086600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9" name="AutoShape 14"/>
          <p:cNvSpPr>
            <a:spLocks noChangeArrowheads="1"/>
          </p:cNvSpPr>
          <p:nvPr userDrawn="1"/>
        </p:nvSpPr>
        <p:spPr bwMode="gray">
          <a:xfrm>
            <a:off x="3200400" y="2514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0" name="AutoShape 15"/>
          <p:cNvSpPr>
            <a:spLocks noChangeArrowheads="1"/>
          </p:cNvSpPr>
          <p:nvPr userDrawn="1"/>
        </p:nvSpPr>
        <p:spPr bwMode="gray">
          <a:xfrm>
            <a:off x="1600200" y="304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1" name="AutoShape 16"/>
          <p:cNvSpPr>
            <a:spLocks noChangeArrowheads="1"/>
          </p:cNvSpPr>
          <p:nvPr userDrawn="1"/>
        </p:nvSpPr>
        <p:spPr bwMode="gray">
          <a:xfrm>
            <a:off x="6934201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2" name="AutoShape 17"/>
          <p:cNvSpPr>
            <a:spLocks noChangeArrowheads="1"/>
          </p:cNvSpPr>
          <p:nvPr userDrawn="1"/>
        </p:nvSpPr>
        <p:spPr bwMode="gray">
          <a:xfrm>
            <a:off x="3048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3" name="AutoShape 18"/>
          <p:cNvSpPr>
            <a:spLocks noChangeArrowheads="1"/>
          </p:cNvSpPr>
          <p:nvPr userDrawn="1"/>
        </p:nvSpPr>
        <p:spPr bwMode="gray">
          <a:xfrm>
            <a:off x="228601" y="1752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4" name="AutoShape 19"/>
          <p:cNvSpPr>
            <a:spLocks noChangeArrowheads="1"/>
          </p:cNvSpPr>
          <p:nvPr userDrawn="1"/>
        </p:nvSpPr>
        <p:spPr bwMode="gray">
          <a:xfrm>
            <a:off x="4343401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5" name="AutoShape 20"/>
          <p:cNvSpPr>
            <a:spLocks noChangeArrowheads="1"/>
          </p:cNvSpPr>
          <p:nvPr userDrawn="1"/>
        </p:nvSpPr>
        <p:spPr bwMode="gray">
          <a:xfrm>
            <a:off x="4572000" y="533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6" name="AutoShape 21"/>
          <p:cNvSpPr>
            <a:spLocks noChangeArrowheads="1"/>
          </p:cNvSpPr>
          <p:nvPr userDrawn="1"/>
        </p:nvSpPr>
        <p:spPr bwMode="gray">
          <a:xfrm>
            <a:off x="3810000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7" name="AutoShape 22"/>
          <p:cNvSpPr>
            <a:spLocks noChangeArrowheads="1"/>
          </p:cNvSpPr>
          <p:nvPr userDrawn="1"/>
        </p:nvSpPr>
        <p:spPr bwMode="gray">
          <a:xfrm>
            <a:off x="1752600" y="2438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pic>
        <p:nvPicPr>
          <p:cNvPr id="28" name="Picture 23" descr="29r1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1"/>
            <a:ext cx="83820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4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4800" y="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5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1430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6" descr="fire14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1" y="2209800"/>
            <a:ext cx="381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PubPieSlice"/>
          <p:cNvSpPr>
            <a:spLocks noEditPoints="1" noChangeArrowheads="1"/>
          </p:cNvSpPr>
          <p:nvPr userDrawn="1"/>
        </p:nvSpPr>
        <p:spPr bwMode="auto">
          <a:xfrm>
            <a:off x="6629401" y="5391151"/>
            <a:ext cx="5029200" cy="29337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/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33" name="Picture 33" descr="05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1054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93682618"/>
      </p:ext>
    </p:extLst>
  </p:cSld>
  <p:clrMapOvr>
    <a:masterClrMapping/>
  </p:clrMapOvr>
  <p:transition spd="slow" advClick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957EA-38C0-4745-9330-EF00D5E072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7960722"/>
      </p:ext>
    </p:extLst>
  </p:cSld>
  <p:clrMapOvr>
    <a:masterClrMapping/>
  </p:clrMapOvr>
  <p:transition spd="slow" advClick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741D7D-E7FF-4F5A-8AC3-F442B51E37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5547086"/>
      </p:ext>
    </p:extLst>
  </p:cSld>
  <p:clrMapOvr>
    <a:masterClrMapping/>
  </p:clrMapOvr>
  <p:transition spd="slow" advClick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307394-B412-4089-A177-D577DE9A85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8163761"/>
      </p:ext>
    </p:extLst>
  </p:cSld>
  <p:clrMapOvr>
    <a:masterClrMapping/>
  </p:clrMapOvr>
  <p:transition spd="slow" advClick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3141439" y="1059164"/>
            <a:ext cx="8987492" cy="8425773"/>
            <a:chOff x="6184708" y="2224243"/>
            <a:chExt cx="17694124" cy="17694124"/>
          </a:xfrm>
          <a:effectLst>
            <a:outerShdw blurRad="63500" sx="102000" sy="102000" algn="ctr" rotWithShape="0">
              <a:srgbClr val="81C6FF"/>
            </a:outerShdw>
          </a:effectLst>
        </p:grpSpPr>
        <p:sp>
          <p:nvSpPr>
            <p:cNvPr id="8" name="Овал 7"/>
            <p:cNvSpPr/>
            <p:nvPr userDrawn="1"/>
          </p:nvSpPr>
          <p:spPr>
            <a:xfrm rot="900000">
              <a:off x="6996420" y="3316005"/>
              <a:ext cx="15049672" cy="15049672"/>
            </a:xfrm>
            <a:prstGeom prst="ellipse">
              <a:avLst/>
            </a:prstGeom>
            <a:blipFill>
              <a:blip r:embed="rId2">
                <a:extLst/>
              </a:blip>
              <a:stretch>
                <a:fillRect l="-6350" t="-7139" r="-6350" b="-7139"/>
              </a:stretch>
            </a:blip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9" name="Овал 8"/>
            <p:cNvSpPr/>
            <p:nvPr userDrawn="1"/>
          </p:nvSpPr>
          <p:spPr>
            <a:xfrm rot="14812304">
              <a:off x="6184708" y="2224243"/>
              <a:ext cx="17694124" cy="17694124"/>
            </a:xfrm>
            <a:prstGeom prst="ellipse">
              <a:avLst/>
            </a:prstGeom>
            <a:gradFill flip="none" rotWithShape="1">
              <a:gsLst>
                <a:gs pos="417">
                  <a:schemeClr val="tx1"/>
                </a:gs>
                <a:gs pos="66000">
                  <a:schemeClr val="tx1">
                    <a:alpha val="82000"/>
                  </a:schemeClr>
                </a:gs>
                <a:gs pos="84000">
                  <a:schemeClr val="tx1">
                    <a:alpha val="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softEdge rad="723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-1534678" y="-721995"/>
            <a:ext cx="7313016" cy="5386825"/>
            <a:chOff x="-682988" y="-235745"/>
            <a:chExt cx="7198750" cy="5656166"/>
          </a:xfrm>
        </p:grpSpPr>
        <p:sp>
          <p:nvSpPr>
            <p:cNvPr id="11" name="Овал 10"/>
            <p:cNvSpPr/>
            <p:nvPr userDrawn="1"/>
          </p:nvSpPr>
          <p:spPr>
            <a:xfrm>
              <a:off x="-682988" y="-235745"/>
              <a:ext cx="7198750" cy="5656166"/>
            </a:xfrm>
            <a:prstGeom prst="ellipse">
              <a:avLst/>
            </a:prstGeom>
            <a:gradFill>
              <a:gsLst>
                <a:gs pos="0">
                  <a:schemeClr val="bg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outerShdw blurRad="1270000" sx="200000" sy="200000" algn="ctr" rotWithShape="0">
                <a:srgbClr val="FFA40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grpSp>
          <p:nvGrpSpPr>
            <p:cNvPr id="12" name="Группа 11"/>
            <p:cNvGrpSpPr/>
            <p:nvPr userDrawn="1"/>
          </p:nvGrpSpPr>
          <p:grpSpPr>
            <a:xfrm>
              <a:off x="2577981" y="2253217"/>
              <a:ext cx="676812" cy="678242"/>
              <a:chOff x="5163555" y="4506434"/>
              <a:chExt cx="1420124" cy="1356484"/>
            </a:xfrm>
            <a:effectLst>
              <a:outerShdw blurRad="1270000" sx="1000" sy="1000" algn="ctr" rotWithShape="0">
                <a:schemeClr val="bg1"/>
              </a:outerShdw>
            </a:effectLst>
          </p:grpSpPr>
          <p:sp>
            <p:nvSpPr>
              <p:cNvPr id="13" name="Овал 12"/>
              <p:cNvSpPr/>
              <p:nvPr userDrawn="1"/>
            </p:nvSpPr>
            <p:spPr>
              <a:xfrm>
                <a:off x="5544741" y="4896644"/>
                <a:ext cx="576063" cy="57606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glow rad="1270000">
                  <a:srgbClr val="FFFF00">
                    <a:alpha val="30000"/>
                  </a:srgbClr>
                </a:glow>
                <a:outerShdw blurRad="1270000" sx="88000" sy="88000" algn="ctr" rotWithShape="0">
                  <a:srgbClr val="FFFF99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Овал 13"/>
              <p:cNvSpPr/>
              <p:nvPr userDrawn="1"/>
            </p:nvSpPr>
            <p:spPr>
              <a:xfrm>
                <a:off x="5163555" y="4506434"/>
                <a:ext cx="1420124" cy="13564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685800">
                  <a:srgbClr val="FFFF99"/>
                </a:glow>
                <a:outerShdw blurRad="1270000" sx="200000" sy="200000" algn="ctr" rotWithShape="0">
                  <a:srgbClr val="FFC000"/>
                </a:outerShdw>
                <a:softEdge rad="190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5" name="3"/>
          <p:cNvSpPr/>
          <p:nvPr/>
        </p:nvSpPr>
        <p:spPr>
          <a:xfrm rot="1800000">
            <a:off x="3462992" y="2573993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10б 9"/>
          <p:cNvSpPr/>
          <p:nvPr/>
        </p:nvSpPr>
        <p:spPr>
          <a:xfrm rot="1800000">
            <a:off x="4863512" y="2809857"/>
            <a:ext cx="3324776" cy="3116977"/>
          </a:xfrm>
          <a:prstGeom prst="ellipse">
            <a:avLst/>
          </a:prstGeom>
          <a:solidFill>
            <a:schemeClr val="accent5">
              <a:lumMod val="40000"/>
              <a:lumOff val="60000"/>
              <a:alpha val="8000"/>
            </a:schemeClr>
          </a:solidFill>
          <a:ln>
            <a:noFill/>
          </a:ln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13"/>
          <p:cNvSpPr/>
          <p:nvPr/>
        </p:nvSpPr>
        <p:spPr>
          <a:xfrm rot="1800000">
            <a:off x="7027248" y="4503204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25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14"/>
          <p:cNvSpPr/>
          <p:nvPr/>
        </p:nvSpPr>
        <p:spPr>
          <a:xfrm rot="1800000">
            <a:off x="7608417" y="4896306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5"/>
          <p:cNvSpPr/>
          <p:nvPr/>
        </p:nvSpPr>
        <p:spPr>
          <a:xfrm rot="1800000">
            <a:off x="4320236" y="3101058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4"/>
          <p:cNvSpPr/>
          <p:nvPr/>
        </p:nvSpPr>
        <p:spPr>
          <a:xfrm rot="1800000">
            <a:off x="3782665" y="2810089"/>
            <a:ext cx="370674" cy="347507"/>
          </a:xfrm>
          <a:prstGeom prst="ellipse">
            <a:avLst/>
          </a:prstGeom>
          <a:gradFill>
            <a:gsLst>
              <a:gs pos="0">
                <a:srgbClr val="FFFF00">
                  <a:alpha val="10000"/>
                </a:srgbClr>
              </a:gs>
              <a:gs pos="100000">
                <a:srgbClr val="92D050">
                  <a:alpha val="4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11б 6"/>
          <p:cNvSpPr/>
          <p:nvPr/>
        </p:nvSpPr>
        <p:spPr>
          <a:xfrm rot="1800000">
            <a:off x="4810013" y="2958375"/>
            <a:ext cx="1810644" cy="2057371"/>
          </a:xfrm>
          <a:prstGeom prst="star6">
            <a:avLst>
              <a:gd name="adj" fmla="val 50000"/>
              <a:gd name="hf" fmla="val 115470"/>
            </a:avLst>
          </a:prstGeom>
          <a:gradFill flip="none" rotWithShape="1">
            <a:gsLst>
              <a:gs pos="0">
                <a:srgbClr val="7030A0">
                  <a:alpha val="10000"/>
                </a:srgbClr>
              </a:gs>
              <a:gs pos="100000">
                <a:srgbClr val="FF0000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3б 2"/>
          <p:cNvSpPr/>
          <p:nvPr/>
        </p:nvSpPr>
        <p:spPr>
          <a:xfrm rot="1800000">
            <a:off x="3441646" y="2435766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12б 10"/>
          <p:cNvSpPr/>
          <p:nvPr/>
        </p:nvSpPr>
        <p:spPr>
          <a:xfrm rot="1800000">
            <a:off x="6424275" y="3743162"/>
            <a:ext cx="2508481" cy="2613002"/>
          </a:xfrm>
          <a:prstGeom prst="star6">
            <a:avLst>
              <a:gd name="adj" fmla="val 42978"/>
              <a:gd name="hf" fmla="val 115470"/>
            </a:avLst>
          </a:prstGeom>
          <a:gradFill flip="none" rotWithShape="1">
            <a:gsLst>
              <a:gs pos="0">
                <a:srgbClr val="FFFF00">
                  <a:alpha val="10000"/>
                </a:srgbClr>
              </a:gs>
              <a:gs pos="100000">
                <a:srgbClr val="81C6FF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62"/>
          <p:cNvSpPr/>
          <p:nvPr/>
        </p:nvSpPr>
        <p:spPr>
          <a:xfrm rot="1800000">
            <a:off x="5038735" y="3489957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5" name="8б 7"/>
          <p:cNvSpPr/>
          <p:nvPr/>
        </p:nvSpPr>
        <p:spPr>
          <a:xfrm rot="1800000">
            <a:off x="5890030" y="3709540"/>
            <a:ext cx="1588104" cy="1488848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5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6" name="9"/>
          <p:cNvSpPr/>
          <p:nvPr/>
        </p:nvSpPr>
        <p:spPr>
          <a:xfrm rot="1800000">
            <a:off x="6807482" y="4462787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37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7" name="7"/>
          <p:cNvSpPr/>
          <p:nvPr/>
        </p:nvSpPr>
        <p:spPr>
          <a:xfrm rot="1800000">
            <a:off x="5736813" y="3867803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8" name="6"/>
          <p:cNvSpPr/>
          <p:nvPr/>
        </p:nvSpPr>
        <p:spPr>
          <a:xfrm rot="1800000">
            <a:off x="4894651" y="3411969"/>
            <a:ext cx="370674" cy="347507"/>
          </a:xfrm>
          <a:prstGeom prst="ellipse">
            <a:avLst/>
          </a:prstGeom>
          <a:solidFill>
            <a:schemeClr val="bg1">
              <a:alpha val="12000"/>
            </a:schemeClr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9" name="2"/>
          <p:cNvSpPr/>
          <p:nvPr/>
        </p:nvSpPr>
        <p:spPr>
          <a:xfrm rot="1800000">
            <a:off x="3325149" y="2499384"/>
            <a:ext cx="689008" cy="645945"/>
          </a:xfrm>
          <a:prstGeom prst="ellipse">
            <a:avLst/>
          </a:prstGeom>
          <a:gradFill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0" name="1б 1"/>
          <p:cNvSpPr/>
          <p:nvPr/>
        </p:nvSpPr>
        <p:spPr>
          <a:xfrm rot="1800000">
            <a:off x="1862676" y="1580077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1" name="8б 5"/>
          <p:cNvSpPr/>
          <p:nvPr/>
        </p:nvSpPr>
        <p:spPr>
          <a:xfrm rot="1800000">
            <a:off x="2279593" y="1411270"/>
            <a:ext cx="3324776" cy="3116977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solidFill>
            <a:srgbClr val="FF0000">
              <a:alpha val="20000"/>
            </a:srgbClr>
          </a:solidFill>
          <a:ln>
            <a:noFill/>
          </a:ln>
          <a:effectLst>
            <a:outerShdw sx="200000" sy="200000" algn="ctr" rotWithShape="0">
              <a:srgbClr val="FF8B8B">
                <a:alpha val="75000"/>
              </a:srgbClr>
            </a:outerShdw>
            <a:softEdge rad="469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2" name="7б 8"/>
          <p:cNvSpPr/>
          <p:nvPr/>
        </p:nvSpPr>
        <p:spPr>
          <a:xfrm rot="1800000">
            <a:off x="1791453" y="470130"/>
            <a:ext cx="6741571" cy="6320223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4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698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3" name="Заголовок 53"/>
          <p:cNvSpPr>
            <a:spLocks noGrp="1"/>
          </p:cNvSpPr>
          <p:nvPr>
            <p:ph type="title" hasCustomPrompt="1"/>
          </p:nvPr>
        </p:nvSpPr>
        <p:spPr>
          <a:xfrm>
            <a:off x="3819634" y="1257314"/>
            <a:ext cx="5340410" cy="1143000"/>
          </a:xfrm>
          <a:prstGeom prst="rect">
            <a:avLst/>
          </a:prstGeom>
        </p:spPr>
        <p:txBody>
          <a:bodyPr anchor="b"/>
          <a:lstStyle>
            <a:lvl1pPr>
              <a:defRPr sz="3600" baseline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typeface="Segoe UI Light" pitchFamily="34" charset="0"/>
                <a:cs typeface="Segoe UI Light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34" name="Овал 33"/>
          <p:cNvSpPr/>
          <p:nvPr/>
        </p:nvSpPr>
        <p:spPr>
          <a:xfrm>
            <a:off x="782495" y="763558"/>
            <a:ext cx="2678670" cy="251125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5" name="Объект 7"/>
          <p:cNvSpPr>
            <a:spLocks noGrp="1"/>
          </p:cNvSpPr>
          <p:nvPr>
            <p:ph sz="quarter" idx="11"/>
          </p:nvPr>
        </p:nvSpPr>
        <p:spPr>
          <a:xfrm>
            <a:off x="182236" y="3058452"/>
            <a:ext cx="3278615" cy="3703316"/>
          </a:xfrm>
          <a:prstGeom prst="rect">
            <a:avLst/>
          </a:prstGeom>
        </p:spPr>
        <p:txBody>
          <a:bodyPr/>
          <a:lstStyle>
            <a:lvl1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1pPr>
            <a:lvl2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2pPr>
            <a:lvl3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3pPr>
            <a:lvl4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4pPr>
            <a:lvl5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48152455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111 -0.12148 L 0.00282 0.00859 " pathEditMode="relative" rAng="0" ptsTypes="AA">
                                      <p:cBhvr>
                                        <p:cTn id="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97" y="650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8358E-7 -3.54497E-6 L -0.18393 -0.13007 " pathEditMode="relative" rAng="0" ptsTypes="AA">
                                      <p:cBhvr>
                                        <p:cTn id="62" dur="3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97" y="-650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7 0.00265 L -0.26022 -0.18496 " pathEditMode="relative" rAng="0" ptsTypes="AA">
                                      <p:cBhvr>
                                        <p:cTn id="64" dur="3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26" y="-939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57 -0.00529 L -0.33034 -0.22531 " pathEditMode="relative" rAng="0" ptsTypes="AA">
                                      <p:cBhvr>
                                        <p:cTn id="66" dur="3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97" y="-1100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03 -0.01014 L -0.35095 -0.24427 " pathEditMode="relative" rAng="0" ptsTypes="AA">
                                      <p:cBhvr>
                                        <p:cTn id="68" dur="3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5" y="-1170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4.28571E-6 L -0.42512 -0.29939 " pathEditMode="relative" rAng="0" ptsTypes="AA">
                                      <p:cBhvr>
                                        <p:cTn id="70" dur="3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5" y="-1496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-4.92063E-6 L -0.53788 -0.38073 " pathEditMode="relative" rAng="0" ptsTypes="AA">
                                      <p:cBhvr>
                                        <p:cTn id="72" dur="3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03" y="-1904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1 1.40119E-6 L -0.58645 -0.41353 " pathEditMode="relative" rAng="0" ptsTypes="AA">
                                      <p:cBhvr>
                                        <p:cTn id="74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17" y="-2068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9506E-7 -1.45847E-6 L -0.62826 -0.44371 " pathEditMode="relative" rAng="0" ptsTypes="AA">
                                      <p:cBhvr>
                                        <p:cTn id="76" dur="3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2" y="-2218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4 0.01146 L -0.19429 -0.13093 " pathEditMode="relative" rAng="0" ptsTypes="AA">
                                      <p:cBhvr>
                                        <p:cTn id="78" dur="3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26" y="-7119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15 -0.07124 L -2.39238E-6 -4.19056E-6 " pathEditMode="relative" rAng="0" ptsTypes="AA">
                                      <p:cBhvr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58" y="3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4" grpId="1" animBg="1"/>
      <p:bldP spid="25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4" grpId="0" animBg="1"/>
    </p:bldLst>
  </p:timing>
</p:sldLayout>
</file>

<file path=ppt/slideLayouts/slideLayout46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4"/>
          <p:cNvSpPr>
            <a:spLocks noGrp="1"/>
          </p:cNvSpPr>
          <p:nvPr>
            <p:ph type="title"/>
          </p:nvPr>
        </p:nvSpPr>
        <p:spPr>
          <a:xfrm>
            <a:off x="458007" y="275167"/>
            <a:ext cx="8229601" cy="1143000"/>
          </a:xfrm>
          <a:prstGeom prst="rect">
            <a:avLst/>
          </a:prstGeom>
        </p:spPr>
        <p:txBody>
          <a:bodyPr anchor="b"/>
          <a:lstStyle>
            <a:lvl1pPr>
              <a:defRPr baseline="0" lang="ru-RU" sz="40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 Light"/>
                <a:cs charset="0" pitchFamily="34" typeface="Segoe UI Light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" name="Объект 6"/>
          <p:cNvSpPr>
            <a:spLocks noGrp="1"/>
          </p:cNvSpPr>
          <p:nvPr>
            <p:ph idx="10" sz="quarter"/>
          </p:nvPr>
        </p:nvSpPr>
        <p:spPr>
          <a:xfrm>
            <a:off x="475747" y="1645945"/>
            <a:ext cx="8192508" cy="4868853"/>
          </a:xfrm>
          <a:prstGeom prst="rect">
            <a:avLst/>
          </a:prstGeom>
        </p:spPr>
        <p:txBody>
          <a:bodyPr/>
          <a:lstStyle>
            <a:lvl1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1pPr>
            <a:lvl2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2pPr>
            <a:lvl3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3pPr>
            <a:lvl4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4pPr>
            <a:lvl5pPr>
              <a:defRPr lang="ru-RU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Овал 6"/>
          <p:cNvSpPr/>
          <p:nvPr/>
        </p:nvSpPr>
        <p:spPr>
          <a:xfrm flipV="1">
            <a:off x="182812" y="1303050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 flipV="1">
            <a:off x="182812" y="6583636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7969782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7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8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12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3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1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8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9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9"/>
      <p:bldP grpId="0" spid="10">
        <p:tmplLst>
          <p:tmpl>
            <p:tnLst>
              <p:par>
                <p:cTn fill="hold" nodeType="withEffect" presetClass="entr" presetID="10" presetSubtype="0">
                  <p:stCondLst>
                    <p:cond delay="0"/>
                  </p:stCondLst>
                  <p:iterate type="wd">
                    <p:tmPct val="1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filter="fade" transition="in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animBg="1" grpId="0" spid="7"/>
      <p:bldP animBg="1" grpId="0" spid="15"/>
    </p:bldLst>
  </p:timing>
</p:sldLayout>
</file>

<file path=ppt/slideLayouts/slideLayout47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Фото с комментар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Рисунок 2"/>
          <p:cNvSpPr>
            <a:spLocks noGrp="1"/>
          </p:cNvSpPr>
          <p:nvPr>
            <p:ph idx="10" sz="quarter" type="pic"/>
          </p:nvPr>
        </p:nvSpPr>
        <p:spPr>
          <a:xfrm>
            <a:off x="462844" y="273656"/>
            <a:ext cx="8218311" cy="5349873"/>
          </a:xfrm>
          <a:prstGeom prst="rect">
            <a:avLst/>
          </a:prstGeom>
          <a:solidFill>
            <a:srgbClr val="00B0F0">
              <a:alpha val="30000"/>
            </a:srgbClr>
          </a:solidFill>
          <a:effectLst>
            <a:outerShdw algn="ctr" blurRad="571500" rotWithShape="0" sx="102000" sy="102000">
              <a:schemeClr val="bg1"/>
            </a:outerShdw>
          </a:effectLst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63491" y="5651906"/>
            <a:ext cx="8217016" cy="1068888"/>
          </a:xfrm>
          <a:custGeom>
            <a:avLst/>
            <a:gdLst/>
            <a:ahLst/>
            <a:cxnLst/>
            <a:rect b="b" l="l" r="r" t="t"/>
            <a:pathLst>
              <a:path h="1122332" w="8088625">
                <a:moveTo>
                  <a:pt x="7320677" y="0"/>
                </a:moveTo>
                <a:lnTo>
                  <a:pt x="7500697" y="186228"/>
                </a:lnTo>
                <a:lnTo>
                  <a:pt x="7975637" y="186228"/>
                </a:lnTo>
                <a:cubicBezTo>
                  <a:pt x="8038039" y="186228"/>
                  <a:pt x="8088625" y="236814"/>
                  <a:pt x="8088625" y="299216"/>
                </a:cubicBezTo>
                <a:lnTo>
                  <a:pt x="8088625" y="1009344"/>
                </a:lnTo>
                <a:cubicBezTo>
                  <a:pt x="8088625" y="1071746"/>
                  <a:pt x="8038039" y="1122332"/>
                  <a:pt x="7975637" y="1122332"/>
                </a:cubicBezTo>
                <a:lnTo>
                  <a:pt x="112988" y="1122332"/>
                </a:lnTo>
                <a:cubicBezTo>
                  <a:pt x="50586" y="1122332"/>
                  <a:pt x="0" y="1071746"/>
                  <a:pt x="0" y="1009344"/>
                </a:cubicBezTo>
                <a:lnTo>
                  <a:pt x="0" y="299216"/>
                </a:lnTo>
                <a:cubicBezTo>
                  <a:pt x="0" y="236814"/>
                  <a:pt x="50586" y="186228"/>
                  <a:pt x="112988" y="186228"/>
                </a:cubicBezTo>
                <a:lnTo>
                  <a:pt x="7140657" y="1862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584200" dir="16200000" dist="50800">
              <a:schemeClr val="tx2">
                <a:lumMod val="50000"/>
                <a:alpha val="36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endParaRPr lang="ru-RU">
              <a:solidFill>
                <a:srgbClr val="0070C0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70383" y="5829266"/>
            <a:ext cx="8229601" cy="891528"/>
          </a:xfrm>
        </p:spPr>
        <p:txBody>
          <a:bodyPr anchor="t"/>
          <a:lstStyle>
            <a:lvl1pPr>
              <a:defRPr lang="ru-RU" sz="2400">
                <a:solidFill>
                  <a:srgbClr val="0070C0"/>
                </a:solidFill>
                <a:latin charset="0" pitchFamily="34" typeface="Segoe UI"/>
                <a:ea typeface="+mn-ea"/>
                <a:cs charset="0" pitchFamily="34" typeface="Segoe UI"/>
              </a:defRPr>
            </a:lvl1pPr>
          </a:lstStyle>
          <a:p>
            <a:pPr algn="l" indent="-347187" lvl="0" marL="347187">
              <a:spcBef>
                <a:spcPct val="20000"/>
              </a:spcBef>
              <a:buFont charset="0" pitchFamily="34" typeface="Arial"/>
              <a:buChar char="•"/>
            </a:pPr>
            <a:r>
              <a:rPr lang="ru-RU" smtClean="0"/>
              <a:t>Образец заголовка</a:t>
            </a:r>
            <a:endParaRPr dirty="0" lang="ru-RU"/>
          </a:p>
        </p:txBody>
      </p:sp>
    </p:spTree>
    <p:extLst>
      <p:ext uri="{BB962C8B-B14F-4D97-AF65-F5344CB8AC3E}">
        <p14:creationId xmlns:p14="http://schemas.microsoft.com/office/powerpoint/2010/main" xmlns="" val="2413402202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53" presetSubtype="52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7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8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9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500" fill="hold" id="1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2" nodeType="withEffect" presetClass="entr" presetID="23" presetSubtype="3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4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5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8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9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animBg="1" grpId="0" spid="12"/>
      <p:bldP animBg="1" grpId="0" spid="16"/>
      <p:bldP grpId="0" spid="22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ED1AC1-EB03-4492-B98C-23992748C7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1" y="2133600"/>
            <a:ext cx="9144000" cy="22860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rgbClr val="2D96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 userDrawn="1"/>
        </p:nvSpPr>
        <p:spPr bwMode="auto">
          <a:xfrm>
            <a:off x="1" y="4419600"/>
            <a:ext cx="9144000" cy="2438400"/>
          </a:xfrm>
          <a:prstGeom prst="rect">
            <a:avLst/>
          </a:prstGeom>
          <a:gradFill rotWithShape="1">
            <a:gsLst>
              <a:gs pos="0">
                <a:srgbClr val="2D96FF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2346"/>
              </a:gs>
              <a:gs pos="100000">
                <a:srgbClr val="00478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" name="AutoShape 5"/>
          <p:cNvSpPr>
            <a:spLocks noChangeArrowheads="1"/>
          </p:cNvSpPr>
          <p:nvPr userDrawn="1"/>
        </p:nvSpPr>
        <p:spPr bwMode="gray">
          <a:xfrm>
            <a:off x="7924801" y="2209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6"/>
          <p:cNvSpPr>
            <a:spLocks noChangeArrowheads="1"/>
          </p:cNvSpPr>
          <p:nvPr userDrawn="1"/>
        </p:nvSpPr>
        <p:spPr bwMode="gray">
          <a:xfrm>
            <a:off x="5410200" y="838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7"/>
          <p:cNvSpPr>
            <a:spLocks noChangeArrowheads="1"/>
          </p:cNvSpPr>
          <p:nvPr userDrawn="1"/>
        </p:nvSpPr>
        <p:spPr bwMode="gray">
          <a:xfrm>
            <a:off x="8458200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8"/>
          <p:cNvSpPr>
            <a:spLocks noChangeArrowheads="1"/>
          </p:cNvSpPr>
          <p:nvPr userDrawn="1"/>
        </p:nvSpPr>
        <p:spPr bwMode="gray">
          <a:xfrm>
            <a:off x="7543801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4" name="AutoShape 9"/>
          <p:cNvSpPr>
            <a:spLocks noChangeArrowheads="1"/>
          </p:cNvSpPr>
          <p:nvPr userDrawn="1"/>
        </p:nvSpPr>
        <p:spPr bwMode="gray">
          <a:xfrm>
            <a:off x="6096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5" name="AutoShape 10"/>
          <p:cNvSpPr>
            <a:spLocks noChangeArrowheads="1"/>
          </p:cNvSpPr>
          <p:nvPr userDrawn="1"/>
        </p:nvSpPr>
        <p:spPr bwMode="gray">
          <a:xfrm>
            <a:off x="8839200" y="1295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6" name="AutoShape 11"/>
          <p:cNvSpPr>
            <a:spLocks noChangeArrowheads="1"/>
          </p:cNvSpPr>
          <p:nvPr userDrawn="1"/>
        </p:nvSpPr>
        <p:spPr bwMode="gray">
          <a:xfrm>
            <a:off x="8763001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7" name="AutoShape 12"/>
          <p:cNvSpPr>
            <a:spLocks noChangeArrowheads="1"/>
          </p:cNvSpPr>
          <p:nvPr userDrawn="1"/>
        </p:nvSpPr>
        <p:spPr bwMode="gray">
          <a:xfrm>
            <a:off x="8305800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8" name="AutoShape 13"/>
          <p:cNvSpPr>
            <a:spLocks noChangeArrowheads="1"/>
          </p:cNvSpPr>
          <p:nvPr userDrawn="1"/>
        </p:nvSpPr>
        <p:spPr bwMode="gray">
          <a:xfrm>
            <a:off x="7086600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9" name="AutoShape 14"/>
          <p:cNvSpPr>
            <a:spLocks noChangeArrowheads="1"/>
          </p:cNvSpPr>
          <p:nvPr userDrawn="1"/>
        </p:nvSpPr>
        <p:spPr bwMode="gray">
          <a:xfrm>
            <a:off x="3200400" y="2514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0" name="AutoShape 15"/>
          <p:cNvSpPr>
            <a:spLocks noChangeArrowheads="1"/>
          </p:cNvSpPr>
          <p:nvPr userDrawn="1"/>
        </p:nvSpPr>
        <p:spPr bwMode="gray">
          <a:xfrm>
            <a:off x="1600200" y="304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1" name="AutoShape 16"/>
          <p:cNvSpPr>
            <a:spLocks noChangeArrowheads="1"/>
          </p:cNvSpPr>
          <p:nvPr userDrawn="1"/>
        </p:nvSpPr>
        <p:spPr bwMode="gray">
          <a:xfrm>
            <a:off x="6934201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2" name="AutoShape 17"/>
          <p:cNvSpPr>
            <a:spLocks noChangeArrowheads="1"/>
          </p:cNvSpPr>
          <p:nvPr userDrawn="1"/>
        </p:nvSpPr>
        <p:spPr bwMode="gray">
          <a:xfrm>
            <a:off x="3048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3" name="AutoShape 18"/>
          <p:cNvSpPr>
            <a:spLocks noChangeArrowheads="1"/>
          </p:cNvSpPr>
          <p:nvPr userDrawn="1"/>
        </p:nvSpPr>
        <p:spPr bwMode="gray">
          <a:xfrm>
            <a:off x="228601" y="1752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4" name="AutoShape 19"/>
          <p:cNvSpPr>
            <a:spLocks noChangeArrowheads="1"/>
          </p:cNvSpPr>
          <p:nvPr userDrawn="1"/>
        </p:nvSpPr>
        <p:spPr bwMode="gray">
          <a:xfrm>
            <a:off x="4343401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5" name="AutoShape 20"/>
          <p:cNvSpPr>
            <a:spLocks noChangeArrowheads="1"/>
          </p:cNvSpPr>
          <p:nvPr userDrawn="1"/>
        </p:nvSpPr>
        <p:spPr bwMode="gray">
          <a:xfrm>
            <a:off x="4572000" y="533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6" name="AutoShape 21"/>
          <p:cNvSpPr>
            <a:spLocks noChangeArrowheads="1"/>
          </p:cNvSpPr>
          <p:nvPr userDrawn="1"/>
        </p:nvSpPr>
        <p:spPr bwMode="gray">
          <a:xfrm>
            <a:off x="3810000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7" name="AutoShape 22"/>
          <p:cNvSpPr>
            <a:spLocks noChangeArrowheads="1"/>
          </p:cNvSpPr>
          <p:nvPr userDrawn="1"/>
        </p:nvSpPr>
        <p:spPr bwMode="gray">
          <a:xfrm>
            <a:off x="1752600" y="2438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pic>
        <p:nvPicPr>
          <p:cNvPr id="28" name="Picture 23" descr="29r1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1"/>
            <a:ext cx="83820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4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4800" y="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5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1430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6" descr="fire14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1" y="2209800"/>
            <a:ext cx="381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PubPieSlice"/>
          <p:cNvSpPr>
            <a:spLocks noEditPoints="1" noChangeArrowheads="1"/>
          </p:cNvSpPr>
          <p:nvPr userDrawn="1"/>
        </p:nvSpPr>
        <p:spPr bwMode="auto">
          <a:xfrm>
            <a:off x="6629401" y="5391151"/>
            <a:ext cx="5029200" cy="29337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/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33" name="Picture 33" descr="05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1054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76644605"/>
      </p:ext>
    </p:extLst>
  </p:cSld>
  <p:clrMapOvr>
    <a:masterClrMapping/>
  </p:clrMapOvr>
  <p:transition spd="slow" advClick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957EA-38C0-4745-9330-EF00D5E072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599246"/>
      </p:ext>
    </p:extLst>
  </p:cSld>
  <p:clrMapOvr>
    <a:masterClrMapping/>
  </p:clrMapOvr>
  <p:transition spd="slow" advClick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741D7D-E7FF-4F5A-8AC3-F442B51E37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5251951"/>
      </p:ext>
    </p:extLst>
  </p:cSld>
  <p:clrMapOvr>
    <a:masterClrMapping/>
  </p:clrMapOvr>
  <p:transition spd="slow" advClick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307394-B412-4089-A177-D577DE9A85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7480272"/>
      </p:ext>
    </p:extLst>
  </p:cSld>
  <p:clrMapOvr>
    <a:masterClrMapping/>
  </p:clrMapOvr>
  <p:transition spd="slow" advClick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3141439" y="1059164"/>
            <a:ext cx="8987492" cy="8425773"/>
            <a:chOff x="6184708" y="2224243"/>
            <a:chExt cx="17694124" cy="17694124"/>
          </a:xfrm>
          <a:effectLst>
            <a:outerShdw blurRad="63500" sx="102000" sy="102000" algn="ctr" rotWithShape="0">
              <a:srgbClr val="81C6FF"/>
            </a:outerShdw>
          </a:effectLst>
        </p:grpSpPr>
        <p:sp>
          <p:nvSpPr>
            <p:cNvPr id="8" name="Овал 7"/>
            <p:cNvSpPr/>
            <p:nvPr userDrawn="1"/>
          </p:nvSpPr>
          <p:spPr>
            <a:xfrm rot="900000">
              <a:off x="6996420" y="3316005"/>
              <a:ext cx="15049672" cy="15049672"/>
            </a:xfrm>
            <a:prstGeom prst="ellipse">
              <a:avLst/>
            </a:prstGeom>
            <a:blipFill>
              <a:blip r:embed="rId2">
                <a:extLst/>
              </a:blip>
              <a:stretch>
                <a:fillRect l="-6350" t="-7139" r="-6350" b="-7139"/>
              </a:stretch>
            </a:blip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9" name="Овал 8"/>
            <p:cNvSpPr/>
            <p:nvPr userDrawn="1"/>
          </p:nvSpPr>
          <p:spPr>
            <a:xfrm rot="14812304">
              <a:off x="6184708" y="2224243"/>
              <a:ext cx="17694124" cy="17694124"/>
            </a:xfrm>
            <a:prstGeom prst="ellipse">
              <a:avLst/>
            </a:prstGeom>
            <a:gradFill flip="none" rotWithShape="1">
              <a:gsLst>
                <a:gs pos="417">
                  <a:schemeClr val="tx1"/>
                </a:gs>
                <a:gs pos="66000">
                  <a:schemeClr val="tx1">
                    <a:alpha val="82000"/>
                  </a:schemeClr>
                </a:gs>
                <a:gs pos="84000">
                  <a:schemeClr val="tx1">
                    <a:alpha val="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softEdge rad="723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-1534678" y="-721995"/>
            <a:ext cx="7313016" cy="5386825"/>
            <a:chOff x="-682988" y="-235745"/>
            <a:chExt cx="7198750" cy="5656166"/>
          </a:xfrm>
        </p:grpSpPr>
        <p:sp>
          <p:nvSpPr>
            <p:cNvPr id="11" name="Овал 10"/>
            <p:cNvSpPr/>
            <p:nvPr userDrawn="1"/>
          </p:nvSpPr>
          <p:spPr>
            <a:xfrm>
              <a:off x="-682988" y="-235745"/>
              <a:ext cx="7198750" cy="5656166"/>
            </a:xfrm>
            <a:prstGeom prst="ellipse">
              <a:avLst/>
            </a:prstGeom>
            <a:gradFill>
              <a:gsLst>
                <a:gs pos="0">
                  <a:schemeClr val="bg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outerShdw blurRad="1270000" sx="200000" sy="200000" algn="ctr" rotWithShape="0">
                <a:srgbClr val="FFA40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grpSp>
          <p:nvGrpSpPr>
            <p:cNvPr id="12" name="Группа 11"/>
            <p:cNvGrpSpPr/>
            <p:nvPr userDrawn="1"/>
          </p:nvGrpSpPr>
          <p:grpSpPr>
            <a:xfrm>
              <a:off x="2577981" y="2253217"/>
              <a:ext cx="676812" cy="678242"/>
              <a:chOff x="5163555" y="4506434"/>
              <a:chExt cx="1420124" cy="1356484"/>
            </a:xfrm>
            <a:effectLst>
              <a:outerShdw blurRad="1270000" sx="1000" sy="1000" algn="ctr" rotWithShape="0">
                <a:schemeClr val="bg1"/>
              </a:outerShdw>
            </a:effectLst>
          </p:grpSpPr>
          <p:sp>
            <p:nvSpPr>
              <p:cNvPr id="13" name="Овал 12"/>
              <p:cNvSpPr/>
              <p:nvPr userDrawn="1"/>
            </p:nvSpPr>
            <p:spPr>
              <a:xfrm>
                <a:off x="5544741" y="4896644"/>
                <a:ext cx="576063" cy="57606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glow rad="1270000">
                  <a:srgbClr val="FFFF00">
                    <a:alpha val="30000"/>
                  </a:srgbClr>
                </a:glow>
                <a:outerShdw blurRad="1270000" sx="88000" sy="88000" algn="ctr" rotWithShape="0">
                  <a:srgbClr val="FFFF99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Овал 13"/>
              <p:cNvSpPr/>
              <p:nvPr userDrawn="1"/>
            </p:nvSpPr>
            <p:spPr>
              <a:xfrm>
                <a:off x="5163555" y="4506434"/>
                <a:ext cx="1420124" cy="13564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685800">
                  <a:srgbClr val="FFFF99"/>
                </a:glow>
                <a:outerShdw blurRad="1270000" sx="200000" sy="200000" algn="ctr" rotWithShape="0">
                  <a:srgbClr val="FFC000"/>
                </a:outerShdw>
                <a:softEdge rad="190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5" name="3"/>
          <p:cNvSpPr/>
          <p:nvPr/>
        </p:nvSpPr>
        <p:spPr>
          <a:xfrm rot="1800000">
            <a:off x="3462992" y="2573993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10б 9"/>
          <p:cNvSpPr/>
          <p:nvPr/>
        </p:nvSpPr>
        <p:spPr>
          <a:xfrm rot="1800000">
            <a:off x="4863512" y="2809857"/>
            <a:ext cx="3324776" cy="3116977"/>
          </a:xfrm>
          <a:prstGeom prst="ellipse">
            <a:avLst/>
          </a:prstGeom>
          <a:solidFill>
            <a:schemeClr val="accent5">
              <a:lumMod val="40000"/>
              <a:lumOff val="60000"/>
              <a:alpha val="8000"/>
            </a:schemeClr>
          </a:solidFill>
          <a:ln>
            <a:noFill/>
          </a:ln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13"/>
          <p:cNvSpPr/>
          <p:nvPr/>
        </p:nvSpPr>
        <p:spPr>
          <a:xfrm rot="1800000">
            <a:off x="7027248" y="4503204"/>
            <a:ext cx="689008" cy="645945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25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14"/>
          <p:cNvSpPr/>
          <p:nvPr/>
        </p:nvSpPr>
        <p:spPr>
          <a:xfrm rot="1800000">
            <a:off x="7608417" y="4896306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5"/>
          <p:cNvSpPr/>
          <p:nvPr/>
        </p:nvSpPr>
        <p:spPr>
          <a:xfrm rot="1800000">
            <a:off x="4320236" y="3101058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4"/>
          <p:cNvSpPr/>
          <p:nvPr/>
        </p:nvSpPr>
        <p:spPr>
          <a:xfrm rot="1800000">
            <a:off x="3782665" y="2810089"/>
            <a:ext cx="370674" cy="347507"/>
          </a:xfrm>
          <a:prstGeom prst="ellipse">
            <a:avLst/>
          </a:prstGeom>
          <a:gradFill>
            <a:gsLst>
              <a:gs pos="0">
                <a:srgbClr val="FFFF00">
                  <a:alpha val="10000"/>
                </a:srgbClr>
              </a:gs>
              <a:gs pos="100000">
                <a:srgbClr val="92D050">
                  <a:alpha val="4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11б 6"/>
          <p:cNvSpPr/>
          <p:nvPr/>
        </p:nvSpPr>
        <p:spPr>
          <a:xfrm rot="1800000">
            <a:off x="4810013" y="2958375"/>
            <a:ext cx="1810644" cy="2057371"/>
          </a:xfrm>
          <a:prstGeom prst="star6">
            <a:avLst>
              <a:gd name="adj" fmla="val 50000"/>
              <a:gd name="hf" fmla="val 115470"/>
            </a:avLst>
          </a:prstGeom>
          <a:gradFill flip="none" rotWithShape="1">
            <a:gsLst>
              <a:gs pos="0">
                <a:srgbClr val="7030A0">
                  <a:alpha val="10000"/>
                </a:srgbClr>
              </a:gs>
              <a:gs pos="100000">
                <a:srgbClr val="FF0000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3б 2"/>
          <p:cNvSpPr/>
          <p:nvPr/>
        </p:nvSpPr>
        <p:spPr>
          <a:xfrm rot="1800000">
            <a:off x="3441646" y="2435766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12б 10"/>
          <p:cNvSpPr/>
          <p:nvPr/>
        </p:nvSpPr>
        <p:spPr>
          <a:xfrm rot="1800000">
            <a:off x="6424275" y="3743162"/>
            <a:ext cx="2508481" cy="2613002"/>
          </a:xfrm>
          <a:prstGeom prst="star6">
            <a:avLst>
              <a:gd name="adj" fmla="val 42978"/>
              <a:gd name="hf" fmla="val 115470"/>
            </a:avLst>
          </a:prstGeom>
          <a:gradFill flip="none" rotWithShape="1">
            <a:gsLst>
              <a:gs pos="0">
                <a:srgbClr val="FFFF00">
                  <a:alpha val="10000"/>
                </a:srgbClr>
              </a:gs>
              <a:gs pos="100000">
                <a:srgbClr val="81C6FF">
                  <a:alpha val="2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62"/>
          <p:cNvSpPr/>
          <p:nvPr/>
        </p:nvSpPr>
        <p:spPr>
          <a:xfrm rot="1800000">
            <a:off x="5038735" y="3489957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00B0F0">
                  <a:alpha val="5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5" name="8б 7"/>
          <p:cNvSpPr/>
          <p:nvPr/>
        </p:nvSpPr>
        <p:spPr>
          <a:xfrm rot="1800000">
            <a:off x="5890030" y="3709540"/>
            <a:ext cx="1588104" cy="1488848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5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6" name="9"/>
          <p:cNvSpPr/>
          <p:nvPr/>
        </p:nvSpPr>
        <p:spPr>
          <a:xfrm rot="1800000">
            <a:off x="6807482" y="4462787"/>
            <a:ext cx="292604" cy="274316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37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7" name="7"/>
          <p:cNvSpPr/>
          <p:nvPr/>
        </p:nvSpPr>
        <p:spPr>
          <a:xfrm rot="1800000">
            <a:off x="5736813" y="3867803"/>
            <a:ext cx="370674" cy="347507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C000">
                  <a:alpha val="56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8" name="6"/>
          <p:cNvSpPr/>
          <p:nvPr/>
        </p:nvSpPr>
        <p:spPr>
          <a:xfrm rot="1800000">
            <a:off x="4894651" y="3411969"/>
            <a:ext cx="370674" cy="347507"/>
          </a:xfrm>
          <a:prstGeom prst="ellipse">
            <a:avLst/>
          </a:prstGeom>
          <a:solidFill>
            <a:schemeClr val="bg1">
              <a:alpha val="12000"/>
            </a:schemeClr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9" name="2"/>
          <p:cNvSpPr/>
          <p:nvPr/>
        </p:nvSpPr>
        <p:spPr>
          <a:xfrm rot="1800000">
            <a:off x="3325149" y="2499384"/>
            <a:ext cx="689008" cy="645945"/>
          </a:xfrm>
          <a:prstGeom prst="ellipse">
            <a:avLst/>
          </a:prstGeom>
          <a:gradFill>
            <a:gsLst>
              <a:gs pos="0">
                <a:srgbClr val="FFFF00">
                  <a:alpha val="0"/>
                </a:srgbClr>
              </a:gs>
              <a:gs pos="100000">
                <a:srgbClr val="FFFF00">
                  <a:alpha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0" name="1б 1"/>
          <p:cNvSpPr/>
          <p:nvPr/>
        </p:nvSpPr>
        <p:spPr>
          <a:xfrm rot="1800000">
            <a:off x="1862676" y="1580077"/>
            <a:ext cx="1328398" cy="1245373"/>
          </a:xfrm>
          <a:prstGeom prst="ellipse">
            <a:avLst/>
          </a:pr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chemeClr val="accent5">
                  <a:lumMod val="20000"/>
                  <a:lumOff val="80000"/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1" name="8б 5"/>
          <p:cNvSpPr/>
          <p:nvPr/>
        </p:nvSpPr>
        <p:spPr>
          <a:xfrm rot="1800000">
            <a:off x="2279593" y="1411270"/>
            <a:ext cx="3324776" cy="3116977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solidFill>
            <a:srgbClr val="FF0000">
              <a:alpha val="20000"/>
            </a:srgbClr>
          </a:solidFill>
          <a:ln>
            <a:noFill/>
          </a:ln>
          <a:effectLst>
            <a:outerShdw sx="200000" sy="200000" algn="ctr" rotWithShape="0">
              <a:srgbClr val="FF8B8B">
                <a:alpha val="75000"/>
              </a:srgbClr>
            </a:outerShdw>
            <a:softEdge rad="469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2" name="7б 8"/>
          <p:cNvSpPr/>
          <p:nvPr/>
        </p:nvSpPr>
        <p:spPr>
          <a:xfrm rot="1800000">
            <a:off x="1791453" y="470130"/>
            <a:ext cx="6741571" cy="6320223"/>
          </a:xfrm>
          <a:custGeom>
            <a:avLst/>
            <a:gdLst/>
            <a:ahLst/>
            <a:cxnLst/>
            <a:rect l="l" t="t" r="r" b="b"/>
            <a:pathLst>
              <a:path w="3572776" h="3572776">
                <a:moveTo>
                  <a:pt x="1467448" y="830513"/>
                </a:moveTo>
                <a:cubicBezTo>
                  <a:pt x="939533" y="830513"/>
                  <a:pt x="511573" y="1258473"/>
                  <a:pt x="511573" y="1786388"/>
                </a:cubicBezTo>
                <a:cubicBezTo>
                  <a:pt x="511573" y="2314303"/>
                  <a:pt x="939533" y="2742263"/>
                  <a:pt x="1467448" y="2742263"/>
                </a:cubicBezTo>
                <a:cubicBezTo>
                  <a:pt x="1995363" y="2742263"/>
                  <a:pt x="2423323" y="2314303"/>
                  <a:pt x="2423323" y="1786388"/>
                </a:cubicBezTo>
                <a:cubicBezTo>
                  <a:pt x="2423323" y="1258473"/>
                  <a:pt x="1995363" y="830513"/>
                  <a:pt x="1467448" y="830513"/>
                </a:cubicBezTo>
                <a:close/>
                <a:moveTo>
                  <a:pt x="1786388" y="0"/>
                </a:moveTo>
                <a:cubicBezTo>
                  <a:pt x="2772983" y="0"/>
                  <a:pt x="3572776" y="799793"/>
                  <a:pt x="3572776" y="1786388"/>
                </a:cubicBezTo>
                <a:cubicBezTo>
                  <a:pt x="3572776" y="2772983"/>
                  <a:pt x="2772983" y="3572776"/>
                  <a:pt x="1786388" y="3572776"/>
                </a:cubicBezTo>
                <a:cubicBezTo>
                  <a:pt x="799793" y="3572776"/>
                  <a:pt x="0" y="2772983"/>
                  <a:pt x="0" y="1786388"/>
                </a:cubicBezTo>
                <a:cubicBezTo>
                  <a:pt x="0" y="799793"/>
                  <a:pt x="799793" y="0"/>
                  <a:pt x="1786388" y="0"/>
                </a:cubicBezTo>
                <a:close/>
              </a:path>
            </a:pathLst>
          </a:custGeom>
          <a:gradFill flip="none" rotWithShape="1">
            <a:gsLst>
              <a:gs pos="0">
                <a:srgbClr val="FFFF00">
                  <a:alpha val="0"/>
                </a:srgbClr>
              </a:gs>
              <a:gs pos="100000">
                <a:srgbClr val="FF0000">
                  <a:alpha val="40000"/>
                </a:srgbClr>
              </a:gs>
            </a:gsLst>
            <a:lin ang="0" scaled="1"/>
            <a:tileRect/>
          </a:gradFill>
          <a:ln>
            <a:noFill/>
          </a:ln>
          <a:effectLst>
            <a:softEdge rad="698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3" name="Заголовок 53"/>
          <p:cNvSpPr>
            <a:spLocks noGrp="1"/>
          </p:cNvSpPr>
          <p:nvPr>
            <p:ph type="title" hasCustomPrompt="1"/>
          </p:nvPr>
        </p:nvSpPr>
        <p:spPr>
          <a:xfrm>
            <a:off x="3819634" y="1257314"/>
            <a:ext cx="5340410" cy="1143000"/>
          </a:xfrm>
          <a:prstGeom prst="rect">
            <a:avLst/>
          </a:prstGeom>
        </p:spPr>
        <p:txBody>
          <a:bodyPr anchor="b"/>
          <a:lstStyle>
            <a:lvl1pPr>
              <a:defRPr sz="3600" baseline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typeface="Segoe UI Light" pitchFamily="34" charset="0"/>
                <a:cs typeface="Segoe UI Light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34" name="Овал 33"/>
          <p:cNvSpPr/>
          <p:nvPr/>
        </p:nvSpPr>
        <p:spPr>
          <a:xfrm>
            <a:off x="782495" y="763558"/>
            <a:ext cx="2678670" cy="2511253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5" name="Объект 7"/>
          <p:cNvSpPr>
            <a:spLocks noGrp="1"/>
          </p:cNvSpPr>
          <p:nvPr>
            <p:ph sz="quarter" idx="11"/>
          </p:nvPr>
        </p:nvSpPr>
        <p:spPr>
          <a:xfrm>
            <a:off x="182236" y="3058452"/>
            <a:ext cx="3278615" cy="3703316"/>
          </a:xfrm>
          <a:prstGeom prst="rect">
            <a:avLst/>
          </a:prstGeom>
        </p:spPr>
        <p:txBody>
          <a:bodyPr/>
          <a:lstStyle>
            <a:lvl1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1pPr>
            <a:lvl2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2pPr>
            <a:lvl3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3pPr>
            <a:lvl4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 smtClean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4pPr>
            <a:lvl5pPr algn="l" defTabSz="720090" rtl="0" eaLnBrk="1" latinLnBrk="0" hangingPunct="1">
              <a:spcBef>
                <a:spcPct val="20000"/>
              </a:spcBef>
              <a:buFont typeface="Arial" pitchFamily="34" charset="0"/>
              <a:defRPr lang="ru-RU" sz="2400" kern="1200" dirty="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Segoe UI" pitchFamily="34" charset="0"/>
                <a:ea typeface="+mn-ea"/>
                <a:cs typeface="Segoe UI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99576644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111 -0.12148 L 0.00282 0.00859 " pathEditMode="relative" rAng="0" ptsTypes="AA">
                                      <p:cBhvr>
                                        <p:cTn id="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97" y="650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8358E-7 -3.54497E-6 L -0.18393 -0.13007 " pathEditMode="relative" rAng="0" ptsTypes="AA">
                                      <p:cBhvr>
                                        <p:cTn id="62" dur="3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97" y="-650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7 0.00265 L -0.26022 -0.18496 " pathEditMode="relative" rAng="0" ptsTypes="AA">
                                      <p:cBhvr>
                                        <p:cTn id="64" dur="3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26" y="-939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57 -0.00529 L -0.33034 -0.22531 " pathEditMode="relative" rAng="0" ptsTypes="AA">
                                      <p:cBhvr>
                                        <p:cTn id="66" dur="3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97" y="-1100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03 -0.01014 L -0.35095 -0.24427 " pathEditMode="relative" rAng="0" ptsTypes="AA">
                                      <p:cBhvr>
                                        <p:cTn id="68" dur="3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5" y="-1170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4.28571E-6 L -0.42512 -0.29939 " pathEditMode="relative" rAng="0" ptsTypes="AA">
                                      <p:cBhvr>
                                        <p:cTn id="70" dur="3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5" y="-1496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9 -4.92063E-6 L -0.53788 -0.38073 " pathEditMode="relative" rAng="0" ptsTypes="AA">
                                      <p:cBhvr>
                                        <p:cTn id="72" dur="3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03" y="-1904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1 1.40119E-6 L -0.58645 -0.41353 " pathEditMode="relative" rAng="0" ptsTypes="AA">
                                      <p:cBhvr>
                                        <p:cTn id="74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17" y="-2068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9506E-7 -1.45847E-6 L -0.62826 -0.44371 " pathEditMode="relative" rAng="0" ptsTypes="AA">
                                      <p:cBhvr>
                                        <p:cTn id="76" dur="3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2" y="-2218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4 0.01146 L -0.19429 -0.13093 " pathEditMode="relative" rAng="0" ptsTypes="AA">
                                      <p:cBhvr>
                                        <p:cTn id="78" dur="3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26" y="-7119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15 -0.07124 L -2.39238E-6 -4.19056E-6 " pathEditMode="relative" rAng="0" ptsTypes="AA">
                                      <p:cBhvr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58" y="3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4" grpId="1" animBg="1"/>
      <p:bldP spid="25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4" grpId="0" animBg="1"/>
    </p:bldLst>
  </p:timing>
</p:sldLayout>
</file>

<file path=ppt/slideLayouts/slideLayout53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4"/>
          <p:cNvSpPr>
            <a:spLocks noGrp="1"/>
          </p:cNvSpPr>
          <p:nvPr>
            <p:ph type="title"/>
          </p:nvPr>
        </p:nvSpPr>
        <p:spPr>
          <a:xfrm>
            <a:off x="458007" y="275167"/>
            <a:ext cx="8229601" cy="1143000"/>
          </a:xfrm>
          <a:prstGeom prst="rect">
            <a:avLst/>
          </a:prstGeom>
        </p:spPr>
        <p:txBody>
          <a:bodyPr anchor="b"/>
          <a:lstStyle>
            <a:lvl1pPr>
              <a:defRPr baseline="0" lang="ru-RU" sz="40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tx1">
                        <a:alpha val="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 Light"/>
                <a:cs charset="0" pitchFamily="34" typeface="Segoe UI Light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" name="Объект 6"/>
          <p:cNvSpPr>
            <a:spLocks noGrp="1"/>
          </p:cNvSpPr>
          <p:nvPr>
            <p:ph idx="10" sz="quarter"/>
          </p:nvPr>
        </p:nvSpPr>
        <p:spPr>
          <a:xfrm>
            <a:off x="475747" y="1645945"/>
            <a:ext cx="8192508" cy="4868853"/>
          </a:xfrm>
          <a:prstGeom prst="rect">
            <a:avLst/>
          </a:prstGeom>
        </p:spPr>
        <p:txBody>
          <a:bodyPr/>
          <a:lstStyle>
            <a:lvl1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1pPr>
            <a:lvl2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2pPr>
            <a:lvl3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3pPr>
            <a:lvl4pPr>
              <a:defRPr lang="ru-RU" smtClean="0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4pPr>
            <a:lvl5pPr>
              <a:defRPr lang="ru-RU" sz="2400">
                <a:gradFill flip="none" rotWithShape="1">
                  <a:gsLst>
                    <a:gs pos="70000">
                      <a:schemeClr val="bg1"/>
                    </a:gs>
                    <a:gs pos="91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charset="0" pitchFamily="34" typeface="Segoe UI"/>
                <a:cs charset="0" pitchFamily="34" typeface="Segoe UI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Овал 6"/>
          <p:cNvSpPr/>
          <p:nvPr/>
        </p:nvSpPr>
        <p:spPr>
          <a:xfrm flipV="1">
            <a:off x="182812" y="1303050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 flipV="1">
            <a:off x="182812" y="6583636"/>
            <a:ext cx="8851397" cy="7987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shape">
              <a:fillToRect b="50000" l="50000" r="50000" t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0293637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7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8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12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3" nodeType="withEffect" presetClass="entr" presetID="10" presetSubtype="0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 id="1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8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9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9"/>
      <p:bldP grpId="0" spid="10">
        <p:tmplLst>
          <p:tmpl>
            <p:tnLst>
              <p:par>
                <p:cTn fill="hold" nodeType="withEffect" presetClass="entr" presetID="10" presetSubtype="0">
                  <p:stCondLst>
                    <p:cond delay="0"/>
                  </p:stCondLst>
                  <p:iterate type="wd">
                    <p:tmPct val="15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filter="fade" transition="in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animBg="1" grpId="0" spid="7"/>
      <p:bldP animBg="1" grpId="0" spid="15"/>
    </p:bldLst>
  </p:timing>
</p:sldLayout>
</file>

<file path=ppt/slideLayouts/slideLayout54.xml><?xml version="1.0" encoding="utf-8"?>
<p:sldLayout xmlns:p="http://schemas.openxmlformats.org/presentationml/2006/main" xmlns:a="http://schemas.openxmlformats.org/drawingml/2006/main" xmlns:r="http://schemas.openxmlformats.org/officeDocument/2006/relationships" preserve="1">
  <p:cSld name="Фото с комментар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5"/>
          <a:stretch/>
        </p:blipFill>
        <p:spPr bwMode="auto">
          <a:xfrm rot="16200000">
            <a:off x="3028973" y="-3097501"/>
            <a:ext cx="3086056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Рисунок 2"/>
          <p:cNvSpPr>
            <a:spLocks noGrp="1"/>
          </p:cNvSpPr>
          <p:nvPr>
            <p:ph idx="10" sz="quarter" type="pic"/>
          </p:nvPr>
        </p:nvSpPr>
        <p:spPr>
          <a:xfrm>
            <a:off x="462844" y="273656"/>
            <a:ext cx="8218311" cy="5349873"/>
          </a:xfrm>
          <a:prstGeom prst="rect">
            <a:avLst/>
          </a:prstGeom>
          <a:solidFill>
            <a:srgbClr val="00B0F0">
              <a:alpha val="30000"/>
            </a:srgbClr>
          </a:solidFill>
          <a:effectLst>
            <a:outerShdw algn="ctr" blurRad="571500" rotWithShape="0" sx="102000" sy="102000">
              <a:schemeClr val="bg1"/>
            </a:outerShdw>
          </a:effectLst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63491" y="5651906"/>
            <a:ext cx="8217016" cy="1068888"/>
          </a:xfrm>
          <a:custGeom>
            <a:avLst/>
            <a:gdLst/>
            <a:ahLst/>
            <a:cxnLst/>
            <a:rect b="b" l="l" r="r" t="t"/>
            <a:pathLst>
              <a:path h="1122332" w="8088625">
                <a:moveTo>
                  <a:pt x="7320677" y="0"/>
                </a:moveTo>
                <a:lnTo>
                  <a:pt x="7500697" y="186228"/>
                </a:lnTo>
                <a:lnTo>
                  <a:pt x="7975637" y="186228"/>
                </a:lnTo>
                <a:cubicBezTo>
                  <a:pt x="8038039" y="186228"/>
                  <a:pt x="8088625" y="236814"/>
                  <a:pt x="8088625" y="299216"/>
                </a:cubicBezTo>
                <a:lnTo>
                  <a:pt x="8088625" y="1009344"/>
                </a:lnTo>
                <a:cubicBezTo>
                  <a:pt x="8088625" y="1071746"/>
                  <a:pt x="8038039" y="1122332"/>
                  <a:pt x="7975637" y="1122332"/>
                </a:cubicBezTo>
                <a:lnTo>
                  <a:pt x="112988" y="1122332"/>
                </a:lnTo>
                <a:cubicBezTo>
                  <a:pt x="50586" y="1122332"/>
                  <a:pt x="0" y="1071746"/>
                  <a:pt x="0" y="1009344"/>
                </a:cubicBezTo>
                <a:lnTo>
                  <a:pt x="0" y="299216"/>
                </a:lnTo>
                <a:cubicBezTo>
                  <a:pt x="0" y="236814"/>
                  <a:pt x="50586" y="186228"/>
                  <a:pt x="112988" y="186228"/>
                </a:cubicBezTo>
                <a:lnTo>
                  <a:pt x="7140657" y="1862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584200" dir="16200000" dist="50800">
              <a:schemeClr val="tx2">
                <a:lumMod val="50000"/>
                <a:alpha val="36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endParaRPr lang="ru-RU">
              <a:solidFill>
                <a:srgbClr val="0070C0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70383" y="5829266"/>
            <a:ext cx="8229601" cy="891528"/>
          </a:xfrm>
        </p:spPr>
        <p:txBody>
          <a:bodyPr anchor="t"/>
          <a:lstStyle>
            <a:lvl1pPr>
              <a:defRPr lang="ru-RU" sz="2400">
                <a:solidFill>
                  <a:srgbClr val="0070C0"/>
                </a:solidFill>
                <a:latin charset="0" pitchFamily="34" typeface="Segoe UI"/>
                <a:ea typeface="+mn-ea"/>
                <a:cs charset="0" pitchFamily="34" typeface="Segoe UI"/>
              </a:defRPr>
            </a:lvl1pPr>
          </a:lstStyle>
          <a:p>
            <a:pPr algn="l" indent="-347187" lvl="0" marL="347187">
              <a:spcBef>
                <a:spcPct val="20000"/>
              </a:spcBef>
              <a:buFont charset="0" pitchFamily="34" typeface="Arial"/>
              <a:buChar char="•"/>
            </a:pPr>
            <a:r>
              <a:rPr lang="ru-RU" smtClean="0"/>
              <a:t>Образец заголовка</a:t>
            </a:r>
            <a:endParaRPr dirty="0" lang="ru-RU"/>
          </a:p>
        </p:txBody>
      </p:sp>
    </p:spTree>
    <p:extLst>
      <p:ext uri="{BB962C8B-B14F-4D97-AF65-F5344CB8AC3E}">
        <p14:creationId xmlns:p14="http://schemas.microsoft.com/office/powerpoint/2010/main" xmlns="" val="791710717"/>
      </p:ext>
    </p:extLst>
  </p:cSld>
  <p:clrMapOvr>
    <a:masterClrMapping/>
  </p:clrMapOvr>
  <p:transition advClick="0"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53" presetSubtype="52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7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8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9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500" fill="hold" id="1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2" nodeType="withEffect" presetClass="entr" presetID="23" presetSubtype="3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4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5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grpId="0" id="16" nodeType="withEffect" presetClass="entr" presetID="53" presetSubtype="16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8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9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500" id="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animBg="1" grpId="0" spid="12"/>
      <p:bldP animBg="1" grpId="0" spid="16"/>
      <p:bldP grpId="0" spid="22"/>
    </p:bld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ED1AC1-EB03-4492-B98C-23992748C7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1" y="2133600"/>
            <a:ext cx="9144000" cy="22860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rgbClr val="2D96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 userDrawn="1"/>
        </p:nvSpPr>
        <p:spPr bwMode="auto">
          <a:xfrm>
            <a:off x="1" y="4419600"/>
            <a:ext cx="9144000" cy="2438400"/>
          </a:xfrm>
          <a:prstGeom prst="rect">
            <a:avLst/>
          </a:prstGeom>
          <a:gradFill rotWithShape="1">
            <a:gsLst>
              <a:gs pos="0">
                <a:srgbClr val="2D96FF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2346"/>
              </a:gs>
              <a:gs pos="100000">
                <a:srgbClr val="00478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" name="AutoShape 5"/>
          <p:cNvSpPr>
            <a:spLocks noChangeArrowheads="1"/>
          </p:cNvSpPr>
          <p:nvPr userDrawn="1"/>
        </p:nvSpPr>
        <p:spPr bwMode="gray">
          <a:xfrm>
            <a:off x="7924801" y="2209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6"/>
          <p:cNvSpPr>
            <a:spLocks noChangeArrowheads="1"/>
          </p:cNvSpPr>
          <p:nvPr userDrawn="1"/>
        </p:nvSpPr>
        <p:spPr bwMode="gray">
          <a:xfrm>
            <a:off x="5410200" y="838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7"/>
          <p:cNvSpPr>
            <a:spLocks noChangeArrowheads="1"/>
          </p:cNvSpPr>
          <p:nvPr userDrawn="1"/>
        </p:nvSpPr>
        <p:spPr bwMode="gray">
          <a:xfrm>
            <a:off x="8458200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8"/>
          <p:cNvSpPr>
            <a:spLocks noChangeArrowheads="1"/>
          </p:cNvSpPr>
          <p:nvPr userDrawn="1"/>
        </p:nvSpPr>
        <p:spPr bwMode="gray">
          <a:xfrm>
            <a:off x="7543801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4" name="AutoShape 9"/>
          <p:cNvSpPr>
            <a:spLocks noChangeArrowheads="1"/>
          </p:cNvSpPr>
          <p:nvPr userDrawn="1"/>
        </p:nvSpPr>
        <p:spPr bwMode="gray">
          <a:xfrm>
            <a:off x="6096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5" name="AutoShape 10"/>
          <p:cNvSpPr>
            <a:spLocks noChangeArrowheads="1"/>
          </p:cNvSpPr>
          <p:nvPr userDrawn="1"/>
        </p:nvSpPr>
        <p:spPr bwMode="gray">
          <a:xfrm>
            <a:off x="8839200" y="1295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6" name="AutoShape 11"/>
          <p:cNvSpPr>
            <a:spLocks noChangeArrowheads="1"/>
          </p:cNvSpPr>
          <p:nvPr userDrawn="1"/>
        </p:nvSpPr>
        <p:spPr bwMode="gray">
          <a:xfrm>
            <a:off x="8763001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7" name="AutoShape 12"/>
          <p:cNvSpPr>
            <a:spLocks noChangeArrowheads="1"/>
          </p:cNvSpPr>
          <p:nvPr userDrawn="1"/>
        </p:nvSpPr>
        <p:spPr bwMode="gray">
          <a:xfrm>
            <a:off x="8305800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8" name="AutoShape 13"/>
          <p:cNvSpPr>
            <a:spLocks noChangeArrowheads="1"/>
          </p:cNvSpPr>
          <p:nvPr userDrawn="1"/>
        </p:nvSpPr>
        <p:spPr bwMode="gray">
          <a:xfrm>
            <a:off x="7086600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9" name="AutoShape 14"/>
          <p:cNvSpPr>
            <a:spLocks noChangeArrowheads="1"/>
          </p:cNvSpPr>
          <p:nvPr userDrawn="1"/>
        </p:nvSpPr>
        <p:spPr bwMode="gray">
          <a:xfrm>
            <a:off x="3200400" y="2514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0" name="AutoShape 15"/>
          <p:cNvSpPr>
            <a:spLocks noChangeArrowheads="1"/>
          </p:cNvSpPr>
          <p:nvPr userDrawn="1"/>
        </p:nvSpPr>
        <p:spPr bwMode="gray">
          <a:xfrm>
            <a:off x="1600200" y="304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1" name="AutoShape 16"/>
          <p:cNvSpPr>
            <a:spLocks noChangeArrowheads="1"/>
          </p:cNvSpPr>
          <p:nvPr userDrawn="1"/>
        </p:nvSpPr>
        <p:spPr bwMode="gray">
          <a:xfrm>
            <a:off x="6934201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2" name="AutoShape 17"/>
          <p:cNvSpPr>
            <a:spLocks noChangeArrowheads="1"/>
          </p:cNvSpPr>
          <p:nvPr userDrawn="1"/>
        </p:nvSpPr>
        <p:spPr bwMode="gray">
          <a:xfrm>
            <a:off x="3048001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3" name="AutoShape 18"/>
          <p:cNvSpPr>
            <a:spLocks noChangeArrowheads="1"/>
          </p:cNvSpPr>
          <p:nvPr userDrawn="1"/>
        </p:nvSpPr>
        <p:spPr bwMode="gray">
          <a:xfrm>
            <a:off x="228601" y="1752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4" name="AutoShape 19"/>
          <p:cNvSpPr>
            <a:spLocks noChangeArrowheads="1"/>
          </p:cNvSpPr>
          <p:nvPr userDrawn="1"/>
        </p:nvSpPr>
        <p:spPr bwMode="gray">
          <a:xfrm>
            <a:off x="4343401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5" name="AutoShape 20"/>
          <p:cNvSpPr>
            <a:spLocks noChangeArrowheads="1"/>
          </p:cNvSpPr>
          <p:nvPr userDrawn="1"/>
        </p:nvSpPr>
        <p:spPr bwMode="gray">
          <a:xfrm>
            <a:off x="4572000" y="533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6" name="AutoShape 21"/>
          <p:cNvSpPr>
            <a:spLocks noChangeArrowheads="1"/>
          </p:cNvSpPr>
          <p:nvPr userDrawn="1"/>
        </p:nvSpPr>
        <p:spPr bwMode="gray">
          <a:xfrm>
            <a:off x="3810000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27" name="AutoShape 22"/>
          <p:cNvSpPr>
            <a:spLocks noChangeArrowheads="1"/>
          </p:cNvSpPr>
          <p:nvPr userDrawn="1"/>
        </p:nvSpPr>
        <p:spPr bwMode="gray">
          <a:xfrm>
            <a:off x="1752600" y="2438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pic>
        <p:nvPicPr>
          <p:cNvPr id="28" name="Picture 23" descr="29r1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1"/>
            <a:ext cx="83820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4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4800" y="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5" descr="fire14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1430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6" descr="fire14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1" y="2209800"/>
            <a:ext cx="381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PubPieSlice"/>
          <p:cNvSpPr>
            <a:spLocks noEditPoints="1" noChangeArrowheads="1"/>
          </p:cNvSpPr>
          <p:nvPr userDrawn="1"/>
        </p:nvSpPr>
        <p:spPr bwMode="auto">
          <a:xfrm>
            <a:off x="6629401" y="5391151"/>
            <a:ext cx="5029200" cy="29337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/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33" name="Picture 33" descr="05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1054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15886674"/>
      </p:ext>
    </p:extLst>
  </p:cSld>
  <p:clrMapOvr>
    <a:masterClrMapping/>
  </p:clrMapOvr>
  <p:transition spd="slow" advClick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957EA-38C0-4745-9330-EF00D5E072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9138872"/>
      </p:ext>
    </p:extLst>
  </p:cSld>
  <p:clrMapOvr>
    <a:masterClrMapping/>
  </p:clrMapOvr>
  <p:transition spd="slow" advClick="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741D7D-E7FF-4F5A-8AC3-F442B51E37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6505054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 ?><Relationships xmlns="http://schemas.openxmlformats.org/package/2006/relationships"><Relationship Id="rId8" Target="../media/image1.jpeg" Type="http://schemas.openxmlformats.org/officeDocument/2006/relationships/image"/><Relationship Id="rId3" Target="../slideLayouts/slideLayout3.xml" Type="http://schemas.openxmlformats.org/officeDocument/2006/relationships/slideLayout"/><Relationship Id="rId7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1" Target="../slideLayouts/slideLayout1.xml" Type="http://schemas.openxmlformats.org/officeDocument/2006/relationships/slideLayout"/><Relationship Id="rId6" Target="../slideLayouts/slideLayout6.xml" Type="http://schemas.openxmlformats.org/officeDocument/2006/relationships/slideLayout"/><Relationship Id="rId5" Target="../slideLayouts/slideLayout5.xml" Type="http://schemas.openxmlformats.org/officeDocument/2006/relationships/slideLayout"/><Relationship Id="rId4" Target="../slideLayouts/slideLayout4.xml" Type="http://schemas.openxmlformats.org/officeDocument/2006/relationships/slideLayout"/><Relationship Id="rId9" Target="../media/image2.png" Type="http://schemas.openxmlformats.org/officeDocument/2006/relationships/image"/></Relationships>
</file>

<file path=ppt/slideMasters/_rels/slideMaster2.xml.rels><?xml version="1.0" encoding="UTF-8" standalone="yes" ?><Relationships xmlns="http://schemas.openxmlformats.org/package/2006/relationships"><Relationship Id="rId8" Target="../slideLayouts/slideLayout14.xml" Type="http://schemas.openxmlformats.org/officeDocument/2006/relationships/slideLayout"/><Relationship Id="rId3" Target="../slideLayouts/slideLayout9.xml" Type="http://schemas.openxmlformats.org/officeDocument/2006/relationships/slideLayout"/><Relationship Id="rId7" Target="../slideLayouts/slideLayout13.xml" Type="http://schemas.openxmlformats.org/officeDocument/2006/relationships/slideLayout"/><Relationship Id="rId2" Target="../slideLayouts/slideLayout8.xml" Type="http://schemas.openxmlformats.org/officeDocument/2006/relationships/slideLayout"/><Relationship Id="rId1" Target="../slideLayouts/slideLayout7.xml" Type="http://schemas.openxmlformats.org/officeDocument/2006/relationships/slideLayout"/><Relationship Id="rId6" Target="../slideLayouts/slideLayout12.xml" Type="http://schemas.openxmlformats.org/officeDocument/2006/relationships/slideLayout"/><Relationship Id="rId11" Target="../media/image2.png" Type="http://schemas.openxmlformats.org/officeDocument/2006/relationships/image"/><Relationship Id="rId5" Target="../slideLayouts/slideLayout11.xml" Type="http://schemas.openxmlformats.org/officeDocument/2006/relationships/slideLayout"/><Relationship Id="rId10" Target="../media/image1.jpeg" Type="http://schemas.openxmlformats.org/officeDocument/2006/relationships/image"/><Relationship Id="rId4" Target="../slideLayouts/slideLayout10.xml" Type="http://schemas.openxmlformats.org/officeDocument/2006/relationships/slideLayout"/><Relationship Id="rId9" Target="../theme/theme2.xml" Type="http://schemas.openxmlformats.org/officeDocument/2006/relationships/theme"/></Relationships>
</file>

<file path=ppt/slideMasters/_rels/slideMaster3.xml.rels><?xml version="1.0" encoding="UTF-8" standalone="yes" ?><Relationships xmlns="http://schemas.openxmlformats.org/package/2006/relationships"><Relationship Id="rId8" Target="../slideLayouts/slideLayout22.xml" Type="http://schemas.openxmlformats.org/officeDocument/2006/relationships/slideLayout"/><Relationship Id="rId3" Target="../slideLayouts/slideLayout17.xml" Type="http://schemas.openxmlformats.org/officeDocument/2006/relationships/slideLayout"/><Relationship Id="rId7" Target="../slideLayouts/slideLayout21.xml" Type="http://schemas.openxmlformats.org/officeDocument/2006/relationships/slideLayout"/><Relationship Id="rId2" Target="../slideLayouts/slideLayout16.xml" Type="http://schemas.openxmlformats.org/officeDocument/2006/relationships/slideLayout"/><Relationship Id="rId1" Target="../slideLayouts/slideLayout15.xml" Type="http://schemas.openxmlformats.org/officeDocument/2006/relationships/slideLayout"/><Relationship Id="rId6" Target="../slideLayouts/slideLayout20.xml" Type="http://schemas.openxmlformats.org/officeDocument/2006/relationships/slideLayout"/><Relationship Id="rId11" Target="../media/image2.png" Type="http://schemas.openxmlformats.org/officeDocument/2006/relationships/image"/><Relationship Id="rId5" Target="../slideLayouts/slideLayout19.xml" Type="http://schemas.openxmlformats.org/officeDocument/2006/relationships/slideLayout"/><Relationship Id="rId10" Target="../media/image1.jpeg" Type="http://schemas.openxmlformats.org/officeDocument/2006/relationships/image"/><Relationship Id="rId4" Target="../slideLayouts/slideLayout18.xml" Type="http://schemas.openxmlformats.org/officeDocument/2006/relationships/slideLayout"/><Relationship Id="rId9" Target="../theme/theme3.xml" Type="http://schemas.openxmlformats.org/officeDocument/2006/relationships/theme"/></Relationships>
</file>

<file path=ppt/slideMasters/_rels/slideMaster4.xml.rels><?xml version="1.0" encoding="UTF-8" standalone="yes" ?><Relationships xmlns="http://schemas.openxmlformats.org/package/2006/relationships"><Relationship Id="rId8" Target="../slideLayouts/slideLayout30.xml" Type="http://schemas.openxmlformats.org/officeDocument/2006/relationships/slideLayout"/><Relationship Id="rId3" Target="../slideLayouts/slideLayout25.xml" Type="http://schemas.openxmlformats.org/officeDocument/2006/relationships/slideLayout"/><Relationship Id="rId7" Target="../slideLayouts/slideLayout29.xml" Type="http://schemas.openxmlformats.org/officeDocument/2006/relationships/slideLayout"/><Relationship Id="rId2" Target="../slideLayouts/slideLayout24.xml" Type="http://schemas.openxmlformats.org/officeDocument/2006/relationships/slideLayout"/><Relationship Id="rId1" Target="../slideLayouts/slideLayout23.xml" Type="http://schemas.openxmlformats.org/officeDocument/2006/relationships/slideLayout"/><Relationship Id="rId6" Target="../slideLayouts/slideLayout28.xml" Type="http://schemas.openxmlformats.org/officeDocument/2006/relationships/slideLayout"/><Relationship Id="rId11" Target="../media/image2.png" Type="http://schemas.openxmlformats.org/officeDocument/2006/relationships/image"/><Relationship Id="rId5" Target="../slideLayouts/slideLayout27.xml" Type="http://schemas.openxmlformats.org/officeDocument/2006/relationships/slideLayout"/><Relationship Id="rId10" Target="../media/image1.jpeg" Type="http://schemas.openxmlformats.org/officeDocument/2006/relationships/image"/><Relationship Id="rId4" Target="../slideLayouts/slideLayout26.xml" Type="http://schemas.openxmlformats.org/officeDocument/2006/relationships/slideLayout"/><Relationship Id="rId9" Target="../theme/theme4.xml" Type="http://schemas.openxmlformats.org/officeDocument/2006/relationships/theme"/></Relationships>
</file>

<file path=ppt/slideMasters/_rels/slideMaster5.xml.rels><?xml version="1.0" encoding="UTF-8" standalone="yes" ?><Relationships xmlns="http://schemas.openxmlformats.org/package/2006/relationships"><Relationship Id="rId8" Target="../theme/theme5.xml" Type="http://schemas.openxmlformats.org/officeDocument/2006/relationships/theme"/><Relationship Id="rId3" Target="../slideLayouts/slideLayout33.xml" Type="http://schemas.openxmlformats.org/officeDocument/2006/relationships/slideLayout"/><Relationship Id="rId7" Target="../slideLayouts/slideLayout37.xml" Type="http://schemas.openxmlformats.org/officeDocument/2006/relationships/slideLayout"/><Relationship Id="rId2" Target="../slideLayouts/slideLayout32.xml" Type="http://schemas.openxmlformats.org/officeDocument/2006/relationships/slideLayout"/><Relationship Id="rId1" Target="../slideLayouts/slideLayout31.xml" Type="http://schemas.openxmlformats.org/officeDocument/2006/relationships/slideLayout"/><Relationship Id="rId6" Target="../slideLayouts/slideLayout36.xml" Type="http://schemas.openxmlformats.org/officeDocument/2006/relationships/slideLayout"/><Relationship Id="rId5" Target="../slideLayouts/slideLayout35.xml" Type="http://schemas.openxmlformats.org/officeDocument/2006/relationships/slideLayout"/><Relationship Id="rId10" Target="../media/image2.png" Type="http://schemas.openxmlformats.org/officeDocument/2006/relationships/image"/><Relationship Id="rId4" Target="../slideLayouts/slideLayout34.xml" Type="http://schemas.openxmlformats.org/officeDocument/2006/relationships/slideLayout"/><Relationship Id="rId9" Target="../media/image1.jpeg" Type="http://schemas.openxmlformats.org/officeDocument/2006/relationships/image"/></Relationships>
</file>

<file path=ppt/slideMasters/_rels/slideMaster6.xml.rels><?xml version="1.0" encoding="UTF-8" standalone="yes" ?><Relationships xmlns="http://schemas.openxmlformats.org/package/2006/relationships"><Relationship Id="rId8" Target="../theme/theme6.xml" Type="http://schemas.openxmlformats.org/officeDocument/2006/relationships/theme"/><Relationship Id="rId3" Target="../slideLayouts/slideLayout40.xml" Type="http://schemas.openxmlformats.org/officeDocument/2006/relationships/slideLayout"/><Relationship Id="rId7" Target="../slideLayouts/slideLayout44.xml" Type="http://schemas.openxmlformats.org/officeDocument/2006/relationships/slideLayout"/><Relationship Id="rId2" Target="../slideLayouts/slideLayout39.xml" Type="http://schemas.openxmlformats.org/officeDocument/2006/relationships/slideLayout"/><Relationship Id="rId1" Target="../slideLayouts/slideLayout38.xml" Type="http://schemas.openxmlformats.org/officeDocument/2006/relationships/slideLayout"/><Relationship Id="rId6" Target="../slideLayouts/slideLayout43.xml" Type="http://schemas.openxmlformats.org/officeDocument/2006/relationships/slideLayout"/><Relationship Id="rId5" Target="../slideLayouts/slideLayout42.xml" Type="http://schemas.openxmlformats.org/officeDocument/2006/relationships/slideLayout"/><Relationship Id="rId10" Target="../media/image2.png" Type="http://schemas.openxmlformats.org/officeDocument/2006/relationships/image"/><Relationship Id="rId4" Target="../slideLayouts/slideLayout41.xml" Type="http://schemas.openxmlformats.org/officeDocument/2006/relationships/slideLayout"/><Relationship Id="rId9" Target="../media/image1.jpeg" Type="http://schemas.openxmlformats.org/officeDocument/2006/relationships/image"/></Relationships>
</file>

<file path=ppt/slideMasters/_rels/slideMaster7.xml.rels><?xml version="1.0" encoding="UTF-8" standalone="yes" ?><Relationships xmlns="http://schemas.openxmlformats.org/package/2006/relationships"><Relationship Id="rId8" Target="../theme/theme7.xml" Type="http://schemas.openxmlformats.org/officeDocument/2006/relationships/theme"/><Relationship Id="rId3" Target="../slideLayouts/slideLayout47.xml" Type="http://schemas.openxmlformats.org/officeDocument/2006/relationships/slideLayout"/><Relationship Id="rId7" Target="../slideLayouts/slideLayout51.xml" Type="http://schemas.openxmlformats.org/officeDocument/2006/relationships/slideLayout"/><Relationship Id="rId2" Target="../slideLayouts/slideLayout46.xml" Type="http://schemas.openxmlformats.org/officeDocument/2006/relationships/slideLayout"/><Relationship Id="rId1" Target="../slideLayouts/slideLayout45.xml" Type="http://schemas.openxmlformats.org/officeDocument/2006/relationships/slideLayout"/><Relationship Id="rId6" Target="../slideLayouts/slideLayout50.xml" Type="http://schemas.openxmlformats.org/officeDocument/2006/relationships/slideLayout"/><Relationship Id="rId5" Target="../slideLayouts/slideLayout49.xml" Type="http://schemas.openxmlformats.org/officeDocument/2006/relationships/slideLayout"/><Relationship Id="rId10" Target="../media/image2.png" Type="http://schemas.openxmlformats.org/officeDocument/2006/relationships/image"/><Relationship Id="rId4" Target="../slideLayouts/slideLayout48.xml" Type="http://schemas.openxmlformats.org/officeDocument/2006/relationships/slideLayout"/><Relationship Id="rId9" Target="../media/image1.jpeg" Type="http://schemas.openxmlformats.org/officeDocument/2006/relationships/image"/></Relationships>
</file>

<file path=ppt/slideMasters/_rels/slideMaster8.xml.rels><?xml version="1.0" encoding="UTF-8" standalone="yes" ?><Relationships xmlns="http://schemas.openxmlformats.org/package/2006/relationships"><Relationship Id="rId8" Target="../media/image1.jpeg" Type="http://schemas.openxmlformats.org/officeDocument/2006/relationships/image"/><Relationship Id="rId3" Target="../slideLayouts/slideLayout54.xml" Type="http://schemas.openxmlformats.org/officeDocument/2006/relationships/slideLayout"/><Relationship Id="rId7" Target="../theme/theme8.xml" Type="http://schemas.openxmlformats.org/officeDocument/2006/relationships/theme"/><Relationship Id="rId2" Target="../slideLayouts/slideLayout53.xml" Type="http://schemas.openxmlformats.org/officeDocument/2006/relationships/slideLayout"/><Relationship Id="rId1" Target="../slideLayouts/slideLayout52.xml" Type="http://schemas.openxmlformats.org/officeDocument/2006/relationships/slideLayout"/><Relationship Id="rId6" Target="../slideLayouts/slideLayout57.xml" Type="http://schemas.openxmlformats.org/officeDocument/2006/relationships/slideLayout"/><Relationship Id="rId5" Target="../slideLayouts/slideLayout56.xml" Type="http://schemas.openxmlformats.org/officeDocument/2006/relationships/slideLayout"/><Relationship Id="rId4" Target="../slideLayouts/slideLayout55.xml" Type="http://schemas.openxmlformats.org/officeDocument/2006/relationships/slideLayout"/><Relationship Id="rId9" Target="../media/image2.png" Type="http://schemas.openxmlformats.org/officeDocument/2006/relationships/image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1" cy="1143000"/>
          </a:xfrm>
          <a:prstGeom prst="rect">
            <a:avLst/>
          </a:prstGeom>
        </p:spPr>
        <p:txBody>
          <a:bodyPr anchor="b"/>
          <a:lstStyle/>
          <a:p>
            <a:pPr lvl="0" defTabSz="72009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600201"/>
            <a:ext cx="8229601" cy="4525963"/>
          </a:xfrm>
          <a:prstGeom prst="rect">
            <a:avLst/>
          </a:prstGeom>
        </p:spPr>
        <p:txBody>
          <a:bodyPr/>
          <a:lstStyle/>
          <a:p>
            <a:pPr marL="270034" lvl="0" indent="-270034" defTabSz="720090"/>
            <a:r>
              <a:rPr lang="ru-RU" smtClean="0"/>
              <a:t>Образец текста</a:t>
            </a:r>
          </a:p>
          <a:p>
            <a:pPr marL="585073" lvl="1" indent="-225028" defTabSz="720090"/>
            <a:r>
              <a:rPr lang="ru-RU" smtClean="0"/>
              <a:t>Второй уровень</a:t>
            </a:r>
          </a:p>
          <a:p>
            <a:pPr marL="900113" lvl="2" indent="-180023" defTabSz="720090"/>
            <a:r>
              <a:rPr lang="ru-RU" smtClean="0"/>
              <a:t>Третий уровень</a:t>
            </a:r>
          </a:p>
          <a:p>
            <a:pPr marL="1260158" lvl="3" indent="-180023" defTabSz="720090"/>
            <a:r>
              <a:rPr lang="ru-RU" smtClean="0"/>
              <a:t>Четвертый уровень</a:t>
            </a:r>
          </a:p>
          <a:p>
            <a:pPr marL="1620203" lvl="4" indent="-180023" defTabSz="720090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130799E-C40D-4164-BB55-A611D6601F5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PubPieSlice"/>
          <p:cNvSpPr>
            <a:spLocks noEditPoints="1" noChangeArrowheads="1"/>
          </p:cNvSpPr>
          <p:nvPr userDrawn="1"/>
        </p:nvSpPr>
        <p:spPr bwMode="auto">
          <a:xfrm>
            <a:off x="6972300" y="5553076"/>
            <a:ext cx="4343400" cy="26098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>
              <a:alpha val="61960"/>
            </a:srgbClr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/>
          </a:p>
        </p:txBody>
      </p:sp>
      <p:pic>
        <p:nvPicPr>
          <p:cNvPr id="9" name="Picture 9" descr="055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2578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AutoShape 10"/>
          <p:cNvSpPr>
            <a:spLocks noChangeArrowheads="1"/>
          </p:cNvSpPr>
          <p:nvPr userDrawn="1"/>
        </p:nvSpPr>
        <p:spPr bwMode="gray">
          <a:xfrm>
            <a:off x="1219201" y="3810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11"/>
          <p:cNvSpPr>
            <a:spLocks noChangeArrowheads="1"/>
          </p:cNvSpPr>
          <p:nvPr userDrawn="1"/>
        </p:nvSpPr>
        <p:spPr bwMode="gray">
          <a:xfrm>
            <a:off x="304800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12"/>
          <p:cNvSpPr>
            <a:spLocks noChangeArrowheads="1"/>
          </p:cNvSpPr>
          <p:nvPr userDrawn="1"/>
        </p:nvSpPr>
        <p:spPr bwMode="gray">
          <a:xfrm>
            <a:off x="1066801" y="152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13"/>
          <p:cNvSpPr>
            <a:spLocks noChangeArrowheads="1"/>
          </p:cNvSpPr>
          <p:nvPr userDrawn="1"/>
        </p:nvSpPr>
        <p:spPr bwMode="gray">
          <a:xfrm>
            <a:off x="838201" y="457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6425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</p:sldLayoutIdLst>
  <p:transition spd="slow" advClick="0"/>
  <p:timing>
    <p:tnLst>
      <p:par>
        <p:cTn id="1" dur="indefinite" restart="never" nodeType="tmRoot"/>
      </p:par>
    </p:tnLst>
  </p:timing>
  <p:txStyles>
    <p:titleStyle>
      <a:lvl1pPr algn="ctr" defTabSz="925830" rtl="0" eaLnBrk="1" latinLnBrk="0" hangingPunct="1">
        <a:spcBef>
          <a:spcPct val="0"/>
        </a:spcBef>
        <a:buNone/>
        <a:defRPr lang="ru-RU" sz="3600" kern="1200" baseline="0" dirty="0" smtClean="0">
          <a:gradFill flip="none" rotWithShape="1">
            <a:gsLst>
              <a:gs pos="70000">
                <a:schemeClr val="bg1"/>
              </a:gs>
              <a:gs pos="91000">
                <a:schemeClr val="tx1">
                  <a:alpha val="0"/>
                </a:schemeClr>
              </a:gs>
            </a:gsLst>
            <a:lin ang="5400000" scaled="1"/>
            <a:tileRect/>
          </a:gradFill>
          <a:latin typeface="Segoe UI Light" pitchFamily="34" charset="0"/>
          <a:ea typeface="+mj-ea"/>
          <a:cs typeface="Segoe UI Light" pitchFamily="34" charset="0"/>
        </a:defRPr>
      </a:lvl1pPr>
    </p:titleStyle>
    <p:bodyStyle>
      <a:lvl1pPr marL="347187" indent="-347187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1pPr>
      <a:lvl2pPr marL="752237" indent="-289322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2pPr>
      <a:lvl3pPr marL="115728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3pPr>
      <a:lvl4pPr marL="1620203" indent="-231458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4pPr>
      <a:lvl5pPr marL="2083118" indent="-231458" algn="l" defTabSz="925830" rtl="0" eaLnBrk="1" latinLnBrk="0" hangingPunct="1">
        <a:spcBef>
          <a:spcPct val="20000"/>
        </a:spcBef>
        <a:buFont typeface="Arial" pitchFamily="34" charset="0"/>
        <a:buChar char="»"/>
        <a:defRPr lang="ru-RU" sz="2400" kern="120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5pPr>
      <a:lvl6pPr marL="254603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0894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7186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3477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291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2583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8874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1457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7749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0332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1" cy="1143000"/>
          </a:xfrm>
          <a:prstGeom prst="rect">
            <a:avLst/>
          </a:prstGeom>
        </p:spPr>
        <p:txBody>
          <a:bodyPr anchor="b"/>
          <a:lstStyle/>
          <a:p>
            <a:pPr lvl="0" defTabSz="72009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600201"/>
            <a:ext cx="8229601" cy="4525963"/>
          </a:xfrm>
          <a:prstGeom prst="rect">
            <a:avLst/>
          </a:prstGeom>
        </p:spPr>
        <p:txBody>
          <a:bodyPr/>
          <a:lstStyle/>
          <a:p>
            <a:pPr marL="270034" lvl="0" indent="-270034" defTabSz="720090"/>
            <a:r>
              <a:rPr lang="ru-RU" smtClean="0"/>
              <a:t>Образец текста</a:t>
            </a:r>
          </a:p>
          <a:p>
            <a:pPr marL="585073" lvl="1" indent="-225028" defTabSz="720090"/>
            <a:r>
              <a:rPr lang="ru-RU" smtClean="0"/>
              <a:t>Второй уровень</a:t>
            </a:r>
          </a:p>
          <a:p>
            <a:pPr marL="900113" lvl="2" indent="-180023" defTabSz="720090"/>
            <a:r>
              <a:rPr lang="ru-RU" smtClean="0"/>
              <a:t>Третий уровень</a:t>
            </a:r>
          </a:p>
          <a:p>
            <a:pPr marL="1260158" lvl="3" indent="-180023" defTabSz="720090"/>
            <a:r>
              <a:rPr lang="ru-RU" smtClean="0"/>
              <a:t>Четвертый уровень</a:t>
            </a:r>
          </a:p>
          <a:p>
            <a:pPr marL="1620203" lvl="4" indent="-180023" defTabSz="720090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130799E-C40D-4164-BB55-A611D6601F5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PubPieSlice"/>
          <p:cNvSpPr>
            <a:spLocks noEditPoints="1" noChangeArrowheads="1"/>
          </p:cNvSpPr>
          <p:nvPr userDrawn="1"/>
        </p:nvSpPr>
        <p:spPr bwMode="auto">
          <a:xfrm>
            <a:off x="6972300" y="5553076"/>
            <a:ext cx="4343400" cy="26098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>
              <a:alpha val="61960"/>
            </a:srgbClr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9" name="Picture 9" descr="055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2578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AutoShape 10"/>
          <p:cNvSpPr>
            <a:spLocks noChangeArrowheads="1"/>
          </p:cNvSpPr>
          <p:nvPr userDrawn="1"/>
        </p:nvSpPr>
        <p:spPr bwMode="gray">
          <a:xfrm>
            <a:off x="1219201" y="3810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11"/>
          <p:cNvSpPr>
            <a:spLocks noChangeArrowheads="1"/>
          </p:cNvSpPr>
          <p:nvPr userDrawn="1"/>
        </p:nvSpPr>
        <p:spPr bwMode="gray">
          <a:xfrm>
            <a:off x="304800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12"/>
          <p:cNvSpPr>
            <a:spLocks noChangeArrowheads="1"/>
          </p:cNvSpPr>
          <p:nvPr userDrawn="1"/>
        </p:nvSpPr>
        <p:spPr bwMode="gray">
          <a:xfrm>
            <a:off x="1066801" y="152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13"/>
          <p:cNvSpPr>
            <a:spLocks noChangeArrowheads="1"/>
          </p:cNvSpPr>
          <p:nvPr userDrawn="1"/>
        </p:nvSpPr>
        <p:spPr bwMode="gray">
          <a:xfrm>
            <a:off x="838201" y="457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2176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7" r:id="rId7"/>
    <p:sldLayoutId id="2147483858" r:id="rId8"/>
  </p:sldLayoutIdLst>
  <p:transition spd="slow" advClick="0"/>
  <p:timing>
    <p:tnLst>
      <p:par>
        <p:cTn id="1" dur="indefinite" restart="never" nodeType="tmRoot"/>
      </p:par>
    </p:tnLst>
  </p:timing>
  <p:txStyles>
    <p:titleStyle>
      <a:lvl1pPr algn="ctr" defTabSz="925830" rtl="0" eaLnBrk="1" latinLnBrk="0" hangingPunct="1">
        <a:spcBef>
          <a:spcPct val="0"/>
        </a:spcBef>
        <a:buNone/>
        <a:defRPr lang="ru-RU" sz="3600" kern="1200" baseline="0" dirty="0" smtClean="0">
          <a:gradFill flip="none" rotWithShape="1">
            <a:gsLst>
              <a:gs pos="70000">
                <a:schemeClr val="bg1"/>
              </a:gs>
              <a:gs pos="91000">
                <a:schemeClr val="tx1">
                  <a:alpha val="0"/>
                </a:schemeClr>
              </a:gs>
            </a:gsLst>
            <a:lin ang="5400000" scaled="1"/>
            <a:tileRect/>
          </a:gradFill>
          <a:latin typeface="Segoe UI Light" pitchFamily="34" charset="0"/>
          <a:ea typeface="+mj-ea"/>
          <a:cs typeface="Segoe UI Light" pitchFamily="34" charset="0"/>
        </a:defRPr>
      </a:lvl1pPr>
    </p:titleStyle>
    <p:bodyStyle>
      <a:lvl1pPr marL="347187" indent="-347187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1pPr>
      <a:lvl2pPr marL="752237" indent="-289322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2pPr>
      <a:lvl3pPr marL="115728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3pPr>
      <a:lvl4pPr marL="1620203" indent="-231458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4pPr>
      <a:lvl5pPr marL="2083118" indent="-231458" algn="l" defTabSz="925830" rtl="0" eaLnBrk="1" latinLnBrk="0" hangingPunct="1">
        <a:spcBef>
          <a:spcPct val="20000"/>
        </a:spcBef>
        <a:buFont typeface="Arial" pitchFamily="34" charset="0"/>
        <a:buChar char="»"/>
        <a:defRPr lang="ru-RU" sz="2400" kern="120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5pPr>
      <a:lvl6pPr marL="254603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0894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7186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3477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291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2583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8874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1457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7749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0332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1" cy="1143000"/>
          </a:xfrm>
          <a:prstGeom prst="rect">
            <a:avLst/>
          </a:prstGeom>
        </p:spPr>
        <p:txBody>
          <a:bodyPr anchor="b"/>
          <a:lstStyle/>
          <a:p>
            <a:pPr lvl="0" defTabSz="72009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600201"/>
            <a:ext cx="8229601" cy="4525963"/>
          </a:xfrm>
          <a:prstGeom prst="rect">
            <a:avLst/>
          </a:prstGeom>
        </p:spPr>
        <p:txBody>
          <a:bodyPr/>
          <a:lstStyle/>
          <a:p>
            <a:pPr marL="270034" lvl="0" indent="-270034" defTabSz="720090"/>
            <a:r>
              <a:rPr lang="ru-RU" smtClean="0"/>
              <a:t>Образец текста</a:t>
            </a:r>
          </a:p>
          <a:p>
            <a:pPr marL="585073" lvl="1" indent="-225028" defTabSz="720090"/>
            <a:r>
              <a:rPr lang="ru-RU" smtClean="0"/>
              <a:t>Второй уровень</a:t>
            </a:r>
          </a:p>
          <a:p>
            <a:pPr marL="900113" lvl="2" indent="-180023" defTabSz="720090"/>
            <a:r>
              <a:rPr lang="ru-RU" smtClean="0"/>
              <a:t>Третий уровень</a:t>
            </a:r>
          </a:p>
          <a:p>
            <a:pPr marL="1260158" lvl="3" indent="-180023" defTabSz="720090"/>
            <a:r>
              <a:rPr lang="ru-RU" smtClean="0"/>
              <a:t>Четвертый уровень</a:t>
            </a:r>
          </a:p>
          <a:p>
            <a:pPr marL="1620203" lvl="4" indent="-180023" defTabSz="720090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130799E-C40D-4164-BB55-A611D6601F5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PubPieSlice"/>
          <p:cNvSpPr>
            <a:spLocks noEditPoints="1" noChangeArrowheads="1"/>
          </p:cNvSpPr>
          <p:nvPr userDrawn="1"/>
        </p:nvSpPr>
        <p:spPr bwMode="auto">
          <a:xfrm>
            <a:off x="6972300" y="5553076"/>
            <a:ext cx="4343400" cy="26098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>
              <a:alpha val="61960"/>
            </a:srgbClr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9" name="Picture 9" descr="055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2578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AutoShape 10"/>
          <p:cNvSpPr>
            <a:spLocks noChangeArrowheads="1"/>
          </p:cNvSpPr>
          <p:nvPr userDrawn="1"/>
        </p:nvSpPr>
        <p:spPr bwMode="gray">
          <a:xfrm>
            <a:off x="1219201" y="3810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11"/>
          <p:cNvSpPr>
            <a:spLocks noChangeArrowheads="1"/>
          </p:cNvSpPr>
          <p:nvPr userDrawn="1"/>
        </p:nvSpPr>
        <p:spPr bwMode="gray">
          <a:xfrm>
            <a:off x="304800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12"/>
          <p:cNvSpPr>
            <a:spLocks noChangeArrowheads="1"/>
          </p:cNvSpPr>
          <p:nvPr userDrawn="1"/>
        </p:nvSpPr>
        <p:spPr bwMode="gray">
          <a:xfrm>
            <a:off x="1066801" y="152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13"/>
          <p:cNvSpPr>
            <a:spLocks noChangeArrowheads="1"/>
          </p:cNvSpPr>
          <p:nvPr userDrawn="1"/>
        </p:nvSpPr>
        <p:spPr bwMode="gray">
          <a:xfrm>
            <a:off x="838201" y="457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0763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</p:sldLayoutIdLst>
  <p:transition spd="slow" advClick="0"/>
  <p:timing>
    <p:tnLst>
      <p:par>
        <p:cTn id="1" dur="indefinite" restart="never" nodeType="tmRoot"/>
      </p:par>
    </p:tnLst>
  </p:timing>
  <p:txStyles>
    <p:titleStyle>
      <a:lvl1pPr algn="ctr" defTabSz="925830" rtl="0" eaLnBrk="1" latinLnBrk="0" hangingPunct="1">
        <a:spcBef>
          <a:spcPct val="0"/>
        </a:spcBef>
        <a:buNone/>
        <a:defRPr lang="ru-RU" sz="3600" kern="1200" baseline="0" dirty="0" smtClean="0">
          <a:gradFill flip="none" rotWithShape="1">
            <a:gsLst>
              <a:gs pos="70000">
                <a:schemeClr val="bg1"/>
              </a:gs>
              <a:gs pos="91000">
                <a:schemeClr val="tx1">
                  <a:alpha val="0"/>
                </a:schemeClr>
              </a:gs>
            </a:gsLst>
            <a:lin ang="5400000" scaled="1"/>
            <a:tileRect/>
          </a:gradFill>
          <a:latin typeface="Segoe UI Light" pitchFamily="34" charset="0"/>
          <a:ea typeface="+mj-ea"/>
          <a:cs typeface="Segoe UI Light" pitchFamily="34" charset="0"/>
        </a:defRPr>
      </a:lvl1pPr>
    </p:titleStyle>
    <p:bodyStyle>
      <a:lvl1pPr marL="347187" indent="-347187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1pPr>
      <a:lvl2pPr marL="752237" indent="-289322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2pPr>
      <a:lvl3pPr marL="115728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3pPr>
      <a:lvl4pPr marL="1620203" indent="-231458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4pPr>
      <a:lvl5pPr marL="2083118" indent="-231458" algn="l" defTabSz="925830" rtl="0" eaLnBrk="1" latinLnBrk="0" hangingPunct="1">
        <a:spcBef>
          <a:spcPct val="20000"/>
        </a:spcBef>
        <a:buFont typeface="Arial" pitchFamily="34" charset="0"/>
        <a:buChar char="»"/>
        <a:defRPr lang="ru-RU" sz="2400" kern="120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5pPr>
      <a:lvl6pPr marL="254603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0894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7186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3477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291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2583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8874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1457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7749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0332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1" cy="1143000"/>
          </a:xfrm>
          <a:prstGeom prst="rect">
            <a:avLst/>
          </a:prstGeom>
        </p:spPr>
        <p:txBody>
          <a:bodyPr anchor="b"/>
          <a:lstStyle/>
          <a:p>
            <a:pPr lvl="0" defTabSz="72009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600201"/>
            <a:ext cx="8229601" cy="4525963"/>
          </a:xfrm>
          <a:prstGeom prst="rect">
            <a:avLst/>
          </a:prstGeom>
        </p:spPr>
        <p:txBody>
          <a:bodyPr/>
          <a:lstStyle/>
          <a:p>
            <a:pPr marL="270034" lvl="0" indent="-270034" defTabSz="720090"/>
            <a:r>
              <a:rPr lang="ru-RU" smtClean="0"/>
              <a:t>Образец текста</a:t>
            </a:r>
          </a:p>
          <a:p>
            <a:pPr marL="585073" lvl="1" indent="-225028" defTabSz="720090"/>
            <a:r>
              <a:rPr lang="ru-RU" smtClean="0"/>
              <a:t>Второй уровень</a:t>
            </a:r>
          </a:p>
          <a:p>
            <a:pPr marL="900113" lvl="2" indent="-180023" defTabSz="720090"/>
            <a:r>
              <a:rPr lang="ru-RU" smtClean="0"/>
              <a:t>Третий уровень</a:t>
            </a:r>
          </a:p>
          <a:p>
            <a:pPr marL="1260158" lvl="3" indent="-180023" defTabSz="720090"/>
            <a:r>
              <a:rPr lang="ru-RU" smtClean="0"/>
              <a:t>Четвертый уровень</a:t>
            </a:r>
          </a:p>
          <a:p>
            <a:pPr marL="1620203" lvl="4" indent="-180023" defTabSz="720090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130799E-C40D-4164-BB55-A611D6601F5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PubPieSlice"/>
          <p:cNvSpPr>
            <a:spLocks noEditPoints="1" noChangeArrowheads="1"/>
          </p:cNvSpPr>
          <p:nvPr userDrawn="1"/>
        </p:nvSpPr>
        <p:spPr bwMode="auto">
          <a:xfrm>
            <a:off x="6972300" y="5553076"/>
            <a:ext cx="4343400" cy="26098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>
              <a:alpha val="61960"/>
            </a:srgbClr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9" name="Picture 9" descr="055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2578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AutoShape 10"/>
          <p:cNvSpPr>
            <a:spLocks noChangeArrowheads="1"/>
          </p:cNvSpPr>
          <p:nvPr userDrawn="1"/>
        </p:nvSpPr>
        <p:spPr bwMode="gray">
          <a:xfrm>
            <a:off x="1219201" y="3810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11"/>
          <p:cNvSpPr>
            <a:spLocks noChangeArrowheads="1"/>
          </p:cNvSpPr>
          <p:nvPr userDrawn="1"/>
        </p:nvSpPr>
        <p:spPr bwMode="gray">
          <a:xfrm>
            <a:off x="304800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12"/>
          <p:cNvSpPr>
            <a:spLocks noChangeArrowheads="1"/>
          </p:cNvSpPr>
          <p:nvPr userDrawn="1"/>
        </p:nvSpPr>
        <p:spPr bwMode="gray">
          <a:xfrm>
            <a:off x="1066801" y="152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13"/>
          <p:cNvSpPr>
            <a:spLocks noChangeArrowheads="1"/>
          </p:cNvSpPr>
          <p:nvPr userDrawn="1"/>
        </p:nvSpPr>
        <p:spPr bwMode="gray">
          <a:xfrm>
            <a:off x="838201" y="457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0372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</p:sldLayoutIdLst>
  <p:transition spd="slow" advClick="0"/>
  <p:timing>
    <p:tnLst>
      <p:par>
        <p:cTn id="1" dur="indefinite" restart="never" nodeType="tmRoot"/>
      </p:par>
    </p:tnLst>
  </p:timing>
  <p:txStyles>
    <p:titleStyle>
      <a:lvl1pPr algn="ctr" defTabSz="925830" rtl="0" eaLnBrk="1" latinLnBrk="0" hangingPunct="1">
        <a:spcBef>
          <a:spcPct val="0"/>
        </a:spcBef>
        <a:buNone/>
        <a:defRPr lang="ru-RU" sz="3600" kern="1200" baseline="0" dirty="0" smtClean="0">
          <a:gradFill flip="none" rotWithShape="1">
            <a:gsLst>
              <a:gs pos="70000">
                <a:schemeClr val="bg1"/>
              </a:gs>
              <a:gs pos="91000">
                <a:schemeClr val="tx1">
                  <a:alpha val="0"/>
                </a:schemeClr>
              </a:gs>
            </a:gsLst>
            <a:lin ang="5400000" scaled="1"/>
            <a:tileRect/>
          </a:gradFill>
          <a:latin typeface="Segoe UI Light" pitchFamily="34" charset="0"/>
          <a:ea typeface="+mj-ea"/>
          <a:cs typeface="Segoe UI Light" pitchFamily="34" charset="0"/>
        </a:defRPr>
      </a:lvl1pPr>
    </p:titleStyle>
    <p:bodyStyle>
      <a:lvl1pPr marL="347187" indent="-347187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1pPr>
      <a:lvl2pPr marL="752237" indent="-289322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2pPr>
      <a:lvl3pPr marL="115728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3pPr>
      <a:lvl4pPr marL="1620203" indent="-231458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4pPr>
      <a:lvl5pPr marL="2083118" indent="-231458" algn="l" defTabSz="925830" rtl="0" eaLnBrk="1" latinLnBrk="0" hangingPunct="1">
        <a:spcBef>
          <a:spcPct val="20000"/>
        </a:spcBef>
        <a:buFont typeface="Arial" pitchFamily="34" charset="0"/>
        <a:buChar char="»"/>
        <a:defRPr lang="ru-RU" sz="2400" kern="120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5pPr>
      <a:lvl6pPr marL="254603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0894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7186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3477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291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2583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8874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1457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7749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0332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1" cy="1143000"/>
          </a:xfrm>
          <a:prstGeom prst="rect">
            <a:avLst/>
          </a:prstGeom>
        </p:spPr>
        <p:txBody>
          <a:bodyPr anchor="b"/>
          <a:lstStyle/>
          <a:p>
            <a:pPr lvl="0" defTabSz="72009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600201"/>
            <a:ext cx="8229601" cy="4525963"/>
          </a:xfrm>
          <a:prstGeom prst="rect">
            <a:avLst/>
          </a:prstGeom>
        </p:spPr>
        <p:txBody>
          <a:bodyPr/>
          <a:lstStyle/>
          <a:p>
            <a:pPr marL="270034" lvl="0" indent="-270034" defTabSz="720090"/>
            <a:r>
              <a:rPr lang="ru-RU" smtClean="0"/>
              <a:t>Образец текста</a:t>
            </a:r>
          </a:p>
          <a:p>
            <a:pPr marL="585073" lvl="1" indent="-225028" defTabSz="720090"/>
            <a:r>
              <a:rPr lang="ru-RU" smtClean="0"/>
              <a:t>Второй уровень</a:t>
            </a:r>
          </a:p>
          <a:p>
            <a:pPr marL="900113" lvl="2" indent="-180023" defTabSz="720090"/>
            <a:r>
              <a:rPr lang="ru-RU" smtClean="0"/>
              <a:t>Третий уровень</a:t>
            </a:r>
          </a:p>
          <a:p>
            <a:pPr marL="1260158" lvl="3" indent="-180023" defTabSz="720090"/>
            <a:r>
              <a:rPr lang="ru-RU" smtClean="0"/>
              <a:t>Четвертый уровень</a:t>
            </a:r>
          </a:p>
          <a:p>
            <a:pPr marL="1620203" lvl="4" indent="-180023" defTabSz="720090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130799E-C40D-4164-BB55-A611D6601F5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PubPieSlice"/>
          <p:cNvSpPr>
            <a:spLocks noEditPoints="1" noChangeArrowheads="1"/>
          </p:cNvSpPr>
          <p:nvPr userDrawn="1"/>
        </p:nvSpPr>
        <p:spPr bwMode="auto">
          <a:xfrm>
            <a:off x="6972300" y="5553076"/>
            <a:ext cx="4343400" cy="26098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>
              <a:alpha val="61960"/>
            </a:srgbClr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9" name="Picture 9" descr="055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2578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AutoShape 10"/>
          <p:cNvSpPr>
            <a:spLocks noChangeArrowheads="1"/>
          </p:cNvSpPr>
          <p:nvPr userDrawn="1"/>
        </p:nvSpPr>
        <p:spPr bwMode="gray">
          <a:xfrm>
            <a:off x="1219201" y="3810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11"/>
          <p:cNvSpPr>
            <a:spLocks noChangeArrowheads="1"/>
          </p:cNvSpPr>
          <p:nvPr userDrawn="1"/>
        </p:nvSpPr>
        <p:spPr bwMode="gray">
          <a:xfrm>
            <a:off x="304800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12"/>
          <p:cNvSpPr>
            <a:spLocks noChangeArrowheads="1"/>
          </p:cNvSpPr>
          <p:nvPr userDrawn="1"/>
        </p:nvSpPr>
        <p:spPr bwMode="gray">
          <a:xfrm>
            <a:off x="1066801" y="152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13"/>
          <p:cNvSpPr>
            <a:spLocks noChangeArrowheads="1"/>
          </p:cNvSpPr>
          <p:nvPr userDrawn="1"/>
        </p:nvSpPr>
        <p:spPr bwMode="gray">
          <a:xfrm>
            <a:off x="838201" y="457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7619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</p:sldLayoutIdLst>
  <p:transition spd="slow" advClick="0"/>
  <p:timing>
    <p:tnLst>
      <p:par>
        <p:cTn id="1" dur="indefinite" restart="never" nodeType="tmRoot"/>
      </p:par>
    </p:tnLst>
  </p:timing>
  <p:txStyles>
    <p:titleStyle>
      <a:lvl1pPr algn="ctr" defTabSz="925830" rtl="0" eaLnBrk="1" latinLnBrk="0" hangingPunct="1">
        <a:spcBef>
          <a:spcPct val="0"/>
        </a:spcBef>
        <a:buNone/>
        <a:defRPr lang="ru-RU" sz="3600" kern="1200" baseline="0" dirty="0" smtClean="0">
          <a:gradFill flip="none" rotWithShape="1">
            <a:gsLst>
              <a:gs pos="70000">
                <a:schemeClr val="bg1"/>
              </a:gs>
              <a:gs pos="91000">
                <a:schemeClr val="tx1">
                  <a:alpha val="0"/>
                </a:schemeClr>
              </a:gs>
            </a:gsLst>
            <a:lin ang="5400000" scaled="1"/>
            <a:tileRect/>
          </a:gradFill>
          <a:latin typeface="Segoe UI Light" pitchFamily="34" charset="0"/>
          <a:ea typeface="+mj-ea"/>
          <a:cs typeface="Segoe UI Light" pitchFamily="34" charset="0"/>
        </a:defRPr>
      </a:lvl1pPr>
    </p:titleStyle>
    <p:bodyStyle>
      <a:lvl1pPr marL="347187" indent="-347187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1pPr>
      <a:lvl2pPr marL="752237" indent="-289322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2pPr>
      <a:lvl3pPr marL="115728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3pPr>
      <a:lvl4pPr marL="1620203" indent="-231458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4pPr>
      <a:lvl5pPr marL="2083118" indent="-231458" algn="l" defTabSz="925830" rtl="0" eaLnBrk="1" latinLnBrk="0" hangingPunct="1">
        <a:spcBef>
          <a:spcPct val="20000"/>
        </a:spcBef>
        <a:buFont typeface="Arial" pitchFamily="34" charset="0"/>
        <a:buChar char="»"/>
        <a:defRPr lang="ru-RU" sz="2400" kern="120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5pPr>
      <a:lvl6pPr marL="254603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0894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7186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3477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291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2583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8874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1457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7749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0332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1" cy="1143000"/>
          </a:xfrm>
          <a:prstGeom prst="rect">
            <a:avLst/>
          </a:prstGeom>
        </p:spPr>
        <p:txBody>
          <a:bodyPr anchor="b"/>
          <a:lstStyle/>
          <a:p>
            <a:pPr lvl="0" defTabSz="72009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600201"/>
            <a:ext cx="8229601" cy="4525963"/>
          </a:xfrm>
          <a:prstGeom prst="rect">
            <a:avLst/>
          </a:prstGeom>
        </p:spPr>
        <p:txBody>
          <a:bodyPr/>
          <a:lstStyle/>
          <a:p>
            <a:pPr marL="270034" lvl="0" indent="-270034" defTabSz="720090"/>
            <a:r>
              <a:rPr lang="ru-RU" smtClean="0"/>
              <a:t>Образец текста</a:t>
            </a:r>
          </a:p>
          <a:p>
            <a:pPr marL="585073" lvl="1" indent="-225028" defTabSz="720090"/>
            <a:r>
              <a:rPr lang="ru-RU" smtClean="0"/>
              <a:t>Второй уровень</a:t>
            </a:r>
          </a:p>
          <a:p>
            <a:pPr marL="900113" lvl="2" indent="-180023" defTabSz="720090"/>
            <a:r>
              <a:rPr lang="ru-RU" smtClean="0"/>
              <a:t>Третий уровень</a:t>
            </a:r>
          </a:p>
          <a:p>
            <a:pPr marL="1260158" lvl="3" indent="-180023" defTabSz="720090"/>
            <a:r>
              <a:rPr lang="ru-RU" smtClean="0"/>
              <a:t>Четвертый уровень</a:t>
            </a:r>
          </a:p>
          <a:p>
            <a:pPr marL="1620203" lvl="4" indent="-180023" defTabSz="720090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130799E-C40D-4164-BB55-A611D6601F5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PubPieSlice"/>
          <p:cNvSpPr>
            <a:spLocks noEditPoints="1" noChangeArrowheads="1"/>
          </p:cNvSpPr>
          <p:nvPr userDrawn="1"/>
        </p:nvSpPr>
        <p:spPr bwMode="auto">
          <a:xfrm>
            <a:off x="6972300" y="5553076"/>
            <a:ext cx="4343400" cy="26098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>
              <a:alpha val="61960"/>
            </a:srgbClr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9" name="Picture 9" descr="055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2578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AutoShape 10"/>
          <p:cNvSpPr>
            <a:spLocks noChangeArrowheads="1"/>
          </p:cNvSpPr>
          <p:nvPr userDrawn="1"/>
        </p:nvSpPr>
        <p:spPr bwMode="gray">
          <a:xfrm>
            <a:off x="1219201" y="3810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11"/>
          <p:cNvSpPr>
            <a:spLocks noChangeArrowheads="1"/>
          </p:cNvSpPr>
          <p:nvPr userDrawn="1"/>
        </p:nvSpPr>
        <p:spPr bwMode="gray">
          <a:xfrm>
            <a:off x="304800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12"/>
          <p:cNvSpPr>
            <a:spLocks noChangeArrowheads="1"/>
          </p:cNvSpPr>
          <p:nvPr userDrawn="1"/>
        </p:nvSpPr>
        <p:spPr bwMode="gray">
          <a:xfrm>
            <a:off x="1066801" y="152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13"/>
          <p:cNvSpPr>
            <a:spLocks noChangeArrowheads="1"/>
          </p:cNvSpPr>
          <p:nvPr userDrawn="1"/>
        </p:nvSpPr>
        <p:spPr bwMode="gray">
          <a:xfrm>
            <a:off x="838201" y="457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1664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</p:sldLayoutIdLst>
  <p:transition spd="slow" advClick="0"/>
  <p:timing>
    <p:tnLst>
      <p:par>
        <p:cTn id="1" dur="indefinite" restart="never" nodeType="tmRoot"/>
      </p:par>
    </p:tnLst>
  </p:timing>
  <p:txStyles>
    <p:titleStyle>
      <a:lvl1pPr algn="ctr" defTabSz="925830" rtl="0" eaLnBrk="1" latinLnBrk="0" hangingPunct="1">
        <a:spcBef>
          <a:spcPct val="0"/>
        </a:spcBef>
        <a:buNone/>
        <a:defRPr lang="ru-RU" sz="3600" kern="1200" baseline="0" dirty="0" smtClean="0">
          <a:gradFill flip="none" rotWithShape="1">
            <a:gsLst>
              <a:gs pos="70000">
                <a:schemeClr val="bg1"/>
              </a:gs>
              <a:gs pos="91000">
                <a:schemeClr val="tx1">
                  <a:alpha val="0"/>
                </a:schemeClr>
              </a:gs>
            </a:gsLst>
            <a:lin ang="5400000" scaled="1"/>
            <a:tileRect/>
          </a:gradFill>
          <a:latin typeface="Segoe UI Light" pitchFamily="34" charset="0"/>
          <a:ea typeface="+mj-ea"/>
          <a:cs typeface="Segoe UI Light" pitchFamily="34" charset="0"/>
        </a:defRPr>
      </a:lvl1pPr>
    </p:titleStyle>
    <p:bodyStyle>
      <a:lvl1pPr marL="347187" indent="-347187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1pPr>
      <a:lvl2pPr marL="752237" indent="-289322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2pPr>
      <a:lvl3pPr marL="115728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3pPr>
      <a:lvl4pPr marL="1620203" indent="-231458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4pPr>
      <a:lvl5pPr marL="2083118" indent="-231458" algn="l" defTabSz="925830" rtl="0" eaLnBrk="1" latinLnBrk="0" hangingPunct="1">
        <a:spcBef>
          <a:spcPct val="20000"/>
        </a:spcBef>
        <a:buFont typeface="Arial" pitchFamily="34" charset="0"/>
        <a:buChar char="»"/>
        <a:defRPr lang="ru-RU" sz="2400" kern="120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5pPr>
      <a:lvl6pPr marL="254603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0894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7186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3477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291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2583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8874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1457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7749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0332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1" cy="1143000"/>
          </a:xfrm>
          <a:prstGeom prst="rect">
            <a:avLst/>
          </a:prstGeom>
        </p:spPr>
        <p:txBody>
          <a:bodyPr anchor="b"/>
          <a:lstStyle/>
          <a:p>
            <a:pPr lvl="0" defTabSz="72009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600201"/>
            <a:ext cx="8229601" cy="4525963"/>
          </a:xfrm>
          <a:prstGeom prst="rect">
            <a:avLst/>
          </a:prstGeom>
        </p:spPr>
        <p:txBody>
          <a:bodyPr/>
          <a:lstStyle/>
          <a:p>
            <a:pPr marL="270034" lvl="0" indent="-270034" defTabSz="720090"/>
            <a:r>
              <a:rPr lang="ru-RU" smtClean="0"/>
              <a:t>Образец текста</a:t>
            </a:r>
          </a:p>
          <a:p>
            <a:pPr marL="585073" lvl="1" indent="-225028" defTabSz="720090"/>
            <a:r>
              <a:rPr lang="ru-RU" smtClean="0"/>
              <a:t>Второй уровень</a:t>
            </a:r>
          </a:p>
          <a:p>
            <a:pPr marL="900113" lvl="2" indent="-180023" defTabSz="720090"/>
            <a:r>
              <a:rPr lang="ru-RU" smtClean="0"/>
              <a:t>Третий уровень</a:t>
            </a:r>
          </a:p>
          <a:p>
            <a:pPr marL="1260158" lvl="3" indent="-180023" defTabSz="720090"/>
            <a:r>
              <a:rPr lang="ru-RU" smtClean="0"/>
              <a:t>Четвертый уровень</a:t>
            </a:r>
          </a:p>
          <a:p>
            <a:pPr marL="1620203" lvl="4" indent="-180023" defTabSz="720090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130799E-C40D-4164-BB55-A611D6601F5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PubPieSlice"/>
          <p:cNvSpPr>
            <a:spLocks noEditPoints="1" noChangeArrowheads="1"/>
          </p:cNvSpPr>
          <p:nvPr userDrawn="1"/>
        </p:nvSpPr>
        <p:spPr bwMode="auto">
          <a:xfrm>
            <a:off x="6972300" y="5553076"/>
            <a:ext cx="4343400" cy="26098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>
              <a:alpha val="61960"/>
            </a:srgbClr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9" name="Picture 9" descr="055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2578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AutoShape 10"/>
          <p:cNvSpPr>
            <a:spLocks noChangeArrowheads="1"/>
          </p:cNvSpPr>
          <p:nvPr userDrawn="1"/>
        </p:nvSpPr>
        <p:spPr bwMode="gray">
          <a:xfrm>
            <a:off x="1219201" y="3810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11"/>
          <p:cNvSpPr>
            <a:spLocks noChangeArrowheads="1"/>
          </p:cNvSpPr>
          <p:nvPr userDrawn="1"/>
        </p:nvSpPr>
        <p:spPr bwMode="gray">
          <a:xfrm>
            <a:off x="304800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12"/>
          <p:cNvSpPr>
            <a:spLocks noChangeArrowheads="1"/>
          </p:cNvSpPr>
          <p:nvPr userDrawn="1"/>
        </p:nvSpPr>
        <p:spPr bwMode="gray">
          <a:xfrm>
            <a:off x="1066801" y="152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13"/>
          <p:cNvSpPr>
            <a:spLocks noChangeArrowheads="1"/>
          </p:cNvSpPr>
          <p:nvPr userDrawn="1"/>
        </p:nvSpPr>
        <p:spPr bwMode="gray">
          <a:xfrm>
            <a:off x="838201" y="457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7854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</p:sldLayoutIdLst>
  <p:transition spd="slow" advClick="0"/>
  <p:timing>
    <p:tnLst>
      <p:par>
        <p:cTn id="1" dur="indefinite" restart="never" nodeType="tmRoot"/>
      </p:par>
    </p:tnLst>
  </p:timing>
  <p:txStyles>
    <p:titleStyle>
      <a:lvl1pPr algn="ctr" defTabSz="925830" rtl="0" eaLnBrk="1" latinLnBrk="0" hangingPunct="1">
        <a:spcBef>
          <a:spcPct val="0"/>
        </a:spcBef>
        <a:buNone/>
        <a:defRPr lang="ru-RU" sz="3600" kern="1200" baseline="0" dirty="0" smtClean="0">
          <a:gradFill flip="none" rotWithShape="1">
            <a:gsLst>
              <a:gs pos="70000">
                <a:schemeClr val="bg1"/>
              </a:gs>
              <a:gs pos="91000">
                <a:schemeClr val="tx1">
                  <a:alpha val="0"/>
                </a:schemeClr>
              </a:gs>
            </a:gsLst>
            <a:lin ang="5400000" scaled="1"/>
            <a:tileRect/>
          </a:gradFill>
          <a:latin typeface="Segoe UI Light" pitchFamily="34" charset="0"/>
          <a:ea typeface="+mj-ea"/>
          <a:cs typeface="Segoe UI Light" pitchFamily="34" charset="0"/>
        </a:defRPr>
      </a:lvl1pPr>
    </p:titleStyle>
    <p:bodyStyle>
      <a:lvl1pPr marL="347187" indent="-347187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1pPr>
      <a:lvl2pPr marL="752237" indent="-289322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2pPr>
      <a:lvl3pPr marL="115728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3pPr>
      <a:lvl4pPr marL="1620203" indent="-231458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4pPr>
      <a:lvl5pPr marL="2083118" indent="-231458" algn="l" defTabSz="925830" rtl="0" eaLnBrk="1" latinLnBrk="0" hangingPunct="1">
        <a:spcBef>
          <a:spcPct val="20000"/>
        </a:spcBef>
        <a:buFont typeface="Arial" pitchFamily="34" charset="0"/>
        <a:buChar char="»"/>
        <a:defRPr lang="ru-RU" sz="2400" kern="120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5pPr>
      <a:lvl6pPr marL="254603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0894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7186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3477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291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2583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8874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1457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7749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0332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1" cy="1143000"/>
          </a:xfrm>
          <a:prstGeom prst="rect">
            <a:avLst/>
          </a:prstGeom>
        </p:spPr>
        <p:txBody>
          <a:bodyPr anchor="b"/>
          <a:lstStyle/>
          <a:p>
            <a:pPr lvl="0" defTabSz="72009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600201"/>
            <a:ext cx="8229601" cy="4525963"/>
          </a:xfrm>
          <a:prstGeom prst="rect">
            <a:avLst/>
          </a:prstGeom>
        </p:spPr>
        <p:txBody>
          <a:bodyPr/>
          <a:lstStyle/>
          <a:p>
            <a:pPr marL="270034" lvl="0" indent="-270034" defTabSz="720090"/>
            <a:r>
              <a:rPr lang="ru-RU" smtClean="0"/>
              <a:t>Образец текста</a:t>
            </a:r>
          </a:p>
          <a:p>
            <a:pPr marL="585073" lvl="1" indent="-225028" defTabSz="720090"/>
            <a:r>
              <a:rPr lang="ru-RU" smtClean="0"/>
              <a:t>Второй уровень</a:t>
            </a:r>
          </a:p>
          <a:p>
            <a:pPr marL="900113" lvl="2" indent="-180023" defTabSz="720090"/>
            <a:r>
              <a:rPr lang="ru-RU" smtClean="0"/>
              <a:t>Третий уровень</a:t>
            </a:r>
          </a:p>
          <a:p>
            <a:pPr marL="1260158" lvl="3" indent="-180023" defTabSz="720090"/>
            <a:r>
              <a:rPr lang="ru-RU" smtClean="0"/>
              <a:t>Четвертый уровень</a:t>
            </a:r>
          </a:p>
          <a:p>
            <a:pPr marL="1620203" lvl="4" indent="-180023" defTabSz="720090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1" cy="365126"/>
          </a:xfrm>
          <a:prstGeom prst="rect">
            <a:avLst/>
          </a:prstGeom>
        </p:spPr>
        <p:txBody>
          <a:bodyPr vert="horz" lIns="92583" tIns="46292" rIns="92583" bIns="4629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130799E-C40D-4164-BB55-A611D6601F5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1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" name="PubPieSlice"/>
          <p:cNvSpPr>
            <a:spLocks noEditPoints="1" noChangeArrowheads="1"/>
          </p:cNvSpPr>
          <p:nvPr userDrawn="1"/>
        </p:nvSpPr>
        <p:spPr bwMode="auto">
          <a:xfrm>
            <a:off x="6972300" y="5553076"/>
            <a:ext cx="4343400" cy="26098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>
              <a:alpha val="61960"/>
            </a:srgbClr>
          </a:solidFill>
          <a:ln w="9525">
            <a:round/>
            <a:headEnd/>
            <a:tailEnd/>
          </a:ln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9" name="Picture 9" descr="055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257800"/>
            <a:ext cx="611188" cy="1295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AutoShape 10"/>
          <p:cNvSpPr>
            <a:spLocks noChangeArrowheads="1"/>
          </p:cNvSpPr>
          <p:nvPr userDrawn="1"/>
        </p:nvSpPr>
        <p:spPr bwMode="gray">
          <a:xfrm>
            <a:off x="1219201" y="3810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1" name="AutoShape 11"/>
          <p:cNvSpPr>
            <a:spLocks noChangeArrowheads="1"/>
          </p:cNvSpPr>
          <p:nvPr userDrawn="1"/>
        </p:nvSpPr>
        <p:spPr bwMode="gray">
          <a:xfrm>
            <a:off x="304800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2" name="AutoShape 12"/>
          <p:cNvSpPr>
            <a:spLocks noChangeArrowheads="1"/>
          </p:cNvSpPr>
          <p:nvPr userDrawn="1"/>
        </p:nvSpPr>
        <p:spPr bwMode="gray">
          <a:xfrm>
            <a:off x="1066801" y="152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" name="AutoShape 13"/>
          <p:cNvSpPr>
            <a:spLocks noChangeArrowheads="1"/>
          </p:cNvSpPr>
          <p:nvPr userDrawn="1"/>
        </p:nvSpPr>
        <p:spPr bwMode="gray">
          <a:xfrm>
            <a:off x="838201" y="457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9138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</p:sldLayoutIdLst>
  <p:transition spd="slow" advClick="0"/>
  <p:timing>
    <p:tnLst>
      <p:par>
        <p:cTn id="1" dur="indefinite" restart="never" nodeType="tmRoot"/>
      </p:par>
    </p:tnLst>
  </p:timing>
  <p:txStyles>
    <p:titleStyle>
      <a:lvl1pPr algn="ctr" defTabSz="925830" rtl="0" eaLnBrk="1" latinLnBrk="0" hangingPunct="1">
        <a:spcBef>
          <a:spcPct val="0"/>
        </a:spcBef>
        <a:buNone/>
        <a:defRPr lang="ru-RU" sz="3600" kern="1200" baseline="0" dirty="0" smtClean="0">
          <a:gradFill flip="none" rotWithShape="1">
            <a:gsLst>
              <a:gs pos="70000">
                <a:schemeClr val="bg1"/>
              </a:gs>
              <a:gs pos="91000">
                <a:schemeClr val="tx1">
                  <a:alpha val="0"/>
                </a:schemeClr>
              </a:gs>
            </a:gsLst>
            <a:lin ang="5400000" scaled="1"/>
            <a:tileRect/>
          </a:gradFill>
          <a:latin typeface="Segoe UI Light" pitchFamily="34" charset="0"/>
          <a:ea typeface="+mj-ea"/>
          <a:cs typeface="Segoe UI Light" pitchFamily="34" charset="0"/>
        </a:defRPr>
      </a:lvl1pPr>
    </p:titleStyle>
    <p:bodyStyle>
      <a:lvl1pPr marL="347187" indent="-347187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1pPr>
      <a:lvl2pPr marL="752237" indent="-289322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2pPr>
      <a:lvl3pPr marL="115728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3pPr>
      <a:lvl4pPr marL="1620203" indent="-231458" algn="l" defTabSz="925830" rtl="0" eaLnBrk="1" latinLnBrk="0" hangingPunct="1">
        <a:spcBef>
          <a:spcPct val="20000"/>
        </a:spcBef>
        <a:buFont typeface="Arial" pitchFamily="34" charset="0"/>
        <a:buChar char="–"/>
        <a:defRPr lang="ru-RU" sz="2400" kern="1200" smtClean="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4pPr>
      <a:lvl5pPr marL="2083118" indent="-231458" algn="l" defTabSz="925830" rtl="0" eaLnBrk="1" latinLnBrk="0" hangingPunct="1">
        <a:spcBef>
          <a:spcPct val="20000"/>
        </a:spcBef>
        <a:buFont typeface="Arial" pitchFamily="34" charset="0"/>
        <a:buChar char="»"/>
        <a:defRPr lang="ru-RU" sz="2400" kern="1200">
          <a:gradFill flip="none" rotWithShape="1">
            <a:gsLst>
              <a:gs pos="70000">
                <a:schemeClr val="bg1"/>
              </a:gs>
              <a:gs pos="91000">
                <a:schemeClr val="bg1">
                  <a:lumMod val="75000"/>
                </a:schemeClr>
              </a:gs>
            </a:gsLst>
            <a:lin ang="5400000" scaled="1"/>
            <a:tileRect/>
          </a:gradFill>
          <a:latin typeface="Segoe UI" pitchFamily="34" charset="0"/>
          <a:ea typeface="+mn-ea"/>
          <a:cs typeface="Segoe UI" pitchFamily="34" charset="0"/>
        </a:defRPr>
      </a:lvl5pPr>
      <a:lvl6pPr marL="254603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0894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71863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34778" indent="-231458" algn="l" defTabSz="92583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291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2583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8874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1457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7749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03320" algn="l" defTabSz="9258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slide" Target="slide13.xml"/><Relationship Id="rId4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iki/&#1057;&#1080;&#1085;&#1086;&#1085;&#1110;&#1084;" TargetMode="Externa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4.xml"/><Relationship Id="rId6" Type="http://schemas.openxmlformats.org/officeDocument/2006/relationships/slide" Target="slide2.xml"/><Relationship Id="rId5" Type="http://schemas.openxmlformats.org/officeDocument/2006/relationships/hyperlink" Target="http://pidruchniki.com/1194092047607/dokumentoznavstvo/sinonimi" TargetMode="External"/><Relationship Id="rId4" Type="http://schemas.openxmlformats.org/officeDocument/2006/relationships/hyperlink" Target="http://l-ponomar.com/synonimy_wydy_pryklady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gif"/><Relationship Id="rId4" Type="http://schemas.openxmlformats.org/officeDocument/2006/relationships/hyperlink" Target="file:///C:\Users\&#1044;&#1086;&#1084;\Desktop\&#1089;&#1080;&#1085;&#1086;&#1085;&#1110;&#1084;&#1080;.ppt" TargetMode="External"/></Relationships>
</file>

<file path=ppt/slides/_rels/slide7.xml.rels><?xml version="1.0" encoding="UTF-8" standalone="yes" ?><Relationships xmlns="http://schemas.openxmlformats.org/package/2006/relationships"><Relationship Id="rId3" Target="../media/image15.jpeg" Type="http://schemas.openxmlformats.org/officeDocument/2006/relationships/image"/><Relationship Id="rId2" Target="../slideLayouts/slideLayout5.xml" Type="http://schemas.openxmlformats.org/officeDocument/2006/relationships/slideLayout"/><Relationship Id="rId1" Target="file:///C:\Users\&#1040;&#1083;&#1080;&#1085;&#1072;\Desktop\&#1055;&#1088;&#1077;&#1079;&#1077;&#1085;&#1090;\11_12-Vechera_na_hutore_bliz_Dikanqki-2795%20(online-video-cutter.com).avi" TargetMode="External" Type="http://schemas.openxmlformats.org/officeDocument/2006/relationships/video"/><Relationship Id="rId5" Target="../media/image16.png" Type="http://schemas.openxmlformats.org/officeDocument/2006/relationships/image"/><Relationship Id="rId4" Target="slide6.xml" Type="http://schemas.openxmlformats.org/officeDocument/2006/relationships/slide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pidruchniki.com/1652020540540/dokumentoznavstvo/antonimi" TargetMode="External"/><Relationship Id="rId7" Type="http://schemas.openxmlformats.org/officeDocument/2006/relationships/image" Target="../media/image16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5.xml"/><Relationship Id="rId6" Type="http://schemas.openxmlformats.org/officeDocument/2006/relationships/slide" Target="slide2.xml"/><Relationship Id="rId5" Type="http://schemas.openxmlformats.org/officeDocument/2006/relationships/hyperlink" Target="http://ukrajinskamova.org.ua/antonimy/" TargetMode="External"/><Relationship Id="rId4" Type="http://schemas.openxmlformats.org/officeDocument/2006/relationships/hyperlink" Target="http://l-ponomar.com/pryklady_antonimiv_vydy_antonimiv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 ?><Relationships xmlns="http://schemas.openxmlformats.org/package/2006/relationships"><Relationship Id="rId8" Target="../media/image24.jpeg" Type="http://schemas.openxmlformats.org/officeDocument/2006/relationships/image"/><Relationship Id="rId3" Target="../media/image19.jpeg" Type="http://schemas.openxmlformats.org/officeDocument/2006/relationships/image"/><Relationship Id="rId7" Target="../media/image23.jpeg" Type="http://schemas.openxmlformats.org/officeDocument/2006/relationships/image"/><Relationship Id="rId2" Target="../media/image18.jpeg" Type="http://schemas.openxmlformats.org/officeDocument/2006/relationships/image"/><Relationship Id="rId1" Target="../slideLayouts/slideLayout43.xml" Type="http://schemas.openxmlformats.org/officeDocument/2006/relationships/slideLayout"/><Relationship Id="rId6" Target="../media/image22.jpeg" Type="http://schemas.openxmlformats.org/officeDocument/2006/relationships/image"/><Relationship Id="rId5" Target="../media/image21.jpeg" Type="http://schemas.openxmlformats.org/officeDocument/2006/relationships/image"/><Relationship Id="rId4" Target="../media/image20.jpeg" Type="http://schemas.openxmlformats.org/officeDocument/2006/relationships/image"/><Relationship Id="rId9" Target="../media/image25.jpeg" Type="http://schemas.openxmlformats.org/officeDocument/2006/relationships/image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3.xml.rels><?xml version="1.0" encoding="UTF-8" standalone="yes" ?><Relationships xmlns="http://schemas.openxmlformats.org/package/2006/relationships"><Relationship Id="rId8" Target="http://school-world.com.ua/lib/omonimi/" TargetMode="External" Type="http://schemas.openxmlformats.org/officeDocument/2006/relationships/hyperlink"/><Relationship Id="rId3" Target="slide14.xml" Type="http://schemas.openxmlformats.org/officeDocument/2006/relationships/slide"/><Relationship Id="rId7" Target="http://l-ponomar.com/pryklady_omonimiw_mizmovni_omonimy/" TargetMode="External" Type="http://schemas.openxmlformats.org/officeDocument/2006/relationships/hyperlink"/><Relationship Id="rId2" Target="../notesSlides/notesSlide1.xml" Type="http://schemas.openxmlformats.org/officeDocument/2006/relationships/notesSlide"/><Relationship Id="rId1" Target="../slideLayouts/slideLayout5.xml" Type="http://schemas.openxmlformats.org/officeDocument/2006/relationships/slideLayout"/><Relationship Id="rId6" Target="http://pidruchniki.com/1280052840539/dokumentoznavstvo/omonimi" TargetMode="External" Type="http://schemas.openxmlformats.org/officeDocument/2006/relationships/hyperlink"/><Relationship Id="rId5" Target="../media/image27.jpeg" Type="http://schemas.openxmlformats.org/officeDocument/2006/relationships/image"/><Relationship Id="rId4" Target="../media/image26.jpeg" Type="http://schemas.openxmlformats.org/officeDocument/2006/relationships/image"/></Relationships>
</file>

<file path=ppt/slides/_rels/slide14.xml.rels><?xml version="1.0" encoding="UTF-8" standalone="yes" ?><Relationships xmlns="http://schemas.openxmlformats.org/package/2006/relationships"><Relationship Id="rId3" Target="../media/media1.avi" Type="http://schemas.microsoft.com/office/2007/relationships/media"/><Relationship Id="rId2" Target="../slideLayouts/slideLayout5.xml" Type="http://schemas.openxmlformats.org/officeDocument/2006/relationships/slideLayout"/><Relationship Id="rId1" Target="NULL" TargetMode="External" Type="http://schemas.openxmlformats.org/officeDocument/2006/relationships/video"/><Relationship Id="rId6" Target="../media/image16.png" Type="http://schemas.openxmlformats.org/officeDocument/2006/relationships/image"/><Relationship Id="rId5" Target="slide13.xml" Type="http://schemas.openxmlformats.org/officeDocument/2006/relationships/slide"/><Relationship Id="rId4" Target="../media/image28.jpeg" Type="http://schemas.openxmlformats.org/officeDocument/2006/relationships/image"/></Relationships>
</file>

<file path=ppt/slides/_rels/slide15.xml.rels><?xml version="1.0" encoding="UTF-8" standalone="yes" ?><Relationships xmlns="http://schemas.openxmlformats.org/package/2006/relationships"><Relationship Id="rId3" Target="../media/image29.jpeg" Type="http://schemas.openxmlformats.org/officeDocument/2006/relationships/image"/><Relationship Id="rId2" Target="file:///C:\Users\&#1044;&#1086;&#1084;\Desktop\&#1046;&#1080;&#1083;-&#1073;&#1099;&#1083;%20&#1087;&#1105;&#1089;%20(online-video-cutter.com).avi" TargetMode="External" Type="http://schemas.openxmlformats.org/officeDocument/2006/relationships/hyperlink"/><Relationship Id="rId1" Target="../slideLayouts/slideLayout56.xml" Type="http://schemas.openxmlformats.org/officeDocument/2006/relationships/slideLayout"/><Relationship Id="rId4" Target="../media/image30.jpeg" Type="http://schemas.openxmlformats.org/officeDocument/2006/relationships/image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&#1090;&#1077;&#1089;&#1090;%20&#1085;&#1072;%20&#1087;&#1088;&#1077;&#1079;&#1077;&#1085;&#1090;&#1072;&#1094;&#1080;&#1102;" TargetMode="Externa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.ua/webhp?hl=ru&amp;gws_rd=ssl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jpe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pidruchniki.com/1280052840539/dokumentoznavstvo/omonimi" TargetMode="External"/><Relationship Id="rId3" Type="http://schemas.openxmlformats.org/officeDocument/2006/relationships/hyperlink" Target="http://l-ponomar.com/synonimy_wydy_pryklady/" TargetMode="External"/><Relationship Id="rId7" Type="http://schemas.openxmlformats.org/officeDocument/2006/relationships/hyperlink" Target="http://ukrajinskamova.org.ua/antonimy" TargetMode="External"/><Relationship Id="rId12" Type="http://schemas.openxmlformats.org/officeDocument/2006/relationships/hyperlink" Target="http://www.youtube.com/" TargetMode="External"/><Relationship Id="rId2" Type="http://schemas.openxmlformats.org/officeDocument/2006/relationships/hyperlink" Target="http://uk.wikipedia.org/wiki/&#1057;&#1080;&#1085;&#1086;&#1085;&#1110;&#1084;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l-ponomar.com/pryklady_antonimiv_vydy_antonimiv/" TargetMode="External"/><Relationship Id="rId11" Type="http://schemas.openxmlformats.org/officeDocument/2006/relationships/hyperlink" Target="https://www.google.com.ua/webhp?hl=ru&amp;gws_rd=ssl" TargetMode="External"/><Relationship Id="rId5" Type="http://schemas.openxmlformats.org/officeDocument/2006/relationships/hyperlink" Target="http://pidruchniki.com/1652020540540/dokumentoznavstvo/antonimi" TargetMode="External"/><Relationship Id="rId10" Type="http://schemas.openxmlformats.org/officeDocument/2006/relationships/hyperlink" Target="http://school-world.com.ua/lib/omonimi/" TargetMode="External"/><Relationship Id="rId4" Type="http://schemas.openxmlformats.org/officeDocument/2006/relationships/hyperlink" Target="http://pidruchniki.com/1194092047607/dokumentoznavstvo/sinonimi" TargetMode="External"/><Relationship Id="rId9" Type="http://schemas.openxmlformats.org/officeDocument/2006/relationships/hyperlink" Target="http://l-ponomar.com/pryklady_omonimiw_mizmovni_omonim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428860" y="4214818"/>
            <a:ext cx="6400800" cy="1752600"/>
          </a:xfrm>
        </p:spPr>
        <p:txBody>
          <a:bodyPr/>
          <a:lstStyle/>
          <a:p>
            <a:pPr eaLnBrk="1" hangingPunct="1">
              <a:defRPr/>
            </a:pPr>
            <a:r>
              <a:rPr lang="uk-UA" dirty="0" smtClean="0">
                <a:solidFill>
                  <a:schemeClr val="bg1"/>
                </a:solidFill>
              </a:rPr>
              <a:t>Підготувала</a:t>
            </a:r>
          </a:p>
          <a:p>
            <a:pPr eaLnBrk="1" hangingPunct="1">
              <a:defRPr/>
            </a:pPr>
            <a:r>
              <a:rPr lang="uk-UA" dirty="0" smtClean="0">
                <a:solidFill>
                  <a:schemeClr val="bg1"/>
                </a:solidFill>
              </a:rPr>
              <a:t> вчитель української мови</a:t>
            </a:r>
          </a:p>
          <a:p>
            <a:pPr eaLnBrk="1" hangingPunct="1">
              <a:defRPr/>
            </a:pPr>
            <a:r>
              <a:rPr lang="uk-UA" dirty="0" smtClean="0">
                <a:solidFill>
                  <a:schemeClr val="bg1"/>
                </a:solidFill>
              </a:rPr>
              <a:t> та літератури КЗШ №122</a:t>
            </a:r>
          </a:p>
          <a:p>
            <a:pPr eaLnBrk="1" hangingPunct="1">
              <a:defRPr/>
            </a:pPr>
            <a:r>
              <a:rPr lang="uk-UA" sz="3200" b="1" i="1" dirty="0" err="1" smtClean="0">
                <a:solidFill>
                  <a:schemeClr val="bg1"/>
                </a:solidFill>
              </a:rPr>
              <a:t>Борисевич</a:t>
            </a:r>
            <a:r>
              <a:rPr lang="uk-UA" sz="3200" b="1" i="1" dirty="0" smtClean="0">
                <a:solidFill>
                  <a:schemeClr val="bg1"/>
                </a:solidFill>
              </a:rPr>
              <a:t> Аліна Юріївна</a:t>
            </a:r>
            <a:endParaRPr lang="ru-RU" sz="3200" b="1" i="1" dirty="0" smtClean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28794" y="285728"/>
            <a:ext cx="5591595" cy="3416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sz="7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СИНОНІМИ, </a:t>
            </a:r>
            <a:endParaRPr lang="en-US" sz="7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uk-UA" sz="7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АНТОНІМИ, </a:t>
            </a:r>
            <a:endParaRPr lang="en-US" sz="7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uk-UA" sz="7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ОМОНІМИ</a:t>
            </a:r>
            <a:endParaRPr lang="ru-RU" sz="7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01959" y="504478"/>
            <a:ext cx="1489410" cy="14894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92696"/>
            <a:ext cx="2143125" cy="14763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2350533"/>
            <a:ext cx="1296144" cy="17280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6940" y="4797152"/>
            <a:ext cx="887338" cy="1905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02995" y="4131205"/>
            <a:ext cx="1188374" cy="255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906207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0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dirty="0" smtClean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928926" y="357188"/>
            <a:ext cx="5597302" cy="1754326"/>
          </a:xfrm>
          <a:prstGeom prst="rect">
            <a:avLst/>
          </a:prstGeom>
          <a:noFill/>
          <a:ln>
            <a:solidFill>
              <a:srgbClr val="777777"/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КРАЇНА</a:t>
            </a:r>
          </a:p>
          <a:p>
            <a:pPr algn="ctr">
              <a:defRPr/>
            </a:pPr>
            <a:r>
              <a:rPr lang="uk-UA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ЛЕКСИКОЛОГІЯ</a:t>
            </a:r>
            <a:endParaRPr lang="ru-RU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Улыбающееся лицо 6">
            <a:hlinkClick r:id="rId2" action="ppaction://hlinksldjump"/>
          </p:cNvPr>
          <p:cNvSpPr/>
          <p:nvPr/>
        </p:nvSpPr>
        <p:spPr>
          <a:xfrm>
            <a:off x="1500189" y="2286000"/>
            <a:ext cx="2286000" cy="2071688"/>
          </a:xfrm>
          <a:prstGeom prst="smileyFac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sldjump"/>
              </a:rPr>
              <a:t>СИНОНІМИ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лыбающееся лицо 7">
            <a:hlinkClick r:id="rId3" action="ppaction://hlinksldjump"/>
          </p:cNvPr>
          <p:cNvSpPr/>
          <p:nvPr/>
        </p:nvSpPr>
        <p:spPr>
          <a:xfrm>
            <a:off x="3714750" y="3286125"/>
            <a:ext cx="2357438" cy="2071688"/>
          </a:xfrm>
          <a:prstGeom prst="smileyFace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</a:gradFill>
          <a:ln w="6350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АНТОНІМИ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Улыбающееся лицо 8">
            <a:hlinkClick r:id="rId5" action="ppaction://hlinksldjump"/>
          </p:cNvPr>
          <p:cNvSpPr/>
          <p:nvPr/>
        </p:nvSpPr>
        <p:spPr>
          <a:xfrm>
            <a:off x="5984875" y="2192339"/>
            <a:ext cx="2214563" cy="2143125"/>
          </a:xfrm>
          <a:prstGeom prst="smileyFace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action="ppaction://hlinksldjump"/>
              </a:rPr>
              <a:t>ОМОНІМИ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6" descr="bcb2de7b9c355d39b57af7d6793e2551_h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03419">
            <a:off x="6307139" y="3521075"/>
            <a:ext cx="3392487" cy="3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1" y="5143500"/>
            <a:ext cx="5357813" cy="17145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32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Лексикологія</a:t>
            </a:r>
            <a:r>
              <a:rPr lang="ru-RU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 — </a:t>
            </a:r>
            <a:r>
              <a:rPr lang="ru-RU" sz="32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розділ</a:t>
            </a:r>
            <a:r>
              <a:rPr lang="ru-RU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ru-RU" sz="32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мовознавства</a:t>
            </a:r>
            <a:r>
              <a:rPr lang="ru-RU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, </a:t>
            </a:r>
            <a:r>
              <a:rPr lang="ru-RU" sz="32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що</a:t>
            </a:r>
            <a:r>
              <a:rPr lang="ru-RU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ru-RU" sz="32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вивчає</a:t>
            </a:r>
            <a:r>
              <a:rPr lang="ru-RU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лексику</a:t>
            </a:r>
          </a:p>
        </p:txBody>
      </p:sp>
      <p:sp>
        <p:nvSpPr>
          <p:cNvPr id="13" name="TextBox 12"/>
          <p:cNvSpPr txBox="1"/>
          <p:nvPr/>
        </p:nvSpPr>
        <p:spPr>
          <a:xfrm rot="16531589">
            <a:off x="7137697" y="4589433"/>
            <a:ext cx="140275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ЛЕКСИКА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2" grpId="0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Группа 6"/>
          <p:cNvGrpSpPr>
            <a:grpSpLocks/>
          </p:cNvGrpSpPr>
          <p:nvPr/>
        </p:nvGrpSpPr>
        <p:grpSpPr bwMode="auto">
          <a:xfrm>
            <a:off x="0" y="0"/>
            <a:ext cx="5364163" cy="6858000"/>
            <a:chOff x="-1" y="0"/>
            <a:chExt cx="4644009" cy="6858000"/>
          </a:xfrm>
        </p:grpSpPr>
        <p:pic>
          <p:nvPicPr>
            <p:cNvPr id="7173" name="Рисунок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0"/>
              <a:ext cx="4427985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0" y="260648"/>
              <a:ext cx="4644008" cy="10772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3200" b="1" dirty="0" err="1">
                  <a:ln w="24500" cmpd="dbl">
                    <a:solidFill>
                      <a:srgbClr val="C00000"/>
                    </a:solidFill>
                    <a:prstDash val="solid"/>
                    <a:miter lim="800000"/>
                  </a:ln>
                  <a:solidFill>
                    <a:srgbClr val="CC0000"/>
                  </a:soli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  <a:reflection blurRad="6350" stA="55000" endA="300" endPos="45500" dir="5400000" sy="-100000" algn="bl" rotWithShape="0"/>
                  </a:effectLst>
                </a:rPr>
                <a:t>Горить</a:t>
              </a:r>
              <a:r>
                <a:rPr lang="ru-RU" sz="3200" b="1" dirty="0">
                  <a:ln w="24500" cmpd="dbl">
                    <a:solidFill>
                      <a:srgbClr val="C00000"/>
                    </a:solidFill>
                    <a:prstDash val="solid"/>
                    <a:miter lim="800000"/>
                  </a:ln>
                  <a:solidFill>
                    <a:srgbClr val="CC0000"/>
                  </a:soli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  <a:reflection blurRad="6350" stA="55000" endA="300" endPos="45500" dir="5400000" sy="-100000" algn="bl" rotWithShape="0"/>
                  </a:effectLst>
                </a:rPr>
                <a:t>,</a:t>
              </a:r>
              <a:r>
                <a:rPr lang="ru-RU" sz="3200" b="1" dirty="0">
                  <a:ln w="1905">
                    <a:solidFill>
                      <a:srgbClr val="C00000"/>
                    </a:solidFill>
                  </a:ln>
                  <a:solidFill>
                    <a:srgbClr val="CC0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  <a:reflection blurRad="6350" stA="55000" endA="300" endPos="45500" dir="5400000" sy="-100000" algn="bl" rotWithShape="0"/>
                  </a:effectLst>
                </a:rPr>
                <a:t> </a:t>
              </a:r>
              <a:r>
                <a:rPr lang="ru-RU" sz="3200" b="1" dirty="0">
                  <a:ln w="24500" cmpd="dbl">
                    <a:solidFill>
                      <a:srgbClr val="C00000"/>
                    </a:solidFill>
                    <a:prstDash val="solid"/>
                    <a:miter lim="800000"/>
                  </a:ln>
                  <a:solidFill>
                    <a:srgbClr val="CC0000"/>
                  </a:soli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  <a:reflection blurRad="6350" stA="55000" endA="300" endPos="45500" dir="5400000" sy="-100000" algn="bl" rotWithShape="0"/>
                  </a:effectLst>
                </a:rPr>
                <a:t>пала</a:t>
              </a:r>
              <a:r>
                <a:rPr lang="uk-UA" sz="3200" b="1" dirty="0">
                  <a:ln w="24500" cmpd="dbl">
                    <a:solidFill>
                      <a:srgbClr val="C00000"/>
                    </a:solidFill>
                    <a:prstDash val="solid"/>
                    <a:miter lim="800000"/>
                  </a:ln>
                  <a:solidFill>
                    <a:srgbClr val="CC0000"/>
                  </a:soli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  <a:reflection blurRad="6350" stA="55000" endA="300" endPos="45500" dir="5400000" sy="-100000" algn="bl" rotWithShape="0"/>
                  </a:effectLst>
                </a:rPr>
                <a:t>є </a:t>
              </a:r>
              <a:r>
                <a:rPr lang="uk-UA" sz="3200" b="1" dirty="0">
                  <a:ln w="1905"/>
                  <a:solidFill>
                    <a:srgbClr val="FF66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і втоми не знає!</a:t>
              </a:r>
              <a:endParaRPr lang="ru-RU" sz="3200" b="1" dirty="0">
                <a:ln w="1905"/>
                <a:solidFill>
                  <a:srgbClr val="FF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sp>
        <p:nvSpPr>
          <p:cNvPr id="7171" name="TextBox 7"/>
          <p:cNvSpPr txBox="1">
            <a:spLocks noChangeArrowheads="1"/>
          </p:cNvSpPr>
          <p:nvPr/>
        </p:nvSpPr>
        <p:spPr bwMode="auto">
          <a:xfrm>
            <a:off x="5230813" y="1125539"/>
            <a:ext cx="379571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dirty="0">
                <a:solidFill>
                  <a:schemeClr val="bg1">
                    <a:lumMod val="75000"/>
                  </a:schemeClr>
                </a:solidFill>
              </a:rPr>
              <a:t>СИНОНІМИ</a:t>
            </a:r>
            <a:r>
              <a:rPr lang="ru-RU" altLang="ru-RU" sz="4400" dirty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‒</a:t>
            </a:r>
            <a:endParaRPr lang="ru-RU" altLang="ru-RU" sz="4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14640" y="2554082"/>
            <a:ext cx="4029432" cy="286232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029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/>
              </a:rPr>
              <a:t>http://uk.wikipedia.org/wiki/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/>
              </a:rPr>
              <a:t>Синонім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029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/>
              </a:rPr>
              <a:t>http://l-ponomar.com/synonimy_wydy_pryklady/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029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/>
              </a:rPr>
              <a:t>http://pidruchniki.com/1194092047607/dokumentoznavstvo/sinonimi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TextBox 1">
            <a:hlinkClick r:id="rId6" action="ppaction://hlinksldjump"/>
          </p:cNvPr>
          <p:cNvSpPr txBox="1"/>
          <p:nvPr/>
        </p:nvSpPr>
        <p:spPr>
          <a:xfrm>
            <a:off x="7308304" y="6237312"/>
            <a:ext cx="129614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Назад</a:t>
            </a:r>
            <a:endParaRPr lang="uk-UA" dirty="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357188"/>
            <a:ext cx="8229601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«П'ятий зайвий»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25" y="1285876"/>
            <a:ext cx="6807671" cy="6132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uk-UA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Вести мову</a:t>
            </a:r>
            <a:r>
              <a:rPr lang="uk-UA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k-UA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розмовляти, говорити,                виголошувати</a:t>
            </a:r>
            <a:r>
              <a:rPr lang="uk-UA" dirty="0">
                <a:solidFill>
                  <a:srgbClr val="002060"/>
                </a:solidFill>
              </a:rPr>
              <a:t>.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211960" y="1407855"/>
            <a:ext cx="10801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800" dirty="0">
                <a:solidFill>
                  <a:srgbClr val="002060"/>
                </a:solidFill>
              </a:rPr>
              <a:t>співати,</a:t>
            </a:r>
            <a:endParaRPr lang="ru-RU" altLang="ru-RU" sz="1800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7776" y="2391644"/>
            <a:ext cx="6838520" cy="5775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uk-UA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Смуток, журба, скорбота,          печаль.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625" y="3500439"/>
            <a:ext cx="6807671" cy="5836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uk-UA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Сильний, дужий,                 потужний, міцний.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625" y="4572001"/>
            <a:ext cx="6807671" cy="5775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uk-UA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Хуртовина,           віхола, завія, хурделиця</a:t>
            </a:r>
            <a:r>
              <a:rPr lang="uk-UA" dirty="0">
                <a:solidFill>
                  <a:srgbClr val="002060"/>
                </a:solidFill>
              </a:rPr>
              <a:t>.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625" y="5715000"/>
            <a:ext cx="6807671" cy="5836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uk-UA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Чемний, привітний,               люб'язний, делікатний.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162243" y="2495763"/>
            <a:ext cx="7496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800" dirty="0">
                <a:solidFill>
                  <a:srgbClr val="002060"/>
                </a:solidFill>
                <a:cs typeface="Aharoni" panose="02010803020104030203" pitchFamily="2" charset="-79"/>
              </a:rPr>
              <a:t>сміх,</a:t>
            </a:r>
            <a:endParaRPr lang="ru-RU" altLang="ru-RU" sz="1800" dirty="0">
              <a:solidFill>
                <a:prstClr val="black"/>
              </a:solidFill>
              <a:cs typeface="Aharoni" panose="02010803020104030203" pitchFamily="2" charset="-79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286002" y="3607594"/>
            <a:ext cx="111601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800" dirty="0">
                <a:solidFill>
                  <a:srgbClr val="002060"/>
                </a:solidFill>
              </a:rPr>
              <a:t>слабкий,</a:t>
            </a:r>
            <a:endParaRPr lang="ru-RU" altLang="ru-RU" sz="1800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714500" y="4676121"/>
            <a:ext cx="70083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800" dirty="0">
                <a:solidFill>
                  <a:srgbClr val="002060"/>
                </a:solidFill>
              </a:rPr>
              <a:t>дощ,</a:t>
            </a:r>
            <a:endParaRPr lang="ru-RU" altLang="ru-RU" sz="1800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571750" y="5822156"/>
            <a:ext cx="965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800" dirty="0">
                <a:solidFill>
                  <a:srgbClr val="002060"/>
                </a:solidFill>
              </a:rPr>
              <a:t>грубий,</a:t>
            </a:r>
            <a:endParaRPr lang="ru-RU" altLang="ru-RU" sz="1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02182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500063"/>
            <a:ext cx="8229601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</a:t>
            </a:r>
            <a:br>
              <a:rPr lang="uk-UA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«Знайди зайве слово у синонімічному ряду»</a:t>
            </a:r>
            <a:r>
              <a:rPr lang="ru-RU" dirty="0" smtClean="0">
                <a:solidFill>
                  <a:srgbClr val="CC3300"/>
                </a:solidFill>
              </a:rPr>
              <a:t/>
            </a:r>
            <a:br>
              <a:rPr lang="ru-RU" dirty="0" smtClean="0">
                <a:solidFill>
                  <a:srgbClr val="CC3300"/>
                </a:solidFill>
              </a:rPr>
            </a:br>
            <a:endParaRPr lang="ru-RU" dirty="0">
              <a:solidFill>
                <a:srgbClr val="CC3300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1285852" y="2000240"/>
          <a:ext cx="6619900" cy="4714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55989647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611560" y="116632"/>
            <a:ext cx="687727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hlinkClick r:id="rId3" action="ppaction://hlinksldjump"/>
              </a:rPr>
              <a:t>Заметіль, завірюха, пурга…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" name="Рисунок 1">
            <a:hlinkClick r:id="rId4" action="ppaction://hlinkpres?slideindex=1&amp;slidetitle=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86926" y="3461522"/>
            <a:ext cx="3184841" cy="34290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921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4" name="11_12-Vechera_na_hutore_bliz_Dikanqki-2795 (online-video-cutter.com)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"/>
            <a:ext cx="7870353" cy="5902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165303"/>
            <a:ext cx="13176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188914"/>
            <a:ext cx="5580063" cy="662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0" y="549275"/>
            <a:ext cx="5076825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400" b="1" dirty="0" err="1">
                <a:solidFill>
                  <a:srgbClr val="FFFFFF"/>
                </a:solidFill>
              </a:rPr>
              <a:t>Тінь</a:t>
            </a:r>
            <a:r>
              <a:rPr lang="ru-RU" altLang="ru-RU" sz="2400" b="1" dirty="0">
                <a:solidFill>
                  <a:srgbClr val="FFFFFF"/>
                </a:solidFill>
              </a:rPr>
              <a:t> </a:t>
            </a:r>
            <a:r>
              <a:rPr lang="ru-RU" altLang="ru-RU" sz="2400" b="1" dirty="0" err="1">
                <a:solidFill>
                  <a:srgbClr val="7F7F7F"/>
                </a:solidFill>
              </a:rPr>
              <a:t>чорна</a:t>
            </a:r>
            <a:r>
              <a:rPr lang="ru-RU" altLang="ru-RU" sz="2400" b="1" dirty="0">
                <a:solidFill>
                  <a:srgbClr val="FFFFFF"/>
                </a:solidFill>
              </a:rPr>
              <a:t> </a:t>
            </a:r>
            <a:r>
              <a:rPr lang="ru-RU" altLang="ru-RU" sz="2400" b="1" dirty="0" err="1">
                <a:solidFill>
                  <a:srgbClr val="FFFFFF"/>
                </a:solidFill>
              </a:rPr>
              <a:t>стрімко</a:t>
            </a:r>
            <a:r>
              <a:rPr lang="ru-RU" altLang="ru-RU" sz="2400" b="1" dirty="0">
                <a:solidFill>
                  <a:srgbClr val="FFFFFF"/>
                </a:solidFill>
              </a:rPr>
              <a:t> </a:t>
            </a:r>
            <a:r>
              <a:rPr lang="ru-RU" altLang="ru-RU" sz="2400" b="1" dirty="0" err="1">
                <a:solidFill>
                  <a:srgbClr val="7F7F7F"/>
                </a:solidFill>
              </a:rPr>
              <a:t>падає</a:t>
            </a:r>
            <a:r>
              <a:rPr lang="ru-RU" altLang="ru-RU" sz="2400" b="1" dirty="0">
                <a:solidFill>
                  <a:srgbClr val="7F7F7F"/>
                </a:solidFill>
              </a:rPr>
              <a:t> </a:t>
            </a:r>
            <a:r>
              <a:rPr lang="ru-RU" altLang="ru-RU" sz="2400" b="1" dirty="0" err="1">
                <a:solidFill>
                  <a:srgbClr val="7F7F7F"/>
                </a:solidFill>
              </a:rPr>
              <a:t>униз</a:t>
            </a:r>
            <a:r>
              <a:rPr lang="ru-RU" altLang="ru-RU" sz="2400" b="1" dirty="0">
                <a:solidFill>
                  <a:srgbClr val="FFFFFF"/>
                </a:solidFill>
              </a:rPr>
              <a:t> -</a:t>
            </a:r>
          </a:p>
          <a:p>
            <a:pPr eaLnBrk="1" hangingPunct="1"/>
            <a:r>
              <a:rPr lang="ru-RU" altLang="ru-RU" sz="2400" b="1" dirty="0">
                <a:solidFill>
                  <a:srgbClr val="FFFFFF"/>
                </a:solidFill>
              </a:rPr>
              <a:t>То </a:t>
            </a:r>
            <a:r>
              <a:rPr lang="ru-RU" altLang="ru-RU" sz="2400" b="1" dirty="0" err="1">
                <a:solidFill>
                  <a:srgbClr val="7F7F7F"/>
                </a:solidFill>
              </a:rPr>
              <a:t>білий</a:t>
            </a:r>
            <a:r>
              <a:rPr lang="ru-RU" altLang="ru-RU" sz="2400" b="1" dirty="0">
                <a:solidFill>
                  <a:srgbClr val="FFFFFF"/>
                </a:solidFill>
              </a:rPr>
              <a:t> голуб так </a:t>
            </a:r>
            <a:r>
              <a:rPr lang="ru-RU" altLang="ru-RU" sz="2400" b="1" dirty="0" err="1">
                <a:solidFill>
                  <a:srgbClr val="7F7F7F"/>
                </a:solidFill>
              </a:rPr>
              <a:t>злітає</a:t>
            </a:r>
            <a:r>
              <a:rPr lang="ru-RU" altLang="ru-RU" sz="2400" b="1" dirty="0">
                <a:solidFill>
                  <a:srgbClr val="7F7F7F"/>
                </a:solidFill>
              </a:rPr>
              <a:t> </a:t>
            </a:r>
            <a:r>
              <a:rPr lang="ru-RU" altLang="ru-RU" sz="2400" b="1" dirty="0" err="1">
                <a:solidFill>
                  <a:srgbClr val="7F7F7F"/>
                </a:solidFill>
              </a:rPr>
              <a:t>вгору</a:t>
            </a:r>
            <a:r>
              <a:rPr lang="ru-RU" altLang="ru-RU" sz="2400" b="1" dirty="0" smtClean="0">
                <a:solidFill>
                  <a:srgbClr val="7F7F7F"/>
                </a:solidFill>
              </a:rPr>
              <a:t>.</a:t>
            </a:r>
          </a:p>
          <a:p>
            <a:pPr eaLnBrk="1" hangingPunct="1"/>
            <a:r>
              <a:rPr lang="ru-RU" altLang="ru-RU" sz="2400" b="1" dirty="0" smtClean="0">
                <a:solidFill>
                  <a:srgbClr val="7F7F7F"/>
                </a:solidFill>
              </a:rPr>
              <a:t>(</a:t>
            </a:r>
            <a:r>
              <a:rPr lang="ru-RU" altLang="ru-RU" sz="2400" b="1" dirty="0" err="1" smtClean="0">
                <a:solidFill>
                  <a:srgbClr val="7F7F7F"/>
                </a:solidFill>
              </a:rPr>
              <a:t>Ліна</a:t>
            </a:r>
            <a:r>
              <a:rPr lang="ru-RU" altLang="ru-RU" sz="2400" b="1" dirty="0" smtClean="0">
                <a:solidFill>
                  <a:srgbClr val="7F7F7F"/>
                </a:solidFill>
              </a:rPr>
              <a:t> Костенко)</a:t>
            </a:r>
            <a:r>
              <a:rPr lang="ru-RU" altLang="ru-RU" sz="2400" b="1" dirty="0" smtClean="0">
                <a:solidFill>
                  <a:srgbClr val="FFFFFF"/>
                </a:solidFill>
              </a:rPr>
              <a:t> </a:t>
            </a:r>
            <a:r>
              <a:rPr lang="ru-RU" altLang="ru-RU" sz="2800" dirty="0">
                <a:solidFill>
                  <a:srgbClr val="000000"/>
                </a:solidFill>
              </a:rPr>
              <a:t>Костенко).</a:t>
            </a:r>
          </a:p>
        </p:txBody>
      </p:sp>
      <p:sp>
        <p:nvSpPr>
          <p:cNvPr id="10244" name="TextBox 9"/>
          <p:cNvSpPr txBox="1">
            <a:spLocks noChangeArrowheads="1"/>
          </p:cNvSpPr>
          <p:nvPr/>
        </p:nvSpPr>
        <p:spPr bwMode="auto">
          <a:xfrm>
            <a:off x="5651501" y="1457325"/>
            <a:ext cx="32416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>
                <a:solidFill>
                  <a:srgbClr val="FFFFFF"/>
                </a:solidFill>
              </a:rPr>
              <a:t>АНТОНІМИ</a:t>
            </a:r>
            <a:r>
              <a:rPr lang="ru-RU" altLang="ru-RU" sz="400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‒</a:t>
            </a:r>
            <a:endParaRPr lang="ru-RU" altLang="ru-RU" sz="4000">
              <a:solidFill>
                <a:srgbClr val="FFFFFF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00563" y="2781301"/>
            <a:ext cx="4572001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029" dirty="0">
                <a:solidFill>
                  <a:srgbClr val="DAEDEF">
                    <a:lumMod val="75000"/>
                  </a:srgbClr>
                </a:solidFill>
                <a:hlinkClick r:id="rId3"/>
              </a:rPr>
              <a:t>http://pidruchniki.com/1652020540540/dokumentoznavstvo/antonimi</a:t>
            </a:r>
            <a:endParaRPr lang="uk-UA" dirty="0">
              <a:solidFill>
                <a:srgbClr val="DAEDEF">
                  <a:lumMod val="75000"/>
                </a:srgbClr>
              </a:solidFill>
            </a:endParaRPr>
          </a:p>
          <a:p>
            <a:pPr>
              <a:defRPr/>
            </a:pPr>
            <a:endParaRPr lang="uk-UA" dirty="0">
              <a:solidFill>
                <a:srgbClr val="DAEDEF">
                  <a:lumMod val="75000"/>
                </a:srgb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029" dirty="0">
                <a:solidFill>
                  <a:srgbClr val="DAEDEF">
                    <a:lumMod val="75000"/>
                  </a:srgbClr>
                </a:solidFill>
                <a:hlinkClick r:id="rId4"/>
              </a:rPr>
              <a:t>http://l-ponomar.com/pryklady_antonimiv_vydy_antonimiv/</a:t>
            </a:r>
            <a:endParaRPr lang="uk-UA" dirty="0">
              <a:solidFill>
                <a:srgbClr val="DAEDEF">
                  <a:lumMod val="75000"/>
                </a:srgbClr>
              </a:solidFill>
            </a:endParaRPr>
          </a:p>
          <a:p>
            <a:pPr>
              <a:defRPr/>
            </a:pPr>
            <a:endParaRPr lang="uk-UA" dirty="0">
              <a:solidFill>
                <a:srgbClr val="DAEDEF">
                  <a:lumMod val="75000"/>
                </a:srgb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029" dirty="0">
                <a:solidFill>
                  <a:srgbClr val="DAEDEF">
                    <a:lumMod val="75000"/>
                  </a:srgbClr>
                </a:solidFill>
                <a:hlinkClick r:id="rId5"/>
              </a:rPr>
              <a:t>http://ukrajinskamova.org.ua/antonimy/</a:t>
            </a:r>
            <a:endParaRPr lang="ru-RU" dirty="0">
              <a:solidFill>
                <a:srgbClr val="DAEDEF">
                  <a:lumMod val="75000"/>
                </a:srgbClr>
              </a:solidFill>
            </a:endParaRPr>
          </a:p>
        </p:txBody>
      </p:sp>
      <p:pic>
        <p:nvPicPr>
          <p:cNvPr id="1026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165303"/>
            <a:ext cx="13176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9459" name="Содержимое 4"/>
          <p:cNvSpPr>
            <a:spLocks noGrp="1"/>
          </p:cNvSpPr>
          <p:nvPr>
            <p:ph sz="half" idx="1"/>
          </p:nvPr>
        </p:nvSpPr>
        <p:spPr>
          <a:xfrm>
            <a:off x="714376" y="2143126"/>
            <a:ext cx="4038600" cy="4525963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uk-UA" altLang="ru-RU" sz="3200" dirty="0" smtClean="0">
                <a:solidFill>
                  <a:schemeClr val="bg1">
                    <a:lumMod val="75000"/>
                  </a:schemeClr>
                </a:solidFill>
              </a:rPr>
              <a:t>Пасивний – </a:t>
            </a:r>
            <a:endParaRPr lang="ru-RU" altLang="ru-RU" sz="3200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uk-UA" altLang="ru-RU" sz="3200" dirty="0" smtClean="0">
                <a:solidFill>
                  <a:schemeClr val="bg1">
                    <a:lumMod val="75000"/>
                  </a:schemeClr>
                </a:solidFill>
              </a:rPr>
              <a:t>день – </a:t>
            </a:r>
            <a:endParaRPr lang="ru-RU" altLang="ru-RU" sz="3200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uk-UA" altLang="ru-RU" sz="3200" dirty="0" smtClean="0">
                <a:solidFill>
                  <a:schemeClr val="bg1">
                    <a:lumMod val="75000"/>
                  </a:schemeClr>
                </a:solidFill>
              </a:rPr>
              <a:t>голосно –  </a:t>
            </a:r>
            <a:endParaRPr lang="ru-RU" altLang="ru-RU" sz="3200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uk-UA" altLang="ru-RU" sz="3200" dirty="0" smtClean="0">
                <a:solidFill>
                  <a:schemeClr val="bg1">
                    <a:lumMod val="75000"/>
                  </a:schemeClr>
                </a:solidFill>
              </a:rPr>
              <a:t>песиміст – </a:t>
            </a:r>
            <a:endParaRPr lang="ru-RU" altLang="ru-RU" sz="3200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uk-UA" altLang="ru-RU" sz="3200" dirty="0" smtClean="0">
                <a:solidFill>
                  <a:schemeClr val="bg1">
                    <a:lumMod val="75000"/>
                  </a:schemeClr>
                </a:solidFill>
              </a:rPr>
              <a:t>вчений – </a:t>
            </a:r>
            <a:endParaRPr lang="ru-RU" altLang="ru-RU" sz="3200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uk-UA" altLang="ru-RU" sz="3200" dirty="0" smtClean="0">
                <a:solidFill>
                  <a:schemeClr val="bg1">
                    <a:lumMod val="75000"/>
                  </a:schemeClr>
                </a:solidFill>
              </a:rPr>
              <a:t>колективний – </a:t>
            </a:r>
            <a:endParaRPr lang="ru-RU" altLang="ru-RU" sz="3200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altLang="ru-RU" sz="3200" dirty="0" err="1" smtClean="0">
                <a:solidFill>
                  <a:schemeClr val="bg1">
                    <a:lumMod val="75000"/>
                  </a:schemeClr>
                </a:solidFill>
              </a:rPr>
              <a:t>багато</a:t>
            </a:r>
            <a:r>
              <a:rPr lang="ru-RU" altLang="ru-RU" sz="3200" dirty="0" smtClean="0">
                <a:solidFill>
                  <a:schemeClr val="bg1">
                    <a:lumMod val="75000"/>
                  </a:schemeClr>
                </a:solidFill>
              </a:rPr>
              <a:t> – </a:t>
            </a:r>
          </a:p>
          <a:p>
            <a:pPr>
              <a:buFontTx/>
              <a:buNone/>
            </a:pPr>
            <a:endParaRPr lang="ru-RU" altLang="ru-RU" dirty="0" smtClean="0">
              <a:solidFill>
                <a:srgbClr val="002060"/>
              </a:solidFill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1428750" y="0"/>
            <a:ext cx="5643563" cy="1928813"/>
          </a:xfrm>
          <a:prstGeom prst="cloudCallout">
            <a:avLst/>
          </a:prstGeom>
          <a:solidFill>
            <a:schemeClr val="tx2">
              <a:lumMod val="50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>
                <a:solidFill>
                  <a:prstClr val="white"/>
                </a:solidFill>
              </a:rPr>
              <a:t>До поданих слів доберіть протилежні за значенням слова. Прочитайте перші літери дібраних слів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071938" y="2143126"/>
            <a:ext cx="2143344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b="1" dirty="0">
                <a:solidFill>
                  <a:srgbClr val="C00000"/>
                </a:solidFill>
              </a:rPr>
              <a:t>а</a:t>
            </a:r>
            <a:r>
              <a:rPr lang="uk-UA" altLang="ru-RU" dirty="0">
                <a:solidFill>
                  <a:srgbClr val="7030A0"/>
                </a:solidFill>
              </a:rPr>
              <a:t>ктивний,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143376" y="2714626"/>
            <a:ext cx="851515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b="1">
                <a:solidFill>
                  <a:srgbClr val="C00000"/>
                </a:solidFill>
              </a:rPr>
              <a:t>н</a:t>
            </a:r>
            <a:r>
              <a:rPr lang="uk-UA" altLang="ru-RU">
                <a:solidFill>
                  <a:srgbClr val="7030A0"/>
                </a:solidFill>
              </a:rPr>
              <a:t>іч,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143376" y="3286126"/>
            <a:ext cx="1270091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b="1">
                <a:solidFill>
                  <a:srgbClr val="C00000"/>
                </a:solidFill>
              </a:rPr>
              <a:t>т</a:t>
            </a:r>
            <a:r>
              <a:rPr lang="uk-UA" altLang="ru-RU">
                <a:solidFill>
                  <a:srgbClr val="7030A0"/>
                </a:solidFill>
              </a:rPr>
              <a:t>ихо,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143376" y="3857626"/>
            <a:ext cx="213654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b="1">
                <a:solidFill>
                  <a:srgbClr val="C00000"/>
                </a:solidFill>
              </a:rPr>
              <a:t>о</a:t>
            </a:r>
            <a:r>
              <a:rPr lang="uk-UA" altLang="ru-RU">
                <a:solidFill>
                  <a:srgbClr val="7030A0"/>
                </a:solidFill>
              </a:rPr>
              <a:t>птиміст,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143376" y="4500563"/>
            <a:ext cx="11546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b="1">
                <a:solidFill>
                  <a:srgbClr val="C00000"/>
                </a:solidFill>
              </a:rPr>
              <a:t>н</a:t>
            </a:r>
            <a:r>
              <a:rPr lang="uk-UA" altLang="ru-RU">
                <a:solidFill>
                  <a:srgbClr val="7030A0"/>
                </a:solidFill>
              </a:rPr>
              <a:t>еук,</a:t>
            </a:r>
            <a:endParaRPr lang="ru-RU" altLang="ru-RU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143376" y="5072063"/>
            <a:ext cx="3446969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b="1">
                <a:solidFill>
                  <a:srgbClr val="C00000"/>
                </a:solidFill>
              </a:rPr>
              <a:t>і</a:t>
            </a:r>
            <a:r>
              <a:rPr lang="uk-UA" altLang="ru-RU">
                <a:solidFill>
                  <a:srgbClr val="7030A0"/>
                </a:solidFill>
              </a:rPr>
              <a:t>ндивідуальний,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143375" y="5643563"/>
            <a:ext cx="11863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C00000"/>
                </a:solidFill>
              </a:rPr>
              <a:t>м</a:t>
            </a:r>
            <a:r>
              <a:rPr lang="ru-RU" altLang="ru-RU">
                <a:solidFill>
                  <a:srgbClr val="7030A0"/>
                </a:solidFill>
              </a:rPr>
              <a:t>ало</a:t>
            </a:r>
            <a:endParaRPr lang="ru-RU" altLang="ru-RU">
              <a:solidFill>
                <a:prstClr val="black"/>
              </a:solidFill>
            </a:endParaRPr>
          </a:p>
        </p:txBody>
      </p:sp>
      <p:sp>
        <p:nvSpPr>
          <p:cNvPr id="13" name="TextBox 12">
            <a:hlinkClick r:id="rId2" action="ppaction://hlinksldjump"/>
          </p:cNvPr>
          <p:cNvSpPr txBox="1"/>
          <p:nvPr/>
        </p:nvSpPr>
        <p:spPr>
          <a:xfrm>
            <a:off x="7236296" y="6105106"/>
            <a:ext cx="96448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hlinkClick r:id="rId2" action="ppaction://hlinksldjump"/>
              </a:rPr>
              <a:t>Дал</a:t>
            </a:r>
            <a:r>
              <a:rPr lang="uk-UA" dirty="0" smtClean="0">
                <a:hlinkClick r:id="rId2" action="ppaction://hlinksldjump"/>
              </a:rPr>
              <a:t>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5993951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28625" y="714375"/>
            <a:ext cx="8229601" cy="1143000"/>
          </a:xfrm>
        </p:spPr>
        <p:txBody>
          <a:bodyPr>
            <a:normAutofit fontScale="90000"/>
          </a:bodyPr>
          <a:lstStyle/>
          <a:p>
            <a:r>
              <a:rPr lang="uk-UA" altLang="ru-RU" dirty="0" smtClean="0"/>
              <a:t/>
            </a:r>
            <a:br>
              <a:rPr lang="uk-UA" altLang="ru-RU" dirty="0" smtClean="0"/>
            </a:br>
            <a:endParaRPr lang="ru-RU" altLang="ru-RU" dirty="0" smtClean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571501" y="1643064"/>
            <a:ext cx="7858125" cy="5214937"/>
          </a:xfrm>
          <a:prstGeom prst="horizontalScroll">
            <a:avLst/>
          </a:prstGeom>
        </p:spPr>
        <p:style>
          <a:lnRef idx="1">
            <a:schemeClr val="accent2"/>
          </a:lnRef>
          <a:fillRef idx="1003">
            <a:schemeClr val="dk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>
              <a:buFontTx/>
              <a:buAutoNum type="arabicPeriod"/>
              <a:defRPr/>
            </a:pPr>
            <a:r>
              <a:rPr lang="uk-UA" sz="3200" dirty="0">
                <a:solidFill>
                  <a:prstClr val="white"/>
                </a:solidFill>
              </a:rPr>
              <a:t>Занедбаєш науку в __________, пошкодуєш у старості.</a:t>
            </a:r>
          </a:p>
          <a:p>
            <a:pPr marL="342900" indent="-342900">
              <a:defRPr/>
            </a:pPr>
            <a:r>
              <a:rPr lang="uk-UA" sz="3200" dirty="0">
                <a:solidFill>
                  <a:prstClr val="white"/>
                </a:solidFill>
              </a:rPr>
              <a:t> </a:t>
            </a:r>
            <a:endParaRPr lang="ru-RU" sz="3200" dirty="0">
              <a:solidFill>
                <a:prstClr val="white"/>
              </a:solidFill>
            </a:endParaRPr>
          </a:p>
          <a:p>
            <a:pPr>
              <a:defRPr/>
            </a:pPr>
            <a:r>
              <a:rPr lang="uk-UA" sz="3200" dirty="0">
                <a:solidFill>
                  <a:prstClr val="white"/>
                </a:solidFill>
              </a:rPr>
              <a:t>2. Руки білі, а сумління _____ . </a:t>
            </a:r>
          </a:p>
          <a:p>
            <a:pPr>
              <a:defRPr/>
            </a:pPr>
            <a:endParaRPr lang="ru-RU" sz="3200" dirty="0">
              <a:solidFill>
                <a:prstClr val="white"/>
              </a:solidFill>
            </a:endParaRPr>
          </a:p>
          <a:p>
            <a:pPr>
              <a:defRPr/>
            </a:pPr>
            <a:r>
              <a:rPr lang="uk-UA" sz="3200" dirty="0">
                <a:solidFill>
                  <a:prstClr val="white"/>
                </a:solidFill>
              </a:rPr>
              <a:t>3. Де багато слів, там ______ діла.</a:t>
            </a:r>
            <a:endParaRPr lang="ru-RU" sz="3200" dirty="0">
              <a:solidFill>
                <a:prstClr val="white"/>
              </a:solidFill>
            </a:endParaRPr>
          </a:p>
          <a:p>
            <a:pPr algn="ctr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1500189" y="214313"/>
            <a:ext cx="7500937" cy="1785937"/>
          </a:xfrm>
          <a:prstGeom prst="wedgeRoundRectCallout">
            <a:avLst/>
          </a:prstGeom>
        </p:spPr>
        <p:style>
          <a:lnRef idx="1">
            <a:schemeClr val="accent2"/>
          </a:lnRef>
          <a:fillRef idx="1001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>
                <a:solidFill>
                  <a:srgbClr val="CC3300"/>
                </a:solidFill>
              </a:rPr>
              <a:t>Записати прислів'я. Замість рисок вставити потрібні слова-антоніми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034439" y="2492896"/>
            <a:ext cx="209801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dirty="0">
                <a:solidFill>
                  <a:prstClr val="white"/>
                </a:solidFill>
              </a:rPr>
              <a:t>молодості</a:t>
            </a: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264041" y="3958144"/>
            <a:ext cx="13067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dirty="0">
                <a:solidFill>
                  <a:prstClr val="white"/>
                </a:solidFill>
              </a:rPr>
              <a:t>чорне</a:t>
            </a: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055017" y="4941168"/>
            <a:ext cx="11655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dirty="0">
                <a:solidFill>
                  <a:prstClr val="white"/>
                </a:solidFill>
              </a:rPr>
              <a:t>мало</a:t>
            </a:r>
            <a:endParaRPr lang="ru-RU" alt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730271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idx="4294967295" type="title"/>
          </p:nvPr>
        </p:nvSpPr>
        <p:spPr>
          <a:xfrm>
            <a:off x="914400" y="642938"/>
            <a:ext cx="8229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b="1" dirty="0" lang="uk-UA" smtClean="0">
                <a:solidFill>
                  <a:srgbClr val="FFFF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Гра «Уточни одним словом»</a:t>
            </a:r>
            <a:r>
              <a:rPr b="1" dirty="0" lang="ru-RU" smtClean="0">
                <a:solidFill>
                  <a:srgbClr val="FFFF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b="1" dirty="0" lang="ru-RU" smtClean="0">
                <a:solidFill>
                  <a:srgbClr val="FFFF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</a:br>
            <a:r>
              <a:rPr dirty="0" lang="uk-UA" smtClean="0"/>
              <a:t> </a:t>
            </a:r>
            <a:r>
              <a:rPr dirty="0" lang="ru-RU" smtClean="0"/>
              <a:t/>
            </a:r>
            <a:br>
              <a:rPr dirty="0" lang="ru-RU" smtClean="0"/>
            </a:br>
            <a:endParaRPr dirty="0" lang="ru-RU"/>
          </a:p>
        </p:txBody>
      </p:sp>
      <p:sp>
        <p:nvSpPr>
          <p:cNvPr id="24579" name="Прямоугольник 3"/>
          <p:cNvSpPr>
            <a:spLocks noChangeArrowheads="1"/>
          </p:cNvSpPr>
          <p:nvPr/>
        </p:nvSpPr>
        <p:spPr bwMode="auto">
          <a:xfrm>
            <a:off x="2143125" y="1428751"/>
            <a:ext cx="11528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charset="0" typeface="Arial"/>
              </a:defRPr>
            </a:lvl1pPr>
            <a:lvl2pPr eaLnBrk="0" hangingPunct="0" indent="-285750" marL="7429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charset="0" typeface="Arial"/>
              </a:defRPr>
            </a:lvl2pPr>
            <a:lvl3pPr eaLnBrk="0" hangingPunct="0" indent="-228600" marL="1143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charset="0" typeface="Arial"/>
              </a:defRPr>
            </a:lvl3pPr>
            <a:lvl4pPr eaLnBrk="0" hangingPunct="0" indent="-228600" marL="16002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charset="0" typeface="Arial"/>
              </a:defRPr>
            </a:lvl4pPr>
            <a:lvl5pPr eaLnBrk="0" hangingPunct="0" indent="-228600" marL="20574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charset="0" typeface="Arial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altLang="ru-RU" b="1" lang="uk-UA">
                <a:solidFill>
                  <a:srgbClr val="002060"/>
                </a:solidFill>
              </a:rPr>
              <a:t>Лист</a:t>
            </a:r>
            <a:endParaRPr altLang="ru-RU" b="1" lang="ru-RU">
              <a:solidFill>
                <a:srgbClr val="002060"/>
              </a:solidFill>
            </a:endParaRPr>
          </a:p>
        </p:txBody>
      </p:sp>
      <p:pic>
        <p:nvPicPr>
          <p:cNvPr id="24580" name="Picture 2"/>
          <p:cNvPicPr>
            <a:picLocks noChangeArrowheads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189" y="1928813"/>
            <a:ext cx="214312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3"/>
          <p:cNvPicPr>
            <a:picLocks noChangeArrowheads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3189" y="1928813"/>
            <a:ext cx="1919287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TextBox 7"/>
          <p:cNvSpPr txBox="1">
            <a:spLocks noChangeArrowheads="1"/>
          </p:cNvSpPr>
          <p:nvPr/>
        </p:nvSpPr>
        <p:spPr bwMode="auto">
          <a:xfrm>
            <a:off x="6357938" y="1214438"/>
            <a:ext cx="124906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charset="0" typeface="Arial"/>
              </a:defRPr>
            </a:lvl1pPr>
            <a:lvl2pPr eaLnBrk="0" hangingPunct="0" indent="-285750" marL="7429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charset="0" typeface="Arial"/>
              </a:defRPr>
            </a:lvl2pPr>
            <a:lvl3pPr eaLnBrk="0" hangingPunct="0" indent="-228600" marL="1143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charset="0" typeface="Arial"/>
              </a:defRPr>
            </a:lvl3pPr>
            <a:lvl4pPr eaLnBrk="0" hangingPunct="0" indent="-228600" marL="16002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charset="0" typeface="Arial"/>
              </a:defRPr>
            </a:lvl4pPr>
            <a:lvl5pPr eaLnBrk="0" hangingPunct="0" indent="-228600" marL="20574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charset="0" typeface="Arial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altLang="ru-RU" b="1" lang="uk-UA">
                <a:solidFill>
                  <a:srgbClr val="002060"/>
                </a:solidFill>
              </a:rPr>
              <a:t>Пара</a:t>
            </a:r>
            <a:r>
              <a:rPr altLang="ru-RU" lang="uk-UA" sz="1800">
                <a:solidFill>
                  <a:prstClr val="black"/>
                </a:solidFill>
              </a:rPr>
              <a:t> </a:t>
            </a:r>
            <a:endParaRPr altLang="ru-RU" lang="ru-RU" sz="1800">
              <a:solidFill>
                <a:prstClr val="black"/>
              </a:solidFill>
            </a:endParaRPr>
          </a:p>
        </p:txBody>
      </p:sp>
      <p:pic>
        <p:nvPicPr>
          <p:cNvPr id="24583" name="Picture 4"/>
          <p:cNvPicPr>
            <a:picLocks noChangeArrowheads="1"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214939" y="1785939"/>
            <a:ext cx="1500187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5"/>
          <p:cNvPicPr>
            <a:picLocks noChangeArrowheads="1"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1" y="1785939"/>
            <a:ext cx="185737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5" name="TextBox 10"/>
          <p:cNvSpPr txBox="1">
            <a:spLocks noChangeArrowheads="1"/>
          </p:cNvSpPr>
          <p:nvPr/>
        </p:nvSpPr>
        <p:spPr bwMode="auto">
          <a:xfrm>
            <a:off x="1714500" y="4214814"/>
            <a:ext cx="11849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charset="0" typeface="Arial"/>
              </a:defRPr>
            </a:lvl1pPr>
            <a:lvl2pPr eaLnBrk="0" hangingPunct="0" indent="-285750" marL="7429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charset="0" typeface="Arial"/>
              </a:defRPr>
            </a:lvl2pPr>
            <a:lvl3pPr eaLnBrk="0" hangingPunct="0" indent="-228600" marL="1143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charset="0" typeface="Arial"/>
              </a:defRPr>
            </a:lvl3pPr>
            <a:lvl4pPr eaLnBrk="0" hangingPunct="0" indent="-228600" marL="16002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charset="0" typeface="Arial"/>
              </a:defRPr>
            </a:lvl4pPr>
            <a:lvl5pPr eaLnBrk="0" hangingPunct="0" indent="-228600" marL="20574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charset="0" typeface="Arial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altLang="ru-RU" b="1" lang="uk-UA">
                <a:solidFill>
                  <a:srgbClr val="002060"/>
                </a:solidFill>
              </a:rPr>
              <a:t>Лава</a:t>
            </a:r>
            <a:endParaRPr altLang="ru-RU" b="1" lang="ru-RU">
              <a:solidFill>
                <a:srgbClr val="002060"/>
              </a:solidFill>
            </a:endParaRPr>
          </a:p>
        </p:txBody>
      </p:sp>
      <p:pic>
        <p:nvPicPr>
          <p:cNvPr id="24586" name="Picture 6"/>
          <p:cNvPicPr>
            <a:picLocks noChangeArrowheads="1"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75" y="4857751"/>
            <a:ext cx="223837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7"/>
          <p:cNvPicPr>
            <a:picLocks noChangeArrowheads="1"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0313" y="4857751"/>
            <a:ext cx="1928812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8" name="TextBox 13"/>
          <p:cNvSpPr txBox="1">
            <a:spLocks noChangeArrowheads="1"/>
          </p:cNvSpPr>
          <p:nvPr/>
        </p:nvSpPr>
        <p:spPr bwMode="auto">
          <a:xfrm>
            <a:off x="6143625" y="4214814"/>
            <a:ext cx="138531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charset="0" typeface="Arial"/>
              </a:defRPr>
            </a:lvl1pPr>
            <a:lvl2pPr eaLnBrk="0" hangingPunct="0" indent="-285750" marL="7429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charset="0" typeface="Arial"/>
              </a:defRPr>
            </a:lvl2pPr>
            <a:lvl3pPr eaLnBrk="0" hangingPunct="0" indent="-228600" marL="1143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charset="0" typeface="Arial"/>
              </a:defRPr>
            </a:lvl3pPr>
            <a:lvl4pPr eaLnBrk="0" hangingPunct="0" indent="-228600" marL="16002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charset="0" typeface="Arial"/>
              </a:defRPr>
            </a:lvl4pPr>
            <a:lvl5pPr eaLnBrk="0" hangingPunct="0" indent="-228600" marL="20574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charset="0" typeface="Arial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altLang="ru-RU" b="1" lang="uk-UA">
                <a:solidFill>
                  <a:srgbClr val="002060"/>
                </a:solidFill>
              </a:rPr>
              <a:t>Чайка</a:t>
            </a:r>
            <a:endParaRPr altLang="ru-RU" b="1" lang="ru-RU">
              <a:solidFill>
                <a:srgbClr val="002060"/>
              </a:solidFill>
            </a:endParaRPr>
          </a:p>
        </p:txBody>
      </p:sp>
      <p:pic>
        <p:nvPicPr>
          <p:cNvPr id="24589" name="Picture 8"/>
          <p:cNvPicPr>
            <a:picLocks noChangeArrowheads="1"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315" y="4786313"/>
            <a:ext cx="1920875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0" name="Picture 9"/>
          <p:cNvPicPr>
            <a:picLocks noChangeArrowheads="1"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6563" y="4929188"/>
            <a:ext cx="2357437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12042075"/>
      </p:ext>
    </p:extLst>
  </p:cSld>
  <p:clrMapOvr>
    <a:masterClrMapping/>
  </p:clrMapOvr>
  <p:transition spd="slow"/>
  <p:timing>
    <p:tnLst>
      <p:par>
        <p:cTn dur="indefinite" id="1" nodeType="tmRoot" restart="never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/>
          <p:cNvSpPr txBox="1">
            <a:spLocks noChangeArrowheads="1"/>
          </p:cNvSpPr>
          <p:nvPr/>
        </p:nvSpPr>
        <p:spPr bwMode="auto">
          <a:xfrm>
            <a:off x="2500313" y="107156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prstClr val="black"/>
              </a:solidFill>
            </a:endParaRPr>
          </a:p>
        </p:txBody>
      </p:sp>
      <p:sp>
        <p:nvSpPr>
          <p:cNvPr id="2560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400" smtClean="0"/>
              <a:t/>
            </a:r>
            <a:br>
              <a:rPr lang="ru-RU" altLang="ru-RU" sz="2400" smtClean="0"/>
            </a:br>
            <a:endParaRPr lang="ru-RU" altLang="ru-RU" sz="2400" smtClean="0"/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357189" y="1857375"/>
            <a:ext cx="8572500" cy="4857750"/>
          </a:xfrm>
          <a:prstGeom prst="horizontalScroll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endParaRPr lang="ru-RU" sz="3600" b="1" dirty="0">
              <a:ln w="50800"/>
              <a:solidFill>
                <a:prstClr val="white">
                  <a:shade val="50000"/>
                </a:prstClr>
              </a:solidFill>
            </a:endParaRPr>
          </a:p>
          <a:p>
            <a:pPr>
              <a:defRPr/>
            </a:pPr>
            <a:r>
              <a:rPr lang="ru-RU" sz="3600" b="1" dirty="0">
                <a:ln w="50800"/>
                <a:solidFill>
                  <a:prstClr val="white">
                    <a:shade val="50000"/>
                  </a:prstClr>
                </a:solidFill>
              </a:rPr>
              <a:t>1. </a:t>
            </a:r>
            <a:r>
              <a:rPr lang="ru-RU" sz="3600" b="1" dirty="0" err="1">
                <a:ln w="50800"/>
                <a:solidFill>
                  <a:prstClr val="white">
                    <a:shade val="50000"/>
                  </a:prstClr>
                </a:solidFill>
              </a:rPr>
              <a:t>Важлива</a:t>
            </a:r>
            <a:r>
              <a:rPr lang="ru-RU" sz="3600" b="1" dirty="0">
                <a:ln w="50800"/>
                <a:solidFill>
                  <a:prstClr val="white">
                    <a:shade val="50000"/>
                  </a:prstClr>
                </a:solidFill>
              </a:rPr>
              <a:t> справа. Стати справа.</a:t>
            </a:r>
          </a:p>
          <a:p>
            <a:pPr>
              <a:defRPr/>
            </a:pPr>
            <a:r>
              <a:rPr lang="ru-RU" sz="3600" b="1" dirty="0">
                <a:ln w="50800"/>
                <a:solidFill>
                  <a:prstClr val="white">
                    <a:shade val="50000"/>
                  </a:prstClr>
                </a:solidFill>
              </a:rPr>
              <a:t> </a:t>
            </a:r>
          </a:p>
          <a:p>
            <a:pPr>
              <a:defRPr/>
            </a:pPr>
            <a:r>
              <a:rPr lang="ru-RU" sz="3600" b="1" dirty="0">
                <a:ln w="50800"/>
                <a:solidFill>
                  <a:prstClr val="white">
                    <a:shade val="50000"/>
                  </a:prstClr>
                </a:solidFill>
              </a:rPr>
              <a:t>2. </a:t>
            </a:r>
            <a:r>
              <a:rPr lang="ru-RU" sz="3600" b="1" dirty="0" err="1">
                <a:ln w="50800"/>
                <a:solidFill>
                  <a:prstClr val="white">
                    <a:shade val="50000"/>
                  </a:prstClr>
                </a:solidFill>
              </a:rPr>
              <a:t>Рідна</a:t>
            </a:r>
            <a:r>
              <a:rPr lang="ru-RU" sz="3600" b="1" dirty="0">
                <a:ln w="50800"/>
                <a:solidFill>
                  <a:prstClr val="white">
                    <a:shade val="50000"/>
                  </a:prstClr>
                </a:solidFill>
              </a:rPr>
              <a:t> </a:t>
            </a:r>
            <a:r>
              <a:rPr lang="ru-RU" sz="3600" b="1" dirty="0" err="1">
                <a:ln w="50800"/>
                <a:solidFill>
                  <a:prstClr val="white">
                    <a:shade val="50000"/>
                  </a:prstClr>
                </a:solidFill>
              </a:rPr>
              <a:t>мати</a:t>
            </a:r>
            <a:r>
              <a:rPr lang="ru-RU" sz="3600" b="1" dirty="0">
                <a:ln w="50800"/>
                <a:solidFill>
                  <a:prstClr val="white">
                    <a:shade val="50000"/>
                  </a:prstClr>
                </a:solidFill>
              </a:rPr>
              <a:t>. </a:t>
            </a:r>
            <a:r>
              <a:rPr lang="ru-RU" sz="3600" b="1" dirty="0" err="1">
                <a:ln w="50800"/>
                <a:solidFill>
                  <a:prstClr val="white">
                    <a:shade val="50000"/>
                  </a:prstClr>
                </a:solidFill>
              </a:rPr>
              <a:t>Мати</a:t>
            </a:r>
            <a:r>
              <a:rPr lang="ru-RU" sz="3600" b="1" dirty="0">
                <a:ln w="50800"/>
                <a:solidFill>
                  <a:prstClr val="white">
                    <a:shade val="50000"/>
                  </a:prstClr>
                </a:solidFill>
              </a:rPr>
              <a:t> книгу. </a:t>
            </a:r>
          </a:p>
          <a:p>
            <a:pPr>
              <a:defRPr/>
            </a:pPr>
            <a:endParaRPr lang="ru-RU" sz="3600" b="1" dirty="0">
              <a:ln w="50800"/>
              <a:solidFill>
                <a:prstClr val="white">
                  <a:shade val="50000"/>
                </a:prstClr>
              </a:solidFill>
            </a:endParaRPr>
          </a:p>
          <a:p>
            <a:pPr>
              <a:defRPr/>
            </a:pPr>
            <a:r>
              <a:rPr lang="uk-UA" sz="3600" b="1" dirty="0">
                <a:ln w="50800"/>
                <a:solidFill>
                  <a:prstClr val="white">
                    <a:shade val="50000"/>
                  </a:prstClr>
                </a:solidFill>
              </a:rPr>
              <a:t>3. Добре яблуко. Працювати добре</a:t>
            </a:r>
            <a:endParaRPr lang="ru-RU" sz="3600" b="1" dirty="0">
              <a:ln w="50800"/>
              <a:solidFill>
                <a:prstClr val="white">
                  <a:shade val="50000"/>
                </a:prstClr>
              </a:solidFill>
            </a:endParaRPr>
          </a:p>
          <a:p>
            <a:pPr algn="ctr">
              <a:defRPr/>
            </a:pPr>
            <a:endParaRPr lang="ru-RU" b="1" dirty="0">
              <a:ln w="50800"/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Овальная выноска 5"/>
          <p:cNvSpPr/>
          <p:nvPr/>
        </p:nvSpPr>
        <p:spPr>
          <a:xfrm>
            <a:off x="2071689" y="142876"/>
            <a:ext cx="7072312" cy="1714500"/>
          </a:xfrm>
          <a:prstGeom prst="wedgeEllipse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Складіть</a:t>
            </a:r>
            <a:r>
              <a:rPr lang="ru-RU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ru-RU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речення</a:t>
            </a:r>
            <a:r>
              <a:rPr lang="ru-RU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ru-RU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з</a:t>
            </a:r>
            <a:r>
              <a:rPr lang="ru-RU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ru-RU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поданими</a:t>
            </a:r>
            <a:r>
              <a:rPr lang="ru-RU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ru-RU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словосполученнями</a:t>
            </a:r>
            <a:r>
              <a:rPr lang="ru-RU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. </a:t>
            </a:r>
            <a:r>
              <a:rPr lang="ru-RU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Підкресліть</a:t>
            </a:r>
            <a:r>
              <a:rPr lang="ru-RU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ru-RU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омоніми</a:t>
            </a:r>
            <a:r>
              <a:rPr lang="ru-RU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. </a:t>
            </a:r>
            <a:r>
              <a:rPr lang="ru-RU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Надпишіть</a:t>
            </a:r>
            <a:r>
              <a:rPr lang="ru-RU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, </a:t>
            </a:r>
            <a:r>
              <a:rPr lang="ru-RU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якими</a:t>
            </a:r>
            <a:r>
              <a:rPr lang="ru-RU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ru-RU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частинами</a:t>
            </a:r>
            <a:r>
              <a:rPr lang="ru-RU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ru-RU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мови</a:t>
            </a:r>
            <a:r>
              <a:rPr lang="ru-RU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вони </a:t>
            </a:r>
            <a:r>
              <a:rPr lang="ru-RU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виражені</a:t>
            </a:r>
            <a:r>
              <a:rPr lang="ru-RU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17959595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26" y="1628775"/>
            <a:ext cx="4321175" cy="1512888"/>
          </a:xfrm>
        </p:spPr>
        <p:txBody>
          <a:bodyPr>
            <a:normAutofit fontScale="90000"/>
          </a:bodyPr>
          <a:lstStyle/>
          <a:p>
            <a:pPr>
              <a:spcBef>
                <a:spcPct val="20000"/>
              </a:spcBef>
              <a:defRPr/>
            </a:pPr>
            <a:r>
              <a:rPr lang="uk-UA" altLang="ru-RU" sz="3200" b="1" i="1" dirty="0">
                <a:solidFill>
                  <a:schemeClr val="bg1"/>
                </a:solidFill>
                <a:ea typeface="+mn-ea"/>
                <a:cs typeface="+mn-cs"/>
              </a:rPr>
              <a:t>Усім козак, тільки </a:t>
            </a:r>
            <a:r>
              <a:rPr lang="uk-UA" altLang="ru-RU" sz="3200" b="1" i="1" u="sng" dirty="0">
                <a:solidFill>
                  <a:schemeClr val="bg1"/>
                </a:solidFill>
                <a:ea typeface="+mn-ea"/>
                <a:cs typeface="+mn-cs"/>
                <a:hlinkClick r:id="rId3" action="ppaction://hlinksldjump"/>
              </a:rPr>
              <a:t>оселедець</a:t>
            </a:r>
            <a:r>
              <a:rPr lang="uk-UA" altLang="ru-RU" sz="3200" b="1" i="1" dirty="0">
                <a:solidFill>
                  <a:schemeClr val="bg1"/>
                </a:solidFill>
                <a:ea typeface="+mn-ea"/>
                <a:cs typeface="+mn-cs"/>
              </a:rPr>
              <a:t> не так.</a:t>
            </a:r>
            <a:br>
              <a:rPr lang="uk-UA" altLang="ru-RU" sz="3200" b="1" i="1" dirty="0">
                <a:solidFill>
                  <a:schemeClr val="bg1"/>
                </a:solidFill>
                <a:ea typeface="+mn-ea"/>
                <a:cs typeface="+mn-cs"/>
              </a:rPr>
            </a:br>
            <a:r>
              <a:rPr lang="uk-UA" altLang="ru-RU" sz="3200" b="1" i="1" dirty="0">
                <a:solidFill>
                  <a:schemeClr val="bg1"/>
                </a:solidFill>
                <a:ea typeface="+mn-ea"/>
                <a:cs typeface="+mn-cs"/>
              </a:rPr>
              <a:t>Заробив на сіль </a:t>
            </a:r>
            <a:r>
              <a:rPr lang="uk-UA" altLang="ru-RU" sz="3200" b="1" i="1" dirty="0" smtClean="0">
                <a:solidFill>
                  <a:schemeClr val="bg1"/>
                </a:solidFill>
                <a:ea typeface="+mn-ea"/>
                <a:cs typeface="+mn-cs"/>
              </a:rPr>
              <a:t>до </a:t>
            </a:r>
            <a:r>
              <a:rPr lang="uk-UA" altLang="ru-RU" sz="3200" b="1" i="1" u="sng" dirty="0" smtClean="0">
                <a:solidFill>
                  <a:schemeClr val="bg1"/>
                </a:solidFill>
              </a:rPr>
              <a:t>оселедця.</a:t>
            </a:r>
            <a:r>
              <a:rPr lang="ru-RU" altLang="ru-RU" sz="3200" i="1" dirty="0">
                <a:solidFill>
                  <a:srgbClr val="000000"/>
                </a:solidFill>
                <a:ea typeface="+mn-ea"/>
                <a:cs typeface="+mn-cs"/>
              </a:rPr>
              <a:t/>
            </a:r>
            <a:br>
              <a:rPr lang="ru-RU" altLang="ru-RU" sz="3200" i="1" dirty="0">
                <a:solidFill>
                  <a:srgbClr val="000000"/>
                </a:solidFill>
                <a:ea typeface="+mn-ea"/>
                <a:cs typeface="+mn-cs"/>
              </a:rPr>
            </a:br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744913"/>
            <a:ext cx="4140200" cy="310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5964" y="1"/>
            <a:ext cx="3343275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731923" y="2924175"/>
            <a:ext cx="17203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sz="2000" b="1" dirty="0" smtClean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ОМОНІМИ</a:t>
            </a:r>
            <a:r>
              <a:rPr lang="uk-UA" sz="2000" b="1" dirty="0" smtClean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‒</a:t>
            </a: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‒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11270" name="Прямоугольник 6"/>
          <p:cNvSpPr>
            <a:spLocks noChangeArrowheads="1"/>
          </p:cNvSpPr>
          <p:nvPr/>
        </p:nvSpPr>
        <p:spPr bwMode="auto">
          <a:xfrm>
            <a:off x="4427538" y="3644901"/>
            <a:ext cx="4572001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 typeface="Wingdings" pitchFamily="2" charset="2"/>
              <a:buChar char="v"/>
            </a:pPr>
            <a:r>
              <a:rPr lang="en-029" altLang="ru-RU" dirty="0">
                <a:hlinkClick r:id="rId6"/>
              </a:rPr>
              <a:t>http://pidruchniki.com/1280052840539/dokumentoznavstvo/omonimi</a:t>
            </a:r>
            <a:endParaRPr lang="uk-UA" altLang="ru-RU" dirty="0"/>
          </a:p>
          <a:p>
            <a:pPr eaLnBrk="1" hangingPunct="1">
              <a:buFont typeface="Wingdings" pitchFamily="2" charset="2"/>
              <a:buChar char="v"/>
            </a:pPr>
            <a:endParaRPr lang="uk-UA" altLang="ru-RU" dirty="0"/>
          </a:p>
          <a:p>
            <a:pPr eaLnBrk="1" hangingPunct="1">
              <a:buFont typeface="Wingdings" pitchFamily="2" charset="2"/>
              <a:buChar char="v"/>
            </a:pPr>
            <a:r>
              <a:rPr lang="en-029" altLang="ru-RU" dirty="0">
                <a:hlinkClick r:id="rId7"/>
              </a:rPr>
              <a:t>http://l-ponomar.com/pryklady_omonimiw_mizmovni_omonimy/</a:t>
            </a:r>
            <a:endParaRPr lang="uk-UA" altLang="ru-RU" dirty="0"/>
          </a:p>
          <a:p>
            <a:pPr eaLnBrk="1" hangingPunct="1">
              <a:buFont typeface="Wingdings" pitchFamily="2" charset="2"/>
              <a:buChar char="v"/>
            </a:pPr>
            <a:endParaRPr lang="uk-UA" altLang="ru-RU" dirty="0"/>
          </a:p>
          <a:p>
            <a:pPr eaLnBrk="1" hangingPunct="1">
              <a:buFont typeface="Wingdings" pitchFamily="2" charset="2"/>
              <a:buChar char="v"/>
            </a:pPr>
            <a:r>
              <a:rPr lang="en-029" altLang="ru-RU" dirty="0">
                <a:hlinkClick r:id="rId8"/>
              </a:rPr>
              <a:t>http://school-world.com.ua/lib/omonimi/</a:t>
            </a:r>
            <a:endParaRPr lang="ru-RU" alt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Как казаки -.avi">
            <a:hlinkClick r:id="" action="ppaction://media"/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5576" y="404664"/>
            <a:ext cx="7408738" cy="5557041"/>
          </a:xfrm>
        </p:spPr>
      </p:pic>
      <p:pic>
        <p:nvPicPr>
          <p:cNvPr id="5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6144415"/>
            <a:ext cx="13176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66147249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500063" y="142875"/>
            <a:ext cx="8229601" cy="1143000"/>
          </a:xfrm>
        </p:spPr>
        <p:txBody>
          <a:bodyPr>
            <a:normAutofit fontScale="90000"/>
          </a:bodyPr>
          <a:lstStyle/>
          <a:p>
            <a:r>
              <a:rPr altLang="ru-RU" b="1" dirty="0" lang="uk-UA" smtClean="0" sz="3600">
                <a:solidFill>
                  <a:schemeClr val="tx2">
                    <a:lumMod val="60000"/>
                    <a:lumOff val="40000"/>
                  </a:schemeClr>
                </a:solidFill>
              </a:rPr>
              <a:t>Прочитайте народні прислів'я, визначте в них омоніми</a:t>
            </a:r>
            <a:endParaRPr altLang="ru-RU" b="1" dirty="0" lang="ru-RU" smtClean="0" sz="360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6627" name="TextBox 3"/>
          <p:cNvSpPr txBox="1">
            <a:spLocks noChangeArrowheads="1"/>
          </p:cNvSpPr>
          <p:nvPr/>
        </p:nvSpPr>
        <p:spPr bwMode="auto">
          <a:xfrm>
            <a:off x="4857751" y="1500188"/>
            <a:ext cx="4406527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charset="0" typeface="Arial"/>
              </a:defRPr>
            </a:lvl1pPr>
            <a:lvl2pPr eaLnBrk="0" hangingPunct="0" indent="-285750" marL="7429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charset="0" typeface="Arial"/>
              </a:defRPr>
            </a:lvl2pPr>
            <a:lvl3pPr eaLnBrk="0" hangingPunct="0" indent="-228600" marL="1143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charset="0" typeface="Arial"/>
              </a:defRPr>
            </a:lvl3pPr>
            <a:lvl4pPr eaLnBrk="0" hangingPunct="0" indent="-228600" marL="16002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charset="0" typeface="Arial"/>
              </a:defRPr>
            </a:lvl4pPr>
            <a:lvl5pPr eaLnBrk="0" hangingPunct="0" indent="-228600" marL="20574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charset="0" typeface="Arial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altLang="ru-RU" b="1" dirty="0" i="1" lang="uk-UA" sz="280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</a:rPr>
              <a:t>Коси, </a:t>
            </a:r>
            <a:r>
              <a:rPr altLang="ru-RU" b="1" dirty="0" i="1" lang="uk-UA" sz="2800" u="sng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  <a:hlinkClick action="ppaction://hlinkfile" r:id="rId2"/>
              </a:rPr>
              <a:t>коса</a:t>
            </a:r>
            <a:r>
              <a:rPr altLang="ru-RU" b="1" dirty="0" i="1" lang="uk-UA" sz="280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</a:rPr>
              <a:t>, поки роса.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altLang="ru-RU" b="1" dirty="0" i="1" lang="uk-UA" sz="280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</a:rPr>
              <a:t>Найшла </a:t>
            </a:r>
            <a:r>
              <a:rPr altLang="ru-RU" b="1" dirty="0" i="1" lang="uk-UA" sz="2800" u="sng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</a:rPr>
              <a:t>коса</a:t>
            </a:r>
            <a:r>
              <a:rPr altLang="ru-RU" b="1" dirty="0" i="1" lang="uk-UA" sz="280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</a:rPr>
              <a:t> на камінь.</a:t>
            </a:r>
            <a:endParaRPr altLang="ru-RU" b="1" dirty="0" i="1" lang="ru-RU" sz="280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EEECE1">
                  <a:tint val="85000"/>
                  <a:satMod val="155000"/>
                </a:srgbClr>
              </a:solidFill>
              <a:effectLst>
                <a:outerShdw algn="tl" blurRad="41275" dir="1800000" dist="20320" rotWithShape="0">
                  <a:srgbClr val="000000">
                    <a:alpha val="40000"/>
                  </a:srgbClr>
                </a:outerShdw>
              </a:effectLst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altLang="ru-RU" b="1" dirty="0" lang="ru-RU" sz="180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EEECE1">
                  <a:tint val="85000"/>
                  <a:satMod val="155000"/>
                </a:srgbClr>
              </a:solidFill>
              <a:effectLst>
                <a:outerShdw algn="tl" blurRad="41275" dir="1800000" dist="20320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7106" name="Picture 2"/>
          <p:cNvPicPr>
            <a:picLocks noChangeArrowheads="1" noChangeAspect="1"/>
          </p:cNvPicPr>
          <p:nvPr/>
        </p:nvPicPr>
        <p:blipFill>
          <a:blip r:embed="rId3"/>
          <a:srcRect b="73"/>
          <a:stretch>
            <a:fillRect/>
          </a:stretch>
        </p:blipFill>
        <p:spPr bwMode="auto">
          <a:xfrm>
            <a:off x="714348" y="1428737"/>
            <a:ext cx="3286148" cy="434273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cap="sq" w="88900">
            <a:solidFill>
              <a:srgbClr val="FFFFFF"/>
            </a:solidFill>
            <a:miter lim="800000"/>
          </a:ln>
          <a:effectLst>
            <a:outerShdw algn="tl" blurRad="8890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h="19050" w="25400"/>
            <a:contourClr>
              <a:srgbClr val="FFFFFF"/>
            </a:contourClr>
          </a:sp3d>
        </p:spPr>
      </p:pic>
      <p:sp>
        <p:nvSpPr>
          <p:cNvPr id="26629" name="TextBox 5"/>
          <p:cNvSpPr txBox="1">
            <a:spLocks noChangeArrowheads="1"/>
          </p:cNvSpPr>
          <p:nvPr/>
        </p:nvSpPr>
        <p:spPr bwMode="auto">
          <a:xfrm>
            <a:off x="-6513" y="5929313"/>
            <a:ext cx="57211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charset="0" typeface="Arial"/>
              </a:defRPr>
            </a:lvl1pPr>
            <a:lvl2pPr eaLnBrk="0" hangingPunct="0" indent="-285750" marL="7429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charset="0" typeface="Arial"/>
              </a:defRPr>
            </a:lvl2pPr>
            <a:lvl3pPr eaLnBrk="0" hangingPunct="0" indent="-228600" marL="1143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charset="0" typeface="Arial"/>
              </a:defRPr>
            </a:lvl3pPr>
            <a:lvl4pPr eaLnBrk="0" hangingPunct="0" indent="-228600" marL="16002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charset="0" typeface="Arial"/>
              </a:defRPr>
            </a:lvl4pPr>
            <a:lvl5pPr eaLnBrk="0" hangingPunct="0" indent="-228600" marL="20574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charset="0" typeface="Arial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charset="0" typeface="Arial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altLang="ru-RU" b="1" dirty="0" i="1" lang="uk-UA" sz="280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</a:rPr>
              <a:t>Дівчина без </a:t>
            </a:r>
            <a:r>
              <a:rPr altLang="ru-RU" b="1" dirty="0" i="1" lang="uk-UA" sz="2800" u="sng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</a:rPr>
              <a:t>коси</a:t>
            </a:r>
            <a:r>
              <a:rPr altLang="ru-RU" b="1" dirty="0" i="1" lang="uk-UA" sz="280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</a:rPr>
              <a:t> не має краси.</a:t>
            </a:r>
            <a:endParaRPr altLang="ru-RU" b="1" dirty="0" i="1" lang="ru-RU" sz="280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EEECE1">
                  <a:tint val="85000"/>
                  <a:satMod val="155000"/>
                </a:srgbClr>
              </a:solidFill>
              <a:effectLst>
                <a:outerShdw algn="tl" blurRad="41275" dir="1800000" dist="20320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6630" name="Picture 4"/>
          <p:cNvPicPr>
            <a:picLocks noChangeArrowheads="1"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0688" y="2500314"/>
            <a:ext cx="3000375" cy="411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68394017"/>
      </p:ext>
    </p:extLst>
  </p:cSld>
  <p:clrMapOvr>
    <a:masterClrMapping/>
  </p:clrMapOvr>
  <p:transition spd="slow"/>
  <p:timing>
    <p:tnLst>
      <p:par>
        <p:cTn dur="indefinite" id="1" nodeType="tmRoot" restart="never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432" y="0"/>
            <a:ext cx="5459003" cy="69002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17900789">
            <a:off x="1064894" y="4375550"/>
            <a:ext cx="237308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ЛЕКСИКА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500563" y="500042"/>
            <a:ext cx="4429124" cy="20002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uk-UA" sz="3200" b="1" dirty="0">
                <a:solidFill>
                  <a:srgbClr val="002060"/>
                </a:solidFill>
              </a:rPr>
              <a:t>Лексика </a:t>
            </a:r>
            <a:r>
              <a:rPr lang="uk-UA" sz="3200" dirty="0">
                <a:solidFill>
                  <a:srgbClr val="002060"/>
                </a:solidFill>
              </a:rPr>
              <a:t>– сукупність слів мови, її словниковий склад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3126" y="980728"/>
            <a:ext cx="7617745" cy="4176464"/>
          </a:xfrm>
          <a:prstGeom prst="rect">
            <a:avLst/>
          </a:prstGeom>
        </p:spPr>
      </p:pic>
      <p:pic>
        <p:nvPicPr>
          <p:cNvPr id="3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6144415"/>
            <a:ext cx="13176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058683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928663" y="0"/>
            <a:ext cx="7429552" cy="150019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00063" y="0"/>
            <a:ext cx="8229601" cy="11430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uk-UA" sz="44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Естафета </a:t>
            </a:r>
            <a:br>
              <a:rPr lang="uk-UA" sz="44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uk-UA" sz="44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«Космічний словник»</a:t>
            </a:r>
            <a:endParaRPr lang="ru-RU" sz="4400" kern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07504" y="1500198"/>
            <a:ext cx="3240361" cy="53578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uk-UA" sz="2400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uk-UA" sz="2400" b="1" dirty="0">
                <a:solidFill>
                  <a:srgbClr val="002060"/>
                </a:solidFill>
              </a:rPr>
              <a:t>Космонавт</a:t>
            </a:r>
          </a:p>
          <a:p>
            <a:pPr>
              <a:defRPr/>
            </a:pPr>
            <a:endParaRPr lang="ru-RU" sz="2400" b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uk-UA" sz="2400" b="1" dirty="0">
                <a:solidFill>
                  <a:srgbClr val="002060"/>
                </a:solidFill>
              </a:rPr>
              <a:t>Космічний </a:t>
            </a:r>
          </a:p>
          <a:p>
            <a:pPr>
              <a:defRPr/>
            </a:pPr>
            <a:endParaRPr lang="ru-RU" sz="2400" b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uk-UA" sz="2400" b="1" dirty="0">
                <a:solidFill>
                  <a:srgbClr val="002060"/>
                </a:solidFill>
              </a:rPr>
              <a:t>Космічний корабель</a:t>
            </a:r>
          </a:p>
          <a:p>
            <a:pPr>
              <a:defRPr/>
            </a:pPr>
            <a:endParaRPr lang="ru-RU" sz="2400" b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uk-UA" sz="2400" b="1" dirty="0">
                <a:solidFill>
                  <a:srgbClr val="002060"/>
                </a:solidFill>
              </a:rPr>
              <a:t>Землянин</a:t>
            </a:r>
          </a:p>
          <a:p>
            <a:pPr>
              <a:defRPr/>
            </a:pPr>
            <a:endParaRPr lang="ru-RU" sz="2400" b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uk-UA" sz="2400" b="1" dirty="0">
                <a:solidFill>
                  <a:srgbClr val="002060"/>
                </a:solidFill>
              </a:rPr>
              <a:t>Космос</a:t>
            </a:r>
          </a:p>
          <a:p>
            <a:pPr>
              <a:defRPr/>
            </a:pPr>
            <a:endParaRPr lang="ru-RU" sz="2400" b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uk-UA" sz="2400" b="1" dirty="0">
                <a:solidFill>
                  <a:srgbClr val="002060"/>
                </a:solidFill>
              </a:rPr>
              <a:t>Космонавтика</a:t>
            </a:r>
          </a:p>
          <a:p>
            <a:pPr>
              <a:defRPr/>
            </a:pPr>
            <a:endParaRPr lang="ru-RU" sz="2400" b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uk-UA" sz="2400" b="1" dirty="0">
                <a:solidFill>
                  <a:srgbClr val="002060"/>
                </a:solidFill>
              </a:rPr>
              <a:t>Супутник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740863" y="1635918"/>
            <a:ext cx="3368051" cy="500063"/>
          </a:xfrm>
          <a:prstGeom prst="roundRect">
            <a:avLst/>
          </a:prstGeom>
          <a:solidFill>
            <a:srgbClr val="FFFF66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>
                <a:solidFill>
                  <a:srgbClr val="002060"/>
                </a:solidFill>
              </a:rPr>
              <a:t>людина, яка літає в космос</a:t>
            </a:r>
            <a:endParaRPr lang="ru-RU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3757497" y="2420888"/>
            <a:ext cx="3368052" cy="500063"/>
          </a:xfrm>
          <a:prstGeom prst="roundRect">
            <a:avLst/>
          </a:prstGeom>
          <a:solidFill>
            <a:srgbClr val="FFFF66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>
                <a:solidFill>
                  <a:srgbClr val="002060"/>
                </a:solidFill>
              </a:rPr>
              <a:t>той, що стосується космосу</a:t>
            </a:r>
            <a:endParaRPr lang="ru-RU" dirty="0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757497" y="3088791"/>
            <a:ext cx="3368052" cy="727557"/>
          </a:xfrm>
          <a:prstGeom prst="roundRect">
            <a:avLst/>
          </a:prstGeom>
          <a:solidFill>
            <a:srgbClr val="FFFF66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err="1">
                <a:solidFill>
                  <a:srgbClr val="002060"/>
                </a:solidFill>
              </a:rPr>
              <a:t>апарат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пристосований</a:t>
            </a:r>
            <a:r>
              <a:rPr lang="ru-RU" dirty="0">
                <a:solidFill>
                  <a:srgbClr val="002060"/>
                </a:solidFill>
              </a:rPr>
              <a:t> для </a:t>
            </a:r>
            <a:r>
              <a:rPr lang="ru-RU" dirty="0" err="1">
                <a:solidFill>
                  <a:srgbClr val="002060"/>
                </a:solidFill>
              </a:rPr>
              <a:t>польотів</a:t>
            </a:r>
            <a:r>
              <a:rPr lang="ru-RU" dirty="0">
                <a:solidFill>
                  <a:srgbClr val="002060"/>
                </a:solidFill>
              </a:rPr>
              <a:t> у </a:t>
            </a:r>
            <a:r>
              <a:rPr lang="ru-RU" dirty="0" err="1">
                <a:solidFill>
                  <a:srgbClr val="002060"/>
                </a:solidFill>
              </a:rPr>
              <a:t>космічному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просторі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724229" y="3929067"/>
            <a:ext cx="3368052" cy="500063"/>
          </a:xfrm>
          <a:prstGeom prst="roundRect">
            <a:avLst/>
          </a:prstGeom>
          <a:solidFill>
            <a:srgbClr val="FFFF66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err="1">
                <a:solidFill>
                  <a:srgbClr val="002060"/>
                </a:solidFill>
              </a:rPr>
              <a:t>істота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мешканець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планети</a:t>
            </a:r>
            <a:r>
              <a:rPr lang="ru-RU" dirty="0">
                <a:solidFill>
                  <a:srgbClr val="002060"/>
                </a:solidFill>
              </a:rPr>
              <a:t> Земля 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3701261" y="4603182"/>
            <a:ext cx="3368053" cy="500063"/>
          </a:xfrm>
          <a:prstGeom prst="roundRect">
            <a:avLst/>
          </a:prstGeom>
          <a:solidFill>
            <a:srgbClr val="FFFF66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2060"/>
                </a:solidFill>
              </a:rPr>
              <a:t>весь </a:t>
            </a:r>
            <a:r>
              <a:rPr lang="ru-RU" dirty="0" err="1">
                <a:solidFill>
                  <a:srgbClr val="002060"/>
                </a:solidFill>
              </a:rPr>
              <a:t>світ</a:t>
            </a:r>
            <a:r>
              <a:rPr lang="ru-RU" dirty="0">
                <a:solidFill>
                  <a:srgbClr val="002060"/>
                </a:solidFill>
              </a:rPr>
              <a:t> у </a:t>
            </a:r>
            <a:r>
              <a:rPr lang="ru-RU" dirty="0" err="1">
                <a:solidFill>
                  <a:srgbClr val="002060"/>
                </a:solidFill>
              </a:rPr>
              <a:t>цілому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Всесвіт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3701261" y="5373216"/>
            <a:ext cx="3334786" cy="571500"/>
          </a:xfrm>
          <a:prstGeom prst="roundRect">
            <a:avLst/>
          </a:prstGeom>
          <a:solidFill>
            <a:srgbClr val="FFFF66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2060"/>
                </a:solidFill>
              </a:rPr>
              <a:t>наука, </a:t>
            </a:r>
            <a:r>
              <a:rPr lang="ru-RU" dirty="0" err="1">
                <a:solidFill>
                  <a:srgbClr val="002060"/>
                </a:solidFill>
              </a:rPr>
              <a:t>що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вивчає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польоти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апаратів</a:t>
            </a:r>
            <a:r>
              <a:rPr lang="ru-RU" dirty="0">
                <a:solidFill>
                  <a:srgbClr val="002060"/>
                </a:solidFill>
              </a:rPr>
              <a:t> у </a:t>
            </a:r>
            <a:r>
              <a:rPr lang="ru-RU" dirty="0" err="1">
                <a:solidFill>
                  <a:srgbClr val="002060"/>
                </a:solidFill>
              </a:rPr>
              <a:t>космічному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просторі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3701261" y="6108590"/>
            <a:ext cx="3334786" cy="500062"/>
          </a:xfrm>
          <a:prstGeom prst="roundRect">
            <a:avLst/>
          </a:prstGeom>
          <a:solidFill>
            <a:srgbClr val="FFFF66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err="1">
                <a:solidFill>
                  <a:srgbClr val="002060"/>
                </a:solidFill>
              </a:rPr>
              <a:t>помічник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порадник</a:t>
            </a:r>
            <a:r>
              <a:rPr lang="ru-RU" dirty="0">
                <a:solidFill>
                  <a:srgbClr val="002060"/>
                </a:solidFill>
              </a:rPr>
              <a:t>; (</a:t>
            </a:r>
            <a:r>
              <a:rPr lang="ru-RU" dirty="0" err="1">
                <a:solidFill>
                  <a:srgbClr val="002060"/>
                </a:solidFill>
              </a:rPr>
              <a:t>плянети</a:t>
            </a:r>
            <a:r>
              <a:rPr lang="ru-RU" dirty="0">
                <a:solidFill>
                  <a:srgbClr val="002060"/>
                </a:solidFill>
              </a:rPr>
              <a:t>) </a:t>
            </a:r>
            <a:r>
              <a:rPr lang="ru-RU" dirty="0" err="1">
                <a:solidFill>
                  <a:srgbClr val="002060"/>
                </a:solidFill>
              </a:rPr>
              <a:t>сателіт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2" name="TextBox 11">
            <a:hlinkClick r:id="rId2" action="ppaction://hlinksldjump"/>
          </p:cNvPr>
          <p:cNvSpPr txBox="1"/>
          <p:nvPr/>
        </p:nvSpPr>
        <p:spPr>
          <a:xfrm>
            <a:off x="7875971" y="6358621"/>
            <a:ext cx="964487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hlinkClick r:id="rId3" action="ppaction://hlinksldjump"/>
              </a:rPr>
              <a:t>Дал</a:t>
            </a:r>
            <a:r>
              <a:rPr lang="uk-UA" dirty="0" smtClean="0">
                <a:hlinkClick r:id="rId3" action="ppaction://hlinksldjump"/>
              </a:rPr>
              <a:t>і</a:t>
            </a:r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нутый угол 3"/>
          <p:cNvSpPr/>
          <p:nvPr/>
        </p:nvSpPr>
        <p:spPr>
          <a:xfrm>
            <a:off x="428625" y="1500188"/>
            <a:ext cx="7858125" cy="5143500"/>
          </a:xfrm>
          <a:prstGeom prst="foldedCorner">
            <a:avLst/>
          </a:prstGeom>
        </p:spPr>
        <p:style>
          <a:lnRef idx="3">
            <a:schemeClr val="lt1"/>
          </a:lnRef>
          <a:fillRef idx="1002">
            <a:schemeClr val="dk1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2800" dirty="0"/>
          </a:p>
          <a:p>
            <a:pPr>
              <a:defRPr/>
            </a:pPr>
            <a:endParaRPr lang="ru-RU" sz="2800" dirty="0"/>
          </a:p>
          <a:p>
            <a:pPr>
              <a:defRPr/>
            </a:pPr>
            <a:r>
              <a:rPr lang="ru-RU" sz="2800" dirty="0" err="1"/>
              <a:t>З...ма</a:t>
            </a:r>
            <a:r>
              <a:rPr lang="ru-RU" sz="2800" dirty="0"/>
              <a:t>. </a:t>
            </a:r>
            <a:r>
              <a:rPr lang="ru-RU" sz="2800" dirty="0" err="1"/>
              <a:t>Чи</a:t>
            </a:r>
            <a:r>
              <a:rPr lang="ru-RU" sz="2800" dirty="0"/>
              <a:t> </a:t>
            </a:r>
            <a:r>
              <a:rPr lang="ru-RU" sz="2800" dirty="0" err="1"/>
              <a:t>всі</a:t>
            </a:r>
            <a:r>
              <a:rPr lang="ru-RU" sz="2800" dirty="0"/>
              <a:t> </a:t>
            </a:r>
            <a:r>
              <a:rPr lang="ru-RU" sz="2800" dirty="0" err="1"/>
              <a:t>рослини</a:t>
            </a:r>
            <a:r>
              <a:rPr lang="ru-RU" sz="2800" dirty="0"/>
              <a:t> </a:t>
            </a:r>
            <a:r>
              <a:rPr lang="ru-RU" sz="2800" dirty="0" err="1"/>
              <a:t>сплять</a:t>
            </a:r>
            <a:r>
              <a:rPr lang="ru-RU" sz="2800" dirty="0"/>
              <a:t> у </a:t>
            </a:r>
            <a:r>
              <a:rPr lang="ru-RU" sz="2800" dirty="0" err="1"/>
              <a:t>з...мовому</a:t>
            </a:r>
            <a:r>
              <a:rPr lang="ru-RU" sz="2800" dirty="0"/>
              <a:t> </a:t>
            </a:r>
            <a:r>
              <a:rPr lang="ru-RU" sz="2800" dirty="0" err="1"/>
              <a:t>лісі</a:t>
            </a:r>
            <a:r>
              <a:rPr lang="ru-RU" sz="2800" dirty="0"/>
              <a:t>? </a:t>
            </a:r>
            <a:r>
              <a:rPr lang="ru-RU" sz="2800" dirty="0" err="1"/>
              <a:t>Товста</a:t>
            </a:r>
            <a:r>
              <a:rPr lang="ru-RU" sz="2800" dirty="0"/>
              <a:t> </a:t>
            </a:r>
            <a:r>
              <a:rPr lang="ru-RU" sz="2800" dirty="0" err="1"/>
              <a:t>снігова</a:t>
            </a:r>
            <a:r>
              <a:rPr lang="ru-RU" sz="2800" dirty="0"/>
              <a:t> </a:t>
            </a:r>
            <a:r>
              <a:rPr lang="ru-RU" sz="2800" dirty="0" err="1"/>
              <a:t>ковдра</a:t>
            </a:r>
            <a:r>
              <a:rPr lang="ru-RU" sz="2800" dirty="0"/>
              <a:t> </a:t>
            </a:r>
            <a:r>
              <a:rPr lang="ru-RU" sz="2800" dirty="0" err="1"/>
              <a:t>і</a:t>
            </a:r>
            <a:r>
              <a:rPr lang="ru-RU" sz="2800" dirty="0"/>
              <a:t> </a:t>
            </a:r>
            <a:r>
              <a:rPr lang="ru-RU" sz="2800" dirty="0" err="1"/>
              <a:t>міцний</a:t>
            </a:r>
            <a:r>
              <a:rPr lang="ru-RU" sz="2800" dirty="0"/>
              <a:t> килим опалого </a:t>
            </a:r>
            <a:r>
              <a:rPr lang="ru-RU" sz="2800" dirty="0" err="1"/>
              <a:t>листя</a:t>
            </a:r>
            <a:r>
              <a:rPr lang="ru-RU" sz="2800" dirty="0"/>
              <a:t> </a:t>
            </a:r>
            <a:r>
              <a:rPr lang="ru-RU" sz="2800" dirty="0" err="1"/>
              <a:t>надійно</a:t>
            </a:r>
            <a:r>
              <a:rPr lang="ru-RU" sz="2800" dirty="0"/>
              <a:t> </a:t>
            </a:r>
            <a:r>
              <a:rPr lang="ru-RU" sz="2800" dirty="0" err="1"/>
              <a:t>вкрили</a:t>
            </a:r>
            <a:r>
              <a:rPr lang="ru-RU" sz="2800" dirty="0"/>
              <a:t> </a:t>
            </a:r>
            <a:r>
              <a:rPr lang="ru-RU" sz="2800" dirty="0" err="1"/>
              <a:t>лісову</a:t>
            </a:r>
            <a:r>
              <a:rPr lang="ru-RU" sz="2800" dirty="0"/>
              <a:t> </a:t>
            </a:r>
            <a:r>
              <a:rPr lang="ru-RU" sz="2800" dirty="0" err="1"/>
              <a:t>з...млю</a:t>
            </a:r>
            <a:r>
              <a:rPr lang="ru-RU" sz="2800" dirty="0"/>
              <a:t> </a:t>
            </a:r>
            <a:r>
              <a:rPr lang="ru-RU" sz="2800" dirty="0" err="1"/>
              <a:t>від</a:t>
            </a:r>
            <a:r>
              <a:rPr lang="ru-RU" sz="2800" dirty="0"/>
              <a:t> морозу. Вона </a:t>
            </a:r>
            <a:r>
              <a:rPr lang="ru-RU" sz="2800" dirty="0" err="1"/>
              <a:t>волога</a:t>
            </a:r>
            <a:r>
              <a:rPr lang="ru-RU" sz="2800" dirty="0"/>
              <a:t> </a:t>
            </a:r>
            <a:r>
              <a:rPr lang="ru-RU" sz="2800" dirty="0" err="1"/>
              <a:t>і</a:t>
            </a:r>
            <a:r>
              <a:rPr lang="ru-RU" sz="2800" dirty="0"/>
              <a:t> ж..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під</a:t>
            </a:r>
            <a:r>
              <a:rPr lang="ru-RU" sz="2800" dirty="0"/>
              <a:t> </a:t>
            </a:r>
            <a:r>
              <a:rPr lang="ru-RU" sz="2800" dirty="0" err="1"/>
              <a:t>снігом</a:t>
            </a:r>
            <a:r>
              <a:rPr lang="ru-RU" sz="2800" dirty="0"/>
              <a:t>. </a:t>
            </a:r>
          </a:p>
          <a:p>
            <a:pPr>
              <a:defRPr/>
            </a:pPr>
            <a:r>
              <a:rPr lang="ru-RU" sz="2800" dirty="0" err="1"/>
              <a:t>Сплять</a:t>
            </a:r>
            <a:r>
              <a:rPr lang="ru-RU" sz="2800" dirty="0"/>
              <a:t> </a:t>
            </a:r>
            <a:r>
              <a:rPr lang="ru-RU" sz="2800" dirty="0" err="1"/>
              <a:t>кущі</a:t>
            </a:r>
            <a:r>
              <a:rPr lang="ru-RU" sz="2800" dirty="0"/>
              <a:t> </a:t>
            </a:r>
            <a:r>
              <a:rPr lang="ru-RU" sz="2800" dirty="0" err="1"/>
              <a:t>і</a:t>
            </a:r>
            <a:r>
              <a:rPr lang="ru-RU" sz="2800" dirty="0"/>
              <a:t> </a:t>
            </a:r>
            <a:r>
              <a:rPr lang="ru-RU" sz="2800" dirty="0" err="1"/>
              <a:t>в...летні-д...рева</a:t>
            </a:r>
            <a:r>
              <a:rPr lang="ru-RU" sz="2800" dirty="0"/>
              <a:t>. Але </a:t>
            </a:r>
            <a:r>
              <a:rPr lang="ru-RU" sz="2800" dirty="0" err="1"/>
              <a:t>й</a:t>
            </a:r>
            <a:r>
              <a:rPr lang="ru-RU" sz="2800" dirty="0"/>
              <a:t> </a:t>
            </a:r>
            <a:r>
              <a:rPr lang="ru-RU" sz="2800" dirty="0" err="1"/>
              <a:t>тепер</a:t>
            </a:r>
            <a:r>
              <a:rPr lang="ru-RU" sz="2800" dirty="0"/>
              <a:t> вони </a:t>
            </a:r>
            <a:r>
              <a:rPr lang="ru-RU" sz="2800" dirty="0" err="1"/>
              <a:t>дихають</a:t>
            </a:r>
            <a:r>
              <a:rPr lang="ru-RU" sz="2800" dirty="0"/>
              <a:t>. </a:t>
            </a:r>
            <a:r>
              <a:rPr lang="ru-RU" sz="2800" dirty="0" err="1"/>
              <a:t>Глибоко</a:t>
            </a:r>
            <a:r>
              <a:rPr lang="ru-RU" sz="2800" dirty="0"/>
              <a:t> в </a:t>
            </a:r>
            <a:r>
              <a:rPr lang="ru-RU" sz="2800" dirty="0" err="1"/>
              <a:t>з...млі</a:t>
            </a:r>
            <a:r>
              <a:rPr lang="ru-RU" sz="2800" dirty="0"/>
              <a:t> </a:t>
            </a:r>
            <a:r>
              <a:rPr lang="ru-RU" sz="2800" dirty="0" err="1"/>
              <a:t>кінчики</a:t>
            </a:r>
            <a:r>
              <a:rPr lang="ru-RU" sz="2800" dirty="0"/>
              <a:t> </a:t>
            </a:r>
            <a:r>
              <a:rPr lang="ru-RU" sz="2800" dirty="0" err="1"/>
              <a:t>їхніх</a:t>
            </a:r>
            <a:r>
              <a:rPr lang="ru-RU" sz="2800" dirty="0"/>
              <a:t> </a:t>
            </a:r>
            <a:r>
              <a:rPr lang="ru-RU" sz="2800" dirty="0" err="1"/>
              <a:t>коренів</a:t>
            </a:r>
            <a:r>
              <a:rPr lang="ru-RU" sz="2800" dirty="0"/>
              <a:t> </a:t>
            </a:r>
            <a:r>
              <a:rPr lang="ru-RU" sz="2800" dirty="0" err="1"/>
              <a:t>пот...хенько</a:t>
            </a:r>
            <a:r>
              <a:rPr lang="ru-RU" sz="2800" dirty="0"/>
              <a:t> </a:t>
            </a:r>
            <a:r>
              <a:rPr lang="ru-RU" sz="2800" dirty="0" err="1"/>
              <a:t>працюють</a:t>
            </a:r>
            <a:r>
              <a:rPr lang="ru-RU" sz="2800" dirty="0"/>
              <a:t>. </a:t>
            </a:r>
          </a:p>
          <a:p>
            <a:pPr>
              <a:defRPr/>
            </a:pPr>
            <a:r>
              <a:rPr lang="uk-UA" sz="2800" dirty="0"/>
              <a:t>Вони смокчуть </a:t>
            </a:r>
            <a:r>
              <a:rPr lang="uk-UA" sz="2800" dirty="0" err="1"/>
              <a:t>ж...влющі</a:t>
            </a:r>
            <a:r>
              <a:rPr lang="uk-UA" sz="2800" dirty="0"/>
              <a:t> </a:t>
            </a:r>
            <a:r>
              <a:rPr lang="uk-UA" sz="2800" dirty="0" err="1"/>
              <a:t>з...мні</a:t>
            </a:r>
            <a:r>
              <a:rPr lang="uk-UA" sz="2800" dirty="0"/>
              <a:t> соки </a:t>
            </a:r>
          </a:p>
          <a:p>
            <a:pPr algn="r">
              <a:defRPr/>
            </a:pPr>
            <a:r>
              <a:rPr lang="uk-UA" sz="2400" i="1" dirty="0"/>
              <a:t>(Крюкова).</a:t>
            </a:r>
            <a:endParaRPr lang="ru-RU" sz="2400" dirty="0"/>
          </a:p>
          <a:p>
            <a:pPr algn="ctr">
              <a:defRPr/>
            </a:pPr>
            <a:endParaRPr lang="ru-RU" dirty="0"/>
          </a:p>
        </p:txBody>
      </p:sp>
      <p:sp>
        <p:nvSpPr>
          <p:cNvPr id="6" name="Овальная выноска 5"/>
          <p:cNvSpPr/>
          <p:nvPr/>
        </p:nvSpPr>
        <p:spPr>
          <a:xfrm>
            <a:off x="3500438" y="0"/>
            <a:ext cx="5429250" cy="17145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Запишіть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текст,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дібравши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до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нього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заголовок.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Вставте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пропущені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букви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Доберіть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до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виділених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слів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антоніми</a:t>
            </a:r>
            <a:r>
              <a:rPr lang="ru-RU" dirty="0"/>
              <a:t>. 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11560" y="2000250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800" dirty="0">
                <a:solidFill>
                  <a:srgbClr val="C00000"/>
                </a:solidFill>
              </a:rPr>
              <a:t>и</a:t>
            </a:r>
            <a:endParaRPr lang="ru-RU" altLang="ru-RU" sz="28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235313" y="2000250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800" dirty="0">
                <a:solidFill>
                  <a:srgbClr val="C00000"/>
                </a:solidFill>
              </a:rPr>
              <a:t>и</a:t>
            </a:r>
            <a:endParaRPr lang="ru-RU" altLang="ru-RU" sz="28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599730" y="4081058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800" dirty="0">
                <a:solidFill>
                  <a:srgbClr val="C00000"/>
                </a:solidFill>
              </a:rPr>
              <a:t>е</a:t>
            </a:r>
            <a:endParaRPr lang="ru-RU" altLang="ru-RU" sz="28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2725649" y="3228618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800" dirty="0">
                <a:solidFill>
                  <a:srgbClr val="C00000"/>
                </a:solidFill>
              </a:rPr>
              <a:t>и</a:t>
            </a:r>
            <a:endParaRPr lang="ru-RU" altLang="ru-RU" sz="2800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3019369" y="4941168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800" dirty="0">
                <a:solidFill>
                  <a:srgbClr val="C00000"/>
                </a:solidFill>
              </a:rPr>
              <a:t>и</a:t>
            </a:r>
            <a:endParaRPr lang="ru-RU" altLang="ru-RU" sz="2800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656148" y="3620155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800" dirty="0">
                <a:solidFill>
                  <a:srgbClr val="C00000"/>
                </a:solidFill>
              </a:rPr>
              <a:t>е</a:t>
            </a:r>
            <a:endParaRPr lang="ru-RU" altLang="ru-RU" sz="2800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972645" y="3628667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800" dirty="0">
                <a:solidFill>
                  <a:srgbClr val="C00000"/>
                </a:solidFill>
              </a:rPr>
              <a:t>е</a:t>
            </a:r>
            <a:endParaRPr lang="ru-RU" altLang="ru-RU" sz="2800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978834" y="2772884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800" dirty="0">
                <a:solidFill>
                  <a:srgbClr val="C00000"/>
                </a:solidFill>
              </a:rPr>
              <a:t>е</a:t>
            </a:r>
            <a:endParaRPr lang="ru-RU" altLang="ru-RU" sz="2800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435679" y="4930957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800" dirty="0">
                <a:solidFill>
                  <a:srgbClr val="C00000"/>
                </a:solidFill>
              </a:rPr>
              <a:t>е</a:t>
            </a:r>
            <a:endParaRPr lang="ru-RU" altLang="ru-RU" sz="2800" dirty="0">
              <a:solidFill>
                <a:srgbClr val="C00000"/>
              </a:solidFill>
            </a:endParaRP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987724" y="4537108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800" dirty="0">
                <a:solidFill>
                  <a:srgbClr val="C00000"/>
                </a:solidFill>
              </a:rPr>
              <a:t>и</a:t>
            </a:r>
            <a:endParaRPr lang="ru-RU" altLang="ru-RU" sz="2800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5313" y="6093296"/>
            <a:ext cx="96448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hlinkClick r:id="rId2" action="ppaction://hlinksldjump"/>
              </a:rPr>
              <a:t>Дал</a:t>
            </a:r>
            <a:r>
              <a:rPr lang="uk-UA" dirty="0" smtClean="0">
                <a:hlinkClick r:id="rId2" action="ppaction://hlinksldjump"/>
              </a:rPr>
              <a:t>і</a:t>
            </a:r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85658" y="628374"/>
            <a:ext cx="45465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2" action="ppaction://hlinkfile"/>
              </a:rPr>
              <a:t>Тестування</a:t>
            </a:r>
            <a:endParaRPr lang="ru-RU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616567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dirty="0" smtClean="0"/>
          </a:p>
        </p:txBody>
      </p:sp>
      <p:pic>
        <p:nvPicPr>
          <p:cNvPr id="28675" name="Содержимое 4" descr="1817285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13" name="7-конечная звезда 12">
            <a:hlinkClick r:id="rId3"/>
          </p:cNvPr>
          <p:cNvSpPr/>
          <p:nvPr/>
        </p:nvSpPr>
        <p:spPr>
          <a:xfrm>
            <a:off x="2143109" y="4572009"/>
            <a:ext cx="3071834" cy="2000264"/>
          </a:xfrm>
          <a:prstGeom prst="star7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>
                <a:solidFill>
                  <a:srgbClr val="002060"/>
                </a:solidFill>
                <a:hlinkClick r:id="rId3"/>
              </a:rPr>
              <a:t>боронити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4" name="7-конечная звезда 13">
            <a:hlinkClick r:id="rId3"/>
          </p:cNvPr>
          <p:cNvSpPr/>
          <p:nvPr/>
        </p:nvSpPr>
        <p:spPr>
          <a:xfrm>
            <a:off x="1" y="1428737"/>
            <a:ext cx="3071834" cy="2000264"/>
          </a:xfrm>
          <a:prstGeom prst="star7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>
                <a:solidFill>
                  <a:srgbClr val="002060"/>
                </a:solidFill>
                <a:hlinkClick r:id="rId3"/>
              </a:rPr>
              <a:t>байка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5" name="7-конечная звезда 14">
            <a:hlinkClick r:id="rId3"/>
          </p:cNvPr>
          <p:cNvSpPr/>
          <p:nvPr/>
        </p:nvSpPr>
        <p:spPr>
          <a:xfrm rot="20786323">
            <a:off x="5643570" y="4714884"/>
            <a:ext cx="2643206" cy="1714512"/>
          </a:xfrm>
          <a:prstGeom prst="star7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>
                <a:solidFill>
                  <a:srgbClr val="002060"/>
                </a:solidFill>
                <a:hlinkClick r:id="rId3"/>
              </a:rPr>
              <a:t>лисичка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28685" name="Рисунок 8" descr="bcb2de7b9c355d39b57af7d6793e2551_h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77328">
            <a:off x="-720725" y="3460751"/>
            <a:ext cx="323850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 rot="17779595">
            <a:off x="146347" y="4446558"/>
            <a:ext cx="140275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ЛЕКСИКА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Рисунок 21" descr="1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2066" y="285728"/>
            <a:ext cx="4071934" cy="300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Скругленный прямоугольник 22"/>
          <p:cNvSpPr/>
          <p:nvPr/>
        </p:nvSpPr>
        <p:spPr>
          <a:xfrm>
            <a:off x="357189" y="142875"/>
            <a:ext cx="8358187" cy="7858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rgbClr val="002060"/>
                </a:solidFill>
              </a:rPr>
              <a:t>Пояснити значення слів-омонімів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24" name="7-конечная звезда 23">
            <a:hlinkClick r:id="rId3"/>
          </p:cNvPr>
          <p:cNvSpPr/>
          <p:nvPr/>
        </p:nvSpPr>
        <p:spPr>
          <a:xfrm rot="1269833">
            <a:off x="4593352" y="2118510"/>
            <a:ext cx="2571768" cy="1785950"/>
          </a:xfrm>
          <a:prstGeom prst="star7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>
                <a:solidFill>
                  <a:srgbClr val="002060"/>
                </a:solidFill>
                <a:hlinkClick r:id="rId3"/>
              </a:rPr>
              <a:t>кран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7" name="Выгнутая влево стрелка 26"/>
          <p:cNvSpPr/>
          <p:nvPr/>
        </p:nvSpPr>
        <p:spPr>
          <a:xfrm rot="19524561">
            <a:off x="2214563" y="3571876"/>
            <a:ext cx="500062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Выгнутая вниз стрелка 28"/>
          <p:cNvSpPr/>
          <p:nvPr/>
        </p:nvSpPr>
        <p:spPr>
          <a:xfrm>
            <a:off x="4643439" y="6143625"/>
            <a:ext cx="1571625" cy="5715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Выгнутая вниз стрелка 29"/>
          <p:cNvSpPr/>
          <p:nvPr/>
        </p:nvSpPr>
        <p:spPr>
          <a:xfrm rot="15816554">
            <a:off x="6053932" y="4161633"/>
            <a:ext cx="962025" cy="39211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8695" name="TextBox 30"/>
          <p:cNvSpPr txBox="1">
            <a:spLocks noChangeArrowheads="1"/>
          </p:cNvSpPr>
          <p:nvPr/>
        </p:nvSpPr>
        <p:spPr bwMode="auto">
          <a:xfrm>
            <a:off x="6643689" y="1214439"/>
            <a:ext cx="10038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800" b="1">
                <a:solidFill>
                  <a:srgbClr val="FFFF00"/>
                </a:solidFill>
              </a:rPr>
              <a:t>ЗЕМЛЯ</a:t>
            </a:r>
            <a:endParaRPr lang="ru-RU" altLang="ru-RU" sz="18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9" grpId="0" animBg="1"/>
      <p:bldP spid="3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ертикальный свиток 4"/>
          <p:cNvSpPr/>
          <p:nvPr/>
        </p:nvSpPr>
        <p:spPr>
          <a:xfrm>
            <a:off x="-214312" y="836712"/>
            <a:ext cx="8572501" cy="5429250"/>
          </a:xfrm>
          <a:prstGeom prst="verticalScroll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32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Чи сподобалась вам сьогоднішня подорож?</a:t>
            </a:r>
            <a:endParaRPr lang="ru-RU" sz="3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uk-UA" sz="32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Про які групи слів за значенням ви можете розповісти?</a:t>
            </a:r>
            <a:endParaRPr lang="ru-RU" sz="3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uk-UA" sz="32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Як називається наша ракета й що ця назва означає?</a:t>
            </a:r>
            <a:endParaRPr lang="ru-RU" sz="3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uk-UA" sz="32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Складіть декілька речень про космічну подорож.</a:t>
            </a:r>
            <a:endParaRPr lang="ru-RU" sz="3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defRPr/>
            </a:pPr>
            <a:endParaRPr lang="ru-RU" dirty="0"/>
          </a:p>
        </p:txBody>
      </p:sp>
      <p:pic>
        <p:nvPicPr>
          <p:cNvPr id="29699" name="Рисунок 8" descr="bcb2de7b9c355d39b57af7d6793e2551_h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77328">
            <a:off x="6413839" y="3411539"/>
            <a:ext cx="323850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1" cy="796950"/>
          </a:xfrm>
        </p:spPr>
        <p:txBody>
          <a:bodyPr/>
          <a:lstStyle/>
          <a:p>
            <a:pPr eaLnBrk="1" hangingPunct="1">
              <a:defRPr/>
            </a:pPr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Використані джерела:</a:t>
            </a:r>
            <a:endParaRPr lang="ru-RU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0723" name="Содержимое 2"/>
          <p:cNvSpPr>
            <a:spLocks noGrp="1"/>
          </p:cNvSpPr>
          <p:nvPr>
            <p:ph idx="1"/>
          </p:nvPr>
        </p:nvSpPr>
        <p:spPr>
          <a:xfrm>
            <a:off x="152443" y="1484784"/>
            <a:ext cx="8964488" cy="4525963"/>
          </a:xfrm>
        </p:spPr>
        <p:txBody>
          <a:bodyPr>
            <a:normAutofit lnSpcReduction="10000"/>
          </a:bodyPr>
          <a:lstStyle/>
          <a:p>
            <a:pPr>
              <a:buFont typeface="Courier New" panose="02070309020205020404" pitchFamily="49" charset="0"/>
              <a:buChar char="o"/>
              <a:defRPr/>
            </a:pPr>
            <a:r>
              <a:rPr lang="en-029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2"/>
              </a:rPr>
              <a:t>http://uk.wikipedia.org/wiki/</a:t>
            </a:r>
            <a:r>
              <a:rPr lang="ru-RU" sz="20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2"/>
              </a:rPr>
              <a:t>Синонім</a:t>
            </a:r>
            <a:endParaRPr lang="ru-RU" sz="20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029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3"/>
              </a:rPr>
              <a:t>http</a:t>
            </a:r>
            <a:r>
              <a:rPr lang="en-029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3"/>
              </a:rPr>
              <a:t>://l-ponomar.com/synonimy_wydy_pryklady</a:t>
            </a:r>
            <a:r>
              <a:rPr lang="en-029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3"/>
              </a:rPr>
              <a:t>/</a:t>
            </a:r>
            <a:endParaRPr lang="uk-UA" sz="20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Lucida Fax" panose="02060602050505020204" pitchFamily="18" charset="0"/>
            </a:endParaRP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029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4"/>
              </a:rPr>
              <a:t>http</a:t>
            </a:r>
            <a:r>
              <a:rPr lang="en-029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4"/>
              </a:rPr>
              <a:t>://</a:t>
            </a:r>
            <a:r>
              <a:rPr lang="en-029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4"/>
              </a:rPr>
              <a:t>pidruchniki.com/1194092047607/dokumentoznavstvo/sinonimi</a:t>
            </a:r>
            <a:endParaRPr lang="uk-UA" sz="20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Lucida Fax" panose="02060602050505020204" pitchFamily="18" charset="0"/>
            </a:endParaRP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029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5"/>
              </a:rPr>
              <a:t>http</a:t>
            </a:r>
            <a:r>
              <a:rPr lang="en-029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5"/>
              </a:rPr>
              <a:t>://</a:t>
            </a:r>
            <a:r>
              <a:rPr lang="en-029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5"/>
              </a:rPr>
              <a:t>pidruchniki.com/1652020540540/dokumentoznavstvo/antonimi</a:t>
            </a:r>
            <a:endParaRPr lang="uk-UA" sz="20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Lucida Fax" panose="02060602050505020204" pitchFamily="18" charset="0"/>
            </a:endParaRP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uk-UA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029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6"/>
              </a:rPr>
              <a:t>http</a:t>
            </a:r>
            <a:r>
              <a:rPr lang="en-029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6"/>
              </a:rPr>
              <a:t>://l-ponomar.com/pryklady_antonimiv_vydy_antonimiv</a:t>
            </a:r>
            <a:r>
              <a:rPr lang="en-029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6"/>
              </a:rPr>
              <a:t>/</a:t>
            </a:r>
            <a:endParaRPr lang="uk-UA" sz="20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Lucida Fax" panose="02060602050505020204" pitchFamily="18" charset="0"/>
            </a:endParaRP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uk-UA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029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7"/>
              </a:rPr>
              <a:t>http</a:t>
            </a:r>
            <a:r>
              <a:rPr lang="en-029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7"/>
              </a:rPr>
              <a:t>://</a:t>
            </a:r>
            <a:r>
              <a:rPr lang="en-029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  <a:hlinkClick r:id="rId7"/>
              </a:rPr>
              <a:t>ukrajinskamova.org.ua/antonimy</a:t>
            </a:r>
            <a:endParaRPr lang="uk-UA" sz="20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Lucida Fax" panose="02060602050505020204" pitchFamily="18" charset="0"/>
            </a:endParaRP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uk-UA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Lucida Fax" panose="02060602050505020204" pitchFamily="18" charset="0"/>
              </a:rPr>
              <a:t> </a:t>
            </a:r>
            <a:r>
              <a:rPr lang="en-029" altLang="ru-RU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8"/>
              </a:rPr>
              <a:t>http</a:t>
            </a:r>
            <a:r>
              <a:rPr lang="en-029" altLang="ru-RU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8"/>
              </a:rPr>
              <a:t>://</a:t>
            </a:r>
            <a:r>
              <a:rPr lang="en-029" altLang="ru-RU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8"/>
              </a:rPr>
              <a:t>pidruchniki.com/1280052840539/dokumentoznavstvo/omonimi</a:t>
            </a:r>
            <a:endParaRPr lang="uk-UA" altLang="ru-RU" sz="20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uk-UA" altLang="ru-RU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029" altLang="ru-RU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9"/>
              </a:rPr>
              <a:t>http</a:t>
            </a:r>
            <a:r>
              <a:rPr lang="en-029" altLang="ru-RU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9"/>
              </a:rPr>
              <a:t>://l-ponomar.com/pryklady_omonimiw_mizmovni_omonimy</a:t>
            </a:r>
            <a:r>
              <a:rPr lang="en-029" altLang="ru-RU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9"/>
              </a:rPr>
              <a:t>/</a:t>
            </a:r>
            <a:endParaRPr lang="uk-UA" altLang="ru-RU" sz="20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uk-UA" altLang="ru-RU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029" altLang="ru-RU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10"/>
              </a:rPr>
              <a:t>http</a:t>
            </a:r>
            <a:r>
              <a:rPr lang="en-029" altLang="ru-RU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10"/>
              </a:rPr>
              <a:t>://school-world.com.ua/lib/omonimi</a:t>
            </a:r>
            <a:r>
              <a:rPr lang="en-029" altLang="ru-RU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10"/>
              </a:rPr>
              <a:t>/</a:t>
            </a:r>
            <a:endParaRPr lang="uk-UA" altLang="ru-RU" sz="20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uk-UA" altLang="ru-RU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029" altLang="ru-RU" sz="2000" u="sng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11"/>
              </a:rPr>
              <a:t>https://</a:t>
            </a:r>
            <a:r>
              <a:rPr lang="en-029" altLang="ru-RU" sz="2000" u="sng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11"/>
              </a:rPr>
              <a:t>www.google.com.ua/webhp?hl=ru&amp;gws_rd=ssl</a:t>
            </a:r>
            <a:endParaRPr lang="uk-UA" altLang="ru-RU" sz="2000" u="sng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uk-UA" altLang="ru-RU" sz="2000" u="sng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029" altLang="ru-RU" sz="2000" u="sng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12"/>
              </a:rPr>
              <a:t>http://www.youtube.com</a:t>
            </a:r>
            <a:r>
              <a:rPr lang="en-029" altLang="ru-RU" sz="2000" u="sng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rId12"/>
              </a:rPr>
              <a:t>/</a:t>
            </a:r>
            <a:endParaRPr lang="uk-UA" altLang="ru-RU" sz="2000" u="sng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pPr>
              <a:buFont typeface="Courier New" panose="02070309020205020404" pitchFamily="49" charset="0"/>
              <a:buChar char="o"/>
              <a:defRPr/>
            </a:pPr>
            <a:endParaRPr lang="ru-RU" altLang="ru-RU" sz="2000" u="sng" dirty="0"/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endParaRPr lang="ru-RU" sz="2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Человечество и космо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Человечество и космо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Человечество и космо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Человечество и космо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Человечество и космо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Человечество и космо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Человечество и космо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Человечество и космо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TS102646203</Template>
  <TotalTime>1431</TotalTime>
  <Words>625</Words>
  <Application>Microsoft Office PowerPoint</Application>
  <PresentationFormat>Экран (4:3)</PresentationFormat>
  <Paragraphs>167</Paragraphs>
  <Slides>23</Slides>
  <Notes>2</Notes>
  <HiddenSlides>5</HiddenSlides>
  <MMClips>2</MMClips>
  <ScaleCrop>false</ScaleCrop>
  <HeadingPairs>
    <vt:vector size="6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23</vt:i4>
      </vt:variant>
      <vt:variant>
        <vt:lpstr>Произвольные показы</vt:lpstr>
      </vt:variant>
      <vt:variant>
        <vt:i4>1</vt:i4>
      </vt:variant>
    </vt:vector>
  </HeadingPairs>
  <TitlesOfParts>
    <vt:vector size="32" baseType="lpstr">
      <vt:lpstr>Человечество и космос</vt:lpstr>
      <vt:lpstr>1_Человечество и космос</vt:lpstr>
      <vt:lpstr>2_Человечество и космос</vt:lpstr>
      <vt:lpstr>3_Человечество и космос</vt:lpstr>
      <vt:lpstr>4_Человечество и космос</vt:lpstr>
      <vt:lpstr>5_Человечество и космос</vt:lpstr>
      <vt:lpstr>6_Человечество и космос</vt:lpstr>
      <vt:lpstr>7_Человечество и космос</vt:lpstr>
      <vt:lpstr>Слайд 1</vt:lpstr>
      <vt:lpstr>Слайд 2</vt:lpstr>
      <vt:lpstr>Слайд 3</vt:lpstr>
      <vt:lpstr>Гра «П'ятий зайвий» </vt:lpstr>
      <vt:lpstr> Гра  «Знайди зайве слово у синонімічному ряду» </vt:lpstr>
      <vt:lpstr>Слайд 6</vt:lpstr>
      <vt:lpstr>Слайд 7</vt:lpstr>
      <vt:lpstr>Слайд 8</vt:lpstr>
      <vt:lpstr>Слайд 9</vt:lpstr>
      <vt:lpstr> </vt:lpstr>
      <vt:lpstr>Гра «Уточни одним словом»   </vt:lpstr>
      <vt:lpstr> </vt:lpstr>
      <vt:lpstr>Усім козак, тільки оселедець не так. Заробив на сіль до оселедця. </vt:lpstr>
      <vt:lpstr>Слайд 14</vt:lpstr>
      <vt:lpstr>Прочитайте народні прислів'я, визначте в них омоніми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Використані джерела:</vt:lpstr>
      <vt:lpstr>Произвольный показ 1</vt:lpstr>
    </vt:vector>
  </TitlesOfParts>
  <Company>MoBIL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мама</dc:creator>
  <cp:lastModifiedBy>Алина</cp:lastModifiedBy>
  <cp:revision>106</cp:revision>
  <dcterms:created xsi:type="dcterms:W3CDTF">2010-09-16T13:44:07Z</dcterms:created>
  <dcterms:modified xsi:type="dcterms:W3CDTF">2014-09-05T08:57:26Z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23056858</vt:lpwstr>
  </property>
  <property fmtid="{D5CDD505-2E9C-101B-9397-08002B2CF9AE}" name="NXPowerLiteVersion" pid="3">
    <vt:lpwstr>D4.1.4</vt:lpwstr>
  </property>
</Properties>
</file>