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0"/>
  </p:notesMasterIdLst>
  <p:sldIdLst>
    <p:sldId id="283" r:id="rId2"/>
    <p:sldId id="284" r:id="rId3"/>
    <p:sldId id="282" r:id="rId4"/>
    <p:sldId id="256" r:id="rId5"/>
    <p:sldId id="285" r:id="rId6"/>
    <p:sldId id="264" r:id="rId7"/>
    <p:sldId id="265" r:id="rId8"/>
    <p:sldId id="263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57" r:id="rId20"/>
    <p:sldId id="258" r:id="rId21"/>
    <p:sldId id="276" r:id="rId22"/>
    <p:sldId id="277" r:id="rId23"/>
    <p:sldId id="278" r:id="rId24"/>
    <p:sldId id="286" r:id="rId25"/>
    <p:sldId id="287" r:id="rId26"/>
    <p:sldId id="279" r:id="rId27"/>
    <p:sldId id="280" r:id="rId28"/>
    <p:sldId id="28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660"/>
  </p:normalViewPr>
  <p:slideViewPr>
    <p:cSldViewPr>
      <p:cViewPr>
        <p:scale>
          <a:sx n="66" d="100"/>
          <a:sy n="66" d="100"/>
        </p:scale>
        <p:origin x="-14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C5738-EE7D-48B7-B773-17E2EF45B002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C126C1-BED6-4E8B-85FE-A3045F5EF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C126C1-BED6-4E8B-85FE-A3045F5EF04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C126C1-BED6-4E8B-85FE-A3045F5EF041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onecase.ru/gallery_design.php?p=41766&amp;id=15" TargetMode="External"/><Relationship Id="rId13" Type="http://schemas.openxmlformats.org/officeDocument/2006/relationships/hyperlink" Target="http://kinoman.com.ua/film-pic/12450" TargetMode="External"/><Relationship Id="rId3" Type="http://schemas.openxmlformats.org/officeDocument/2006/relationships/hyperlink" Target="http://possumtracker.com/viewtorrent14524.php" TargetMode="External"/><Relationship Id="rId7" Type="http://schemas.openxmlformats.org/officeDocument/2006/relationships/hyperlink" Target="http://pixers.ru/wallmurals/%D0%BA%D0%BE%D0%BD%D1%86%D0%B5%D0%BF%D1%86%D0%B8%D1%8F+%D0%B4%D0%BE%D1%81%D1%82%D0%B8%D0%B6%D0%B5%D0%BD%D0%B8%D1%8F+%D1%83%D1%81%D0%BF%D0%B5%D1%85%D0%B0.-13996238" TargetMode="External"/><Relationship Id="rId12" Type="http://schemas.openxmlformats.org/officeDocument/2006/relationships/hyperlink" Target="http://angel.ge/movies-soundtracks/59721-harry-potter-and-the-deathly-hallows-bbbbbbbbbeb.html" TargetMode="External"/><Relationship Id="rId2" Type="http://schemas.openxmlformats.org/officeDocument/2006/relationships/hyperlink" Target="http://svetmira.ucoz.ru/publ/interesnye_i_poznavatelnye_stati/magija_kamennykh_labirintov/5-1-0-17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depositphotos.com/5155912/stock-photo-3d-exclamation-point.html" TargetMode="External"/><Relationship Id="rId11" Type="http://schemas.openxmlformats.org/officeDocument/2006/relationships/hyperlink" Target="http://isdwiki.rsuh.ru/index.php/ISD_Wiki" TargetMode="External"/><Relationship Id="rId5" Type="http://schemas.openxmlformats.org/officeDocument/2006/relationships/hyperlink" Target="http://www.niceimage.ru/download/20370/1920x1080/" TargetMode="External"/><Relationship Id="rId15" Type="http://schemas.openxmlformats.org/officeDocument/2006/relationships/hyperlink" Target="http://www.jnsm.com.ua/ures/book/index.shtml" TargetMode="External"/><Relationship Id="rId10" Type="http://schemas.openxmlformats.org/officeDocument/2006/relationships/hyperlink" Target="http://hq-wallpapers.ru/wallpapers/films/pic40756_raz1680x1050" TargetMode="External"/><Relationship Id="rId4" Type="http://schemas.openxmlformats.org/officeDocument/2006/relationships/hyperlink" Target="http://kinoskachat.info/5170-skachat-film-labirint-1986-besplatno-raqu&#8230;" TargetMode="External"/><Relationship Id="rId9" Type="http://schemas.openxmlformats.org/officeDocument/2006/relationships/hyperlink" Target="http://ru.depositphotos.com/8890181/stock-photo-3d-human-character-with-a-Blue-question-mark.html" TargetMode="External"/><Relationship Id="rId14" Type="http://schemas.openxmlformats.org/officeDocument/2006/relationships/hyperlink" Target="http://www.3dnews.ru/editorial/harry_potter_4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://www.jnsm.com.ua/cgi-bin/u/book/sis.pl?Article=10620&amp;action=show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A3%D0%BA%D1%80%D0%B0%D1%97%D0%BD%D1%81%D1%8C%D0%BA%D0%B0_%D0%BC%D0%BE%D0%B2%D0%B0" TargetMode="External"/><Relationship Id="rId2" Type="http://schemas.openxmlformats.org/officeDocument/2006/relationships/hyperlink" Target="http://uk.wikipedia.org/wiki/%D0%9F%D1%80%D0%B0%D0%B2%D0%BE%D0%BF%D0%B8%D1%8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uk.wikipedia.org/wiki/%D0%9F%D1%80%D0%B8%D0%B3%D0%BE%D0%BB%D0%BE%D1%81%D0%BD%D0%B8%D0%B9_%D0%B7%D0%B2%D1%83%D0%BA" TargetMode="External"/><Relationship Id="rId4" Type="http://schemas.openxmlformats.org/officeDocument/2006/relationships/hyperlink" Target="http://uk.wikipedia.org/wiki/%D0%91%D1%83%D0%BA%D0%B2%D0%B0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276873"/>
            <a:ext cx="8458200" cy="864095"/>
          </a:xfrm>
        </p:spPr>
        <p:txBody>
          <a:bodyPr>
            <a:noAutofit/>
          </a:bodyPr>
          <a:lstStyle/>
          <a:p>
            <a:pPr algn="ctr"/>
            <a:r>
              <a:rPr lang="en-US" sz="11500" b="1" dirty="0" smtClean="0"/>
              <a:t>HARRY POTTER</a:t>
            </a:r>
            <a:endParaRPr lang="ru-RU" sz="115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ЛАБИРИНТ 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2790" y="0"/>
            <a:ext cx="918679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286000" y="4077072"/>
            <a:ext cx="6858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solidFill>
                  <a:schemeClr val="bg1"/>
                </a:solidFill>
              </a:rPr>
              <a:t>Якщо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</a:rPr>
              <a:t>після</a:t>
            </a:r>
            <a:r>
              <a:rPr lang="ru-RU" sz="3200" b="1" dirty="0" smtClean="0">
                <a:solidFill>
                  <a:schemeClr val="bg1"/>
                </a:solidFill>
              </a:rPr>
              <a:t> </a:t>
            </a:r>
            <a:r>
              <a:rPr lang="ru-RU" sz="3200" b="1" dirty="0" err="1" smtClean="0">
                <a:solidFill>
                  <a:schemeClr val="bg1"/>
                </a:solidFill>
              </a:rPr>
              <a:t>і</a:t>
            </a:r>
            <a:r>
              <a:rPr lang="ru-RU" sz="3200" b="1" dirty="0" smtClean="0">
                <a:solidFill>
                  <a:schemeClr val="bg1"/>
                </a:solidFill>
              </a:rPr>
              <a:t> в </a:t>
            </a:r>
            <a:r>
              <a:rPr lang="ru-RU" sz="3200" b="1" dirty="0" err="1" smtClean="0">
                <a:solidFill>
                  <a:schemeClr val="bg1"/>
                </a:solidFill>
              </a:rPr>
              <a:t>іншомовному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</a:rPr>
              <a:t>слові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</a:rPr>
              <a:t>йде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</a:rPr>
              <a:t>літера</a:t>
            </a:r>
            <a:r>
              <a:rPr lang="ru-RU" sz="3200" b="1" dirty="0" smtClean="0">
                <a:solidFill>
                  <a:schemeClr val="bg1"/>
                </a:solidFill>
              </a:rPr>
              <a:t>, </a:t>
            </a:r>
            <a:r>
              <a:rPr lang="ru-RU" sz="3200" b="1" dirty="0" err="1" smtClean="0">
                <a:solidFill>
                  <a:schemeClr val="bg1"/>
                </a:solidFill>
              </a:rPr>
              <a:t>що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</a:rPr>
              <a:t>позначає</a:t>
            </a:r>
            <a:r>
              <a:rPr lang="ru-RU" sz="3200" b="1" dirty="0" smtClean="0">
                <a:solidFill>
                  <a:schemeClr val="bg1"/>
                </a:solidFill>
              </a:rPr>
              <a:t> </a:t>
            </a:r>
            <a:r>
              <a:rPr lang="ru-RU" sz="3200" b="1" dirty="0" err="1" smtClean="0">
                <a:solidFill>
                  <a:schemeClr val="bg1"/>
                </a:solidFill>
              </a:rPr>
              <a:t>голосний</a:t>
            </a:r>
            <a:r>
              <a:rPr lang="ru-RU" sz="3200" b="1" dirty="0" smtClean="0">
                <a:solidFill>
                  <a:schemeClr val="bg1"/>
                </a:solidFill>
              </a:rPr>
              <a:t> звук, то правило </a:t>
            </a:r>
            <a:r>
              <a:rPr lang="ru-RU" sz="3200" b="1" dirty="0" err="1" smtClean="0">
                <a:solidFill>
                  <a:schemeClr val="bg1"/>
                </a:solidFill>
              </a:rPr>
              <a:t>дев'ятки</a:t>
            </a:r>
            <a:r>
              <a:rPr lang="ru-RU" sz="3200" b="1" dirty="0" smtClean="0">
                <a:solidFill>
                  <a:schemeClr val="bg1"/>
                </a:solidFill>
              </a:rPr>
              <a:t> не </a:t>
            </a:r>
            <a:r>
              <a:rPr lang="ru-RU" sz="3200" b="1" dirty="0" err="1" smtClean="0">
                <a:solidFill>
                  <a:schemeClr val="bg1"/>
                </a:solidFill>
              </a:rPr>
              <a:t>діє</a:t>
            </a:r>
            <a:r>
              <a:rPr lang="ru-RU" sz="3200" b="1" dirty="0" smtClean="0">
                <a:solidFill>
                  <a:schemeClr val="bg1"/>
                </a:solidFill>
              </a:rPr>
              <a:t>.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94421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 </a:t>
            </a:r>
            <a:r>
              <a:rPr lang="ru-RU" dirty="0" err="1" smtClean="0"/>
              <a:t>низці</a:t>
            </a:r>
            <a:r>
              <a:rPr lang="ru-RU" dirty="0" smtClean="0"/>
              <a:t> </a:t>
            </a:r>
            <a:r>
              <a:rPr lang="ru-RU" dirty="0" err="1" smtClean="0"/>
              <a:t>слів</a:t>
            </a:r>
            <a:r>
              <a:rPr lang="ru-RU" dirty="0" smtClean="0"/>
              <a:t> </a:t>
            </a:r>
            <a:r>
              <a:rPr lang="ru-RU" dirty="0" err="1" smtClean="0"/>
              <a:t>іншомовного</a:t>
            </a:r>
            <a:r>
              <a:rPr lang="ru-RU" dirty="0" smtClean="0"/>
              <a:t> </a:t>
            </a:r>
            <a:r>
              <a:rPr lang="ru-RU" dirty="0" err="1" smtClean="0"/>
              <a:t>походження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давно </a:t>
            </a:r>
            <a:r>
              <a:rPr lang="ru-RU" dirty="0" err="1" smtClean="0"/>
              <a:t>засвоєні</a:t>
            </a:r>
            <a:r>
              <a:rPr lang="ru-RU" dirty="0" smtClean="0"/>
              <a:t> </a:t>
            </a:r>
            <a:r>
              <a:rPr lang="ru-RU" dirty="0" err="1" smtClean="0"/>
              <a:t>українською</a:t>
            </a:r>
            <a:r>
              <a:rPr lang="ru-RU" dirty="0" smtClean="0"/>
              <a:t> </a:t>
            </a:r>
            <a:r>
              <a:rPr lang="ru-RU" dirty="0" err="1" smtClean="0"/>
              <a:t>мовою</a:t>
            </a:r>
            <a:r>
              <a:rPr lang="ru-RU" dirty="0" smtClean="0"/>
              <a:t>, </a:t>
            </a:r>
            <a:r>
              <a:rPr lang="ru-RU" dirty="0" err="1" smtClean="0"/>
              <a:t>після</a:t>
            </a:r>
            <a:r>
              <a:rPr lang="ru-RU" dirty="0" smtClean="0"/>
              <a:t>, </a:t>
            </a:r>
            <a:r>
              <a:rPr lang="ru-RU" b="1" dirty="0" smtClean="0"/>
              <a:t>б</a:t>
            </a:r>
            <a:r>
              <a:rPr lang="ru-RU" dirty="0" smtClean="0"/>
              <a:t>, </a:t>
            </a:r>
            <a:r>
              <a:rPr lang="ru-RU" b="1" dirty="0" err="1" smtClean="0"/>
              <a:t>п</a:t>
            </a:r>
            <a:r>
              <a:rPr lang="ru-RU" dirty="0" smtClean="0"/>
              <a:t>, </a:t>
            </a:r>
            <a:r>
              <a:rPr lang="ru-RU" b="1" dirty="0" smtClean="0"/>
              <a:t>в</a:t>
            </a:r>
            <a:r>
              <a:rPr lang="ru-RU" dirty="0" smtClean="0"/>
              <a:t>, </a:t>
            </a:r>
            <a:r>
              <a:rPr lang="ru-RU" b="1" dirty="0" smtClean="0"/>
              <a:t>м</a:t>
            </a:r>
            <a:r>
              <a:rPr lang="ru-RU" dirty="0" smtClean="0"/>
              <a:t>, </a:t>
            </a:r>
            <a:r>
              <a:rPr lang="ru-RU" b="1" dirty="0" err="1" smtClean="0"/>
              <a:t>ф</a:t>
            </a:r>
            <a:r>
              <a:rPr lang="ru-RU" dirty="0" smtClean="0"/>
              <a:t>, </a:t>
            </a:r>
            <a:r>
              <a:rPr lang="ru-RU" b="1" dirty="0" smtClean="0"/>
              <a:t>г</a:t>
            </a:r>
            <a:r>
              <a:rPr lang="ru-RU" dirty="0" smtClean="0"/>
              <a:t>, </a:t>
            </a:r>
            <a:r>
              <a:rPr lang="ru-RU" b="1" dirty="0" smtClean="0"/>
              <a:t>к</a:t>
            </a:r>
            <a:r>
              <a:rPr lang="ru-RU" dirty="0" smtClean="0"/>
              <a:t>, </a:t>
            </a:r>
            <a:r>
              <a:rPr lang="ru-RU" b="1" dirty="0" err="1" smtClean="0"/>
              <a:t>х</a:t>
            </a:r>
            <a:r>
              <a:rPr lang="ru-RU" dirty="0" smtClean="0"/>
              <a:t>, </a:t>
            </a:r>
            <a:r>
              <a:rPr lang="ru-RU" b="1" dirty="0" smtClean="0"/>
              <a:t>л</a:t>
            </a:r>
            <a:r>
              <a:rPr lang="ru-RU" dirty="0" smtClean="0"/>
              <a:t>, </a:t>
            </a:r>
            <a:r>
              <a:rPr lang="ru-RU" b="1" dirty="0" err="1" smtClean="0"/>
              <a:t>н</a:t>
            </a:r>
            <a:r>
              <a:rPr lang="ru-RU" dirty="0" smtClean="0"/>
              <a:t> </a:t>
            </a:r>
            <a:r>
              <a:rPr lang="ru-RU" dirty="0" err="1" smtClean="0"/>
              <a:t>пишеться</a:t>
            </a:r>
            <a:r>
              <a:rPr lang="ru-RU" dirty="0" smtClean="0"/>
              <a:t> </a:t>
            </a:r>
            <a:r>
              <a:rPr lang="ru-RU" dirty="0" err="1" smtClean="0"/>
              <a:t>відповідно</a:t>
            </a:r>
            <a:r>
              <a:rPr lang="ru-RU" dirty="0" smtClean="0"/>
              <a:t> до </a:t>
            </a:r>
            <a:r>
              <a:rPr lang="ru-RU" dirty="0" err="1" smtClean="0"/>
              <a:t>вимоги</a:t>
            </a:r>
            <a:r>
              <a:rPr lang="ru-RU" dirty="0" smtClean="0"/>
              <a:t> </a:t>
            </a:r>
            <a:r>
              <a:rPr lang="ru-RU" b="1" dirty="0" smtClean="0"/>
              <a:t> </a:t>
            </a:r>
            <a:r>
              <a:rPr lang="en-US" b="1" dirty="0" smtClean="0"/>
              <a:t>[ </a:t>
            </a:r>
            <a:r>
              <a:rPr lang="uk-UA" b="1" dirty="0" smtClean="0"/>
              <a:t>?</a:t>
            </a:r>
            <a:r>
              <a:rPr lang="en-US" b="1" dirty="0" smtClean="0"/>
              <a:t> ]  </a:t>
            </a:r>
            <a:r>
              <a:rPr lang="uk-UA" b="1" dirty="0" smtClean="0"/>
              <a:t>(</a:t>
            </a:r>
            <a:r>
              <a:rPr lang="uk-UA" b="1" dirty="0" smtClean="0">
                <a:solidFill>
                  <a:srgbClr val="C00000"/>
                </a:solidFill>
              </a:rPr>
              <a:t>и</a:t>
            </a:r>
            <a:r>
              <a:rPr lang="uk-UA" b="1" dirty="0" smtClean="0"/>
              <a:t> чи </a:t>
            </a:r>
            <a:r>
              <a:rPr lang="uk-UA" b="1" dirty="0" smtClean="0">
                <a:solidFill>
                  <a:srgbClr val="C00000"/>
                </a:solidFill>
              </a:rPr>
              <a:t>і</a:t>
            </a:r>
            <a:r>
              <a:rPr lang="uk-UA" b="1" dirty="0" smtClean="0"/>
              <a:t>)</a:t>
            </a:r>
            <a:endParaRPr lang="ru-RU" dirty="0"/>
          </a:p>
        </p:txBody>
      </p:sp>
      <p:pic>
        <p:nvPicPr>
          <p:cNvPr id="4" name="Содержимое 3" descr="много чудищ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74101" y="2924944"/>
            <a:ext cx="9218101" cy="39330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Вставте відповідний голосний звук</a:t>
            </a:r>
            <a:endParaRPr lang="ru-RU" b="1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179512" y="1340768"/>
            <a:ext cx="4608512" cy="5328592"/>
          </a:xfrm>
        </p:spPr>
        <p:txBody>
          <a:bodyPr>
            <a:normAutofit/>
          </a:bodyPr>
          <a:lstStyle/>
          <a:p>
            <a:r>
              <a:rPr lang="ru-RU" dirty="0" err="1" smtClean="0"/>
              <a:t>Бурм</a:t>
            </a:r>
            <a:r>
              <a:rPr lang="ru-RU" b="1" dirty="0" smtClean="0"/>
              <a:t>..</a:t>
            </a:r>
            <a:r>
              <a:rPr lang="ru-RU" dirty="0" smtClean="0"/>
              <a:t>стер (</a:t>
            </a:r>
            <a:r>
              <a:rPr lang="ru-RU" dirty="0" err="1" smtClean="0"/>
              <a:t>але</a:t>
            </a:r>
            <a:r>
              <a:rPr lang="ru-RU" dirty="0" smtClean="0"/>
              <a:t> </a:t>
            </a:r>
            <a:r>
              <a:rPr lang="ru-RU" dirty="0" err="1" smtClean="0"/>
              <a:t>бургом</a:t>
            </a:r>
            <a:r>
              <a:rPr lang="ru-RU" b="1" dirty="0" smtClean="0"/>
              <a:t>..</a:t>
            </a:r>
            <a:r>
              <a:rPr lang="ru-RU" dirty="0" err="1" smtClean="0"/>
              <a:t>стр</a:t>
            </a:r>
            <a:r>
              <a:rPr lang="ru-RU" dirty="0" smtClean="0"/>
              <a:t>), в</a:t>
            </a:r>
            <a:r>
              <a:rPr lang="ru-RU" b="1" dirty="0" smtClean="0"/>
              <a:t>..</a:t>
            </a:r>
            <a:r>
              <a:rPr lang="ru-RU" dirty="0" err="1" smtClean="0"/>
              <a:t>мпел</a:t>
            </a:r>
            <a:r>
              <a:rPr lang="ru-RU" dirty="0" smtClean="0"/>
              <a:t>, </a:t>
            </a:r>
            <a:r>
              <a:rPr lang="ru-RU" dirty="0" err="1" smtClean="0"/>
              <a:t>єх</a:t>
            </a:r>
            <a:r>
              <a:rPr lang="ru-RU" b="1" dirty="0" smtClean="0"/>
              <a:t>..</a:t>
            </a:r>
            <a:r>
              <a:rPr lang="ru-RU" dirty="0" smtClean="0"/>
              <a:t>дна, </a:t>
            </a:r>
            <a:r>
              <a:rPr lang="ru-RU" dirty="0" err="1" smtClean="0"/>
              <a:t>імб</a:t>
            </a:r>
            <a:r>
              <a:rPr lang="ru-RU" b="1" dirty="0" smtClean="0"/>
              <a:t>..</a:t>
            </a:r>
            <a:r>
              <a:rPr lang="ru-RU" dirty="0" err="1" smtClean="0"/>
              <a:t>р</a:t>
            </a:r>
            <a:r>
              <a:rPr lang="ru-RU" dirty="0" smtClean="0"/>
              <a:t>, к</a:t>
            </a:r>
            <a:r>
              <a:rPr lang="ru-RU" b="1" dirty="0" smtClean="0"/>
              <a:t>..</a:t>
            </a:r>
            <a:r>
              <a:rPr lang="ru-RU" dirty="0" err="1" smtClean="0"/>
              <a:t>парис</a:t>
            </a:r>
            <a:r>
              <a:rPr lang="ru-RU" dirty="0" smtClean="0"/>
              <a:t>, л</a:t>
            </a:r>
            <a:r>
              <a:rPr lang="ru-RU" b="1" dirty="0" smtClean="0"/>
              <a:t>..</a:t>
            </a:r>
            <a:r>
              <a:rPr lang="ru-RU" dirty="0" err="1" smtClean="0"/>
              <a:t>ман</a:t>
            </a:r>
            <a:r>
              <a:rPr lang="ru-RU" dirty="0" smtClean="0"/>
              <a:t>, м</a:t>
            </a:r>
            <a:r>
              <a:rPr lang="ru-RU" b="1" dirty="0" smtClean="0"/>
              <a:t>..</a:t>
            </a:r>
            <a:r>
              <a:rPr lang="ru-RU" dirty="0" smtClean="0"/>
              <a:t>ля, м</a:t>
            </a:r>
            <a:r>
              <a:rPr lang="ru-RU" b="1" dirty="0" smtClean="0"/>
              <a:t>..</a:t>
            </a:r>
            <a:r>
              <a:rPr lang="ru-RU" dirty="0" err="1" smtClean="0"/>
              <a:t>рт</a:t>
            </a:r>
            <a:r>
              <a:rPr lang="ru-RU" dirty="0" smtClean="0"/>
              <a:t>, н</a:t>
            </a:r>
            <a:r>
              <a:rPr lang="ru-RU" b="1" dirty="0" smtClean="0"/>
              <a:t>..</a:t>
            </a:r>
            <a:r>
              <a:rPr lang="ru-RU" dirty="0" err="1" smtClean="0"/>
              <a:t>рка</a:t>
            </a:r>
            <a:r>
              <a:rPr lang="ru-RU" dirty="0" smtClean="0"/>
              <a:t>, </a:t>
            </a:r>
            <a:r>
              <a:rPr lang="ru-RU" dirty="0" err="1" smtClean="0"/>
              <a:t>сп</a:t>
            </a:r>
            <a:r>
              <a:rPr lang="ru-RU" b="1" dirty="0" smtClean="0"/>
              <a:t>..</a:t>
            </a:r>
            <a:r>
              <a:rPr lang="ru-RU" dirty="0" err="1" smtClean="0"/>
              <a:t>рт</a:t>
            </a:r>
            <a:r>
              <a:rPr lang="ru-RU" dirty="0" smtClean="0"/>
              <a:t>, х</a:t>
            </a:r>
            <a:r>
              <a:rPr lang="ru-RU" b="1" dirty="0" smtClean="0"/>
              <a:t>..</a:t>
            </a:r>
            <a:r>
              <a:rPr lang="ru-RU" dirty="0" smtClean="0"/>
              <a:t>мера </a:t>
            </a:r>
          </a:p>
          <a:p>
            <a:r>
              <a:rPr lang="ru-RU" dirty="0" smtClean="0"/>
              <a:t>у словах, </a:t>
            </a:r>
            <a:r>
              <a:rPr lang="ru-RU" dirty="0" err="1" smtClean="0"/>
              <a:t>запозичених</a:t>
            </a:r>
            <a:r>
              <a:rPr lang="ru-RU" dirty="0" smtClean="0"/>
              <a:t> </a:t>
            </a:r>
            <a:r>
              <a:rPr lang="ru-RU" dirty="0" err="1" smtClean="0"/>
              <a:t>зі</a:t>
            </a:r>
            <a:r>
              <a:rPr lang="ru-RU" dirty="0" smtClean="0"/>
              <a:t> </a:t>
            </a:r>
            <a:r>
              <a:rPr lang="ru-RU" dirty="0" err="1" smtClean="0"/>
              <a:t>східних</a:t>
            </a:r>
            <a:r>
              <a:rPr lang="ru-RU" dirty="0" smtClean="0"/>
              <a:t> </a:t>
            </a:r>
            <a:r>
              <a:rPr lang="ru-RU" dirty="0" err="1" smtClean="0"/>
              <a:t>мов</a:t>
            </a:r>
            <a:r>
              <a:rPr lang="ru-RU" dirty="0" smtClean="0"/>
              <a:t>, </a:t>
            </a:r>
            <a:r>
              <a:rPr lang="ru-RU" dirty="0" err="1" smtClean="0"/>
              <a:t>переважно</a:t>
            </a:r>
            <a:r>
              <a:rPr lang="ru-RU" dirty="0" smtClean="0"/>
              <a:t> </a:t>
            </a:r>
            <a:r>
              <a:rPr lang="ru-RU" dirty="0" err="1" smtClean="0"/>
              <a:t>тюркських</a:t>
            </a:r>
            <a:r>
              <a:rPr lang="ru-RU" dirty="0" smtClean="0"/>
              <a:t>: </a:t>
            </a:r>
            <a:r>
              <a:rPr lang="ru-RU" i="1" dirty="0" err="1" smtClean="0"/>
              <a:t>башк</a:t>
            </a:r>
            <a:r>
              <a:rPr lang="ru-RU" b="1" i="1" dirty="0" smtClean="0"/>
              <a:t>..</a:t>
            </a:r>
            <a:r>
              <a:rPr lang="ru-RU" i="1" dirty="0" err="1" smtClean="0"/>
              <a:t>р</a:t>
            </a:r>
            <a:r>
              <a:rPr lang="ru-RU" dirty="0" smtClean="0"/>
              <a:t>, </a:t>
            </a:r>
            <a:r>
              <a:rPr lang="ru-RU" i="1" dirty="0" smtClean="0"/>
              <a:t>г</a:t>
            </a:r>
            <a:r>
              <a:rPr lang="ru-RU" b="1" i="1" dirty="0" smtClean="0"/>
              <a:t>..</a:t>
            </a:r>
            <a:r>
              <a:rPr lang="ru-RU" i="1" dirty="0" err="1" smtClean="0"/>
              <a:t>ря</a:t>
            </a:r>
            <a:r>
              <a:rPr lang="ru-RU" dirty="0" smtClean="0"/>
              <a:t>, </a:t>
            </a:r>
            <a:r>
              <a:rPr lang="ru-RU" i="1" dirty="0" err="1" smtClean="0"/>
              <a:t>калм</a:t>
            </a:r>
            <a:r>
              <a:rPr lang="ru-RU" b="1" i="1" dirty="0" smtClean="0"/>
              <a:t>..</a:t>
            </a:r>
            <a:r>
              <a:rPr lang="ru-RU" i="1" dirty="0" smtClean="0"/>
              <a:t>к</a:t>
            </a:r>
            <a:r>
              <a:rPr lang="ru-RU" dirty="0" smtClean="0"/>
              <a:t>,   </a:t>
            </a:r>
            <a:r>
              <a:rPr lang="ru-RU" i="1" dirty="0" smtClean="0"/>
              <a:t>к</a:t>
            </a:r>
            <a:r>
              <a:rPr lang="ru-RU" b="1" i="1" dirty="0" smtClean="0"/>
              <a:t>..</a:t>
            </a:r>
            <a:r>
              <a:rPr lang="ru-RU" i="1" dirty="0" err="1" smtClean="0"/>
              <a:t>нджал</a:t>
            </a:r>
            <a:r>
              <a:rPr lang="ru-RU" dirty="0" smtClean="0"/>
              <a:t>, </a:t>
            </a:r>
            <a:r>
              <a:rPr lang="ru-RU" i="1" dirty="0" smtClean="0"/>
              <a:t>к</a:t>
            </a:r>
            <a:r>
              <a:rPr lang="ru-RU" b="1" i="1" dirty="0" smtClean="0"/>
              <a:t>..</a:t>
            </a:r>
            <a:r>
              <a:rPr lang="ru-RU" i="1" dirty="0" err="1" smtClean="0"/>
              <a:t>рг</a:t>
            </a:r>
            <a:r>
              <a:rPr lang="ru-RU" b="1" i="1" dirty="0" smtClean="0"/>
              <a:t>..</a:t>
            </a:r>
            <a:r>
              <a:rPr lang="ru-RU" i="1" dirty="0" err="1" smtClean="0"/>
              <a:t>з</a:t>
            </a:r>
            <a:r>
              <a:rPr lang="ru-RU" dirty="0" smtClean="0"/>
              <a:t>, </a:t>
            </a:r>
            <a:r>
              <a:rPr lang="ru-RU" i="1" dirty="0" smtClean="0"/>
              <a:t>к</a:t>
            </a:r>
            <a:r>
              <a:rPr lang="ru-RU" b="1" i="1" dirty="0" smtClean="0"/>
              <a:t>..</a:t>
            </a:r>
            <a:r>
              <a:rPr lang="ru-RU" i="1" dirty="0" smtClean="0"/>
              <a:t>сет</a:t>
            </a:r>
            <a:r>
              <a:rPr lang="ru-RU" dirty="0" smtClean="0"/>
              <a:t>, </a:t>
            </a:r>
            <a:r>
              <a:rPr lang="ru-RU" i="1" dirty="0" smtClean="0"/>
              <a:t>к</a:t>
            </a:r>
            <a:r>
              <a:rPr lang="ru-RU" b="1" i="1" dirty="0" smtClean="0"/>
              <a:t>..</a:t>
            </a:r>
            <a:r>
              <a:rPr lang="ru-RU" i="1" dirty="0" smtClean="0"/>
              <a:t>шлак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10" name="Содержимое 9" descr="ЛАБИРИНТ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46476" y="1600200"/>
            <a:ext cx="3546847" cy="4724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Правила правопису географічних назв</a:t>
            </a:r>
            <a:endParaRPr lang="ru-RU" dirty="0"/>
          </a:p>
        </p:txBody>
      </p:sp>
      <p:pic>
        <p:nvPicPr>
          <p:cNvPr id="5" name="Содержимое 4" descr="da5e438da28b22ec36440f6d68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68760"/>
            <a:ext cx="4355976" cy="5589240"/>
          </a:xfrm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11960" y="1196752"/>
            <a:ext cx="4932040" cy="5661248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uk-UA" sz="1600" dirty="0" smtClean="0"/>
              <a:t>Літера и вживається:</a:t>
            </a:r>
            <a:endParaRPr lang="ru-RU" sz="1600" dirty="0" smtClean="0"/>
          </a:p>
          <a:p>
            <a:pPr lvl="0"/>
            <a:r>
              <a:rPr lang="ru-RU" sz="1600" dirty="0" smtClean="0"/>
              <a:t>У </a:t>
            </a:r>
            <a:r>
              <a:rPr lang="ru-RU" sz="1600" dirty="0" err="1" smtClean="0"/>
              <a:t>географічних</a:t>
            </a:r>
            <a:r>
              <a:rPr lang="ru-RU" sz="1600" dirty="0" smtClean="0"/>
              <a:t> </a:t>
            </a:r>
            <a:r>
              <a:rPr lang="ru-RU" sz="1600" dirty="0" err="1" smtClean="0"/>
              <a:t>назвах</a:t>
            </a:r>
            <a:r>
              <a:rPr lang="ru-RU" sz="1600" dirty="0" smtClean="0"/>
              <a:t> </a:t>
            </a:r>
            <a:r>
              <a:rPr lang="ru-RU" sz="1600" dirty="0" err="1" smtClean="0"/>
              <a:t>з</a:t>
            </a:r>
            <a:r>
              <a:rPr lang="ru-RU" sz="1600" dirty="0" smtClean="0"/>
              <a:t> </a:t>
            </a:r>
            <a:r>
              <a:rPr lang="ru-RU" sz="1600" dirty="0" err="1" smtClean="0"/>
              <a:t>кінцевими</a:t>
            </a:r>
            <a:r>
              <a:rPr lang="ru-RU" sz="1600" dirty="0" smtClean="0"/>
              <a:t> </a:t>
            </a:r>
            <a:r>
              <a:rPr lang="ru-RU" sz="1600" i="1" dirty="0" smtClean="0"/>
              <a:t>-</a:t>
            </a:r>
            <a:r>
              <a:rPr lang="ru-RU" sz="1600" i="1" dirty="0" err="1" smtClean="0"/>
              <a:t>ида</a:t>
            </a:r>
            <a:r>
              <a:rPr lang="ru-RU" sz="1600" dirty="0" smtClean="0"/>
              <a:t>, </a:t>
            </a:r>
            <a:r>
              <a:rPr lang="ru-RU" sz="1600" i="1" dirty="0" smtClean="0"/>
              <a:t>-</a:t>
            </a:r>
            <a:r>
              <a:rPr lang="ru-RU" sz="1600" i="1" dirty="0" err="1" smtClean="0"/>
              <a:t>ика</a:t>
            </a:r>
            <a:r>
              <a:rPr lang="ru-RU" sz="1600" dirty="0" smtClean="0"/>
              <a:t>: Антаркт</a:t>
            </a:r>
            <a:r>
              <a:rPr lang="ru-RU" sz="1600" b="1" dirty="0" smtClean="0"/>
              <a:t>и</a:t>
            </a:r>
            <a:r>
              <a:rPr lang="ru-RU" sz="1600" dirty="0" smtClean="0"/>
              <a:t>да, Атлант</a:t>
            </a:r>
            <a:r>
              <a:rPr lang="ru-RU" sz="1600" b="1" dirty="0" smtClean="0"/>
              <a:t>и</a:t>
            </a:r>
            <a:r>
              <a:rPr lang="ru-RU" sz="1600" dirty="0" smtClean="0"/>
              <a:t>да, Флор</a:t>
            </a:r>
            <a:r>
              <a:rPr lang="ru-RU" sz="1600" b="1" dirty="0" smtClean="0"/>
              <a:t>и</a:t>
            </a:r>
            <a:r>
              <a:rPr lang="ru-RU" sz="1600" dirty="0" smtClean="0"/>
              <a:t>да; </a:t>
            </a:r>
            <a:r>
              <a:rPr lang="ru-RU" sz="1600" dirty="0" err="1" smtClean="0"/>
              <a:t>Адріат</a:t>
            </a:r>
            <a:r>
              <a:rPr lang="ru-RU" sz="1600" b="1" dirty="0" err="1" smtClean="0"/>
              <a:t>и</a:t>
            </a:r>
            <a:r>
              <a:rPr lang="ru-RU" sz="1600" dirty="0" err="1" smtClean="0"/>
              <a:t>ка</a:t>
            </a:r>
            <a:r>
              <a:rPr lang="ru-RU" sz="1600" dirty="0" smtClean="0"/>
              <a:t>, Амер</a:t>
            </a:r>
            <a:r>
              <a:rPr lang="ru-RU" sz="1600" b="1" dirty="0" smtClean="0"/>
              <a:t>и</a:t>
            </a:r>
            <a:r>
              <a:rPr lang="ru-RU" sz="1600" dirty="0" smtClean="0"/>
              <a:t>ка, Антаркт</a:t>
            </a:r>
            <a:r>
              <a:rPr lang="ru-RU" sz="1600" b="1" dirty="0" smtClean="0"/>
              <a:t>и</a:t>
            </a:r>
            <a:r>
              <a:rPr lang="ru-RU" sz="1600" dirty="0" smtClean="0"/>
              <a:t>ка, Аркт</a:t>
            </a:r>
            <a:r>
              <a:rPr lang="ru-RU" sz="1600" b="1" dirty="0" smtClean="0"/>
              <a:t>и</a:t>
            </a:r>
            <a:r>
              <a:rPr lang="ru-RU" sz="1600" dirty="0" smtClean="0"/>
              <a:t>ка, Атлант</a:t>
            </a:r>
            <a:r>
              <a:rPr lang="ru-RU" sz="1600" b="1" dirty="0" smtClean="0"/>
              <a:t>и</a:t>
            </a:r>
            <a:r>
              <a:rPr lang="ru-RU" sz="1600" dirty="0" smtClean="0"/>
              <a:t>ка, Афр</a:t>
            </a:r>
            <a:r>
              <a:rPr lang="ru-RU" sz="1600" b="1" dirty="0" smtClean="0"/>
              <a:t>и</a:t>
            </a:r>
            <a:r>
              <a:rPr lang="ru-RU" sz="1600" dirty="0" smtClean="0"/>
              <a:t>ка, Балт</a:t>
            </a:r>
            <a:r>
              <a:rPr lang="ru-RU" sz="1600" b="1" dirty="0" smtClean="0"/>
              <a:t>и</a:t>
            </a:r>
            <a:r>
              <a:rPr lang="ru-RU" sz="1600" dirty="0" smtClean="0"/>
              <a:t>ка, Корс</a:t>
            </a:r>
            <a:r>
              <a:rPr lang="ru-RU" sz="1600" b="1" dirty="0" smtClean="0"/>
              <a:t>и</a:t>
            </a:r>
            <a:r>
              <a:rPr lang="ru-RU" sz="1600" dirty="0" smtClean="0"/>
              <a:t>ка, Мекс</a:t>
            </a:r>
            <a:r>
              <a:rPr lang="ru-RU" sz="1600" b="1" dirty="0" smtClean="0"/>
              <a:t>и</a:t>
            </a:r>
            <a:r>
              <a:rPr lang="ru-RU" sz="1600" dirty="0" smtClean="0"/>
              <a:t>ка.</a:t>
            </a:r>
          </a:p>
          <a:p>
            <a:pPr lvl="0"/>
            <a:r>
              <a:rPr lang="ru-RU" sz="1600" dirty="0" smtClean="0"/>
              <a:t>У </a:t>
            </a:r>
            <a:r>
              <a:rPr lang="ru-RU" sz="1600" dirty="0" err="1" smtClean="0"/>
              <a:t>географічних</a:t>
            </a:r>
            <a:r>
              <a:rPr lang="ru-RU" sz="1600" dirty="0" smtClean="0"/>
              <a:t> </a:t>
            </a:r>
            <a:r>
              <a:rPr lang="ru-RU" sz="1600" dirty="0" err="1" smtClean="0"/>
              <a:t>назвах</a:t>
            </a:r>
            <a:r>
              <a:rPr lang="ru-RU" sz="1600" dirty="0" smtClean="0"/>
              <a:t> </a:t>
            </a:r>
            <a:r>
              <a:rPr lang="ru-RU" sz="1600" dirty="0" err="1" smtClean="0"/>
              <a:t>після</a:t>
            </a:r>
            <a:r>
              <a:rPr lang="ru-RU" sz="1600" dirty="0" smtClean="0"/>
              <a:t> </a:t>
            </a:r>
            <a:r>
              <a:rPr lang="ru-RU" sz="1600" dirty="0" err="1" smtClean="0"/>
              <a:t>приголосних</a:t>
            </a:r>
            <a:r>
              <a:rPr lang="ru-RU" sz="1600" dirty="0" smtClean="0"/>
              <a:t> </a:t>
            </a:r>
            <a:r>
              <a:rPr lang="ru-RU" sz="1600" b="1" dirty="0" err="1" smtClean="0"/>
              <a:t>дж</a:t>
            </a:r>
            <a:r>
              <a:rPr lang="ru-RU" sz="1600" dirty="0" smtClean="0"/>
              <a:t>, </a:t>
            </a:r>
            <a:r>
              <a:rPr lang="ru-RU" sz="1600" b="1" dirty="0" smtClean="0"/>
              <a:t>ж</a:t>
            </a:r>
            <a:r>
              <a:rPr lang="ru-RU" sz="1600" dirty="0" smtClean="0"/>
              <a:t>, </a:t>
            </a:r>
            <a:r>
              <a:rPr lang="ru-RU" sz="1600" b="1" dirty="0" smtClean="0"/>
              <a:t>ч</a:t>
            </a:r>
            <a:r>
              <a:rPr lang="ru-RU" sz="1600" dirty="0" smtClean="0"/>
              <a:t>, </a:t>
            </a:r>
            <a:r>
              <a:rPr lang="ru-RU" sz="1600" b="1" dirty="0" err="1" smtClean="0"/>
              <a:t>ш</a:t>
            </a:r>
            <a:r>
              <a:rPr lang="ru-RU" sz="1600" dirty="0" smtClean="0"/>
              <a:t>, </a:t>
            </a:r>
            <a:r>
              <a:rPr lang="ru-RU" sz="1600" b="1" dirty="0" err="1" smtClean="0"/>
              <a:t>щ</a:t>
            </a:r>
            <a:r>
              <a:rPr lang="ru-RU" sz="1600" dirty="0" smtClean="0"/>
              <a:t>, </a:t>
            </a:r>
            <a:r>
              <a:rPr lang="ru-RU" sz="1600" dirty="0" err="1" smtClean="0"/>
              <a:t>і</a:t>
            </a:r>
            <a:r>
              <a:rPr lang="ru-RU" sz="1600" dirty="0" smtClean="0"/>
              <a:t> </a:t>
            </a:r>
            <a:r>
              <a:rPr lang="ru-RU" sz="1600" b="1" dirty="0" err="1" smtClean="0"/>
              <a:t>ц</a:t>
            </a:r>
            <a:r>
              <a:rPr lang="ru-RU" sz="1600" dirty="0" smtClean="0"/>
              <a:t> перед </a:t>
            </a:r>
            <a:r>
              <a:rPr lang="ru-RU" sz="1600" dirty="0" err="1" smtClean="0"/>
              <a:t>приголосним</a:t>
            </a:r>
            <a:r>
              <a:rPr lang="ru-RU" sz="1600" dirty="0" smtClean="0"/>
              <a:t>: Алж</a:t>
            </a:r>
            <a:r>
              <a:rPr lang="ru-RU" sz="1600" b="1" dirty="0" smtClean="0"/>
              <a:t>и</a:t>
            </a:r>
            <a:r>
              <a:rPr lang="ru-RU" sz="1600" dirty="0" smtClean="0"/>
              <a:t>р, Ваш</a:t>
            </a:r>
            <a:r>
              <a:rPr lang="ru-RU" sz="1600" b="1" dirty="0" smtClean="0"/>
              <a:t>и</a:t>
            </a:r>
            <a:r>
              <a:rPr lang="ru-RU" sz="1600" dirty="0" smtClean="0"/>
              <a:t>нгтон, </a:t>
            </a:r>
            <a:r>
              <a:rPr lang="ru-RU" sz="1600" dirty="0" err="1" smtClean="0"/>
              <a:t>Вірдж</a:t>
            </a:r>
            <a:r>
              <a:rPr lang="ru-RU" sz="1600" b="1" dirty="0" err="1" smtClean="0"/>
              <a:t>и</a:t>
            </a:r>
            <a:r>
              <a:rPr lang="ru-RU" sz="1600" dirty="0" err="1" smtClean="0"/>
              <a:t>нія</a:t>
            </a:r>
            <a:r>
              <a:rPr lang="ru-RU" sz="1600" dirty="0" smtClean="0"/>
              <a:t>, Гемпш</a:t>
            </a:r>
            <a:r>
              <a:rPr lang="ru-RU" sz="1600" b="1" dirty="0" smtClean="0"/>
              <a:t>и</a:t>
            </a:r>
            <a:r>
              <a:rPr lang="ru-RU" sz="1600" dirty="0" smtClean="0"/>
              <a:t>р, Ж</a:t>
            </a:r>
            <a:r>
              <a:rPr lang="ru-RU" sz="1600" b="1" dirty="0" smtClean="0"/>
              <a:t>и</a:t>
            </a:r>
            <a:r>
              <a:rPr lang="ru-RU" sz="1600" dirty="0" smtClean="0"/>
              <a:t>ронда, Йоркш</a:t>
            </a:r>
            <a:r>
              <a:rPr lang="ru-RU" sz="1600" b="1" dirty="0" smtClean="0"/>
              <a:t>и</a:t>
            </a:r>
            <a:r>
              <a:rPr lang="ru-RU" sz="1600" dirty="0" smtClean="0"/>
              <a:t>р, Лейпц</a:t>
            </a:r>
            <a:r>
              <a:rPr lang="ru-RU" sz="1600" b="1" dirty="0" smtClean="0"/>
              <a:t>и</a:t>
            </a:r>
            <a:r>
              <a:rPr lang="ru-RU" sz="1600" dirty="0" smtClean="0"/>
              <a:t>г, </a:t>
            </a:r>
            <a:r>
              <a:rPr lang="ru-RU" sz="1600" dirty="0" err="1" smtClean="0"/>
              <a:t>Ц</a:t>
            </a:r>
            <a:r>
              <a:rPr lang="ru-RU" sz="1600" b="1" dirty="0" err="1" smtClean="0"/>
              <a:t>и</a:t>
            </a:r>
            <a:r>
              <a:rPr lang="ru-RU" sz="1600" dirty="0" err="1" smtClean="0"/>
              <a:t>ндао</a:t>
            </a:r>
            <a:r>
              <a:rPr lang="ru-RU" sz="1600" dirty="0" smtClean="0"/>
              <a:t>, Ч</a:t>
            </a:r>
            <a:r>
              <a:rPr lang="ru-RU" sz="1600" b="1" dirty="0" smtClean="0"/>
              <a:t>и</a:t>
            </a:r>
            <a:r>
              <a:rPr lang="ru-RU" sz="1600" dirty="0" smtClean="0"/>
              <a:t>каго, </a:t>
            </a:r>
            <a:r>
              <a:rPr lang="ru-RU" sz="1600" dirty="0" err="1" smtClean="0"/>
              <a:t>Ч</a:t>
            </a:r>
            <a:r>
              <a:rPr lang="ru-RU" sz="1600" b="1" dirty="0" err="1" smtClean="0"/>
              <a:t>и</a:t>
            </a:r>
            <a:r>
              <a:rPr lang="ru-RU" sz="1600" dirty="0" err="1" smtClean="0"/>
              <a:t>лі</a:t>
            </a:r>
            <a:r>
              <a:rPr lang="ru-RU" sz="1600" dirty="0" smtClean="0"/>
              <a:t>, </a:t>
            </a:r>
            <a:r>
              <a:rPr lang="ru-RU" sz="1600" dirty="0" err="1" smtClean="0"/>
              <a:t>але</a:t>
            </a:r>
            <a:r>
              <a:rPr lang="ru-RU" sz="1600" dirty="0" smtClean="0"/>
              <a:t> перед </a:t>
            </a:r>
            <a:r>
              <a:rPr lang="ru-RU" sz="1600" dirty="0" err="1" smtClean="0"/>
              <a:t>голосним</a:t>
            </a:r>
            <a:r>
              <a:rPr lang="ru-RU" sz="1600" dirty="0" smtClean="0"/>
              <a:t> </a:t>
            </a:r>
            <a:r>
              <a:rPr lang="ru-RU" sz="1600" dirty="0" err="1" smtClean="0"/>
              <a:t>і</a:t>
            </a:r>
            <a:r>
              <a:rPr lang="ru-RU" sz="1600" dirty="0" smtClean="0"/>
              <a:t> в </a:t>
            </a:r>
            <a:r>
              <a:rPr lang="ru-RU" sz="1600" dirty="0" err="1" smtClean="0"/>
              <a:t>кінці</a:t>
            </a:r>
            <a:r>
              <a:rPr lang="ru-RU" sz="1600" dirty="0" smtClean="0"/>
              <a:t> слова </a:t>
            </a:r>
            <a:r>
              <a:rPr lang="ru-RU" sz="1600" dirty="0" err="1" smtClean="0"/>
              <a:t>пишеться</a:t>
            </a:r>
            <a:r>
              <a:rPr lang="ru-RU" sz="1600" dirty="0" smtClean="0"/>
              <a:t> і: </a:t>
            </a:r>
            <a:r>
              <a:rPr lang="ru-RU" sz="1600" dirty="0" err="1" smtClean="0"/>
              <a:t>Віш</a:t>
            </a:r>
            <a:r>
              <a:rPr lang="ru-RU" sz="1600" b="1" dirty="0" err="1" smtClean="0"/>
              <a:t>і</a:t>
            </a:r>
            <a:r>
              <a:rPr lang="ru-RU" sz="1600" dirty="0" smtClean="0"/>
              <a:t>, </a:t>
            </a:r>
            <a:r>
              <a:rPr lang="ru-RU" sz="1600" dirty="0" err="1" smtClean="0"/>
              <a:t>Ш</a:t>
            </a:r>
            <a:r>
              <a:rPr lang="ru-RU" sz="1600" b="1" dirty="0" err="1" smtClean="0"/>
              <a:t>і</a:t>
            </a:r>
            <a:r>
              <a:rPr lang="ru-RU" sz="1600" dirty="0" err="1" smtClean="0"/>
              <a:t>офок</a:t>
            </a:r>
            <a:r>
              <a:rPr lang="ru-RU" sz="1600" dirty="0" smtClean="0"/>
              <a:t>.</a:t>
            </a:r>
          </a:p>
          <a:p>
            <a:pPr lvl="0"/>
            <a:r>
              <a:rPr lang="ru-RU" sz="1600" dirty="0" smtClean="0"/>
              <a:t>У </a:t>
            </a:r>
            <a:r>
              <a:rPr lang="ru-RU" sz="1600" dirty="0" err="1" smtClean="0"/>
              <a:t>географічних</a:t>
            </a:r>
            <a:r>
              <a:rPr lang="ru-RU" sz="1600" dirty="0" smtClean="0"/>
              <a:t> </a:t>
            </a:r>
            <a:r>
              <a:rPr lang="ru-RU" sz="1600" dirty="0" err="1" smtClean="0"/>
              <a:t>назвах</a:t>
            </a:r>
            <a:r>
              <a:rPr lang="ru-RU" sz="1600" dirty="0" smtClean="0"/>
              <a:t> </a:t>
            </a:r>
            <a:r>
              <a:rPr lang="ru-RU" sz="1600" dirty="0" err="1" smtClean="0"/>
              <a:t>із</a:t>
            </a:r>
            <a:r>
              <a:rPr lang="ru-RU" sz="1600" dirty="0" smtClean="0"/>
              <a:t> </a:t>
            </a:r>
            <a:r>
              <a:rPr lang="ru-RU" sz="1600" dirty="0" err="1" smtClean="0"/>
              <a:t>звукосполученням</a:t>
            </a:r>
            <a:r>
              <a:rPr lang="ru-RU" sz="1600" dirty="0" smtClean="0"/>
              <a:t> </a:t>
            </a:r>
            <a:r>
              <a:rPr lang="ru-RU" sz="1600" i="1" dirty="0" smtClean="0"/>
              <a:t>-</a:t>
            </a:r>
            <a:r>
              <a:rPr lang="ru-RU" sz="1600" i="1" dirty="0" err="1" smtClean="0"/>
              <a:t>ри</a:t>
            </a:r>
            <a:r>
              <a:rPr lang="ru-RU" sz="1600" i="1" dirty="0" smtClean="0"/>
              <a:t>-</a:t>
            </a:r>
            <a:r>
              <a:rPr lang="ru-RU" sz="1600" dirty="0" smtClean="0"/>
              <a:t> перед </a:t>
            </a:r>
            <a:r>
              <a:rPr lang="ru-RU" sz="1600" dirty="0" err="1" smtClean="0"/>
              <a:t>приголосним</a:t>
            </a:r>
            <a:r>
              <a:rPr lang="ru-RU" sz="1600" dirty="0" smtClean="0"/>
              <a:t>: </a:t>
            </a:r>
            <a:r>
              <a:rPr lang="ru-RU" sz="1600" dirty="0" err="1" smtClean="0"/>
              <a:t>Великобр</a:t>
            </a:r>
            <a:r>
              <a:rPr lang="ru-RU" sz="1600" b="1" dirty="0" err="1" smtClean="0"/>
              <a:t>и</a:t>
            </a:r>
            <a:r>
              <a:rPr lang="ru-RU" sz="1600" dirty="0" err="1" smtClean="0"/>
              <a:t>танія</a:t>
            </a:r>
            <a:r>
              <a:rPr lang="ru-RU" sz="1600" dirty="0" smtClean="0"/>
              <a:t>, Кр</a:t>
            </a:r>
            <a:r>
              <a:rPr lang="ru-RU" sz="1600" b="1" dirty="0" smtClean="0"/>
              <a:t>и</a:t>
            </a:r>
            <a:r>
              <a:rPr lang="ru-RU" sz="1600" dirty="0" smtClean="0"/>
              <a:t>т, </a:t>
            </a:r>
            <a:r>
              <a:rPr lang="ru-RU" sz="1600" dirty="0" err="1" smtClean="0"/>
              <a:t>Мавр</a:t>
            </a:r>
            <a:r>
              <a:rPr lang="ru-RU" sz="1600" b="1" dirty="0" err="1" smtClean="0"/>
              <a:t>и</a:t>
            </a:r>
            <a:r>
              <a:rPr lang="ru-RU" sz="1600" dirty="0" err="1" smtClean="0"/>
              <a:t>танія</a:t>
            </a:r>
            <a:r>
              <a:rPr lang="ru-RU" sz="1600" dirty="0" smtClean="0"/>
              <a:t>, Мадр</a:t>
            </a:r>
            <a:r>
              <a:rPr lang="ru-RU" sz="1600" b="1" dirty="0" smtClean="0"/>
              <a:t>и</a:t>
            </a:r>
            <a:r>
              <a:rPr lang="ru-RU" sz="1600" dirty="0" smtClean="0"/>
              <a:t>д, Пар</a:t>
            </a:r>
            <a:r>
              <a:rPr lang="ru-RU" sz="1600" b="1" dirty="0" smtClean="0"/>
              <a:t>и</a:t>
            </a:r>
            <a:r>
              <a:rPr lang="ru-RU" sz="1600" dirty="0" smtClean="0"/>
              <a:t>ж, Р</a:t>
            </a:r>
            <a:r>
              <a:rPr lang="ru-RU" sz="1600" b="1" dirty="0" smtClean="0"/>
              <a:t>и</a:t>
            </a:r>
            <a:r>
              <a:rPr lang="ru-RU" sz="1600" dirty="0" smtClean="0"/>
              <a:t>га, Р</a:t>
            </a:r>
            <a:r>
              <a:rPr lang="ru-RU" sz="1600" b="1" dirty="0" smtClean="0"/>
              <a:t>и</a:t>
            </a:r>
            <a:r>
              <a:rPr lang="ru-RU" sz="1600" dirty="0" smtClean="0"/>
              <a:t>м та </a:t>
            </a:r>
            <a:r>
              <a:rPr lang="ru-RU" sz="1600" dirty="0" err="1" smtClean="0"/>
              <a:t>ін</a:t>
            </a:r>
            <a:r>
              <a:rPr lang="ru-RU" sz="1600" dirty="0" smtClean="0"/>
              <a:t>., </a:t>
            </a:r>
            <a:r>
              <a:rPr lang="ru-RU" sz="1600" dirty="0" err="1" smtClean="0"/>
              <a:t>але</a:t>
            </a:r>
            <a:r>
              <a:rPr lang="ru-RU" sz="1600" dirty="0" smtClean="0"/>
              <a:t> </a:t>
            </a:r>
            <a:r>
              <a:rPr lang="ru-RU" sz="1600" dirty="0" err="1" smtClean="0"/>
              <a:t>Австр</a:t>
            </a:r>
            <a:r>
              <a:rPr lang="ru-RU" sz="1600" b="1" dirty="0" err="1" smtClean="0"/>
              <a:t>і</a:t>
            </a:r>
            <a:r>
              <a:rPr lang="ru-RU" sz="1600" dirty="0" err="1" smtClean="0"/>
              <a:t>я</a:t>
            </a:r>
            <a:r>
              <a:rPr lang="ru-RU" sz="1600" dirty="0" smtClean="0"/>
              <a:t>, </a:t>
            </a:r>
            <a:r>
              <a:rPr lang="ru-RU" sz="1600" dirty="0" err="1" smtClean="0"/>
              <a:t>Р</a:t>
            </a:r>
            <a:r>
              <a:rPr lang="ru-RU" sz="1600" b="1" dirty="0" err="1" smtClean="0"/>
              <a:t>і</a:t>
            </a:r>
            <a:r>
              <a:rPr lang="ru-RU" sz="1600" dirty="0" err="1" smtClean="0"/>
              <a:t>о-де-Жанейро</a:t>
            </a:r>
            <a:r>
              <a:rPr lang="ru-RU" sz="1600" dirty="0" smtClean="0"/>
              <a:t>.</a:t>
            </a:r>
          </a:p>
          <a:p>
            <a:pPr lvl="0"/>
            <a:r>
              <a:rPr lang="ru-RU" sz="1600" dirty="0" smtClean="0"/>
              <a:t>У </a:t>
            </a:r>
            <a:r>
              <a:rPr lang="ru-RU" sz="1600" dirty="0" err="1" smtClean="0"/>
              <a:t>низці</a:t>
            </a:r>
            <a:r>
              <a:rPr lang="ru-RU" sz="1600" dirty="0" smtClean="0"/>
              <a:t> </a:t>
            </a:r>
            <a:r>
              <a:rPr lang="ru-RU" sz="1600" dirty="0" err="1" smtClean="0"/>
              <a:t>інших</a:t>
            </a:r>
            <a:r>
              <a:rPr lang="ru-RU" sz="1600" dirty="0" smtClean="0"/>
              <a:t> </a:t>
            </a:r>
            <a:r>
              <a:rPr lang="ru-RU" sz="1600" dirty="0" err="1" smtClean="0"/>
              <a:t>географічних</a:t>
            </a:r>
            <a:r>
              <a:rPr lang="ru-RU" sz="1600" dirty="0" smtClean="0"/>
              <a:t> </a:t>
            </a:r>
            <a:r>
              <a:rPr lang="ru-RU" sz="1600" dirty="0" err="1" smtClean="0"/>
              <a:t>назв</a:t>
            </a:r>
            <a:r>
              <a:rPr lang="ru-RU" sz="1600" dirty="0" smtClean="0"/>
              <a:t> </a:t>
            </a:r>
            <a:r>
              <a:rPr lang="ru-RU" sz="1600" dirty="0" err="1" smtClean="0"/>
              <a:t>після</a:t>
            </a:r>
            <a:r>
              <a:rPr lang="ru-RU" sz="1600" dirty="0" smtClean="0"/>
              <a:t> </a:t>
            </a:r>
            <a:r>
              <a:rPr lang="ru-RU" sz="1600" dirty="0" err="1" smtClean="0"/>
              <a:t>приголосних</a:t>
            </a:r>
            <a:r>
              <a:rPr lang="ru-RU" sz="1600" dirty="0" smtClean="0"/>
              <a:t> </a:t>
            </a:r>
            <a:r>
              <a:rPr lang="ru-RU" sz="1600" b="1" dirty="0" err="1" smtClean="0"/>
              <a:t>д</a:t>
            </a:r>
            <a:r>
              <a:rPr lang="ru-RU" sz="1600" dirty="0" smtClean="0"/>
              <a:t>, </a:t>
            </a:r>
            <a:r>
              <a:rPr lang="ru-RU" sz="1600" b="1" dirty="0" smtClean="0"/>
              <a:t>т</a:t>
            </a:r>
            <a:r>
              <a:rPr lang="ru-RU" sz="1600" dirty="0" smtClean="0"/>
              <a:t> та в </a:t>
            </a:r>
            <a:r>
              <a:rPr lang="ru-RU" sz="1600" dirty="0" err="1" smtClean="0"/>
              <a:t>деяких</a:t>
            </a:r>
            <a:r>
              <a:rPr lang="ru-RU" sz="1600" dirty="0" smtClean="0"/>
              <a:t> </a:t>
            </a:r>
            <a:r>
              <a:rPr lang="ru-RU" sz="1600" dirty="0" err="1" smtClean="0"/>
              <a:t>випадках</a:t>
            </a:r>
            <a:r>
              <a:rPr lang="ru-RU" sz="1600" dirty="0" smtClean="0"/>
              <a:t> </a:t>
            </a:r>
            <a:r>
              <a:rPr lang="ru-RU" sz="1600" dirty="0" err="1" smtClean="0"/>
              <a:t>згідно</a:t>
            </a:r>
            <a:r>
              <a:rPr lang="ru-RU" sz="1600" dirty="0" smtClean="0"/>
              <a:t> </a:t>
            </a:r>
            <a:r>
              <a:rPr lang="ru-RU" sz="1600" dirty="0" err="1" smtClean="0"/>
              <a:t>з</a:t>
            </a:r>
            <a:r>
              <a:rPr lang="ru-RU" sz="1600" dirty="0" smtClean="0"/>
              <a:t> </a:t>
            </a:r>
            <a:r>
              <a:rPr lang="ru-RU" sz="1600" dirty="0" err="1" smtClean="0"/>
              <a:t>традиційною</a:t>
            </a:r>
            <a:r>
              <a:rPr lang="ru-RU" sz="1600" dirty="0" smtClean="0"/>
              <a:t> </a:t>
            </a:r>
            <a:r>
              <a:rPr lang="ru-RU" sz="1600" dirty="0" err="1" smtClean="0"/>
              <a:t>вимовою</a:t>
            </a:r>
            <a:r>
              <a:rPr lang="ru-RU" sz="1600" dirty="0" smtClean="0"/>
              <a:t>: Адд</a:t>
            </a:r>
            <a:r>
              <a:rPr lang="ru-RU" sz="1600" b="1" dirty="0" smtClean="0"/>
              <a:t>и</a:t>
            </a:r>
            <a:r>
              <a:rPr lang="ru-RU" sz="1600" dirty="0" smtClean="0"/>
              <a:t>с-Абеба, Аргент</a:t>
            </a:r>
            <a:r>
              <a:rPr lang="ru-RU" sz="1600" b="1" dirty="0" smtClean="0"/>
              <a:t>и</a:t>
            </a:r>
            <a:r>
              <a:rPr lang="ru-RU" sz="1600" dirty="0" smtClean="0"/>
              <a:t>на, Брат</a:t>
            </a:r>
            <a:r>
              <a:rPr lang="ru-RU" sz="1600" b="1" dirty="0" smtClean="0"/>
              <a:t>и</a:t>
            </a:r>
            <a:r>
              <a:rPr lang="ru-RU" sz="1600" dirty="0" smtClean="0"/>
              <a:t>слава, </a:t>
            </a:r>
            <a:r>
              <a:rPr lang="ru-RU" sz="1600" dirty="0" err="1" smtClean="0"/>
              <a:t>Браз</a:t>
            </a:r>
            <a:r>
              <a:rPr lang="ru-RU" sz="1600" b="1" dirty="0" err="1" smtClean="0"/>
              <a:t>и</a:t>
            </a:r>
            <a:r>
              <a:rPr lang="ru-RU" sz="1600" dirty="0" err="1" smtClean="0"/>
              <a:t>лія</a:t>
            </a:r>
            <a:r>
              <a:rPr lang="ru-RU" sz="1600" dirty="0" smtClean="0"/>
              <a:t>, Ват</a:t>
            </a:r>
            <a:r>
              <a:rPr lang="ru-RU" sz="1600" b="1" dirty="0" smtClean="0"/>
              <a:t>и</a:t>
            </a:r>
            <a:r>
              <a:rPr lang="ru-RU" sz="1600" dirty="0" smtClean="0"/>
              <a:t>кан, </a:t>
            </a:r>
            <a:r>
              <a:rPr lang="ru-RU" sz="1600" dirty="0" err="1" smtClean="0"/>
              <a:t>Ед</a:t>
            </a:r>
            <a:r>
              <a:rPr lang="ru-RU" sz="1600" b="1" dirty="0" err="1" smtClean="0"/>
              <a:t>и</a:t>
            </a:r>
            <a:r>
              <a:rPr lang="ru-RU" sz="1600" dirty="0" err="1" smtClean="0"/>
              <a:t>нбург</a:t>
            </a:r>
            <a:r>
              <a:rPr lang="ru-RU" sz="1600" dirty="0" smtClean="0"/>
              <a:t>, </a:t>
            </a:r>
            <a:r>
              <a:rPr lang="ru-RU" sz="1600" dirty="0" err="1" smtClean="0"/>
              <a:t>Єг</a:t>
            </a:r>
            <a:r>
              <a:rPr lang="ru-RU" sz="1600" b="1" dirty="0" err="1" smtClean="0"/>
              <a:t>и</a:t>
            </a:r>
            <a:r>
              <a:rPr lang="ru-RU" sz="1600" dirty="0" err="1" smtClean="0"/>
              <a:t>пет</a:t>
            </a:r>
            <a:r>
              <a:rPr lang="ru-RU" sz="1600" dirty="0" smtClean="0"/>
              <a:t>, </a:t>
            </a:r>
            <a:r>
              <a:rPr lang="ru-RU" sz="1600" dirty="0" err="1" smtClean="0"/>
              <a:t>Єрусал</a:t>
            </a:r>
            <a:r>
              <a:rPr lang="ru-RU" sz="1600" b="1" dirty="0" err="1" smtClean="0"/>
              <a:t>и</a:t>
            </a:r>
            <a:r>
              <a:rPr lang="ru-RU" sz="1600" dirty="0" err="1" smtClean="0"/>
              <a:t>м</a:t>
            </a:r>
            <a:r>
              <a:rPr lang="ru-RU" sz="1600" dirty="0" smtClean="0"/>
              <a:t>, К</a:t>
            </a:r>
            <a:r>
              <a:rPr lang="ru-RU" sz="1600" b="1" dirty="0" smtClean="0"/>
              <a:t>и</a:t>
            </a:r>
            <a:r>
              <a:rPr lang="ru-RU" sz="1600" dirty="0" smtClean="0"/>
              <a:t>тай, </a:t>
            </a:r>
            <a:r>
              <a:rPr lang="ru-RU" sz="1600" dirty="0" err="1" smtClean="0"/>
              <a:t>Корд</a:t>
            </a:r>
            <a:r>
              <a:rPr lang="ru-RU" sz="1600" b="1" dirty="0" err="1" smtClean="0"/>
              <a:t>и</a:t>
            </a:r>
            <a:r>
              <a:rPr lang="ru-RU" sz="1600" dirty="0" err="1" smtClean="0"/>
              <a:t>льєри</a:t>
            </a:r>
            <a:r>
              <a:rPr lang="ru-RU" sz="1600" dirty="0" smtClean="0"/>
              <a:t>, Пак</a:t>
            </a:r>
            <a:r>
              <a:rPr lang="ru-RU" sz="1600" b="1" dirty="0" smtClean="0"/>
              <a:t>и</a:t>
            </a:r>
            <a:r>
              <a:rPr lang="ru-RU" sz="1600" dirty="0" smtClean="0"/>
              <a:t>стан, Палест</a:t>
            </a:r>
            <a:r>
              <a:rPr lang="ru-RU" sz="1600" b="1" dirty="0" smtClean="0"/>
              <a:t>и</a:t>
            </a:r>
            <a:r>
              <a:rPr lang="ru-RU" sz="1600" dirty="0" smtClean="0"/>
              <a:t>на, </a:t>
            </a:r>
            <a:r>
              <a:rPr lang="ru-RU" sz="1600" dirty="0" err="1" smtClean="0"/>
              <a:t>Сард</a:t>
            </a:r>
            <a:r>
              <a:rPr lang="ru-RU" sz="1600" b="1" dirty="0" err="1" smtClean="0"/>
              <a:t>и</a:t>
            </a:r>
            <a:r>
              <a:rPr lang="ru-RU" sz="1600" dirty="0" err="1" smtClean="0"/>
              <a:t>нія</a:t>
            </a:r>
            <a:r>
              <a:rPr lang="ru-RU" sz="1600" dirty="0" smtClean="0"/>
              <a:t>, </a:t>
            </a:r>
            <a:r>
              <a:rPr lang="ru-RU" sz="1600" dirty="0" err="1" smtClean="0"/>
              <a:t>С</a:t>
            </a:r>
            <a:r>
              <a:rPr lang="ru-RU" sz="1600" b="1" dirty="0" err="1" smtClean="0"/>
              <a:t>и</a:t>
            </a:r>
            <a:r>
              <a:rPr lang="ru-RU" sz="1600" dirty="0" err="1" smtClean="0"/>
              <a:t>ракузи</a:t>
            </a:r>
            <a:r>
              <a:rPr lang="ru-RU" sz="1600" dirty="0" smtClean="0"/>
              <a:t>, </a:t>
            </a:r>
            <a:r>
              <a:rPr lang="ru-RU" sz="1600" dirty="0" err="1" smtClean="0"/>
              <a:t>С</a:t>
            </a:r>
            <a:r>
              <a:rPr lang="ru-RU" sz="1600" b="1" dirty="0" err="1" smtClean="0"/>
              <a:t>и</a:t>
            </a:r>
            <a:r>
              <a:rPr lang="ru-RU" sz="1600" dirty="0" err="1" smtClean="0"/>
              <a:t>рія</a:t>
            </a:r>
            <a:r>
              <a:rPr lang="ru-RU" sz="1600" dirty="0" smtClean="0"/>
              <a:t>, </a:t>
            </a:r>
            <a:r>
              <a:rPr lang="ru-RU" sz="1600" dirty="0" err="1" smtClean="0"/>
              <a:t>С</a:t>
            </a:r>
            <a:r>
              <a:rPr lang="ru-RU" sz="1600" b="1" dirty="0" err="1" smtClean="0"/>
              <a:t>и</a:t>
            </a:r>
            <a:r>
              <a:rPr lang="ru-RU" sz="1600" dirty="0" err="1" smtClean="0"/>
              <a:t>ц</a:t>
            </a:r>
            <a:r>
              <a:rPr lang="ru-RU" sz="1600" b="1" dirty="0" err="1" smtClean="0"/>
              <a:t>и</a:t>
            </a:r>
            <a:r>
              <a:rPr lang="ru-RU" sz="1600" dirty="0" err="1" smtClean="0"/>
              <a:t>лія</a:t>
            </a:r>
            <a:r>
              <a:rPr lang="ru-RU" sz="1600" dirty="0" smtClean="0"/>
              <a:t>, </a:t>
            </a:r>
            <a:r>
              <a:rPr lang="ru-RU" sz="1600" dirty="0" err="1" smtClean="0"/>
              <a:t>Сканд</a:t>
            </a:r>
            <a:r>
              <a:rPr lang="ru-RU" sz="1600" b="1" dirty="0" err="1" smtClean="0"/>
              <a:t>и</a:t>
            </a:r>
            <a:r>
              <a:rPr lang="ru-RU" sz="1600" dirty="0" err="1" smtClean="0"/>
              <a:t>навіія</a:t>
            </a:r>
            <a:r>
              <a:rPr lang="ru-RU" sz="1600" dirty="0" smtClean="0"/>
              <a:t>.</a:t>
            </a:r>
          </a:p>
          <a:p>
            <a:endParaRPr lang="ru-RU" sz="16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4851400" y="0"/>
            <a:ext cx="4292600" cy="765175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2758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Проілюструйте правила-підказки на прикладах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4319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dirty="0" err="1" smtClean="0"/>
              <a:t>Антаркт</a:t>
            </a:r>
            <a:r>
              <a:rPr lang="ru-RU" b="1" dirty="0" smtClean="0"/>
              <a:t>..</a:t>
            </a:r>
            <a:r>
              <a:rPr lang="ru-RU" dirty="0" smtClean="0"/>
              <a:t>да</a:t>
            </a:r>
            <a:r>
              <a:rPr lang="ru-RU" i="1" dirty="0" smtClean="0"/>
              <a:t>,</a:t>
            </a:r>
            <a:r>
              <a:rPr lang="ru-RU" dirty="0" smtClean="0"/>
              <a:t> Атлант</a:t>
            </a:r>
            <a:r>
              <a:rPr lang="ru-RU" b="1" dirty="0" smtClean="0"/>
              <a:t>…</a:t>
            </a:r>
            <a:r>
              <a:rPr lang="ru-RU" dirty="0" smtClean="0"/>
              <a:t>да, Флор</a:t>
            </a:r>
            <a:r>
              <a:rPr lang="ru-RU" b="1" dirty="0" smtClean="0"/>
              <a:t>..</a:t>
            </a:r>
            <a:r>
              <a:rPr lang="ru-RU" dirty="0" smtClean="0"/>
              <a:t>да; </a:t>
            </a:r>
            <a:r>
              <a:rPr lang="ru-RU" dirty="0" err="1" smtClean="0"/>
              <a:t>Адріат</a:t>
            </a:r>
            <a:r>
              <a:rPr lang="ru-RU" b="1" dirty="0" smtClean="0"/>
              <a:t>..</a:t>
            </a:r>
            <a:r>
              <a:rPr lang="ru-RU" dirty="0" err="1" smtClean="0"/>
              <a:t>ка</a:t>
            </a:r>
            <a:r>
              <a:rPr lang="ru-RU" dirty="0" smtClean="0"/>
              <a:t>, </a:t>
            </a:r>
            <a:r>
              <a:rPr lang="ru-RU" dirty="0" err="1" smtClean="0"/>
              <a:t>Амер</a:t>
            </a:r>
            <a:r>
              <a:rPr lang="ru-RU" b="1" dirty="0" smtClean="0"/>
              <a:t>..</a:t>
            </a:r>
            <a:r>
              <a:rPr lang="ru-RU" dirty="0" err="1" smtClean="0"/>
              <a:t>ка</a:t>
            </a:r>
            <a:r>
              <a:rPr lang="ru-RU" dirty="0" smtClean="0"/>
              <a:t>, </a:t>
            </a:r>
            <a:r>
              <a:rPr lang="ru-RU" dirty="0" err="1" smtClean="0"/>
              <a:t>Антаркт</a:t>
            </a:r>
            <a:r>
              <a:rPr lang="ru-RU" b="1" dirty="0" smtClean="0"/>
              <a:t>..</a:t>
            </a:r>
            <a:r>
              <a:rPr lang="ru-RU" dirty="0" err="1" smtClean="0"/>
              <a:t>ка</a:t>
            </a:r>
            <a:r>
              <a:rPr lang="ru-RU" dirty="0" smtClean="0"/>
              <a:t>, </a:t>
            </a:r>
            <a:r>
              <a:rPr lang="ru-RU" dirty="0" err="1" smtClean="0"/>
              <a:t>Аркт</a:t>
            </a:r>
            <a:r>
              <a:rPr lang="ru-RU" b="1" dirty="0" smtClean="0"/>
              <a:t>..</a:t>
            </a:r>
            <a:r>
              <a:rPr lang="ru-RU" dirty="0" err="1" smtClean="0"/>
              <a:t>ка</a:t>
            </a:r>
            <a:r>
              <a:rPr lang="ru-RU" dirty="0" smtClean="0"/>
              <a:t>, Атлант</a:t>
            </a:r>
            <a:r>
              <a:rPr lang="ru-RU" b="1" dirty="0" smtClean="0"/>
              <a:t>..</a:t>
            </a:r>
            <a:r>
              <a:rPr lang="ru-RU" dirty="0" err="1" smtClean="0"/>
              <a:t>ка</a:t>
            </a:r>
            <a:r>
              <a:rPr lang="ru-RU" dirty="0" smtClean="0"/>
              <a:t>, </a:t>
            </a:r>
            <a:r>
              <a:rPr lang="ru-RU" dirty="0" err="1" smtClean="0"/>
              <a:t>Афр</a:t>
            </a:r>
            <a:r>
              <a:rPr lang="ru-RU" b="1" dirty="0" smtClean="0"/>
              <a:t>..</a:t>
            </a:r>
            <a:r>
              <a:rPr lang="ru-RU" dirty="0" err="1" smtClean="0"/>
              <a:t>ка</a:t>
            </a:r>
            <a:r>
              <a:rPr lang="ru-RU" dirty="0" smtClean="0"/>
              <a:t>, </a:t>
            </a:r>
            <a:r>
              <a:rPr lang="ru-RU" dirty="0" err="1" smtClean="0"/>
              <a:t>Балт</a:t>
            </a:r>
            <a:r>
              <a:rPr lang="ru-RU" b="1" dirty="0" smtClean="0"/>
              <a:t>..</a:t>
            </a:r>
            <a:r>
              <a:rPr lang="ru-RU" dirty="0" err="1" smtClean="0"/>
              <a:t>ка</a:t>
            </a:r>
            <a:r>
              <a:rPr lang="ru-RU" dirty="0" smtClean="0"/>
              <a:t>, </a:t>
            </a:r>
            <a:r>
              <a:rPr lang="ru-RU" dirty="0" err="1" smtClean="0"/>
              <a:t>Корс</a:t>
            </a:r>
            <a:r>
              <a:rPr lang="ru-RU" b="1" dirty="0" smtClean="0"/>
              <a:t>..</a:t>
            </a:r>
            <a:r>
              <a:rPr lang="ru-RU" dirty="0" err="1" smtClean="0"/>
              <a:t>ка</a:t>
            </a:r>
            <a:r>
              <a:rPr lang="ru-RU" dirty="0" smtClean="0"/>
              <a:t>, </a:t>
            </a:r>
            <a:r>
              <a:rPr lang="ru-RU" dirty="0" err="1" smtClean="0"/>
              <a:t>Мекс</a:t>
            </a:r>
            <a:r>
              <a:rPr lang="ru-RU" b="1" dirty="0" smtClean="0"/>
              <a:t>..</a:t>
            </a:r>
            <a:r>
              <a:rPr lang="ru-RU" dirty="0" err="1" smtClean="0"/>
              <a:t>ка</a:t>
            </a:r>
            <a:r>
              <a:rPr lang="ru-RU" dirty="0" smtClean="0"/>
              <a:t>.</a:t>
            </a:r>
          </a:p>
          <a:p>
            <a:pPr lvl="0"/>
            <a:r>
              <a:rPr lang="ru-RU" dirty="0" err="1" smtClean="0"/>
              <a:t>Алж</a:t>
            </a:r>
            <a:r>
              <a:rPr lang="ru-RU" b="1" dirty="0" smtClean="0"/>
              <a:t>..</a:t>
            </a:r>
            <a:r>
              <a:rPr lang="ru-RU" dirty="0" err="1" smtClean="0"/>
              <a:t>р</a:t>
            </a:r>
            <a:r>
              <a:rPr lang="ru-RU" dirty="0" smtClean="0"/>
              <a:t>, Ваш</a:t>
            </a:r>
            <a:r>
              <a:rPr lang="ru-RU" b="1" dirty="0" smtClean="0"/>
              <a:t>..</a:t>
            </a:r>
            <a:r>
              <a:rPr lang="ru-RU" dirty="0" err="1" smtClean="0"/>
              <a:t>нгтон</a:t>
            </a:r>
            <a:r>
              <a:rPr lang="ru-RU" dirty="0" smtClean="0"/>
              <a:t>, </a:t>
            </a:r>
            <a:r>
              <a:rPr lang="ru-RU" dirty="0" err="1" smtClean="0"/>
              <a:t>Вірдж</a:t>
            </a:r>
            <a:r>
              <a:rPr lang="ru-RU" b="1" dirty="0" smtClean="0"/>
              <a:t>..</a:t>
            </a:r>
            <a:r>
              <a:rPr lang="ru-RU" dirty="0" err="1" smtClean="0"/>
              <a:t>нія</a:t>
            </a:r>
            <a:r>
              <a:rPr lang="ru-RU" dirty="0" smtClean="0"/>
              <a:t>, </a:t>
            </a:r>
            <a:r>
              <a:rPr lang="ru-RU" dirty="0" err="1" smtClean="0"/>
              <a:t>Гемпш</a:t>
            </a:r>
            <a:r>
              <a:rPr lang="ru-RU" b="1" dirty="0" smtClean="0"/>
              <a:t>..</a:t>
            </a:r>
            <a:r>
              <a:rPr lang="ru-RU" dirty="0" err="1" smtClean="0"/>
              <a:t>р</a:t>
            </a:r>
            <a:r>
              <a:rPr lang="ru-RU" dirty="0" smtClean="0"/>
              <a:t>, Ж</a:t>
            </a:r>
            <a:r>
              <a:rPr lang="ru-RU" b="1" dirty="0" smtClean="0"/>
              <a:t>..</a:t>
            </a:r>
            <a:r>
              <a:rPr lang="ru-RU" dirty="0" err="1" smtClean="0"/>
              <a:t>ронда</a:t>
            </a:r>
            <a:r>
              <a:rPr lang="ru-RU" dirty="0" smtClean="0"/>
              <a:t>, </a:t>
            </a:r>
            <a:r>
              <a:rPr lang="ru-RU" dirty="0" err="1" smtClean="0"/>
              <a:t>Йоркш</a:t>
            </a:r>
            <a:r>
              <a:rPr lang="ru-RU" b="1" dirty="0" smtClean="0"/>
              <a:t>..</a:t>
            </a:r>
            <a:r>
              <a:rPr lang="ru-RU" dirty="0" err="1" smtClean="0"/>
              <a:t>р</a:t>
            </a:r>
            <a:r>
              <a:rPr lang="ru-RU" dirty="0" smtClean="0"/>
              <a:t>, </a:t>
            </a:r>
            <a:r>
              <a:rPr lang="ru-RU" dirty="0" err="1" smtClean="0"/>
              <a:t>Лейпц</a:t>
            </a:r>
            <a:r>
              <a:rPr lang="ru-RU" b="1" dirty="0" smtClean="0"/>
              <a:t>..</a:t>
            </a:r>
            <a:r>
              <a:rPr lang="ru-RU" dirty="0" smtClean="0"/>
              <a:t>г, Ц</a:t>
            </a:r>
            <a:r>
              <a:rPr lang="ru-RU" b="1" dirty="0" smtClean="0"/>
              <a:t>..</a:t>
            </a:r>
            <a:r>
              <a:rPr lang="ru-RU" dirty="0" err="1" smtClean="0"/>
              <a:t>ндао</a:t>
            </a:r>
            <a:r>
              <a:rPr lang="ru-RU" dirty="0" smtClean="0"/>
              <a:t>, Ч</a:t>
            </a:r>
            <a:r>
              <a:rPr lang="ru-RU" b="1" dirty="0" smtClean="0"/>
              <a:t>..</a:t>
            </a:r>
            <a:r>
              <a:rPr lang="ru-RU" dirty="0" err="1" smtClean="0"/>
              <a:t>каго</a:t>
            </a:r>
            <a:r>
              <a:rPr lang="ru-RU" dirty="0" smtClean="0"/>
              <a:t>, Ч</a:t>
            </a:r>
            <a:r>
              <a:rPr lang="ru-RU" b="1" dirty="0" smtClean="0"/>
              <a:t>..</a:t>
            </a:r>
            <a:r>
              <a:rPr lang="ru-RU" dirty="0" err="1" smtClean="0"/>
              <a:t>лі</a:t>
            </a:r>
            <a:r>
              <a:rPr lang="ru-RU" dirty="0" smtClean="0"/>
              <a:t>, </a:t>
            </a:r>
            <a:r>
              <a:rPr lang="ru-RU" dirty="0" err="1" smtClean="0"/>
              <a:t>Віш</a:t>
            </a:r>
            <a:r>
              <a:rPr lang="ru-RU" b="1" dirty="0" smtClean="0"/>
              <a:t>..</a:t>
            </a:r>
            <a:r>
              <a:rPr lang="ru-RU" dirty="0" smtClean="0"/>
              <a:t>, Ш</a:t>
            </a:r>
            <a:r>
              <a:rPr lang="ru-RU" b="1" dirty="0" smtClean="0"/>
              <a:t>..</a:t>
            </a:r>
            <a:r>
              <a:rPr lang="ru-RU" dirty="0" err="1" smtClean="0"/>
              <a:t>офок</a:t>
            </a:r>
            <a:r>
              <a:rPr lang="ru-RU" dirty="0" smtClean="0"/>
              <a:t>.</a:t>
            </a:r>
          </a:p>
          <a:p>
            <a:pPr lvl="0"/>
            <a:r>
              <a:rPr lang="ru-RU" dirty="0" err="1" smtClean="0"/>
              <a:t>Великобр</a:t>
            </a:r>
            <a:r>
              <a:rPr lang="ru-RU" b="1" dirty="0" smtClean="0"/>
              <a:t>..</a:t>
            </a:r>
            <a:r>
              <a:rPr lang="ru-RU" dirty="0" err="1" smtClean="0"/>
              <a:t>танія</a:t>
            </a:r>
            <a:r>
              <a:rPr lang="ru-RU" dirty="0" smtClean="0"/>
              <a:t>, </a:t>
            </a:r>
            <a:r>
              <a:rPr lang="ru-RU" dirty="0" err="1" smtClean="0"/>
              <a:t>Кр</a:t>
            </a:r>
            <a:r>
              <a:rPr lang="ru-RU" b="1" dirty="0" smtClean="0"/>
              <a:t>..</a:t>
            </a:r>
            <a:r>
              <a:rPr lang="ru-RU" dirty="0" smtClean="0"/>
              <a:t>т, Мавр</a:t>
            </a:r>
            <a:r>
              <a:rPr lang="ru-RU" b="1" dirty="0" smtClean="0"/>
              <a:t>..</a:t>
            </a:r>
            <a:r>
              <a:rPr lang="ru-RU" dirty="0" err="1" smtClean="0"/>
              <a:t>танія</a:t>
            </a:r>
            <a:r>
              <a:rPr lang="ru-RU" dirty="0" smtClean="0"/>
              <a:t>, </a:t>
            </a:r>
            <a:r>
              <a:rPr lang="ru-RU" dirty="0" err="1" smtClean="0"/>
              <a:t>Мадр</a:t>
            </a:r>
            <a:r>
              <a:rPr lang="ru-RU" b="1" dirty="0" smtClean="0"/>
              <a:t>..</a:t>
            </a:r>
            <a:r>
              <a:rPr lang="ru-RU" dirty="0" err="1" smtClean="0"/>
              <a:t>д</a:t>
            </a:r>
            <a:r>
              <a:rPr lang="ru-RU" dirty="0" smtClean="0"/>
              <a:t>, Пар</a:t>
            </a:r>
            <a:r>
              <a:rPr lang="ru-RU" b="1" dirty="0" smtClean="0"/>
              <a:t>..</a:t>
            </a:r>
            <a:r>
              <a:rPr lang="ru-RU" dirty="0" smtClean="0"/>
              <a:t>ж, Р</a:t>
            </a:r>
            <a:r>
              <a:rPr lang="ru-RU" b="1" dirty="0" smtClean="0"/>
              <a:t>..</a:t>
            </a:r>
            <a:r>
              <a:rPr lang="ru-RU" dirty="0" smtClean="0"/>
              <a:t>га, Р</a:t>
            </a:r>
            <a:r>
              <a:rPr lang="ru-RU" b="1" dirty="0" smtClean="0"/>
              <a:t>..</a:t>
            </a:r>
            <a:r>
              <a:rPr lang="ru-RU" dirty="0" smtClean="0"/>
              <a:t>м, Австр</a:t>
            </a:r>
            <a:r>
              <a:rPr lang="ru-RU" b="1" dirty="0" smtClean="0"/>
              <a:t>..</a:t>
            </a:r>
            <a:r>
              <a:rPr lang="ru-RU" dirty="0" smtClean="0"/>
              <a:t>я, Р</a:t>
            </a:r>
            <a:r>
              <a:rPr lang="ru-RU" b="1" dirty="0" smtClean="0"/>
              <a:t>..</a:t>
            </a:r>
            <a:r>
              <a:rPr lang="ru-RU" dirty="0" err="1" smtClean="0"/>
              <a:t>о-де-Жанейро</a:t>
            </a:r>
            <a:r>
              <a:rPr lang="ru-RU" dirty="0" smtClean="0"/>
              <a:t>.</a:t>
            </a:r>
          </a:p>
          <a:p>
            <a:pPr lvl="0"/>
            <a:r>
              <a:rPr lang="ru-RU" dirty="0" err="1" smtClean="0"/>
              <a:t>Адд</a:t>
            </a:r>
            <a:r>
              <a:rPr lang="ru-RU" b="1" dirty="0" smtClean="0"/>
              <a:t>..</a:t>
            </a:r>
            <a:r>
              <a:rPr lang="ru-RU" dirty="0" err="1" smtClean="0"/>
              <a:t>с-Абеба</a:t>
            </a:r>
            <a:r>
              <a:rPr lang="ru-RU" dirty="0" smtClean="0"/>
              <a:t>, </a:t>
            </a:r>
            <a:r>
              <a:rPr lang="ru-RU" dirty="0" err="1" smtClean="0"/>
              <a:t>Аргент</a:t>
            </a:r>
            <a:r>
              <a:rPr lang="ru-RU" b="1" dirty="0" smtClean="0"/>
              <a:t>..</a:t>
            </a:r>
            <a:r>
              <a:rPr lang="ru-RU" dirty="0" smtClean="0"/>
              <a:t>на, Брат</a:t>
            </a:r>
            <a:r>
              <a:rPr lang="ru-RU" b="1" dirty="0" smtClean="0"/>
              <a:t>..</a:t>
            </a:r>
            <a:r>
              <a:rPr lang="ru-RU" dirty="0" smtClean="0"/>
              <a:t>слава, </a:t>
            </a:r>
            <a:r>
              <a:rPr lang="ru-RU" dirty="0" err="1" smtClean="0"/>
              <a:t>Браз</a:t>
            </a:r>
            <a:r>
              <a:rPr lang="ru-RU" b="1" dirty="0" smtClean="0"/>
              <a:t>..</a:t>
            </a:r>
            <a:r>
              <a:rPr lang="ru-RU" dirty="0" err="1" smtClean="0"/>
              <a:t>лія</a:t>
            </a:r>
            <a:r>
              <a:rPr lang="ru-RU" dirty="0" smtClean="0"/>
              <a:t>, Ват</a:t>
            </a:r>
            <a:r>
              <a:rPr lang="ru-RU" b="1" dirty="0" smtClean="0"/>
              <a:t>..</a:t>
            </a:r>
            <a:r>
              <a:rPr lang="ru-RU" dirty="0" err="1" smtClean="0"/>
              <a:t>кан</a:t>
            </a:r>
            <a:r>
              <a:rPr lang="ru-RU" dirty="0" smtClean="0"/>
              <a:t>, Ед</a:t>
            </a:r>
            <a:r>
              <a:rPr lang="ru-RU" b="1" dirty="0" smtClean="0"/>
              <a:t>..</a:t>
            </a:r>
            <a:r>
              <a:rPr lang="ru-RU" dirty="0" err="1" smtClean="0"/>
              <a:t>нбург</a:t>
            </a:r>
            <a:r>
              <a:rPr lang="ru-RU" dirty="0" smtClean="0"/>
              <a:t>, </a:t>
            </a:r>
            <a:r>
              <a:rPr lang="ru-RU" dirty="0" err="1" smtClean="0"/>
              <a:t>Єг</a:t>
            </a:r>
            <a:r>
              <a:rPr lang="ru-RU" b="1" dirty="0" smtClean="0"/>
              <a:t>..</a:t>
            </a:r>
            <a:r>
              <a:rPr lang="ru-RU" dirty="0" smtClean="0"/>
              <a:t>пет, </a:t>
            </a:r>
            <a:r>
              <a:rPr lang="ru-RU" dirty="0" err="1" smtClean="0"/>
              <a:t>Єрусал</a:t>
            </a:r>
            <a:r>
              <a:rPr lang="ru-RU" b="1" dirty="0" smtClean="0"/>
              <a:t>..</a:t>
            </a:r>
            <a:r>
              <a:rPr lang="ru-RU" dirty="0" smtClean="0"/>
              <a:t>м, К</a:t>
            </a:r>
            <a:r>
              <a:rPr lang="ru-RU" b="1" dirty="0" smtClean="0"/>
              <a:t>..</a:t>
            </a:r>
            <a:r>
              <a:rPr lang="ru-RU" dirty="0" smtClean="0"/>
              <a:t>тай, Корд</a:t>
            </a:r>
            <a:r>
              <a:rPr lang="ru-RU" b="1" dirty="0" smtClean="0"/>
              <a:t>..</a:t>
            </a:r>
            <a:r>
              <a:rPr lang="ru-RU" dirty="0" err="1" smtClean="0"/>
              <a:t>льєри</a:t>
            </a:r>
            <a:r>
              <a:rPr lang="ru-RU" dirty="0" smtClean="0"/>
              <a:t>, Пак</a:t>
            </a:r>
            <a:r>
              <a:rPr lang="ru-RU" b="1" dirty="0" smtClean="0"/>
              <a:t>..</a:t>
            </a:r>
            <a:r>
              <a:rPr lang="ru-RU" dirty="0" smtClean="0"/>
              <a:t>стан, </a:t>
            </a:r>
            <a:r>
              <a:rPr lang="ru-RU" dirty="0" err="1" smtClean="0"/>
              <a:t>Палест</a:t>
            </a:r>
            <a:r>
              <a:rPr lang="ru-RU" b="1" dirty="0" smtClean="0"/>
              <a:t>..</a:t>
            </a:r>
            <a:r>
              <a:rPr lang="ru-RU" dirty="0" smtClean="0"/>
              <a:t>на, Сард</a:t>
            </a:r>
            <a:r>
              <a:rPr lang="ru-RU" b="1" dirty="0" smtClean="0"/>
              <a:t>..</a:t>
            </a:r>
            <a:r>
              <a:rPr lang="ru-RU" dirty="0" err="1" smtClean="0"/>
              <a:t>нія</a:t>
            </a:r>
            <a:r>
              <a:rPr lang="ru-RU" dirty="0" smtClean="0"/>
              <a:t>, С</a:t>
            </a:r>
            <a:r>
              <a:rPr lang="ru-RU" b="1" dirty="0" smtClean="0"/>
              <a:t>..</a:t>
            </a:r>
            <a:r>
              <a:rPr lang="ru-RU" dirty="0" err="1" smtClean="0"/>
              <a:t>ракузи</a:t>
            </a:r>
            <a:r>
              <a:rPr lang="ru-RU" dirty="0" smtClean="0"/>
              <a:t>, С</a:t>
            </a:r>
            <a:r>
              <a:rPr lang="ru-RU" b="1" dirty="0" smtClean="0"/>
              <a:t>..</a:t>
            </a:r>
            <a:r>
              <a:rPr lang="ru-RU" dirty="0" err="1" smtClean="0"/>
              <a:t>рія</a:t>
            </a:r>
            <a:r>
              <a:rPr lang="ru-RU" dirty="0" smtClean="0"/>
              <a:t>, С</a:t>
            </a:r>
            <a:r>
              <a:rPr lang="ru-RU" b="1" dirty="0" smtClean="0"/>
              <a:t>..</a:t>
            </a:r>
            <a:r>
              <a:rPr lang="ru-RU" dirty="0" err="1" smtClean="0"/>
              <a:t>ц</a:t>
            </a:r>
            <a:r>
              <a:rPr lang="ru-RU" b="1" dirty="0" smtClean="0"/>
              <a:t>..</a:t>
            </a:r>
            <a:r>
              <a:rPr lang="ru-RU" dirty="0" err="1" smtClean="0"/>
              <a:t>лія</a:t>
            </a:r>
            <a:r>
              <a:rPr lang="ru-RU" dirty="0" smtClean="0"/>
              <a:t>, Сканд</a:t>
            </a:r>
            <a:r>
              <a:rPr lang="ru-RU" b="1" dirty="0" smtClean="0"/>
              <a:t>..</a:t>
            </a:r>
            <a:r>
              <a:rPr lang="ru-RU" dirty="0" err="1" smtClean="0"/>
              <a:t>навія</a:t>
            </a:r>
            <a:r>
              <a:rPr lang="ru-RU" dirty="0" smtClean="0"/>
              <a:t>, Т</a:t>
            </a:r>
            <a:r>
              <a:rPr lang="ru-RU" b="1" dirty="0" smtClean="0"/>
              <a:t>..</a:t>
            </a:r>
            <a:r>
              <a:rPr lang="ru-RU" dirty="0" smtClean="0"/>
              <a:t>бет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ЛАБИРИНТ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"/>
            <a:ext cx="9144000" cy="6858002"/>
          </a:xfrm>
        </p:spPr>
      </p:pic>
      <p:sp>
        <p:nvSpPr>
          <p:cNvPr id="5" name="TextBox 4"/>
          <p:cNvSpPr txBox="1"/>
          <p:nvPr/>
        </p:nvSpPr>
        <p:spPr>
          <a:xfrm>
            <a:off x="0" y="0"/>
            <a:ext cx="73803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chemeClr val="bg1"/>
                </a:solidFill>
              </a:rPr>
              <a:t>Віш</a:t>
            </a:r>
            <a:r>
              <a:rPr lang="ru-RU" sz="3600" b="1" dirty="0" err="1" smtClean="0">
                <a:solidFill>
                  <a:srgbClr val="FFFF00"/>
                </a:solidFill>
              </a:rPr>
              <a:t>і</a:t>
            </a:r>
            <a:r>
              <a:rPr lang="ru-RU" sz="3600" b="1" dirty="0" smtClean="0">
                <a:solidFill>
                  <a:schemeClr val="bg1"/>
                </a:solidFill>
              </a:rPr>
              <a:t>, </a:t>
            </a:r>
            <a:r>
              <a:rPr lang="ru-RU" sz="3600" b="1" dirty="0" err="1" smtClean="0">
                <a:solidFill>
                  <a:schemeClr val="bg1"/>
                </a:solidFill>
              </a:rPr>
              <a:t>Ш</a:t>
            </a:r>
            <a:r>
              <a:rPr lang="ru-RU" sz="3600" b="1" dirty="0" err="1" smtClean="0">
                <a:solidFill>
                  <a:srgbClr val="FFFF00"/>
                </a:solidFill>
              </a:rPr>
              <a:t>і</a:t>
            </a:r>
            <a:r>
              <a:rPr lang="ru-RU" sz="3600" b="1" dirty="0" err="1" smtClean="0">
                <a:solidFill>
                  <a:schemeClr val="bg1"/>
                </a:solidFill>
              </a:rPr>
              <a:t>офок</a:t>
            </a:r>
            <a:endParaRPr lang="ru-RU" sz="3600" b="1" dirty="0" smtClean="0">
              <a:solidFill>
                <a:schemeClr val="bg1"/>
              </a:solidFill>
            </a:endParaRPr>
          </a:p>
          <a:p>
            <a:r>
              <a:rPr lang="ru-RU" sz="3600" b="1" dirty="0" err="1" smtClean="0">
                <a:solidFill>
                  <a:schemeClr val="bg1"/>
                </a:solidFill>
              </a:rPr>
              <a:t>Австр</a:t>
            </a:r>
            <a:r>
              <a:rPr lang="ru-RU" sz="3600" b="1" dirty="0" err="1" smtClean="0">
                <a:solidFill>
                  <a:srgbClr val="FFFF00"/>
                </a:solidFill>
              </a:rPr>
              <a:t>і</a:t>
            </a:r>
            <a:r>
              <a:rPr lang="ru-RU" sz="3600" b="1" dirty="0" err="1" smtClean="0">
                <a:solidFill>
                  <a:schemeClr val="bg1"/>
                </a:solidFill>
              </a:rPr>
              <a:t>я</a:t>
            </a:r>
            <a:r>
              <a:rPr lang="ru-RU" sz="3600" b="1" dirty="0" smtClean="0">
                <a:solidFill>
                  <a:schemeClr val="bg1"/>
                </a:solidFill>
              </a:rPr>
              <a:t>, </a:t>
            </a:r>
            <a:r>
              <a:rPr lang="ru-RU" sz="3600" b="1" dirty="0" err="1" smtClean="0">
                <a:solidFill>
                  <a:schemeClr val="bg1"/>
                </a:solidFill>
              </a:rPr>
              <a:t>Р</a:t>
            </a:r>
            <a:r>
              <a:rPr lang="ru-RU" sz="3600" b="1" dirty="0" err="1" smtClean="0">
                <a:solidFill>
                  <a:srgbClr val="FFFF00"/>
                </a:solidFill>
              </a:rPr>
              <a:t>і</a:t>
            </a:r>
            <a:r>
              <a:rPr lang="ru-RU" sz="3600" b="1" dirty="0" err="1" smtClean="0">
                <a:solidFill>
                  <a:schemeClr val="bg1"/>
                </a:solidFill>
              </a:rPr>
              <a:t>о-де-Жанейро</a:t>
            </a:r>
            <a:endParaRPr lang="ru-RU" sz="3600" b="1" dirty="0" smtClean="0">
              <a:solidFill>
                <a:schemeClr val="bg1"/>
              </a:solidFill>
            </a:endParaRPr>
          </a:p>
          <a:p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М</a:t>
            </a:r>
            <a:r>
              <a:rPr lang="en-US" b="1" dirty="0" smtClean="0"/>
              <a:t>`</a:t>
            </a:r>
            <a:r>
              <a:rPr lang="uk-UA" b="1" dirty="0" smtClean="0"/>
              <a:t>який  знак та  апостроф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У словах </a:t>
            </a:r>
            <a:r>
              <a:rPr lang="ru-RU" dirty="0" err="1" smtClean="0"/>
              <a:t>іншомовного</a:t>
            </a:r>
            <a:r>
              <a:rPr lang="ru-RU" dirty="0" smtClean="0"/>
              <a:t> </a:t>
            </a:r>
            <a:r>
              <a:rPr lang="ru-RU" dirty="0" err="1" smtClean="0"/>
              <a:t>походження</a:t>
            </a:r>
            <a:r>
              <a:rPr lang="ru-RU" dirty="0" smtClean="0"/>
              <a:t> </a:t>
            </a:r>
            <a:r>
              <a:rPr lang="ru-RU" dirty="0" err="1" smtClean="0"/>
              <a:t>м'який</a:t>
            </a:r>
            <a:r>
              <a:rPr lang="ru-RU" dirty="0" smtClean="0"/>
              <a:t> знак перед </a:t>
            </a:r>
            <a:r>
              <a:rPr lang="ru-RU" b="1" i="1" dirty="0" err="1" smtClean="0"/>
              <a:t>й</a:t>
            </a:r>
            <a:r>
              <a:rPr lang="ru-RU" b="1" i="1" dirty="0" smtClean="0"/>
              <a:t>, я, </a:t>
            </a:r>
            <a:r>
              <a:rPr lang="ru-RU" b="1" i="1" dirty="0" err="1" smtClean="0"/>
              <a:t>ю</a:t>
            </a:r>
            <a:r>
              <a:rPr lang="ru-RU" b="1" i="1" dirty="0" smtClean="0"/>
              <a:t>, </a:t>
            </a:r>
            <a:r>
              <a:rPr lang="ru-RU" b="1" i="1" dirty="0" err="1" smtClean="0"/>
              <a:t>є</a:t>
            </a:r>
            <a:r>
              <a:rPr lang="ru-RU" b="1" i="1" dirty="0" smtClean="0"/>
              <a:t>, </a:t>
            </a:r>
            <a:r>
              <a:rPr lang="ru-RU" b="1" i="1" dirty="0" err="1" smtClean="0"/>
              <a:t>ї</a:t>
            </a:r>
            <a:r>
              <a:rPr lang="ru-RU" b="1" i="1" dirty="0" smtClean="0"/>
              <a:t> </a:t>
            </a:r>
            <a:r>
              <a:rPr lang="ru-RU" dirty="0" smtClean="0"/>
              <a:t>ставиться </a:t>
            </a:r>
            <a:r>
              <a:rPr lang="ru-RU" dirty="0" err="1" smtClean="0"/>
              <a:t>лише</a:t>
            </a:r>
            <a:r>
              <a:rPr lang="ru-RU" dirty="0" smtClean="0"/>
              <a:t> </a:t>
            </a:r>
            <a:r>
              <a:rPr lang="ru-RU" dirty="0" err="1" smtClean="0"/>
              <a:t>після</a:t>
            </a:r>
            <a:r>
              <a:rPr lang="ru-RU" dirty="0" smtClean="0"/>
              <a:t> </a:t>
            </a:r>
            <a:r>
              <a:rPr lang="ru-RU" dirty="0" err="1" smtClean="0"/>
              <a:t>зубних</a:t>
            </a:r>
            <a:r>
              <a:rPr lang="ru-RU" dirty="0" smtClean="0"/>
              <a:t> </a:t>
            </a:r>
            <a:r>
              <a:rPr lang="ru-RU" sz="3200" b="1" dirty="0" smtClean="0"/>
              <a:t>("Де </a:t>
            </a:r>
            <a:r>
              <a:rPr lang="ru-RU" sz="3200" b="1" dirty="0" err="1" smtClean="0"/>
              <a:t>ти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з'їси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ці</a:t>
            </a:r>
            <a:r>
              <a:rPr lang="ru-RU" sz="3200" b="1" dirty="0" smtClean="0"/>
              <a:t> лини")</a:t>
            </a:r>
            <a:r>
              <a:rPr lang="ru-RU" dirty="0" smtClean="0"/>
              <a:t>, </a:t>
            </a:r>
            <a:r>
              <a:rPr lang="ru-RU" dirty="0" err="1" smtClean="0"/>
              <a:t>після</a:t>
            </a:r>
            <a:r>
              <a:rPr lang="ru-RU" dirty="0" smtClean="0"/>
              <a:t> </a:t>
            </a:r>
            <a:r>
              <a:rPr lang="ru-RU" dirty="0" err="1" smtClean="0"/>
              <a:t>інших</a:t>
            </a:r>
            <a:r>
              <a:rPr lang="ru-RU" dirty="0" smtClean="0"/>
              <a:t> </a:t>
            </a:r>
            <a:r>
              <a:rPr lang="ru-RU" dirty="0" err="1" smtClean="0"/>
              <a:t>приголосних</a:t>
            </a:r>
            <a:r>
              <a:rPr lang="ru-RU" dirty="0" smtClean="0"/>
              <a:t>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ставити</a:t>
            </a:r>
            <a:r>
              <a:rPr lang="ru-RU" dirty="0" smtClean="0"/>
              <a:t> </a:t>
            </a:r>
            <a:r>
              <a:rPr lang="ru-RU" dirty="0" err="1" smtClean="0"/>
              <a:t>хіба</a:t>
            </a:r>
            <a:r>
              <a:rPr lang="ru-RU" dirty="0" smtClean="0"/>
              <a:t> </a:t>
            </a:r>
            <a:r>
              <a:rPr lang="ru-RU" dirty="0" err="1" smtClean="0"/>
              <a:t>що</a:t>
            </a:r>
            <a:r>
              <a:rPr lang="ru-RU" dirty="0" smtClean="0"/>
              <a:t> апостроф.</a:t>
            </a:r>
            <a:endParaRPr lang="ru-RU" dirty="0"/>
          </a:p>
        </p:txBody>
      </p:sp>
      <p:pic>
        <p:nvPicPr>
          <p:cNvPr id="8" name="Содержимое 7" descr="ЛАБИРИНТ 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00600" y="2276872"/>
            <a:ext cx="4343400" cy="32575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Перекладіть українською мовою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5257800"/>
          </a:xfrm>
        </p:spPr>
        <p:txBody>
          <a:bodyPr>
            <a:normAutofit/>
          </a:bodyPr>
          <a:lstStyle/>
          <a:p>
            <a:r>
              <a:rPr lang="ru-RU" dirty="0" err="1" smtClean="0"/>
              <a:t>Тисафюред</a:t>
            </a:r>
            <a:r>
              <a:rPr lang="ru-RU" dirty="0" smtClean="0"/>
              <a:t>, </a:t>
            </a:r>
            <a:r>
              <a:rPr lang="ru-RU" dirty="0" err="1" smtClean="0"/>
              <a:t>Эйдфьорд</a:t>
            </a:r>
            <a:r>
              <a:rPr lang="ru-RU" dirty="0" smtClean="0"/>
              <a:t>, Танганьика, Реюньон, </a:t>
            </a:r>
            <a:r>
              <a:rPr lang="ru-RU" dirty="0" err="1" smtClean="0"/>
              <a:t>Дансмьюр</a:t>
            </a:r>
            <a:r>
              <a:rPr lang="ru-RU" dirty="0" smtClean="0"/>
              <a:t>, </a:t>
            </a:r>
            <a:r>
              <a:rPr lang="ru-RU" dirty="0" err="1" smtClean="0"/>
              <a:t>Уальяга</a:t>
            </a:r>
            <a:r>
              <a:rPr lang="ru-RU" dirty="0" smtClean="0"/>
              <a:t>, </a:t>
            </a:r>
            <a:r>
              <a:rPr lang="ru-RU" dirty="0" err="1" smtClean="0"/>
              <a:t>Рюкю</a:t>
            </a:r>
            <a:r>
              <a:rPr lang="ru-RU" dirty="0" smtClean="0"/>
              <a:t>, Пяндж, </a:t>
            </a:r>
            <a:r>
              <a:rPr lang="ru-RU" dirty="0" err="1" smtClean="0"/>
              <a:t>Дьюрант</a:t>
            </a:r>
            <a:r>
              <a:rPr lang="ru-RU" dirty="0" smtClean="0"/>
              <a:t>, </a:t>
            </a:r>
            <a:r>
              <a:rPr lang="ru-RU" dirty="0" err="1" smtClean="0"/>
              <a:t>Орокьета</a:t>
            </a:r>
            <a:r>
              <a:rPr lang="ru-RU" dirty="0" smtClean="0"/>
              <a:t>, </a:t>
            </a:r>
            <a:r>
              <a:rPr lang="ru-RU" dirty="0" err="1" smtClean="0"/>
              <a:t>Ирьона</a:t>
            </a:r>
            <a:r>
              <a:rPr lang="ru-RU" dirty="0" smtClean="0"/>
              <a:t>, Ньюпорт, </a:t>
            </a:r>
            <a:r>
              <a:rPr lang="ru-RU" dirty="0" err="1" smtClean="0"/>
              <a:t>Лонгвью</a:t>
            </a:r>
            <a:r>
              <a:rPr lang="ru-RU" dirty="0" smtClean="0"/>
              <a:t>, Нюрнберг, </a:t>
            </a:r>
            <a:r>
              <a:rPr lang="ru-RU" dirty="0" err="1" smtClean="0"/>
              <a:t>Оньон</a:t>
            </a:r>
            <a:r>
              <a:rPr lang="ru-RU" dirty="0" smtClean="0"/>
              <a:t>, </a:t>
            </a:r>
            <a:r>
              <a:rPr lang="ru-RU" dirty="0" err="1" smtClean="0"/>
              <a:t>Намюр</a:t>
            </a:r>
            <a:r>
              <a:rPr lang="ru-RU" dirty="0" smtClean="0"/>
              <a:t>, Амударья, Щельябож, Юрья, </a:t>
            </a:r>
            <a:r>
              <a:rPr lang="ru-RU" dirty="0" err="1" smtClean="0"/>
              <a:t>Ямся</a:t>
            </a:r>
            <a:r>
              <a:rPr lang="ru-RU" dirty="0" smtClean="0"/>
              <a:t>, Мюнхен, </a:t>
            </a:r>
            <a:r>
              <a:rPr lang="ru-RU" dirty="0" err="1" smtClean="0"/>
              <a:t>Иньяка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d0b06e8c-0b1a-45e3-9704-7d76b81e079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940333"/>
            <a:ext cx="4343400" cy="40441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Подвоєння приголосних у словах іншомовного походження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412776"/>
            <a:ext cx="5148064" cy="544522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1) у </a:t>
            </a:r>
            <a:r>
              <a:rPr lang="ru-RU" dirty="0" err="1" smtClean="0"/>
              <a:t>власних</a:t>
            </a:r>
            <a:r>
              <a:rPr lang="ru-RU" dirty="0" smtClean="0"/>
              <a:t> </a:t>
            </a:r>
            <a:r>
              <a:rPr lang="ru-RU" dirty="0" err="1" smtClean="0"/>
              <a:t>назвах</a:t>
            </a:r>
            <a:r>
              <a:rPr lang="ru-RU" dirty="0" smtClean="0"/>
              <a:t> та </a:t>
            </a:r>
            <a:r>
              <a:rPr lang="ru-RU" dirty="0" err="1" smtClean="0"/>
              <a:t>їхніх</a:t>
            </a:r>
            <a:r>
              <a:rPr lang="ru-RU" dirty="0" smtClean="0"/>
              <a:t> </a:t>
            </a:r>
            <a:r>
              <a:rPr lang="ru-RU" dirty="0" err="1" smtClean="0"/>
              <a:t>похідних</a:t>
            </a:r>
            <a:r>
              <a:rPr lang="ru-RU" dirty="0" smtClean="0"/>
              <a:t>: </a:t>
            </a:r>
            <a:r>
              <a:rPr lang="ru-RU" dirty="0" err="1" smtClean="0"/>
              <a:t>Діккенс</a:t>
            </a:r>
            <a:r>
              <a:rPr lang="ru-RU" dirty="0" smtClean="0"/>
              <a:t>, Руссо, Марокко, </a:t>
            </a:r>
            <a:r>
              <a:rPr lang="ru-RU" dirty="0" err="1" smtClean="0"/>
              <a:t>міссурійський</a:t>
            </a:r>
            <a:r>
              <a:rPr lang="ru-RU" dirty="0" smtClean="0"/>
              <a:t>;</a:t>
            </a:r>
          </a:p>
          <a:p>
            <a:r>
              <a:rPr lang="ru-RU" dirty="0" smtClean="0"/>
              <a:t>2) при </a:t>
            </a:r>
            <a:r>
              <a:rPr lang="ru-RU" dirty="0" err="1" smtClean="0"/>
              <a:t>збігові</a:t>
            </a:r>
            <a:r>
              <a:rPr lang="ru-RU" dirty="0" smtClean="0"/>
              <a:t> </a:t>
            </a:r>
            <a:r>
              <a:rPr lang="ru-RU" dirty="0" err="1" smtClean="0"/>
              <a:t>однакових</a:t>
            </a:r>
            <a:r>
              <a:rPr lang="ru-RU" dirty="0" smtClean="0"/>
              <a:t> </a:t>
            </a:r>
            <a:r>
              <a:rPr lang="ru-RU" dirty="0" err="1" smtClean="0"/>
              <a:t>приголосних</a:t>
            </a:r>
            <a:r>
              <a:rPr lang="ru-RU" dirty="0" smtClean="0"/>
              <a:t> у </a:t>
            </a:r>
            <a:r>
              <a:rPr lang="ru-RU" dirty="0" err="1" smtClean="0"/>
              <a:t>префіксі</a:t>
            </a:r>
            <a:r>
              <a:rPr lang="ru-RU" dirty="0" smtClean="0"/>
              <a:t> та </a:t>
            </a:r>
            <a:r>
              <a:rPr lang="ru-RU" dirty="0" err="1" smtClean="0"/>
              <a:t>корені</a:t>
            </a:r>
            <a:r>
              <a:rPr lang="ru-RU" dirty="0" smtClean="0"/>
              <a:t> </a:t>
            </a:r>
            <a:r>
              <a:rPr lang="ru-RU" dirty="0" err="1" smtClean="0"/>
              <a:t>слів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в </a:t>
            </a:r>
            <a:r>
              <a:rPr lang="ru-RU" dirty="0" err="1" smtClean="0"/>
              <a:t>українській</a:t>
            </a:r>
            <a:r>
              <a:rPr lang="ru-RU" dirty="0" smtClean="0"/>
              <a:t> </a:t>
            </a:r>
            <a:r>
              <a:rPr lang="ru-RU" dirty="0" err="1" smtClean="0"/>
              <a:t>мові</a:t>
            </a:r>
            <a:r>
              <a:rPr lang="ru-RU" dirty="0" smtClean="0"/>
              <a:t> </a:t>
            </a:r>
            <a:r>
              <a:rPr lang="ru-RU" dirty="0" err="1" smtClean="0"/>
              <a:t>вживаються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без </a:t>
            </a:r>
            <a:r>
              <a:rPr lang="ru-RU" dirty="0" err="1" smtClean="0"/>
              <a:t>префікса</a:t>
            </a:r>
            <a:r>
              <a:rPr lang="ru-RU" dirty="0" smtClean="0"/>
              <a:t>: </a:t>
            </a:r>
            <a:r>
              <a:rPr lang="ru-RU" dirty="0" err="1" smtClean="0"/>
              <a:t>імміграція</a:t>
            </a:r>
            <a:r>
              <a:rPr lang="ru-RU" dirty="0" smtClean="0"/>
              <a:t>, </a:t>
            </a:r>
            <a:r>
              <a:rPr lang="ru-RU" dirty="0" err="1" smtClean="0"/>
              <a:t>сюрреалізм</a:t>
            </a:r>
            <a:r>
              <a:rPr lang="ru-RU" dirty="0" smtClean="0"/>
              <a:t>, </a:t>
            </a:r>
            <a:r>
              <a:rPr lang="ru-RU" dirty="0" err="1" smtClean="0"/>
              <a:t>контрреволюція</a:t>
            </a:r>
            <a:r>
              <a:rPr lang="ru-RU" dirty="0" smtClean="0"/>
              <a:t>;</a:t>
            </a:r>
          </a:p>
          <a:p>
            <a:r>
              <a:rPr lang="ru-RU" dirty="0" smtClean="0"/>
              <a:t>3) у </a:t>
            </a:r>
            <a:r>
              <a:rPr lang="ru-RU" dirty="0" err="1" smtClean="0"/>
              <a:t>деяких</a:t>
            </a:r>
            <a:r>
              <a:rPr lang="ru-RU" dirty="0" smtClean="0"/>
              <a:t> </a:t>
            </a:r>
            <a:r>
              <a:rPr lang="ru-RU" dirty="0" err="1" smtClean="0"/>
              <a:t>загальних</a:t>
            </a:r>
            <a:r>
              <a:rPr lang="ru-RU" dirty="0" smtClean="0"/>
              <a:t> </a:t>
            </a:r>
            <a:r>
              <a:rPr lang="ru-RU" dirty="0" err="1" smtClean="0"/>
              <a:t>назвах</a:t>
            </a:r>
            <a:r>
              <a:rPr lang="ru-RU" dirty="0" smtClean="0"/>
              <a:t>: манна, брутто, нетто, ванна, </a:t>
            </a:r>
            <a:r>
              <a:rPr lang="ru-RU" dirty="0" err="1" smtClean="0"/>
              <a:t>вілла</a:t>
            </a:r>
            <a:r>
              <a:rPr lang="ru-RU" dirty="0" smtClean="0"/>
              <a:t>, </a:t>
            </a:r>
            <a:r>
              <a:rPr lang="ru-RU" dirty="0" err="1" smtClean="0"/>
              <a:t>аннали</a:t>
            </a:r>
            <a:r>
              <a:rPr lang="ru-RU" dirty="0" smtClean="0"/>
              <a:t>, тонна, </a:t>
            </a:r>
            <a:r>
              <a:rPr lang="ru-RU" dirty="0" err="1" smtClean="0"/>
              <a:t>мірра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5" name="Содержимое 4" descr="знак оклику у лабіринті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20072" y="1556793"/>
            <a:ext cx="3923928" cy="53012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584176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dirty="0" err="1" smtClean="0"/>
              <a:t>Записати</a:t>
            </a:r>
            <a:r>
              <a:rPr lang="ru-RU" dirty="0" smtClean="0"/>
              <a:t> слова </a:t>
            </a:r>
            <a:r>
              <a:rPr lang="ru-RU" dirty="0" err="1" smtClean="0"/>
              <a:t>українською</a:t>
            </a:r>
            <a:r>
              <a:rPr lang="ru-RU" dirty="0" smtClean="0"/>
              <a:t> </a:t>
            </a:r>
            <a:r>
              <a:rPr lang="ru-RU" dirty="0" err="1" smtClean="0"/>
              <a:t>мовою</a:t>
            </a:r>
            <a:r>
              <a:rPr lang="ru-RU" dirty="0" smtClean="0"/>
              <a:t>. </a:t>
            </a:r>
            <a:r>
              <a:rPr lang="ru-RU" dirty="0" err="1" smtClean="0"/>
              <a:t>Пояснити</a:t>
            </a:r>
            <a:r>
              <a:rPr lang="ru-RU" dirty="0" smtClean="0"/>
              <a:t> </a:t>
            </a:r>
            <a:r>
              <a:rPr lang="ru-RU" dirty="0" err="1" smtClean="0"/>
              <a:t>написання</a:t>
            </a:r>
            <a:r>
              <a:rPr lang="ru-RU" dirty="0" smtClean="0"/>
              <a:t> </a:t>
            </a:r>
            <a:r>
              <a:rPr lang="ru-RU" dirty="0" err="1" smtClean="0"/>
              <a:t>голосних</a:t>
            </a:r>
            <a:r>
              <a:rPr lang="ru-RU" dirty="0" smtClean="0"/>
              <a:t> </a:t>
            </a:r>
            <a:r>
              <a:rPr lang="ru-RU" b="1" dirty="0" err="1" smtClean="0"/>
              <a:t>и,і,ї</a:t>
            </a:r>
            <a:r>
              <a:rPr lang="ru-RU" b="1" dirty="0" smtClean="0"/>
              <a:t>, </a:t>
            </a:r>
            <a:r>
              <a:rPr lang="ru-RU" b="1" dirty="0" err="1" smtClean="0"/>
              <a:t>е,є</a:t>
            </a:r>
            <a:r>
              <a:rPr lang="ru-RU" b="1" dirty="0" smtClean="0"/>
              <a:t>, у</a:t>
            </a:r>
            <a:r>
              <a:rPr lang="ru-RU" dirty="0" smtClean="0"/>
              <a:t> та </a:t>
            </a:r>
            <a:r>
              <a:rPr lang="ru-RU" dirty="0" err="1" smtClean="0"/>
              <a:t>подвоєних</a:t>
            </a:r>
            <a:r>
              <a:rPr lang="ru-RU" dirty="0" smtClean="0"/>
              <a:t> </a:t>
            </a:r>
            <a:r>
              <a:rPr lang="ru-RU" dirty="0" err="1" smtClean="0"/>
              <a:t>приголосних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00808"/>
            <a:ext cx="8812088" cy="496855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Ассистент, аккредитив, касса, аннотация, </a:t>
            </a:r>
            <a:r>
              <a:rPr lang="ru-RU" dirty="0" err="1" smtClean="0"/>
              <a:t>ассортимент,иррадиация</a:t>
            </a:r>
            <a:r>
              <a:rPr lang="ru-RU" dirty="0" smtClean="0"/>
              <a:t>, </a:t>
            </a:r>
            <a:r>
              <a:rPr lang="ru-RU" i="1" dirty="0" smtClean="0"/>
              <a:t>инновация</a:t>
            </a:r>
            <a:r>
              <a:rPr lang="ru-RU" dirty="0" smtClean="0"/>
              <a:t>, </a:t>
            </a:r>
            <a:r>
              <a:rPr lang="ru-RU" i="1" dirty="0" smtClean="0"/>
              <a:t>барокко</a:t>
            </a:r>
            <a:r>
              <a:rPr lang="ru-RU" dirty="0" smtClean="0"/>
              <a:t>, </a:t>
            </a:r>
            <a:r>
              <a:rPr lang="ru-RU" i="1" dirty="0" smtClean="0"/>
              <a:t>аттестация</a:t>
            </a:r>
            <a:r>
              <a:rPr lang="ru-RU" dirty="0" smtClean="0"/>
              <a:t>, пресса, миссия, коммерсант,  </a:t>
            </a:r>
          </a:p>
          <a:p>
            <a:pPr>
              <a:buNone/>
            </a:pPr>
            <a:r>
              <a:rPr lang="ru-RU" i="1" dirty="0" smtClean="0"/>
              <a:t>   комиссия</a:t>
            </a:r>
            <a:r>
              <a:rPr lang="ru-RU" dirty="0" smtClean="0"/>
              <a:t>, эмиссия, тонна, эффект, нетто, брутто, коллектив, территория, интеллект, дифференциация, </a:t>
            </a:r>
            <a:r>
              <a:rPr lang="ru-RU" i="1" dirty="0" smtClean="0"/>
              <a:t>дискуссия</a:t>
            </a:r>
            <a:r>
              <a:rPr lang="ru-RU" dirty="0" smtClean="0"/>
              <a:t>, </a:t>
            </a:r>
            <a:r>
              <a:rPr lang="ru-RU" i="1" dirty="0" smtClean="0"/>
              <a:t>оппонент</a:t>
            </a:r>
            <a:r>
              <a:rPr lang="ru-RU" dirty="0" smtClean="0"/>
              <a:t>, инкассатор, Брюссель, </a:t>
            </a:r>
            <a:r>
              <a:rPr lang="ru-RU" i="1" dirty="0" smtClean="0"/>
              <a:t>иммиграция</a:t>
            </a:r>
            <a:r>
              <a:rPr lang="ru-RU" dirty="0" smtClean="0"/>
              <a:t>, мадонна, Калькутта, голландский, финн, группа, аппарат, вилла, миллиардер, конгресс, жюри, </a:t>
            </a:r>
            <a:r>
              <a:rPr lang="ru-RU" dirty="0" err="1" smtClean="0"/>
              <a:t>парфюм</a:t>
            </a:r>
            <a:r>
              <a:rPr lang="ru-RU" dirty="0" smtClean="0"/>
              <a:t>, парашют,  Миссисипи, ренессанс, иррегулярный, иллюминатор, интеллигенция.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r>
              <a:rPr lang="uk-UA" sz="5400" b="1" dirty="0" smtClean="0"/>
              <a:t>Гаррі </a:t>
            </a:r>
            <a:r>
              <a:rPr lang="uk-UA" sz="5400" b="1" dirty="0" err="1" smtClean="0"/>
              <a:t>поттер</a:t>
            </a:r>
            <a:endParaRPr lang="ru-RU" sz="5400" b="1" dirty="0"/>
          </a:p>
        </p:txBody>
      </p:sp>
      <p:pic>
        <p:nvPicPr>
          <p:cNvPr id="4" name="Содержимое 3" descr="з написом англійською мовою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518" y="1156190"/>
            <a:ext cx="9112482" cy="570181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Перевір себе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971182"/>
          </a:xfrm>
        </p:spPr>
        <p:txBody>
          <a:bodyPr>
            <a:normAutofit fontScale="92500" lnSpcReduction="10000"/>
          </a:bodyPr>
          <a:lstStyle/>
          <a:p>
            <a:r>
              <a:rPr lang="ru-RU" dirty="0" err="1" smtClean="0"/>
              <a:t>Асистент</a:t>
            </a:r>
            <a:r>
              <a:rPr lang="ru-RU" dirty="0" smtClean="0"/>
              <a:t>, </a:t>
            </a:r>
            <a:r>
              <a:rPr lang="ru-RU" dirty="0" err="1" smtClean="0"/>
              <a:t>акредитив</a:t>
            </a:r>
            <a:r>
              <a:rPr lang="ru-RU" dirty="0" smtClean="0"/>
              <a:t>, </a:t>
            </a:r>
            <a:r>
              <a:rPr lang="ru-RU" dirty="0" err="1" smtClean="0"/>
              <a:t>каса</a:t>
            </a:r>
            <a:r>
              <a:rPr lang="ru-RU" dirty="0" smtClean="0"/>
              <a:t>, </a:t>
            </a:r>
            <a:r>
              <a:rPr lang="ru-RU" dirty="0" err="1" smtClean="0"/>
              <a:t>анотація</a:t>
            </a:r>
            <a:r>
              <a:rPr lang="ru-RU" dirty="0" smtClean="0"/>
              <a:t>, </a:t>
            </a:r>
            <a:r>
              <a:rPr lang="ru-RU" dirty="0" err="1" smtClean="0"/>
              <a:t>асортимент</a:t>
            </a:r>
            <a:r>
              <a:rPr lang="ru-RU" dirty="0" smtClean="0"/>
              <a:t>, </a:t>
            </a:r>
            <a:r>
              <a:rPr lang="ru-RU" dirty="0" err="1" smtClean="0"/>
              <a:t>іррадіація</a:t>
            </a:r>
            <a:r>
              <a:rPr lang="ru-RU" dirty="0" smtClean="0"/>
              <a:t>, </a:t>
            </a:r>
            <a:r>
              <a:rPr lang="ru-RU" i="1" dirty="0" err="1" smtClean="0"/>
              <a:t>інновація</a:t>
            </a:r>
            <a:r>
              <a:rPr lang="ru-RU" dirty="0" smtClean="0"/>
              <a:t>, </a:t>
            </a:r>
            <a:r>
              <a:rPr lang="ru-RU" i="1" dirty="0" smtClean="0"/>
              <a:t>барокко</a:t>
            </a:r>
            <a:r>
              <a:rPr lang="ru-RU" dirty="0" smtClean="0"/>
              <a:t>, </a:t>
            </a:r>
            <a:r>
              <a:rPr lang="ru-RU" i="1" dirty="0" err="1" smtClean="0"/>
              <a:t>атестація</a:t>
            </a:r>
            <a:r>
              <a:rPr lang="ru-RU" dirty="0" smtClean="0"/>
              <a:t>, </a:t>
            </a:r>
            <a:r>
              <a:rPr lang="ru-RU" dirty="0" err="1" smtClean="0"/>
              <a:t>преса</a:t>
            </a:r>
            <a:r>
              <a:rPr lang="ru-RU" dirty="0" smtClean="0"/>
              <a:t>, </a:t>
            </a:r>
            <a:r>
              <a:rPr lang="ru-RU" dirty="0" err="1" smtClean="0"/>
              <a:t>місія</a:t>
            </a:r>
            <a:r>
              <a:rPr lang="ru-RU" dirty="0" smtClean="0"/>
              <a:t>, </a:t>
            </a:r>
            <a:r>
              <a:rPr lang="ru-RU" dirty="0" err="1" smtClean="0"/>
              <a:t>комерсант</a:t>
            </a:r>
            <a:r>
              <a:rPr lang="ru-RU" dirty="0" smtClean="0"/>
              <a:t>, </a:t>
            </a:r>
            <a:r>
              <a:rPr lang="ru-RU" i="1" dirty="0" err="1" smtClean="0"/>
              <a:t>комісія</a:t>
            </a:r>
            <a:r>
              <a:rPr lang="ru-RU" dirty="0" smtClean="0"/>
              <a:t>, </a:t>
            </a:r>
            <a:r>
              <a:rPr lang="ru-RU" dirty="0" err="1" smtClean="0"/>
              <a:t>емісія</a:t>
            </a:r>
            <a:r>
              <a:rPr lang="ru-RU" dirty="0" smtClean="0"/>
              <a:t>, тонна, </a:t>
            </a:r>
            <a:r>
              <a:rPr lang="ru-RU" dirty="0" err="1" smtClean="0"/>
              <a:t>ефект</a:t>
            </a:r>
            <a:r>
              <a:rPr lang="ru-RU" dirty="0" smtClean="0"/>
              <a:t>, нетто, брутто, </a:t>
            </a:r>
            <a:r>
              <a:rPr lang="ru-RU" dirty="0" err="1" smtClean="0"/>
              <a:t>колектив</a:t>
            </a:r>
            <a:r>
              <a:rPr lang="ru-RU" dirty="0" smtClean="0"/>
              <a:t>, </a:t>
            </a:r>
            <a:r>
              <a:rPr lang="ru-RU" dirty="0" err="1" smtClean="0"/>
              <a:t>територія</a:t>
            </a:r>
            <a:r>
              <a:rPr lang="ru-RU" dirty="0" smtClean="0"/>
              <a:t>, </a:t>
            </a:r>
            <a:r>
              <a:rPr lang="ru-RU" dirty="0" err="1" smtClean="0"/>
              <a:t>інтелект</a:t>
            </a:r>
            <a:r>
              <a:rPr lang="ru-RU" dirty="0" smtClean="0"/>
              <a:t>, </a:t>
            </a:r>
            <a:r>
              <a:rPr lang="ru-RU" dirty="0" err="1" smtClean="0"/>
              <a:t>диференціація</a:t>
            </a:r>
            <a:r>
              <a:rPr lang="ru-RU" dirty="0" smtClean="0"/>
              <a:t>, </a:t>
            </a:r>
            <a:r>
              <a:rPr lang="ru-RU" i="1" dirty="0" err="1" smtClean="0"/>
              <a:t>дискуія</a:t>
            </a:r>
            <a:r>
              <a:rPr lang="ru-RU" dirty="0" smtClean="0"/>
              <a:t>, </a:t>
            </a:r>
            <a:r>
              <a:rPr lang="ru-RU" i="1" dirty="0" err="1" smtClean="0"/>
              <a:t>опонент</a:t>
            </a:r>
            <a:r>
              <a:rPr lang="ru-RU" dirty="0" smtClean="0"/>
              <a:t>, </a:t>
            </a:r>
            <a:r>
              <a:rPr lang="ru-RU" dirty="0" err="1" smtClean="0"/>
              <a:t>інкасатор</a:t>
            </a:r>
            <a:r>
              <a:rPr lang="ru-RU" dirty="0" smtClean="0"/>
              <a:t>, Брюссель, </a:t>
            </a:r>
            <a:r>
              <a:rPr lang="ru-RU" i="1" dirty="0" err="1" smtClean="0"/>
              <a:t>імміграція</a:t>
            </a:r>
            <a:r>
              <a:rPr lang="ru-RU" dirty="0" smtClean="0"/>
              <a:t>, мадонна, Калькутта, </a:t>
            </a:r>
            <a:r>
              <a:rPr lang="ru-RU" dirty="0" err="1" smtClean="0"/>
              <a:t>голландський</a:t>
            </a:r>
            <a:r>
              <a:rPr lang="ru-RU" dirty="0" smtClean="0"/>
              <a:t>, </a:t>
            </a:r>
            <a:r>
              <a:rPr lang="ru-RU" dirty="0" err="1" smtClean="0"/>
              <a:t>фін</a:t>
            </a:r>
            <a:r>
              <a:rPr lang="ru-RU" dirty="0" smtClean="0"/>
              <a:t>, </a:t>
            </a:r>
            <a:r>
              <a:rPr lang="ru-RU" dirty="0" err="1" smtClean="0"/>
              <a:t>група</a:t>
            </a:r>
            <a:r>
              <a:rPr lang="ru-RU" dirty="0" smtClean="0"/>
              <a:t>, </a:t>
            </a:r>
            <a:r>
              <a:rPr lang="ru-RU" dirty="0" err="1" smtClean="0"/>
              <a:t>апарат</a:t>
            </a:r>
            <a:r>
              <a:rPr lang="ru-RU" dirty="0" smtClean="0"/>
              <a:t>, </a:t>
            </a:r>
            <a:r>
              <a:rPr lang="ru-RU" dirty="0" err="1" smtClean="0"/>
              <a:t>вілла</a:t>
            </a:r>
            <a:r>
              <a:rPr lang="ru-RU" dirty="0" smtClean="0"/>
              <a:t>, </a:t>
            </a:r>
            <a:r>
              <a:rPr lang="ru-RU" dirty="0" err="1" smtClean="0"/>
              <a:t>міліардер</a:t>
            </a:r>
            <a:r>
              <a:rPr lang="ru-RU" dirty="0" smtClean="0"/>
              <a:t>, </a:t>
            </a:r>
            <a:r>
              <a:rPr lang="ru-RU" dirty="0" err="1" smtClean="0"/>
              <a:t>конгрес</a:t>
            </a:r>
            <a:r>
              <a:rPr lang="ru-RU" dirty="0" smtClean="0"/>
              <a:t>, </a:t>
            </a:r>
            <a:r>
              <a:rPr lang="ru-RU" dirty="0" err="1" smtClean="0"/>
              <a:t>журі</a:t>
            </a:r>
            <a:r>
              <a:rPr lang="ru-RU" dirty="0" smtClean="0"/>
              <a:t>, </a:t>
            </a:r>
            <a:r>
              <a:rPr lang="ru-RU" dirty="0" err="1" smtClean="0"/>
              <a:t>парфум</a:t>
            </a:r>
            <a:r>
              <a:rPr lang="ru-RU" dirty="0" smtClean="0"/>
              <a:t>, </a:t>
            </a:r>
            <a:r>
              <a:rPr lang="ru-RU" dirty="0" err="1" smtClean="0"/>
              <a:t>парашут</a:t>
            </a:r>
            <a:r>
              <a:rPr lang="ru-RU" dirty="0" smtClean="0"/>
              <a:t>,  </a:t>
            </a:r>
            <a:r>
              <a:rPr lang="ru-RU" dirty="0" err="1" smtClean="0"/>
              <a:t>Міссісіпі</a:t>
            </a:r>
            <a:r>
              <a:rPr lang="ru-RU" dirty="0" smtClean="0"/>
              <a:t>, </a:t>
            </a:r>
            <a:r>
              <a:rPr lang="ru-RU" dirty="0" err="1" smtClean="0"/>
              <a:t>ренесанс</a:t>
            </a:r>
            <a:r>
              <a:rPr lang="ru-RU" dirty="0" smtClean="0"/>
              <a:t>, </a:t>
            </a:r>
            <a:r>
              <a:rPr lang="ru-RU" dirty="0" err="1" smtClean="0"/>
              <a:t>іррегулярний</a:t>
            </a:r>
            <a:r>
              <a:rPr lang="ru-RU" dirty="0" smtClean="0"/>
              <a:t>, </a:t>
            </a:r>
            <a:r>
              <a:rPr lang="ru-RU" dirty="0" err="1" smtClean="0"/>
              <a:t>илюмінатор</a:t>
            </a:r>
            <a:r>
              <a:rPr lang="ru-RU" dirty="0" smtClean="0"/>
              <a:t>, </a:t>
            </a:r>
            <a:r>
              <a:rPr lang="ru-RU" dirty="0" err="1" smtClean="0"/>
              <a:t>інтелігенція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Лабіринт суцільних питань пройдено!</a:t>
            </a:r>
            <a:endParaRPr lang="ru-RU" dirty="0"/>
          </a:p>
        </p:txBody>
      </p:sp>
      <p:pic>
        <p:nvPicPr>
          <p:cNvPr id="4" name="Содержимое 3" descr="знак оклику переможець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7584" y="1383731"/>
            <a:ext cx="7299026" cy="547426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Ваша думка…</a:t>
            </a:r>
            <a:endParaRPr lang="ru-RU" dirty="0"/>
          </a:p>
        </p:txBody>
      </p:sp>
      <p:pic>
        <p:nvPicPr>
          <p:cNvPr id="4" name="Содержимое 3" descr="питання на підпорці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53640" y="1600200"/>
            <a:ext cx="3493320" cy="472440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 smtClean="0"/>
              <a:t>Чи </a:t>
            </a:r>
            <a:r>
              <a:rPr lang="uk-UA" dirty="0" smtClean="0"/>
              <a:t>отримали Ви корисну інформацію на сьогоднішньому уроці</a:t>
            </a:r>
            <a:r>
              <a:rPr lang="uk-UA" dirty="0" smtClean="0"/>
              <a:t>? Яку?</a:t>
            </a:r>
            <a:endParaRPr lang="uk-UA" dirty="0" smtClean="0"/>
          </a:p>
          <a:p>
            <a:r>
              <a:rPr lang="uk-UA" dirty="0" smtClean="0"/>
              <a:t>Чи сподобалась </a:t>
            </a:r>
            <a:r>
              <a:rPr lang="uk-UA" dirty="0" smtClean="0"/>
              <a:t>Вам форма роботи на уроці?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Ми подолали лабіринт особливостей правопису слів іншомовного походження</a:t>
            </a:r>
            <a:endParaRPr lang="ru-RU" dirty="0"/>
          </a:p>
        </p:txBody>
      </p:sp>
      <p:pic>
        <p:nvPicPr>
          <p:cNvPr id="7" name="Содержимое 6" descr="вихід із лабіринту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198274"/>
            <a:ext cx="6472001" cy="56597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Вітаю із поверненням до </a:t>
            </a:r>
            <a:r>
              <a:rPr lang="uk-UA" dirty="0" err="1" smtClean="0"/>
              <a:t>“юнкерського</a:t>
            </a:r>
            <a:r>
              <a:rPr lang="uk-UA" dirty="0" smtClean="0"/>
              <a:t> </a:t>
            </a:r>
            <a:r>
              <a:rPr lang="uk-UA" dirty="0" err="1" smtClean="0"/>
              <a:t>училища”</a:t>
            </a:r>
            <a:r>
              <a:rPr lang="uk-UA" dirty="0" smtClean="0"/>
              <a:t>!</a:t>
            </a:r>
            <a:endParaRPr lang="ru-RU" dirty="0"/>
          </a:p>
        </p:txBody>
      </p:sp>
      <p:pic>
        <p:nvPicPr>
          <p:cNvPr id="4" name="Содержимое 3" descr="гарри у входа в лабирин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347999"/>
            <a:ext cx="8043798" cy="551000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68760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/>
              <a:t>А тепер завдання від ворогів </a:t>
            </a:r>
            <a:r>
              <a:rPr lang="uk-UA" b="1" dirty="0" err="1" smtClean="0"/>
              <a:t>гаррі</a:t>
            </a:r>
            <a:r>
              <a:rPr lang="uk-UA" b="1" dirty="0" smtClean="0"/>
              <a:t> </a:t>
            </a:r>
            <a:r>
              <a:rPr lang="uk-UA" b="1" dirty="0" err="1" smtClean="0"/>
              <a:t>поттера</a:t>
            </a:r>
            <a:endParaRPr lang="ru-RU" b="1" dirty="0"/>
          </a:p>
        </p:txBody>
      </p:sp>
      <p:pic>
        <p:nvPicPr>
          <p:cNvPr id="4" name="Содержимое 3" descr="вчена рада за столом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194462"/>
            <a:ext cx="8495308" cy="56635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</a:t>
            </a:r>
            <a:endParaRPr lang="ru-RU" dirty="0"/>
          </a:p>
        </p:txBody>
      </p:sp>
      <p:pic>
        <p:nvPicPr>
          <p:cNvPr id="4" name="Содержимое 3" descr="питання очікувані результати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866900"/>
            <a:ext cx="4191000" cy="4191000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 smtClean="0"/>
              <a:t>1. Вивчити правила правопису слів іншомовного походження.</a:t>
            </a:r>
          </a:p>
          <a:p>
            <a:r>
              <a:rPr lang="uk-UA" dirty="0" smtClean="0"/>
              <a:t>Скласти по 3 речення із використанням слів іншомовного походження на патріотичну тему.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Використані джерела (картинки)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9512" y="1196752"/>
            <a:ext cx="8964488" cy="5328592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uk-UA" dirty="0" smtClean="0">
                <a:solidFill>
                  <a:schemeClr val="tx1"/>
                </a:solidFill>
                <a:hlinkClick r:id="rId2"/>
              </a:rPr>
              <a:t>http://svetmira.ucoz.ru/publ/interesnye_i_poznavatelnye_stati/magija_kamennykh_labirintov/5-1-0-174</a:t>
            </a:r>
            <a:endParaRPr lang="uk-UA" dirty="0" smtClean="0">
              <a:solidFill>
                <a:schemeClr val="tx1"/>
              </a:solidFill>
            </a:endParaRPr>
          </a:p>
          <a:p>
            <a:pPr lvl="0"/>
            <a:r>
              <a:rPr lang="ru-RU" dirty="0" smtClean="0">
                <a:solidFill>
                  <a:schemeClr val="tx1"/>
                </a:solidFill>
                <a:hlinkClick r:id="rId3"/>
              </a:rPr>
              <a:t>http://possumtracker.com/viewtorrent14524.php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  <a:hlinkClick r:id="rId4"/>
              </a:rPr>
              <a:t>http://kinoskachat.info/5170-skachat-film-labirint-1986-besplatno-raqu…</a:t>
            </a:r>
            <a:endParaRPr lang="ru-RU" dirty="0" smtClean="0">
              <a:solidFill>
                <a:schemeClr val="tx1"/>
              </a:solidFill>
            </a:endParaRPr>
          </a:p>
          <a:p>
            <a:pPr lvl="0"/>
            <a:r>
              <a:rPr lang="ru-RU" dirty="0" smtClean="0">
                <a:solidFill>
                  <a:schemeClr val="tx1"/>
                </a:solidFill>
                <a:hlinkClick r:id="rId5"/>
              </a:rPr>
              <a:t>http://www.niceimage.ru/download/20370/1920x1080/</a:t>
            </a:r>
            <a:endParaRPr lang="ru-RU" dirty="0" smtClean="0">
              <a:solidFill>
                <a:schemeClr val="tx1"/>
              </a:solidFill>
            </a:endParaRPr>
          </a:p>
          <a:p>
            <a:pPr lvl="0"/>
            <a:r>
              <a:rPr lang="uk-UA" dirty="0" smtClean="0">
                <a:solidFill>
                  <a:schemeClr val="tx1"/>
                </a:solidFill>
                <a:hlinkClick r:id="rId6"/>
              </a:rPr>
              <a:t>http://ru.depositphotos.com/5155912/stock-photo-3d-exclamation-point.html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  <a:hlinkClick r:id="rId7"/>
              </a:rPr>
              <a:t>http://pixers.ru/wallmurals/концепция+достижения+успеха.-13996238</a:t>
            </a:r>
            <a:endParaRPr lang="ru-RU" dirty="0" smtClean="0">
              <a:solidFill>
                <a:schemeClr val="tx1"/>
              </a:solidFill>
            </a:endParaRPr>
          </a:p>
          <a:p>
            <a:pPr lvl="0"/>
            <a:r>
              <a:rPr lang="ru-RU" dirty="0" smtClean="0">
                <a:solidFill>
                  <a:schemeClr val="tx1"/>
                </a:solidFill>
                <a:hlinkClick r:id="rId8"/>
              </a:rPr>
              <a:t>https://www.onecase.ru/gallery_design.php?p=41766&amp;id=15</a:t>
            </a:r>
            <a:endParaRPr lang="ru-RU" dirty="0" smtClean="0">
              <a:solidFill>
                <a:schemeClr val="tx1"/>
              </a:solidFill>
            </a:endParaRPr>
          </a:p>
          <a:p>
            <a:pPr lvl="0"/>
            <a:r>
              <a:rPr lang="ru-RU" dirty="0" smtClean="0">
                <a:solidFill>
                  <a:schemeClr val="tx1"/>
                </a:solidFill>
                <a:hlinkClick r:id="rId9"/>
              </a:rPr>
              <a:t>http://ru.depositphotos.com/8890181/stock-photo-3d-human-character-wit…</a:t>
            </a:r>
            <a:endParaRPr lang="ru-RU" dirty="0" smtClean="0">
              <a:solidFill>
                <a:schemeClr val="tx1"/>
              </a:solidFill>
            </a:endParaRPr>
          </a:p>
          <a:p>
            <a:pPr lvl="0"/>
            <a:r>
              <a:rPr lang="ru-RU" dirty="0" err="1" smtClean="0">
                <a:solidFill>
                  <a:schemeClr val="tx1"/>
                </a:solidFill>
                <a:hlinkClick r:id="rId10"/>
              </a:rPr>
              <a:t>http</a:t>
            </a:r>
            <a:r>
              <a:rPr lang="uk-UA" dirty="0" smtClean="0">
                <a:solidFill>
                  <a:schemeClr val="tx1"/>
                </a:solidFill>
                <a:hlinkClick r:id="rId10"/>
              </a:rPr>
              <a:t>://</a:t>
            </a:r>
            <a:r>
              <a:rPr lang="ru-RU" dirty="0" err="1" smtClean="0">
                <a:solidFill>
                  <a:schemeClr val="tx1"/>
                </a:solidFill>
                <a:hlinkClick r:id="rId10"/>
              </a:rPr>
              <a:t>hq</a:t>
            </a:r>
            <a:r>
              <a:rPr lang="uk-UA" dirty="0" smtClean="0">
                <a:solidFill>
                  <a:schemeClr val="tx1"/>
                </a:solidFill>
                <a:hlinkClick r:id="rId10"/>
              </a:rPr>
              <a:t>-</a:t>
            </a:r>
            <a:r>
              <a:rPr lang="ru-RU" dirty="0" err="1" smtClean="0">
                <a:solidFill>
                  <a:schemeClr val="tx1"/>
                </a:solidFill>
                <a:hlinkClick r:id="rId10"/>
              </a:rPr>
              <a:t>wallpapers</a:t>
            </a:r>
            <a:r>
              <a:rPr lang="uk-UA" dirty="0" smtClean="0">
                <a:solidFill>
                  <a:schemeClr val="tx1"/>
                </a:solidFill>
                <a:hlinkClick r:id="rId10"/>
              </a:rPr>
              <a:t>.</a:t>
            </a:r>
            <a:r>
              <a:rPr lang="ru-RU" dirty="0" err="1" smtClean="0">
                <a:solidFill>
                  <a:schemeClr val="tx1"/>
                </a:solidFill>
                <a:hlinkClick r:id="rId10"/>
              </a:rPr>
              <a:t>ru</a:t>
            </a:r>
            <a:r>
              <a:rPr lang="uk-UA" dirty="0" smtClean="0">
                <a:solidFill>
                  <a:schemeClr val="tx1"/>
                </a:solidFill>
                <a:hlinkClick r:id="rId10"/>
              </a:rPr>
              <a:t>/</a:t>
            </a:r>
            <a:r>
              <a:rPr lang="ru-RU" dirty="0" err="1" smtClean="0">
                <a:solidFill>
                  <a:schemeClr val="tx1"/>
                </a:solidFill>
                <a:hlinkClick r:id="rId10"/>
              </a:rPr>
              <a:t>wallpapers</a:t>
            </a:r>
            <a:r>
              <a:rPr lang="uk-UA" dirty="0" smtClean="0">
                <a:solidFill>
                  <a:schemeClr val="tx1"/>
                </a:solidFill>
                <a:hlinkClick r:id="rId10"/>
              </a:rPr>
              <a:t>/</a:t>
            </a:r>
            <a:r>
              <a:rPr lang="ru-RU" dirty="0" err="1" smtClean="0">
                <a:solidFill>
                  <a:schemeClr val="tx1"/>
                </a:solidFill>
                <a:hlinkClick r:id="rId10"/>
              </a:rPr>
              <a:t>films</a:t>
            </a:r>
            <a:r>
              <a:rPr lang="uk-UA" dirty="0" smtClean="0">
                <a:solidFill>
                  <a:schemeClr val="tx1"/>
                </a:solidFill>
                <a:hlinkClick r:id="rId10"/>
              </a:rPr>
              <a:t>/</a:t>
            </a:r>
            <a:r>
              <a:rPr lang="ru-RU" dirty="0" err="1" smtClean="0">
                <a:solidFill>
                  <a:schemeClr val="tx1"/>
                </a:solidFill>
                <a:hlinkClick r:id="rId10"/>
              </a:rPr>
              <a:t>pic</a:t>
            </a:r>
            <a:r>
              <a:rPr lang="uk-UA" dirty="0" smtClean="0">
                <a:solidFill>
                  <a:schemeClr val="tx1"/>
                </a:solidFill>
                <a:hlinkClick r:id="rId10"/>
              </a:rPr>
              <a:t>40756_</a:t>
            </a:r>
            <a:r>
              <a:rPr lang="ru-RU" dirty="0" err="1" smtClean="0">
                <a:solidFill>
                  <a:schemeClr val="tx1"/>
                </a:solidFill>
                <a:hlinkClick r:id="rId10"/>
              </a:rPr>
              <a:t>raz</a:t>
            </a:r>
            <a:r>
              <a:rPr lang="uk-UA" dirty="0" smtClean="0">
                <a:solidFill>
                  <a:schemeClr val="tx1"/>
                </a:solidFill>
                <a:hlinkClick r:id="rId10"/>
              </a:rPr>
              <a:t>1680</a:t>
            </a:r>
            <a:r>
              <a:rPr lang="ru-RU" dirty="0" err="1" smtClean="0">
                <a:solidFill>
                  <a:schemeClr val="tx1"/>
                </a:solidFill>
                <a:hlinkClick r:id="rId10"/>
              </a:rPr>
              <a:t>x</a:t>
            </a:r>
            <a:r>
              <a:rPr lang="uk-UA" dirty="0" smtClean="0">
                <a:solidFill>
                  <a:schemeClr val="tx1"/>
                </a:solidFill>
                <a:hlinkClick r:id="rId10"/>
              </a:rPr>
              <a:t>1050</a:t>
            </a:r>
            <a:endParaRPr lang="uk-UA" dirty="0" smtClean="0">
              <a:solidFill>
                <a:schemeClr val="tx1"/>
              </a:solidFill>
            </a:endParaRPr>
          </a:p>
          <a:p>
            <a:pPr lvl="0"/>
            <a:r>
              <a:rPr lang="ru-RU" dirty="0" err="1" smtClean="0">
                <a:solidFill>
                  <a:schemeClr val="tx1"/>
                </a:solidFill>
                <a:hlinkClick r:id="rId11"/>
              </a:rPr>
              <a:t>http</a:t>
            </a:r>
            <a:r>
              <a:rPr lang="uk-UA" dirty="0" smtClean="0">
                <a:solidFill>
                  <a:schemeClr val="tx1"/>
                </a:solidFill>
                <a:hlinkClick r:id="rId11"/>
              </a:rPr>
              <a:t>://</a:t>
            </a:r>
            <a:r>
              <a:rPr lang="ru-RU" dirty="0" err="1" smtClean="0">
                <a:solidFill>
                  <a:schemeClr val="tx1"/>
                </a:solidFill>
                <a:hlinkClick r:id="rId11"/>
              </a:rPr>
              <a:t>isdwiki</a:t>
            </a:r>
            <a:r>
              <a:rPr lang="uk-UA" dirty="0" smtClean="0">
                <a:solidFill>
                  <a:schemeClr val="tx1"/>
                </a:solidFill>
                <a:hlinkClick r:id="rId11"/>
              </a:rPr>
              <a:t>.</a:t>
            </a:r>
            <a:r>
              <a:rPr lang="ru-RU" dirty="0" err="1" smtClean="0">
                <a:solidFill>
                  <a:schemeClr val="tx1"/>
                </a:solidFill>
                <a:hlinkClick r:id="rId11"/>
              </a:rPr>
              <a:t>rsuh</a:t>
            </a:r>
            <a:r>
              <a:rPr lang="uk-UA" dirty="0" smtClean="0">
                <a:solidFill>
                  <a:schemeClr val="tx1"/>
                </a:solidFill>
                <a:hlinkClick r:id="rId11"/>
              </a:rPr>
              <a:t>.</a:t>
            </a:r>
            <a:r>
              <a:rPr lang="ru-RU" dirty="0" err="1" smtClean="0">
                <a:solidFill>
                  <a:schemeClr val="tx1"/>
                </a:solidFill>
                <a:hlinkClick r:id="rId11"/>
              </a:rPr>
              <a:t>ru</a:t>
            </a:r>
            <a:r>
              <a:rPr lang="uk-UA" dirty="0" smtClean="0">
                <a:solidFill>
                  <a:schemeClr val="tx1"/>
                </a:solidFill>
                <a:hlinkClick r:id="rId11"/>
              </a:rPr>
              <a:t>/</a:t>
            </a:r>
            <a:r>
              <a:rPr lang="ru-RU" dirty="0" err="1" smtClean="0">
                <a:solidFill>
                  <a:schemeClr val="tx1"/>
                </a:solidFill>
                <a:hlinkClick r:id="rId11"/>
              </a:rPr>
              <a:t>index</a:t>
            </a:r>
            <a:r>
              <a:rPr lang="uk-UA" dirty="0" smtClean="0">
                <a:solidFill>
                  <a:schemeClr val="tx1"/>
                </a:solidFill>
                <a:hlinkClick r:id="rId11"/>
              </a:rPr>
              <a:t>.</a:t>
            </a:r>
            <a:r>
              <a:rPr lang="ru-RU" dirty="0" err="1" smtClean="0">
                <a:solidFill>
                  <a:schemeClr val="tx1"/>
                </a:solidFill>
                <a:hlinkClick r:id="rId11"/>
              </a:rPr>
              <a:t>php</a:t>
            </a:r>
            <a:r>
              <a:rPr lang="uk-UA" dirty="0" smtClean="0">
                <a:solidFill>
                  <a:schemeClr val="tx1"/>
                </a:solidFill>
                <a:hlinkClick r:id="rId11"/>
              </a:rPr>
              <a:t>/</a:t>
            </a:r>
            <a:r>
              <a:rPr lang="ru-RU" dirty="0" smtClean="0">
                <a:solidFill>
                  <a:schemeClr val="tx1"/>
                </a:solidFill>
                <a:hlinkClick r:id="rId11"/>
              </a:rPr>
              <a:t>ISD</a:t>
            </a:r>
            <a:r>
              <a:rPr lang="uk-UA" dirty="0" smtClean="0">
                <a:solidFill>
                  <a:schemeClr val="tx1"/>
                </a:solidFill>
                <a:hlinkClick r:id="rId11"/>
              </a:rPr>
              <a:t>_</a:t>
            </a:r>
            <a:r>
              <a:rPr lang="ru-RU" dirty="0" err="1" smtClean="0">
                <a:solidFill>
                  <a:schemeClr val="tx1"/>
                </a:solidFill>
                <a:hlinkClick r:id="rId11"/>
              </a:rPr>
              <a:t>Wiki</a:t>
            </a:r>
            <a:r>
              <a:rPr lang="uk-UA" dirty="0" smtClean="0">
                <a:solidFill>
                  <a:schemeClr val="tx1"/>
                </a:solidFill>
              </a:rPr>
              <a:t>:</a:t>
            </a:r>
          </a:p>
          <a:p>
            <a:pPr lvl="0"/>
            <a:r>
              <a:rPr lang="ru-RU" dirty="0" err="1" smtClean="0">
                <a:solidFill>
                  <a:schemeClr val="tx1"/>
                </a:solidFill>
                <a:hlinkClick r:id="rId12"/>
              </a:rPr>
              <a:t>http</a:t>
            </a:r>
            <a:r>
              <a:rPr lang="uk-UA" dirty="0" smtClean="0">
                <a:solidFill>
                  <a:schemeClr val="tx1"/>
                </a:solidFill>
                <a:hlinkClick r:id="rId12"/>
              </a:rPr>
              <a:t>://</a:t>
            </a:r>
            <a:r>
              <a:rPr lang="ru-RU" dirty="0" err="1" smtClean="0">
                <a:solidFill>
                  <a:schemeClr val="tx1"/>
                </a:solidFill>
                <a:hlinkClick r:id="rId12"/>
              </a:rPr>
              <a:t>angel</a:t>
            </a:r>
            <a:r>
              <a:rPr lang="uk-UA" dirty="0" smtClean="0">
                <a:solidFill>
                  <a:schemeClr val="tx1"/>
                </a:solidFill>
                <a:hlinkClick r:id="rId12"/>
              </a:rPr>
              <a:t>.</a:t>
            </a:r>
            <a:r>
              <a:rPr lang="ru-RU" dirty="0" err="1" smtClean="0">
                <a:solidFill>
                  <a:schemeClr val="tx1"/>
                </a:solidFill>
                <a:hlinkClick r:id="rId12"/>
              </a:rPr>
              <a:t>ge</a:t>
            </a:r>
            <a:r>
              <a:rPr lang="uk-UA" dirty="0" smtClean="0">
                <a:solidFill>
                  <a:schemeClr val="tx1"/>
                </a:solidFill>
                <a:hlinkClick r:id="rId12"/>
              </a:rPr>
              <a:t>/</a:t>
            </a:r>
            <a:r>
              <a:rPr lang="ru-RU" dirty="0" err="1" smtClean="0">
                <a:solidFill>
                  <a:schemeClr val="tx1"/>
                </a:solidFill>
                <a:hlinkClick r:id="rId12"/>
              </a:rPr>
              <a:t>movies</a:t>
            </a:r>
            <a:r>
              <a:rPr lang="uk-UA" dirty="0" smtClean="0">
                <a:solidFill>
                  <a:schemeClr val="tx1"/>
                </a:solidFill>
                <a:hlinkClick r:id="rId12"/>
              </a:rPr>
              <a:t>-</a:t>
            </a:r>
            <a:r>
              <a:rPr lang="ru-RU" dirty="0" err="1" smtClean="0">
                <a:solidFill>
                  <a:schemeClr val="tx1"/>
                </a:solidFill>
                <a:hlinkClick r:id="rId12"/>
              </a:rPr>
              <a:t>soundtracks</a:t>
            </a:r>
            <a:r>
              <a:rPr lang="uk-UA" dirty="0" smtClean="0">
                <a:solidFill>
                  <a:schemeClr val="tx1"/>
                </a:solidFill>
                <a:hlinkClick r:id="rId12"/>
              </a:rPr>
              <a:t>/59721-</a:t>
            </a:r>
            <a:r>
              <a:rPr lang="ru-RU" dirty="0" err="1" smtClean="0">
                <a:solidFill>
                  <a:schemeClr val="tx1"/>
                </a:solidFill>
                <a:hlinkClick r:id="rId12"/>
              </a:rPr>
              <a:t>harry</a:t>
            </a:r>
            <a:r>
              <a:rPr lang="uk-UA" dirty="0" smtClean="0">
                <a:solidFill>
                  <a:schemeClr val="tx1"/>
                </a:solidFill>
                <a:hlinkClick r:id="rId12"/>
              </a:rPr>
              <a:t>-</a:t>
            </a:r>
            <a:r>
              <a:rPr lang="ru-RU" dirty="0" err="1" smtClean="0">
                <a:solidFill>
                  <a:schemeClr val="tx1"/>
                </a:solidFill>
                <a:hlinkClick r:id="rId12"/>
              </a:rPr>
              <a:t>potter</a:t>
            </a:r>
            <a:r>
              <a:rPr lang="uk-UA" dirty="0" smtClean="0">
                <a:solidFill>
                  <a:schemeClr val="tx1"/>
                </a:solidFill>
                <a:hlinkClick r:id="rId12"/>
              </a:rPr>
              <a:t>-</a:t>
            </a:r>
            <a:r>
              <a:rPr lang="ru-RU" dirty="0" err="1" smtClean="0">
                <a:solidFill>
                  <a:schemeClr val="tx1"/>
                </a:solidFill>
                <a:hlinkClick r:id="rId12"/>
              </a:rPr>
              <a:t>and</a:t>
            </a:r>
            <a:r>
              <a:rPr lang="uk-UA" dirty="0" smtClean="0">
                <a:solidFill>
                  <a:schemeClr val="tx1"/>
                </a:solidFill>
                <a:hlinkClick r:id="rId12"/>
              </a:rPr>
              <a:t>-</a:t>
            </a:r>
            <a:r>
              <a:rPr lang="ru-RU" dirty="0" err="1" smtClean="0">
                <a:solidFill>
                  <a:schemeClr val="tx1"/>
                </a:solidFill>
                <a:hlinkClick r:id="rId12"/>
              </a:rPr>
              <a:t>the</a:t>
            </a:r>
            <a:r>
              <a:rPr lang="uk-UA" dirty="0" smtClean="0">
                <a:solidFill>
                  <a:schemeClr val="tx1"/>
                </a:solidFill>
                <a:hlinkClick r:id="rId12"/>
              </a:rPr>
              <a:t>-</a:t>
            </a:r>
            <a:r>
              <a:rPr lang="ru-RU" dirty="0" err="1" smtClean="0">
                <a:solidFill>
                  <a:schemeClr val="tx1"/>
                </a:solidFill>
                <a:hlinkClick r:id="rId12"/>
              </a:rPr>
              <a:t>deathly</a:t>
            </a:r>
            <a:r>
              <a:rPr lang="uk-UA" dirty="0" smtClean="0">
                <a:solidFill>
                  <a:schemeClr val="tx1"/>
                </a:solidFill>
                <a:hlinkClick r:id="rId12"/>
              </a:rPr>
              <a:t>-…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err="1" smtClean="0">
                <a:solidFill>
                  <a:schemeClr val="tx1"/>
                </a:solidFill>
                <a:hlinkClick r:id="rId13"/>
              </a:rPr>
              <a:t>http</a:t>
            </a:r>
            <a:r>
              <a:rPr lang="uk-UA" dirty="0" smtClean="0">
                <a:solidFill>
                  <a:schemeClr val="tx1"/>
                </a:solidFill>
                <a:hlinkClick r:id="rId13"/>
              </a:rPr>
              <a:t>://</a:t>
            </a:r>
            <a:r>
              <a:rPr lang="ru-RU" dirty="0" err="1" smtClean="0">
                <a:solidFill>
                  <a:schemeClr val="tx1"/>
                </a:solidFill>
                <a:hlinkClick r:id="rId13"/>
              </a:rPr>
              <a:t>kinoman</a:t>
            </a:r>
            <a:r>
              <a:rPr lang="uk-UA" dirty="0" smtClean="0">
                <a:solidFill>
                  <a:schemeClr val="tx1"/>
                </a:solidFill>
                <a:hlinkClick r:id="rId13"/>
              </a:rPr>
              <a:t>.</a:t>
            </a:r>
            <a:r>
              <a:rPr lang="ru-RU" dirty="0" err="1" smtClean="0">
                <a:solidFill>
                  <a:schemeClr val="tx1"/>
                </a:solidFill>
                <a:hlinkClick r:id="rId13"/>
              </a:rPr>
              <a:t>com</a:t>
            </a:r>
            <a:r>
              <a:rPr lang="uk-UA" dirty="0" smtClean="0">
                <a:solidFill>
                  <a:schemeClr val="tx1"/>
                </a:solidFill>
                <a:hlinkClick r:id="rId13"/>
              </a:rPr>
              <a:t>.</a:t>
            </a:r>
            <a:r>
              <a:rPr lang="ru-RU" dirty="0" err="1" smtClean="0">
                <a:solidFill>
                  <a:schemeClr val="tx1"/>
                </a:solidFill>
                <a:hlinkClick r:id="rId13"/>
              </a:rPr>
              <a:t>ua</a:t>
            </a:r>
            <a:r>
              <a:rPr lang="uk-UA" dirty="0" smtClean="0">
                <a:solidFill>
                  <a:schemeClr val="tx1"/>
                </a:solidFill>
                <a:hlinkClick r:id="rId13"/>
              </a:rPr>
              <a:t>/</a:t>
            </a:r>
            <a:r>
              <a:rPr lang="ru-RU" dirty="0" err="1" smtClean="0">
                <a:solidFill>
                  <a:schemeClr val="tx1"/>
                </a:solidFill>
                <a:hlinkClick r:id="rId13"/>
              </a:rPr>
              <a:t>film</a:t>
            </a:r>
            <a:r>
              <a:rPr lang="uk-UA" dirty="0" smtClean="0">
                <a:solidFill>
                  <a:schemeClr val="tx1"/>
                </a:solidFill>
                <a:hlinkClick r:id="rId13"/>
              </a:rPr>
              <a:t>-</a:t>
            </a:r>
            <a:r>
              <a:rPr lang="ru-RU" dirty="0" err="1" smtClean="0">
                <a:solidFill>
                  <a:schemeClr val="tx1"/>
                </a:solidFill>
                <a:hlinkClick r:id="rId13"/>
              </a:rPr>
              <a:t>pic</a:t>
            </a:r>
            <a:r>
              <a:rPr lang="uk-UA" dirty="0" smtClean="0">
                <a:solidFill>
                  <a:schemeClr val="tx1"/>
                </a:solidFill>
                <a:hlinkClick r:id="rId13"/>
              </a:rPr>
              <a:t>/12450</a:t>
            </a:r>
            <a:endParaRPr lang="uk-UA" dirty="0" smtClean="0">
              <a:solidFill>
                <a:schemeClr val="tx1"/>
              </a:solidFill>
            </a:endParaRPr>
          </a:p>
          <a:p>
            <a:r>
              <a:rPr lang="ru-RU" dirty="0" err="1" smtClean="0">
                <a:solidFill>
                  <a:schemeClr val="tx1"/>
                </a:solidFill>
                <a:hlinkClick r:id="rId14"/>
              </a:rPr>
              <a:t>http</a:t>
            </a:r>
            <a:r>
              <a:rPr lang="uk-UA" dirty="0" smtClean="0">
                <a:solidFill>
                  <a:schemeClr val="tx1"/>
                </a:solidFill>
                <a:hlinkClick r:id="rId14"/>
              </a:rPr>
              <a:t>://</a:t>
            </a:r>
            <a:r>
              <a:rPr lang="ru-RU" dirty="0" err="1" smtClean="0">
                <a:solidFill>
                  <a:schemeClr val="tx1"/>
                </a:solidFill>
                <a:hlinkClick r:id="rId14"/>
              </a:rPr>
              <a:t>www</a:t>
            </a:r>
            <a:r>
              <a:rPr lang="uk-UA" dirty="0" smtClean="0">
                <a:solidFill>
                  <a:schemeClr val="tx1"/>
                </a:solidFill>
                <a:hlinkClick r:id="rId14"/>
              </a:rPr>
              <a:t>.3</a:t>
            </a:r>
            <a:r>
              <a:rPr lang="ru-RU" dirty="0" err="1" smtClean="0">
                <a:solidFill>
                  <a:schemeClr val="tx1"/>
                </a:solidFill>
                <a:hlinkClick r:id="rId14"/>
              </a:rPr>
              <a:t>dnews</a:t>
            </a:r>
            <a:r>
              <a:rPr lang="uk-UA" dirty="0" smtClean="0">
                <a:solidFill>
                  <a:schemeClr val="tx1"/>
                </a:solidFill>
                <a:hlinkClick r:id="rId14"/>
              </a:rPr>
              <a:t>.</a:t>
            </a:r>
            <a:r>
              <a:rPr lang="ru-RU" dirty="0" err="1" smtClean="0">
                <a:solidFill>
                  <a:schemeClr val="tx1"/>
                </a:solidFill>
                <a:hlinkClick r:id="rId14"/>
              </a:rPr>
              <a:t>ru</a:t>
            </a:r>
            <a:r>
              <a:rPr lang="uk-UA" dirty="0" smtClean="0">
                <a:solidFill>
                  <a:schemeClr val="tx1"/>
                </a:solidFill>
                <a:hlinkClick r:id="rId14"/>
              </a:rPr>
              <a:t>/</a:t>
            </a:r>
            <a:r>
              <a:rPr lang="ru-RU" dirty="0" err="1" smtClean="0">
                <a:solidFill>
                  <a:schemeClr val="tx1"/>
                </a:solidFill>
                <a:hlinkClick r:id="rId14"/>
              </a:rPr>
              <a:t>editorial</a:t>
            </a:r>
            <a:r>
              <a:rPr lang="uk-UA" dirty="0" smtClean="0">
                <a:solidFill>
                  <a:schemeClr val="tx1"/>
                </a:solidFill>
                <a:hlinkClick r:id="rId14"/>
              </a:rPr>
              <a:t>/</a:t>
            </a:r>
            <a:r>
              <a:rPr lang="ru-RU" dirty="0" err="1" smtClean="0">
                <a:solidFill>
                  <a:schemeClr val="tx1"/>
                </a:solidFill>
                <a:hlinkClick r:id="rId14"/>
              </a:rPr>
              <a:t>harry</a:t>
            </a:r>
            <a:r>
              <a:rPr lang="uk-UA" dirty="0" smtClean="0">
                <a:solidFill>
                  <a:schemeClr val="tx1"/>
                </a:solidFill>
                <a:hlinkClick r:id="rId14"/>
              </a:rPr>
              <a:t>_</a:t>
            </a:r>
            <a:r>
              <a:rPr lang="ru-RU" dirty="0" err="1" smtClean="0">
                <a:solidFill>
                  <a:schemeClr val="tx1"/>
                </a:solidFill>
                <a:hlinkClick r:id="rId14"/>
              </a:rPr>
              <a:t>potter</a:t>
            </a:r>
            <a:r>
              <a:rPr lang="uk-UA" dirty="0" smtClean="0">
                <a:solidFill>
                  <a:schemeClr val="tx1"/>
                </a:solidFill>
                <a:hlinkClick r:id="rId14"/>
              </a:rPr>
              <a:t>_4</a:t>
            </a:r>
            <a:endParaRPr lang="uk-UA" dirty="0" smtClean="0">
              <a:solidFill>
                <a:schemeClr val="tx1"/>
              </a:solidFill>
            </a:endParaRPr>
          </a:p>
          <a:p>
            <a:r>
              <a:rPr lang="ru-RU" dirty="0" err="1" smtClean="0">
                <a:solidFill>
                  <a:schemeClr val="tx1"/>
                </a:solidFill>
                <a:hlinkClick r:id="rId15"/>
              </a:rPr>
              <a:t>http</a:t>
            </a:r>
            <a:r>
              <a:rPr lang="uk-UA" dirty="0" smtClean="0">
                <a:solidFill>
                  <a:schemeClr val="tx1"/>
                </a:solidFill>
                <a:hlinkClick r:id="rId15"/>
              </a:rPr>
              <a:t>://</a:t>
            </a:r>
            <a:r>
              <a:rPr lang="ru-RU" dirty="0" err="1" smtClean="0">
                <a:solidFill>
                  <a:schemeClr val="tx1"/>
                </a:solidFill>
                <a:hlinkClick r:id="rId15"/>
              </a:rPr>
              <a:t>www</a:t>
            </a:r>
            <a:r>
              <a:rPr lang="uk-UA" dirty="0" smtClean="0">
                <a:solidFill>
                  <a:schemeClr val="tx1"/>
                </a:solidFill>
                <a:hlinkClick r:id="rId15"/>
              </a:rPr>
              <a:t>.</a:t>
            </a:r>
            <a:r>
              <a:rPr lang="ru-RU" dirty="0" err="1" smtClean="0">
                <a:solidFill>
                  <a:schemeClr val="tx1"/>
                </a:solidFill>
                <a:hlinkClick r:id="rId15"/>
              </a:rPr>
              <a:t>jnsm</a:t>
            </a:r>
            <a:r>
              <a:rPr lang="uk-UA" dirty="0" smtClean="0">
                <a:solidFill>
                  <a:schemeClr val="tx1"/>
                </a:solidFill>
                <a:hlinkClick r:id="rId15"/>
              </a:rPr>
              <a:t>.</a:t>
            </a:r>
            <a:r>
              <a:rPr lang="ru-RU" dirty="0" err="1" smtClean="0">
                <a:solidFill>
                  <a:schemeClr val="tx1"/>
                </a:solidFill>
                <a:hlinkClick r:id="rId15"/>
              </a:rPr>
              <a:t>com</a:t>
            </a:r>
            <a:r>
              <a:rPr lang="uk-UA" dirty="0" smtClean="0">
                <a:solidFill>
                  <a:schemeClr val="tx1"/>
                </a:solidFill>
                <a:hlinkClick r:id="rId15"/>
              </a:rPr>
              <a:t>.</a:t>
            </a:r>
            <a:r>
              <a:rPr lang="ru-RU" dirty="0" err="1" smtClean="0">
                <a:solidFill>
                  <a:schemeClr val="tx1"/>
                </a:solidFill>
                <a:hlinkClick r:id="rId15"/>
              </a:rPr>
              <a:t>ua</a:t>
            </a:r>
            <a:r>
              <a:rPr lang="uk-UA" dirty="0" smtClean="0">
                <a:solidFill>
                  <a:schemeClr val="tx1"/>
                </a:solidFill>
                <a:hlinkClick r:id="rId15"/>
              </a:rPr>
              <a:t>/</a:t>
            </a:r>
            <a:r>
              <a:rPr lang="ru-RU" dirty="0" err="1" smtClean="0">
                <a:solidFill>
                  <a:schemeClr val="tx1"/>
                </a:solidFill>
                <a:hlinkClick r:id="rId15"/>
              </a:rPr>
              <a:t>ures</a:t>
            </a:r>
            <a:r>
              <a:rPr lang="uk-UA" dirty="0" smtClean="0">
                <a:solidFill>
                  <a:schemeClr val="tx1"/>
                </a:solidFill>
                <a:hlinkClick r:id="rId15"/>
              </a:rPr>
              <a:t>/</a:t>
            </a:r>
            <a:r>
              <a:rPr lang="ru-RU" dirty="0" err="1" smtClean="0">
                <a:solidFill>
                  <a:schemeClr val="tx1"/>
                </a:solidFill>
                <a:hlinkClick r:id="rId15"/>
              </a:rPr>
              <a:t>book</a:t>
            </a:r>
            <a:r>
              <a:rPr lang="uk-UA" dirty="0" smtClean="0">
                <a:solidFill>
                  <a:schemeClr val="tx1"/>
                </a:solidFill>
                <a:hlinkClick r:id="rId15"/>
              </a:rPr>
              <a:t>/</a:t>
            </a:r>
            <a:r>
              <a:rPr lang="ru-RU" dirty="0" err="1" smtClean="0">
                <a:solidFill>
                  <a:schemeClr val="tx1"/>
                </a:solidFill>
                <a:hlinkClick r:id="rId15"/>
              </a:rPr>
              <a:t>index</a:t>
            </a:r>
            <a:r>
              <a:rPr lang="uk-UA" dirty="0" smtClean="0">
                <a:solidFill>
                  <a:schemeClr val="tx1"/>
                </a:solidFill>
                <a:hlinkClick r:id="rId15"/>
              </a:rPr>
              <a:t>.</a:t>
            </a:r>
            <a:r>
              <a:rPr lang="ru-RU" dirty="0" err="1" smtClean="0">
                <a:solidFill>
                  <a:schemeClr val="tx1"/>
                </a:solidFill>
                <a:hlinkClick r:id="rId15"/>
              </a:rPr>
              <a:t>shtml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1110952"/>
          </a:xfrm>
        </p:spPr>
        <p:txBody>
          <a:bodyPr>
            <a:normAutofit/>
          </a:bodyPr>
          <a:lstStyle/>
          <a:p>
            <a:r>
              <a:rPr lang="uk-UA" sz="4400" dirty="0" smtClean="0"/>
              <a:t>До зустрічі!</a:t>
            </a:r>
            <a:endParaRPr lang="ru-RU" sz="4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0" y="609600"/>
            <a:ext cx="4572000" cy="4800600"/>
          </a:xfrm>
        </p:spPr>
        <p:txBody>
          <a:bodyPr>
            <a:normAutofit/>
          </a:bodyPr>
          <a:lstStyle/>
          <a:p>
            <a:r>
              <a:rPr lang="uk-UA" sz="3600" b="1" dirty="0" smtClean="0"/>
              <a:t>НЕ ПОТРАПЛЯЙТЕ В ЛАБІРИНТИ БЕЗГРАМОТНОСТІ – З НИХ ДУЖЕ ВАЖКО ВИЙТИ!!!</a:t>
            </a:r>
            <a:endParaRPr lang="ru-RU" sz="3600" b="1" dirty="0" smtClean="0"/>
          </a:p>
          <a:p>
            <a:endParaRPr lang="ru-RU" dirty="0"/>
          </a:p>
        </p:txBody>
      </p:sp>
      <p:pic>
        <p:nvPicPr>
          <p:cNvPr id="5" name="Содержимое 4" descr="ПОКА!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463480" y="2177480"/>
            <a:ext cx="4680520" cy="46805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лабиринт гарри поттера.jpg" id="7" name="Рисунок 6"/>
          <p:cNvPicPr>
            <a:picLocks noChangeAspect="1" noGrp="1"/>
          </p:cNvPicPr>
          <p:nvPr>
            <p:ph idx="1" type="pic"/>
          </p:nvPr>
        </p:nvPicPr>
        <p:blipFill>
          <a:blip cstate="print" r:embed="rId3"/>
          <a:srcRect r="70"/>
          <a:stretch>
            <a:fillRect/>
          </a:stretch>
        </p:blipFill>
        <p:spPr>
          <a:xfrm>
            <a:off x="0" y="0"/>
            <a:ext cx="9144000" cy="3990975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idx="2" sz="half" type="body"/>
          </p:nvPr>
        </p:nvSpPr>
        <p:spPr>
          <a:xfrm>
            <a:off x="251520" y="4221088"/>
            <a:ext cx="8424936" cy="2304256"/>
          </a:xfrm>
        </p:spPr>
        <p:txBody>
          <a:bodyPr>
            <a:normAutofit lnSpcReduction="10000"/>
          </a:bodyPr>
          <a:lstStyle/>
          <a:p>
            <a:r>
              <a:rPr b="1" dirty="0" lang="ru-RU" smtClean="0">
                <a:hlinkClick r:id="rId4"/>
              </a:rPr>
              <a:t/>
            </a:r>
            <a:br>
              <a:rPr b="1" dirty="0" lang="ru-RU" smtClean="0">
                <a:hlinkClick r:id="rId4"/>
              </a:rPr>
            </a:br>
            <a:r>
              <a:rPr b="1" dirty="0" err="1" lang="ru-RU" smtClean="0" sz="2000">
                <a:hlinkClick r:id="rId4"/>
              </a:rPr>
              <a:t>Лабіринт</a:t>
            </a:r>
            <a:r>
              <a:rPr b="1" dirty="0" lang="ru-RU" smtClean="0" sz="2000"/>
              <a:t> (</a:t>
            </a:r>
            <a:r>
              <a:rPr b="1" dirty="0" i="1" lang="ru-RU" smtClean="0" sz="2000"/>
              <a:t>гр.</a:t>
            </a:r>
            <a:r>
              <a:rPr b="1" dirty="0" lang="ru-RU" smtClean="0" sz="2000"/>
              <a:t>) - 1. За </a:t>
            </a:r>
            <a:r>
              <a:rPr b="1" dirty="0" err="1" lang="ru-RU" smtClean="0" sz="2000"/>
              <a:t>давньогрецькою</a:t>
            </a:r>
            <a:r>
              <a:rPr b="1" dirty="0" lang="ru-RU" smtClean="0" sz="2000"/>
              <a:t> легендою - палац </a:t>
            </a:r>
            <a:r>
              <a:rPr b="1" dirty="0" err="1" lang="ru-RU" smtClean="0" sz="2000"/>
              <a:t>з</a:t>
            </a:r>
            <a:r>
              <a:rPr b="1" dirty="0" lang="ru-RU" smtClean="0" sz="2000"/>
              <a:t> </a:t>
            </a:r>
            <a:r>
              <a:rPr b="1" dirty="0" err="1" lang="ru-RU" smtClean="0" sz="2000"/>
              <a:t>величезною</a:t>
            </a:r>
            <a:r>
              <a:rPr b="1" dirty="0" lang="ru-RU" smtClean="0" sz="2000"/>
              <a:t> </a:t>
            </a:r>
            <a:r>
              <a:rPr b="1" dirty="0" err="1" lang="ru-RU" smtClean="0" sz="2000"/>
              <a:t>кількістю</a:t>
            </a:r>
            <a:r>
              <a:rPr b="1" dirty="0" lang="ru-RU" smtClean="0" sz="2000"/>
              <a:t> </a:t>
            </a:r>
            <a:r>
              <a:rPr b="1" dirty="0" err="1" lang="ru-RU" smtClean="0" sz="2000"/>
              <a:t>приміщень</a:t>
            </a:r>
            <a:r>
              <a:rPr b="1" dirty="0" lang="ru-RU" smtClean="0" sz="2000"/>
              <a:t> </a:t>
            </a:r>
            <a:r>
              <a:rPr b="1" dirty="0" err="1" lang="ru-RU" smtClean="0" sz="2000"/>
              <a:t>і</a:t>
            </a:r>
            <a:r>
              <a:rPr b="1" dirty="0" lang="ru-RU" smtClean="0" sz="2000"/>
              <a:t> </a:t>
            </a:r>
            <a:r>
              <a:rPr b="1" dirty="0" err="1" lang="ru-RU" smtClean="0" sz="2000"/>
              <a:t>заплутаних</a:t>
            </a:r>
            <a:r>
              <a:rPr b="1" dirty="0" lang="ru-RU" smtClean="0" sz="2000"/>
              <a:t> </a:t>
            </a:r>
            <a:r>
              <a:rPr b="1" dirty="0" err="1" lang="ru-RU" smtClean="0" sz="2000"/>
              <a:t>ходів</a:t>
            </a:r>
            <a:r>
              <a:rPr b="1" dirty="0" lang="ru-RU" smtClean="0" sz="2000"/>
              <a:t>, </a:t>
            </a:r>
            <a:r>
              <a:rPr b="1" dirty="0" err="1" lang="ru-RU" smtClean="0" sz="2000"/>
              <a:t>що</a:t>
            </a:r>
            <a:r>
              <a:rPr b="1" dirty="0" lang="ru-RU" smtClean="0" sz="2000"/>
              <a:t> </a:t>
            </a:r>
            <a:r>
              <a:rPr b="1" dirty="0" err="1" lang="ru-RU" smtClean="0" sz="2000"/>
              <a:t>його</a:t>
            </a:r>
            <a:r>
              <a:rPr b="1" dirty="0" lang="ru-RU" smtClean="0" sz="2000"/>
              <a:t> </a:t>
            </a:r>
            <a:r>
              <a:rPr b="1" dirty="0" err="1" lang="ru-RU" smtClean="0" sz="2000"/>
              <a:t>збудував</a:t>
            </a:r>
            <a:r>
              <a:rPr b="1" dirty="0" lang="ru-RU" smtClean="0" sz="2000"/>
              <a:t> Дедал для </a:t>
            </a:r>
            <a:r>
              <a:rPr b="1" dirty="0" err="1" lang="ru-RU" smtClean="0" sz="2000"/>
              <a:t>Мінотавра</a:t>
            </a:r>
            <a:r>
              <a:rPr b="1" dirty="0" lang="ru-RU" smtClean="0" sz="2000"/>
              <a:t> на </a:t>
            </a:r>
            <a:r>
              <a:rPr b="1" dirty="0" err="1" lang="ru-RU" smtClean="0" sz="2000"/>
              <a:t>острові</a:t>
            </a:r>
            <a:r>
              <a:rPr b="1" dirty="0" lang="ru-RU" smtClean="0" sz="2000"/>
              <a:t> </a:t>
            </a:r>
            <a:r>
              <a:rPr b="1" dirty="0" err="1" lang="ru-RU" smtClean="0" sz="2000"/>
              <a:t>Кріт</a:t>
            </a:r>
            <a:r>
              <a:rPr b="1" dirty="0" lang="ru-RU" smtClean="0" sz="2000"/>
              <a:t>. 2. </a:t>
            </a:r>
            <a:r>
              <a:rPr b="1" dirty="0" err="1" lang="ru-RU" smtClean="0" sz="2000"/>
              <a:t>Дуже</a:t>
            </a:r>
            <a:r>
              <a:rPr b="1" dirty="0" lang="ru-RU" smtClean="0" sz="2000"/>
              <a:t> складне, </a:t>
            </a:r>
            <a:r>
              <a:rPr b="1" dirty="0" err="1" lang="ru-RU" smtClean="0" sz="2000"/>
              <a:t>заплутане</a:t>
            </a:r>
            <a:r>
              <a:rPr b="1" dirty="0" lang="ru-RU" smtClean="0" sz="2000"/>
              <a:t> </a:t>
            </a:r>
            <a:r>
              <a:rPr b="1" dirty="0" err="1" lang="ru-RU" smtClean="0" sz="2000"/>
              <a:t>розташування</a:t>
            </a:r>
            <a:r>
              <a:rPr b="1" dirty="0" lang="ru-RU" smtClean="0" sz="2000"/>
              <a:t> </a:t>
            </a:r>
            <a:r>
              <a:rPr b="1" dirty="0" err="1" lang="ru-RU" smtClean="0" sz="2000"/>
              <a:t>приміщень</a:t>
            </a:r>
            <a:r>
              <a:rPr b="1" dirty="0" lang="ru-RU" smtClean="0" sz="2000"/>
              <a:t>, </a:t>
            </a:r>
            <a:r>
              <a:rPr b="1" dirty="0" err="1" lang="ru-RU" smtClean="0" sz="2000"/>
              <a:t>переходів</a:t>
            </a:r>
            <a:r>
              <a:rPr b="1" dirty="0" lang="ru-RU" smtClean="0" sz="2000"/>
              <a:t>, </a:t>
            </a:r>
            <a:r>
              <a:rPr b="1" dirty="0" err="1" lang="ru-RU" smtClean="0" sz="2000"/>
              <a:t>доріг</a:t>
            </a:r>
            <a:r>
              <a:rPr b="1" dirty="0" lang="ru-RU" smtClean="0" sz="2000"/>
              <a:t>, алей у парку </a:t>
            </a:r>
            <a:r>
              <a:rPr b="1" dirty="0" err="1" lang="ru-RU" smtClean="0" sz="2000"/>
              <a:t>тощо</a:t>
            </a:r>
            <a:r>
              <a:rPr b="1" dirty="0" lang="ru-RU" smtClean="0" sz="2000"/>
              <a:t>. 3. </a:t>
            </a:r>
            <a:r>
              <a:rPr b="1" dirty="0" i="1" lang="ru-RU" smtClean="0" sz="2000"/>
              <a:t>перен.</a:t>
            </a:r>
            <a:r>
              <a:rPr b="1" dirty="0" lang="ru-RU" smtClean="0" sz="2000"/>
              <a:t> Складне, </a:t>
            </a:r>
            <a:r>
              <a:rPr b="1" dirty="0" err="1" lang="ru-RU" smtClean="0" sz="2000"/>
              <a:t>заплутане</a:t>
            </a:r>
            <a:r>
              <a:rPr b="1" dirty="0" lang="ru-RU" smtClean="0" sz="2000"/>
              <a:t> </a:t>
            </a:r>
            <a:r>
              <a:rPr b="1" dirty="0" err="1" lang="ru-RU" smtClean="0" sz="2000"/>
              <a:t>поєднання</a:t>
            </a:r>
            <a:r>
              <a:rPr b="1" dirty="0" lang="ru-RU" smtClean="0" sz="2000"/>
              <a:t>, </a:t>
            </a:r>
            <a:r>
              <a:rPr b="1" dirty="0" err="1" lang="ru-RU" smtClean="0" sz="2000"/>
              <a:t>переплетення</a:t>
            </a:r>
            <a:r>
              <a:rPr b="1" dirty="0" lang="ru-RU" smtClean="0" sz="2000"/>
              <a:t> </a:t>
            </a:r>
            <a:r>
              <a:rPr b="1" dirty="0" err="1" lang="ru-RU" smtClean="0" sz="2000"/>
              <a:t>чого-небудь</a:t>
            </a:r>
            <a:r>
              <a:rPr b="1" dirty="0" lang="ru-RU" smtClean="0" sz="2000"/>
              <a:t>. 4. </a:t>
            </a:r>
            <a:r>
              <a:rPr b="1" dirty="0" i="1" lang="ru-RU" smtClean="0" sz="2000"/>
              <a:t>анат.</a:t>
            </a:r>
            <a:r>
              <a:rPr b="1" dirty="0" lang="ru-RU" smtClean="0" sz="2000"/>
              <a:t> </a:t>
            </a:r>
            <a:r>
              <a:rPr b="1" dirty="0" err="1" lang="ru-RU" smtClean="0" sz="2000"/>
              <a:t>Внутрішня</a:t>
            </a:r>
            <a:r>
              <a:rPr b="1" dirty="0" lang="ru-RU" smtClean="0" sz="2000"/>
              <a:t> </a:t>
            </a:r>
            <a:r>
              <a:rPr b="1" dirty="0" err="1" lang="ru-RU" smtClean="0" sz="2000"/>
              <a:t>частина</a:t>
            </a:r>
            <a:r>
              <a:rPr b="1" dirty="0" lang="ru-RU" smtClean="0" sz="2000"/>
              <a:t> </a:t>
            </a:r>
            <a:r>
              <a:rPr b="1" dirty="0" err="1" lang="ru-RU" smtClean="0" sz="2000"/>
              <a:t>вуха</a:t>
            </a:r>
            <a:r>
              <a:rPr b="1" dirty="0" lang="ru-RU" smtClean="0" sz="2000"/>
              <a:t>, </a:t>
            </a:r>
            <a:r>
              <a:rPr b="1" dirty="0" err="1" lang="ru-RU" smtClean="0" sz="2000"/>
              <a:t>що</a:t>
            </a:r>
            <a:r>
              <a:rPr b="1" dirty="0" lang="ru-RU" smtClean="0" sz="2000"/>
              <a:t> </a:t>
            </a:r>
            <a:r>
              <a:rPr b="1" dirty="0" err="1" lang="ru-RU" smtClean="0" sz="2000"/>
              <a:t>виконує</a:t>
            </a:r>
            <a:r>
              <a:rPr b="1" dirty="0" lang="ru-RU" smtClean="0" sz="2000"/>
              <a:t> </a:t>
            </a:r>
            <a:r>
              <a:rPr b="1" dirty="0" err="1" lang="ru-RU" smtClean="0" sz="2000"/>
              <a:t>функцію</a:t>
            </a:r>
            <a:r>
              <a:rPr b="1" dirty="0" lang="ru-RU" smtClean="0" sz="2000"/>
              <a:t> органу слуху </a:t>
            </a:r>
            <a:r>
              <a:rPr b="1" dirty="0" err="1" lang="ru-RU" smtClean="0" sz="2000"/>
              <a:t>і</a:t>
            </a:r>
            <a:r>
              <a:rPr b="1" dirty="0" lang="ru-RU" smtClean="0" sz="2000"/>
              <a:t> </a:t>
            </a:r>
            <a:r>
              <a:rPr b="1" dirty="0" err="1" lang="ru-RU" smtClean="0" sz="2000"/>
              <a:t>рівноваги</a:t>
            </a:r>
            <a:r>
              <a:rPr b="1" dirty="0" lang="ru-RU" smtClean="0" sz="2000"/>
              <a:t>. </a:t>
            </a:r>
            <a:endParaRPr b="1" dirty="0" lang="ru-RU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2004589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1-й урок української мови у 10-му класі з </a:t>
            </a:r>
            <a:r>
              <a:rPr lang="uk-UA" dirty="0" smtClean="0"/>
              <a:t>теми </a:t>
            </a:r>
            <a:r>
              <a:rPr lang="uk-UA" dirty="0" smtClean="0"/>
              <a:t>“ПРАВОПИС </a:t>
            </a:r>
            <a:r>
              <a:rPr lang="uk-UA" dirty="0" smtClean="0"/>
              <a:t>СЛІВ ІНШОМОВНОГО </a:t>
            </a:r>
            <a:r>
              <a:rPr lang="uk-UA" dirty="0" smtClean="0"/>
              <a:t>ПОХОДЖЕННЯ”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packard bell\Desktop\слова іншомовного походження\картинки\ЛАБИРИНТ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871" y="0"/>
            <a:ext cx="9192871" cy="49411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139952" y="0"/>
            <a:ext cx="46805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Подорож лабіринтами правил правопису слів іншомовного </a:t>
            </a:r>
            <a:r>
              <a:rPr lang="uk-UA" sz="2400" b="1" dirty="0" smtClean="0">
                <a:solidFill>
                  <a:schemeClr val="bg1"/>
                </a:solidFill>
              </a:rPr>
              <a:t>походження</a:t>
            </a:r>
          </a:p>
          <a:p>
            <a:endParaRPr lang="uk-UA" sz="2400" b="1" dirty="0" smtClean="0">
              <a:solidFill>
                <a:schemeClr val="bg1"/>
              </a:solidFill>
            </a:endParaRPr>
          </a:p>
          <a:p>
            <a:endParaRPr lang="uk-UA" sz="2400" b="1" dirty="0" smtClean="0">
              <a:solidFill>
                <a:schemeClr val="bg1"/>
              </a:solidFill>
            </a:endParaRPr>
          </a:p>
          <a:p>
            <a:endParaRPr lang="uk-UA" sz="2400" b="1" dirty="0" smtClean="0">
              <a:solidFill>
                <a:schemeClr val="bg1"/>
              </a:solidFill>
            </a:endParaRPr>
          </a:p>
          <a:p>
            <a:endParaRPr lang="uk-UA" sz="2400" b="1" dirty="0" smtClean="0">
              <a:solidFill>
                <a:schemeClr val="bg1"/>
              </a:solidFill>
            </a:endParaRPr>
          </a:p>
          <a:p>
            <a:r>
              <a:rPr lang="uk-UA" sz="2400" b="1" dirty="0" smtClean="0">
                <a:solidFill>
                  <a:schemeClr val="bg1"/>
                </a:solidFill>
              </a:rPr>
              <a:t>Авторські права: Перепелиця Л.В., учитель української мови та літератури ХСШІ </a:t>
            </a:r>
            <a:r>
              <a:rPr lang="uk-UA" sz="2400" b="1" dirty="0" err="1" smtClean="0">
                <a:solidFill>
                  <a:schemeClr val="bg1"/>
                </a:solidFill>
              </a:rPr>
              <a:t>“Юнкерське</a:t>
            </a:r>
            <a:r>
              <a:rPr lang="uk-UA" sz="2400" b="1" dirty="0" smtClean="0">
                <a:solidFill>
                  <a:schemeClr val="bg1"/>
                </a:solidFill>
              </a:rPr>
              <a:t> </a:t>
            </a:r>
            <a:r>
              <a:rPr lang="uk-UA" sz="2400" b="1" dirty="0" err="1" smtClean="0">
                <a:solidFill>
                  <a:schemeClr val="bg1"/>
                </a:solidFill>
              </a:rPr>
              <a:t>училище”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гаррі з друзями за книжкою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009" y="0"/>
            <a:ext cx="9118991" cy="685800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1296144"/>
          </a:xfrm>
        </p:spPr>
        <p:txBody>
          <a:bodyPr>
            <a:normAutofit/>
          </a:bodyPr>
          <a:lstStyle/>
          <a:p>
            <a:r>
              <a:rPr lang="uk-UA" dirty="0" smtClean="0"/>
              <a:t>ХРАНИТЕЛЬ ЛАБІРИНТІВ: “ЩО ТАКЕ ПРАВИЛО </a:t>
            </a:r>
            <a:r>
              <a:rPr lang="uk-UA" dirty="0" err="1" smtClean="0"/>
              <a:t>ДЕВ</a:t>
            </a:r>
            <a:r>
              <a:rPr lang="en-US" dirty="0" smtClean="0"/>
              <a:t>`</a:t>
            </a:r>
            <a:r>
              <a:rPr lang="uk-UA" dirty="0" smtClean="0"/>
              <a:t>ЯТКИ?”</a:t>
            </a:r>
            <a:endParaRPr lang="ru-RU" dirty="0"/>
          </a:p>
        </p:txBody>
      </p:sp>
      <p:pic>
        <p:nvPicPr>
          <p:cNvPr id="4" name="Содержимое 3" descr="вход в лабирин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4341" y="1700809"/>
            <a:ext cx="9168342" cy="51571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бенз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н, д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ректор, ж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рафа, опт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ка, р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тм, с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нопт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к, </a:t>
            </a:r>
            <a:r>
              <a:rPr lang="ru-RU" dirty="0" err="1" smtClean="0"/>
              <a:t>ч</a:t>
            </a:r>
            <a:r>
              <a:rPr lang="ru-RU" dirty="0" err="1" smtClean="0">
                <a:solidFill>
                  <a:srgbClr val="C00000"/>
                </a:solidFill>
              </a:rPr>
              <a:t>и</a:t>
            </a:r>
            <a:r>
              <a:rPr lang="ru-RU" dirty="0" err="1" smtClean="0"/>
              <a:t>пс</a:t>
            </a:r>
            <a:r>
              <a:rPr lang="ru-RU" dirty="0" err="1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, ш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фр.</a:t>
            </a:r>
            <a:endParaRPr lang="ru-RU" dirty="0"/>
          </a:p>
        </p:txBody>
      </p:sp>
      <p:pic>
        <p:nvPicPr>
          <p:cNvPr id="4" name="Содержимое 3" descr="ЛАБИРИНТ 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361629"/>
            <a:ext cx="7344816" cy="54963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/>
          <a:lstStyle/>
          <a:p>
            <a:r>
              <a:rPr lang="uk-UA" dirty="0" smtClean="0"/>
              <a:t>ПІДКАЗКА: </a:t>
            </a:r>
            <a:r>
              <a:rPr lang="uk-UA" dirty="0" err="1" smtClean="0"/>
              <a:t>МнемонічнА</a:t>
            </a:r>
            <a:r>
              <a:rPr lang="uk-UA" dirty="0" smtClean="0"/>
              <a:t> </a:t>
            </a:r>
            <a:r>
              <a:rPr lang="uk-UA" dirty="0" err="1" smtClean="0"/>
              <a:t>фразА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i="1" dirty="0" smtClean="0"/>
              <a:t>Ч</a:t>
            </a:r>
            <a:r>
              <a:rPr lang="ru-RU" i="1" dirty="0" smtClean="0"/>
              <a:t>ия </a:t>
            </a:r>
            <a:r>
              <a:rPr lang="ru-RU" b="1" i="1" dirty="0" err="1" smtClean="0"/>
              <a:t>ц</a:t>
            </a:r>
            <a:r>
              <a:rPr lang="ru-RU" i="1" dirty="0" err="1" smtClean="0"/>
              <a:t>е</a:t>
            </a:r>
            <a:r>
              <a:rPr lang="ru-RU" i="1" dirty="0" smtClean="0"/>
              <a:t> </a:t>
            </a:r>
            <a:r>
              <a:rPr lang="ru-RU" b="1" i="1" dirty="0" err="1" smtClean="0"/>
              <a:t>ж</a:t>
            </a:r>
            <a:r>
              <a:rPr lang="ru-RU" i="1" dirty="0" err="1" smtClean="0"/>
              <a:t>інка</a:t>
            </a:r>
            <a:r>
              <a:rPr lang="ru-RU" i="1" dirty="0" smtClean="0"/>
              <a:t> </a:t>
            </a:r>
            <a:r>
              <a:rPr lang="ru-RU" b="1" i="1" dirty="0" err="1" smtClean="0"/>
              <a:t>з</a:t>
            </a:r>
            <a:r>
              <a:rPr lang="ru-RU" i="1" dirty="0" err="1" smtClean="0"/>
              <a:t>аспівала</a:t>
            </a:r>
            <a:r>
              <a:rPr lang="ru-RU" i="1" dirty="0" smtClean="0"/>
              <a:t> „</a:t>
            </a:r>
            <a:r>
              <a:rPr lang="ru-RU" b="1" i="1" dirty="0" smtClean="0"/>
              <a:t>Р</a:t>
            </a:r>
            <a:r>
              <a:rPr lang="ru-RU" i="1" dirty="0" smtClean="0"/>
              <a:t>еве </a:t>
            </a:r>
            <a:r>
              <a:rPr lang="ru-RU" b="1" i="1" dirty="0" smtClean="0"/>
              <a:t>т</a:t>
            </a:r>
            <a:r>
              <a:rPr lang="ru-RU" i="1" dirty="0" smtClean="0"/>
              <a:t>а </a:t>
            </a:r>
            <a:r>
              <a:rPr lang="ru-RU" b="1" i="1" dirty="0" smtClean="0"/>
              <a:t>с</a:t>
            </a:r>
            <a:r>
              <a:rPr lang="ru-RU" i="1" dirty="0" smtClean="0"/>
              <a:t>тогне </a:t>
            </a:r>
            <a:r>
              <a:rPr lang="ru-RU" b="1" i="1" dirty="0" err="1" smtClean="0"/>
              <a:t>Д</a:t>
            </a:r>
            <a:r>
              <a:rPr lang="ru-RU" i="1" dirty="0" err="1" smtClean="0"/>
              <a:t>ніпр</a:t>
            </a:r>
            <a:r>
              <a:rPr lang="ru-RU" i="1" dirty="0" smtClean="0"/>
              <a:t> </a:t>
            </a:r>
            <a:r>
              <a:rPr lang="ru-RU" b="1" i="1" dirty="0" smtClean="0"/>
              <a:t>ш</a:t>
            </a:r>
            <a:r>
              <a:rPr lang="ru-RU" i="1" dirty="0" smtClean="0"/>
              <a:t>ирокий“?</a:t>
            </a:r>
          </a:p>
          <a:p>
            <a:r>
              <a:rPr lang="ru-RU" b="1" dirty="0" err="1" smtClean="0"/>
              <a:t>Пра́вило</a:t>
            </a:r>
            <a:r>
              <a:rPr lang="ru-RU" b="1" dirty="0" smtClean="0"/>
              <a:t> </a:t>
            </a:r>
            <a:r>
              <a:rPr lang="ru-RU" b="1" dirty="0" err="1" smtClean="0"/>
              <a:t>дев'я́тки</a:t>
            </a:r>
            <a:r>
              <a:rPr lang="ru-RU" dirty="0" smtClean="0"/>
              <a:t> — </a:t>
            </a:r>
            <a:r>
              <a:rPr lang="ru-RU" dirty="0" err="1" smtClean="0">
                <a:hlinkClick r:id="rId2" tooltip="Правопис"/>
              </a:rPr>
              <a:t>правописне</a:t>
            </a:r>
            <a:r>
              <a:rPr lang="ru-RU" dirty="0" smtClean="0"/>
              <a:t> правило </a:t>
            </a:r>
            <a:r>
              <a:rPr lang="ru-RU" dirty="0" err="1" smtClean="0">
                <a:hlinkClick r:id="rId3" tooltip="Українська мова"/>
              </a:rPr>
              <a:t>української</a:t>
            </a:r>
            <a:r>
              <a:rPr lang="ru-RU" dirty="0" smtClean="0">
                <a:hlinkClick r:id="rId3" tooltip="Українська мова"/>
              </a:rPr>
              <a:t> </a:t>
            </a:r>
            <a:r>
              <a:rPr lang="ru-RU" dirty="0" err="1" smtClean="0">
                <a:hlinkClick r:id="rId3" tooltip="Українська мова"/>
              </a:rPr>
              <a:t>мови</a:t>
            </a:r>
            <a:r>
              <a:rPr lang="ru-RU" dirty="0" smtClean="0"/>
              <a:t>. У чинному </a:t>
            </a:r>
            <a:r>
              <a:rPr lang="ru-RU" dirty="0" err="1" smtClean="0"/>
              <a:t>правописі</a:t>
            </a:r>
            <a:r>
              <a:rPr lang="ru-RU" dirty="0" smtClean="0"/>
              <a:t> </a:t>
            </a:r>
            <a:r>
              <a:rPr lang="ru-RU" dirty="0" err="1" smtClean="0"/>
              <a:t>вимагає</a:t>
            </a:r>
            <a:r>
              <a:rPr lang="ru-RU" dirty="0" smtClean="0"/>
              <a:t> </a:t>
            </a:r>
            <a:r>
              <a:rPr lang="ru-RU" dirty="0" err="1" smtClean="0"/>
              <a:t>писати</a:t>
            </a:r>
            <a:r>
              <a:rPr lang="ru-RU" dirty="0" smtClean="0"/>
              <a:t> в </a:t>
            </a:r>
            <a:r>
              <a:rPr lang="ru-RU" dirty="0" err="1" smtClean="0"/>
              <a:t>запозичених</a:t>
            </a:r>
            <a:r>
              <a:rPr lang="ru-RU" dirty="0" smtClean="0"/>
              <a:t> </a:t>
            </a:r>
            <a:r>
              <a:rPr lang="ru-RU" b="1" dirty="0" err="1" smtClean="0"/>
              <a:t>загальних</a:t>
            </a:r>
            <a:r>
              <a:rPr lang="ru-RU" dirty="0" smtClean="0"/>
              <a:t> </a:t>
            </a:r>
            <a:r>
              <a:rPr lang="ru-RU" dirty="0" err="1" smtClean="0"/>
              <a:t>назвах</a:t>
            </a:r>
            <a:r>
              <a:rPr lang="ru-RU" dirty="0" smtClean="0"/>
              <a:t> </a:t>
            </a:r>
            <a:r>
              <a:rPr lang="ru-RU" dirty="0" err="1" smtClean="0"/>
              <a:t>після</a:t>
            </a:r>
            <a:r>
              <a:rPr lang="ru-RU" dirty="0" smtClean="0"/>
              <a:t> 9 </a:t>
            </a:r>
            <a:r>
              <a:rPr lang="ru-RU" dirty="0" err="1" smtClean="0"/>
              <a:t>приголосних</a:t>
            </a:r>
            <a:r>
              <a:rPr lang="ru-RU" dirty="0" smtClean="0"/>
              <a:t>, </a:t>
            </a:r>
            <a:r>
              <a:rPr lang="ru-RU" b="1" dirty="0" err="1" smtClean="0"/>
              <a:t>д</a:t>
            </a:r>
            <a:r>
              <a:rPr lang="ru-RU" dirty="0" smtClean="0"/>
              <a:t>, </a:t>
            </a:r>
            <a:r>
              <a:rPr lang="ru-RU" b="1" dirty="0" smtClean="0"/>
              <a:t>т</a:t>
            </a:r>
            <a:r>
              <a:rPr lang="ru-RU" dirty="0" smtClean="0"/>
              <a:t>, </a:t>
            </a:r>
            <a:r>
              <a:rPr lang="ru-RU" b="1" dirty="0" err="1" smtClean="0"/>
              <a:t>з</a:t>
            </a:r>
            <a:r>
              <a:rPr lang="ru-RU" dirty="0" smtClean="0"/>
              <a:t>, </a:t>
            </a:r>
            <a:r>
              <a:rPr lang="ru-RU" b="1" dirty="0" smtClean="0"/>
              <a:t>с</a:t>
            </a:r>
            <a:r>
              <a:rPr lang="ru-RU" dirty="0" smtClean="0"/>
              <a:t>, </a:t>
            </a:r>
            <a:r>
              <a:rPr lang="ru-RU" b="1" dirty="0" err="1" smtClean="0"/>
              <a:t>ц</a:t>
            </a:r>
            <a:r>
              <a:rPr lang="ru-RU" dirty="0" smtClean="0"/>
              <a:t>, </a:t>
            </a:r>
            <a:r>
              <a:rPr lang="ru-RU" b="1" dirty="0" smtClean="0"/>
              <a:t>ж</a:t>
            </a:r>
            <a:r>
              <a:rPr lang="ru-RU" dirty="0" smtClean="0"/>
              <a:t>, </a:t>
            </a:r>
            <a:r>
              <a:rPr lang="ru-RU" b="1" dirty="0" err="1" smtClean="0"/>
              <a:t>ш</a:t>
            </a:r>
            <a:r>
              <a:rPr lang="ru-RU" dirty="0" smtClean="0"/>
              <a:t>, </a:t>
            </a:r>
            <a:r>
              <a:rPr lang="ru-RU" b="1" dirty="0" smtClean="0"/>
              <a:t>ч</a:t>
            </a:r>
            <a:r>
              <a:rPr lang="ru-RU" dirty="0" smtClean="0"/>
              <a:t>, </a:t>
            </a:r>
            <a:r>
              <a:rPr lang="ru-RU" b="1" dirty="0" err="1" smtClean="0"/>
              <a:t>р</a:t>
            </a:r>
            <a:r>
              <a:rPr lang="ru-RU" dirty="0" smtClean="0"/>
              <a:t>, перед </a:t>
            </a:r>
            <a:r>
              <a:rPr lang="ru-RU" dirty="0" err="1" smtClean="0"/>
              <a:t>наступною</a:t>
            </a:r>
            <a:r>
              <a:rPr lang="ru-RU" dirty="0" smtClean="0"/>
              <a:t> </a:t>
            </a:r>
            <a:r>
              <a:rPr lang="ru-RU" dirty="0" err="1" smtClean="0">
                <a:hlinkClick r:id="rId4" tooltip="Буква"/>
              </a:rPr>
              <a:t>літерою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позначає</a:t>
            </a:r>
            <a:r>
              <a:rPr lang="ru-RU" dirty="0" smtClean="0"/>
              <a:t> </a:t>
            </a:r>
            <a:r>
              <a:rPr lang="ru-RU" dirty="0" err="1" smtClean="0">
                <a:hlinkClick r:id="rId5" tooltip="Приголосний звук"/>
              </a:rPr>
              <a:t>приголосний</a:t>
            </a:r>
            <a:r>
              <a:rPr lang="ru-RU" dirty="0" smtClean="0">
                <a:hlinkClick r:id="rId5" tooltip="Приголосний звук"/>
              </a:rPr>
              <a:t> звук</a:t>
            </a:r>
            <a:r>
              <a:rPr lang="ru-RU" dirty="0" smtClean="0"/>
              <a:t> (</a:t>
            </a:r>
            <a:r>
              <a:rPr lang="ru-RU" dirty="0" err="1" smtClean="0"/>
              <a:t>крім</a:t>
            </a:r>
            <a:r>
              <a:rPr lang="ru-RU" dirty="0" smtClean="0"/>
              <a:t> «</a:t>
            </a:r>
            <a:r>
              <a:rPr lang="ru-RU" b="1" dirty="0" err="1" smtClean="0"/>
              <a:t>й</a:t>
            </a:r>
            <a:r>
              <a:rPr lang="ru-RU" dirty="0" smtClean="0"/>
              <a:t>») </a:t>
            </a:r>
            <a:r>
              <a:rPr lang="ru-RU" dirty="0" err="1" smtClean="0"/>
              <a:t>літеру</a:t>
            </a:r>
            <a:r>
              <a:rPr lang="ru-RU" dirty="0" smtClean="0"/>
              <a:t> «</a:t>
            </a:r>
            <a:r>
              <a:rPr lang="ru-RU" b="1" dirty="0" smtClean="0"/>
              <a:t>и</a:t>
            </a:r>
            <a:r>
              <a:rPr lang="ru-RU" dirty="0" smtClean="0"/>
              <a:t>» на </a:t>
            </a:r>
            <a:r>
              <a:rPr lang="ru-RU" dirty="0" err="1" smtClean="0"/>
              <a:t>місці</a:t>
            </a:r>
            <a:r>
              <a:rPr lang="ru-RU" dirty="0" smtClean="0"/>
              <a:t> «</a:t>
            </a:r>
            <a:r>
              <a:rPr lang="ru-RU" b="1" dirty="0" err="1" smtClean="0"/>
              <a:t>і</a:t>
            </a:r>
            <a:r>
              <a:rPr lang="ru-RU" dirty="0" smtClean="0"/>
              <a:t>»: с</a:t>
            </a:r>
            <a:r>
              <a:rPr lang="ru-RU" b="1" dirty="0" smtClean="0"/>
              <a:t>и</a:t>
            </a:r>
            <a:r>
              <a:rPr lang="ru-RU" dirty="0" smtClean="0"/>
              <a:t>гнал, д</a:t>
            </a:r>
            <a:r>
              <a:rPr lang="ru-RU" b="1" dirty="0" smtClean="0"/>
              <a:t>и</a:t>
            </a:r>
            <a:r>
              <a:rPr lang="ru-RU" dirty="0" smtClean="0"/>
              <a:t>намо, реж</a:t>
            </a:r>
            <a:r>
              <a:rPr lang="ru-RU" b="1" dirty="0" smtClean="0"/>
              <a:t>и</a:t>
            </a:r>
            <a:r>
              <a:rPr lang="ru-RU" dirty="0" smtClean="0"/>
              <a:t>м, д</a:t>
            </a:r>
            <a:r>
              <a:rPr lang="ru-RU" b="1" dirty="0" smtClean="0"/>
              <a:t>и</a:t>
            </a:r>
            <a:r>
              <a:rPr lang="ru-RU" dirty="0" smtClean="0"/>
              <a:t>зель, </a:t>
            </a:r>
            <a:r>
              <a:rPr lang="ru-RU" dirty="0" err="1" smtClean="0"/>
              <a:t>з</a:t>
            </a:r>
            <a:r>
              <a:rPr lang="ru-RU" b="1" dirty="0" err="1" smtClean="0"/>
              <a:t>и</a:t>
            </a:r>
            <a:r>
              <a:rPr lang="ru-RU" dirty="0" err="1" smtClean="0"/>
              <a:t>ґзаґ</a:t>
            </a:r>
            <a:r>
              <a:rPr lang="ru-RU" dirty="0" smtClean="0"/>
              <a:t>, пр</a:t>
            </a:r>
            <a:r>
              <a:rPr lang="ru-RU" b="1" dirty="0" smtClean="0"/>
              <a:t>и</a:t>
            </a:r>
            <a:r>
              <a:rPr lang="ru-RU" dirty="0" smtClean="0"/>
              <a:t>нтер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27584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д</a:t>
            </a:r>
            <a:r>
              <a:rPr lang="ru-RU" b="1" dirty="0" err="1" smtClean="0">
                <a:solidFill>
                  <a:srgbClr val="C00000"/>
                </a:solidFill>
              </a:rPr>
              <a:t>і</a:t>
            </a:r>
            <a:r>
              <a:rPr lang="ru-RU" dirty="0" err="1" smtClean="0"/>
              <a:t>адема</a:t>
            </a:r>
            <a:r>
              <a:rPr lang="ru-RU" dirty="0" smtClean="0"/>
              <a:t>, </a:t>
            </a:r>
            <a:r>
              <a:rPr lang="ru-RU" dirty="0" err="1" smtClean="0"/>
              <a:t>д</a:t>
            </a:r>
            <a:r>
              <a:rPr lang="ru-RU" b="1" dirty="0" err="1" smtClean="0">
                <a:solidFill>
                  <a:srgbClr val="C00000"/>
                </a:solidFill>
              </a:rPr>
              <a:t>і</a:t>
            </a:r>
            <a:r>
              <a:rPr lang="ru-RU" dirty="0" err="1" smtClean="0"/>
              <a:t>оптр</a:t>
            </a:r>
            <a:r>
              <a:rPr lang="ru-RU" dirty="0" err="1" smtClean="0">
                <a:solidFill>
                  <a:srgbClr val="C00000"/>
                </a:solidFill>
              </a:rPr>
              <a:t>і</a:t>
            </a:r>
            <a:r>
              <a:rPr lang="ru-RU" dirty="0" err="1" smtClean="0"/>
              <a:t>я</a:t>
            </a:r>
            <a:r>
              <a:rPr lang="ru-RU" dirty="0" smtClean="0"/>
              <a:t>, </a:t>
            </a:r>
            <a:r>
              <a:rPr lang="ru-RU" dirty="0" err="1" smtClean="0"/>
              <a:t>т</a:t>
            </a:r>
            <a:r>
              <a:rPr lang="ru-RU" b="1" dirty="0" err="1" smtClean="0">
                <a:solidFill>
                  <a:srgbClr val="C00000"/>
                </a:solidFill>
              </a:rPr>
              <a:t>і</a:t>
            </a:r>
            <a:r>
              <a:rPr lang="ru-RU" dirty="0" err="1" smtClean="0"/>
              <a:t>офен</a:t>
            </a:r>
            <a:r>
              <a:rPr lang="ru-RU" dirty="0" smtClean="0"/>
              <a:t>, </a:t>
            </a:r>
            <a:r>
              <a:rPr lang="ru-RU" dirty="0" err="1" smtClean="0"/>
              <a:t>станц</a:t>
            </a:r>
            <a:r>
              <a:rPr lang="ru-RU" b="1" dirty="0" err="1" smtClean="0">
                <a:solidFill>
                  <a:srgbClr val="C00000"/>
                </a:solidFill>
              </a:rPr>
              <a:t>і</a:t>
            </a:r>
            <a:r>
              <a:rPr lang="ru-RU" dirty="0" err="1" smtClean="0"/>
              <a:t>я</a:t>
            </a:r>
            <a:r>
              <a:rPr lang="ru-RU" dirty="0" smtClean="0"/>
              <a:t>, </a:t>
            </a:r>
            <a:r>
              <a:rPr lang="ru-RU" dirty="0" err="1" smtClean="0"/>
              <a:t>адаж</a:t>
            </a:r>
            <a:r>
              <a:rPr lang="ru-RU" b="1" dirty="0" err="1" smtClean="0">
                <a:solidFill>
                  <a:srgbClr val="C00000"/>
                </a:solidFill>
              </a:rPr>
              <a:t>і</a:t>
            </a:r>
            <a:r>
              <a:rPr lang="ru-RU" dirty="0" err="1" smtClean="0"/>
              <a:t>о</a:t>
            </a:r>
            <a:r>
              <a:rPr lang="ru-RU" dirty="0" smtClean="0"/>
              <a:t>, </a:t>
            </a:r>
            <a:r>
              <a:rPr lang="ru-RU" dirty="0" err="1" smtClean="0"/>
              <a:t>Ч</a:t>
            </a:r>
            <a:r>
              <a:rPr lang="ru-RU" b="1" dirty="0" err="1" smtClean="0">
                <a:solidFill>
                  <a:srgbClr val="C00000"/>
                </a:solidFill>
              </a:rPr>
              <a:t>і</a:t>
            </a:r>
            <a:r>
              <a:rPr lang="ru-RU" dirty="0" err="1" smtClean="0"/>
              <a:t>о-ч</a:t>
            </a:r>
            <a:r>
              <a:rPr lang="ru-RU" b="1" dirty="0" err="1" smtClean="0">
                <a:solidFill>
                  <a:srgbClr val="C00000"/>
                </a:solidFill>
              </a:rPr>
              <a:t>і</a:t>
            </a:r>
            <a:r>
              <a:rPr lang="ru-RU" dirty="0" err="1" smtClean="0"/>
              <a:t>о-сан</a:t>
            </a:r>
            <a:r>
              <a:rPr lang="ru-RU" dirty="0" smtClean="0"/>
              <a:t> – ЧОМУ </a:t>
            </a:r>
            <a:r>
              <a:rPr lang="en-US" dirty="0" smtClean="0"/>
              <a:t>[</a:t>
            </a:r>
            <a:r>
              <a:rPr lang="uk-UA" dirty="0" smtClean="0">
                <a:solidFill>
                  <a:srgbClr val="C00000"/>
                </a:solidFill>
              </a:rPr>
              <a:t>І</a:t>
            </a:r>
            <a:r>
              <a:rPr lang="en-US" dirty="0" smtClean="0"/>
              <a:t>]</a:t>
            </a:r>
            <a:r>
              <a:rPr lang="uk-UA" dirty="0" smtClean="0"/>
              <a:t>?</a:t>
            </a:r>
            <a:endParaRPr lang="ru-RU" dirty="0"/>
          </a:p>
        </p:txBody>
      </p:sp>
      <p:pic>
        <p:nvPicPr>
          <p:cNvPr id="4" name="Содержимое 3" descr="1548059__labirint.favna.2006.dual.bdrip.proper.xvid.ac3._hq_video_151634_15_11_47_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043238"/>
            <a:ext cx="8666572" cy="48147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303</TotalTime>
  <Words>786</Words>
  <Application>Microsoft Office PowerPoint</Application>
  <PresentationFormat>Экран (4:3)</PresentationFormat>
  <Paragraphs>76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Трек</vt:lpstr>
      <vt:lpstr>HARRY POTTER</vt:lpstr>
      <vt:lpstr>Гаррі поттер</vt:lpstr>
      <vt:lpstr>Слайд 3</vt:lpstr>
      <vt:lpstr>1-й урок української мови у 10-му класі з теми “ПРАВОПИС СЛІВ ІНШОМОВНОГО ПОХОДЖЕННЯ” </vt:lpstr>
      <vt:lpstr>Слайд 5</vt:lpstr>
      <vt:lpstr>ХРАНИТЕЛЬ ЛАБІРИНТІВ: “ЩО ТАКЕ ПРАВИЛО ДЕВ`ЯТКИ?”</vt:lpstr>
      <vt:lpstr>бензин, директор, жирафа, оптика, ритм, синоптик, чипси, шифр.</vt:lpstr>
      <vt:lpstr>ПІДКАЗКА: МнемонічнА фразА</vt:lpstr>
      <vt:lpstr>діадема, діоптрія, тіофен, станція, адажіо, Чіо-чіо-сан – ЧОМУ [І]?</vt:lpstr>
      <vt:lpstr>Слайд 10</vt:lpstr>
      <vt:lpstr>У низці слів іншомовного походження, що давно засвоєні українською мовою, після, б, п, в, м, ф, г, к, х, л, н пишеться відповідно до вимоги  [ ? ]  (и чи і)</vt:lpstr>
      <vt:lpstr>Вставте відповідний голосний звук</vt:lpstr>
      <vt:lpstr>Правила правопису географічних назв</vt:lpstr>
      <vt:lpstr>Проілюструйте правила-підказки на прикладах</vt:lpstr>
      <vt:lpstr>Слайд 15</vt:lpstr>
      <vt:lpstr>М`який  знак та  апостроф</vt:lpstr>
      <vt:lpstr>Перекладіть українською мовою</vt:lpstr>
      <vt:lpstr>Подвоєння приголосних у словах іншомовного походження</vt:lpstr>
      <vt:lpstr>Записати слова українською мовою. Пояснити написання голосних и,і,ї, е,є, у та подвоєних приголосних. </vt:lpstr>
      <vt:lpstr>Перевір себе</vt:lpstr>
      <vt:lpstr>Лабіринт суцільних питань пройдено!</vt:lpstr>
      <vt:lpstr>Ваша думка…</vt:lpstr>
      <vt:lpstr>Ми подолали лабіринт особливостей правопису слів іншомовного походження</vt:lpstr>
      <vt:lpstr>Вітаю із поверненням до “юнкерського училища”!</vt:lpstr>
      <vt:lpstr>А тепер завдання від ворогів гаррі поттера</vt:lpstr>
      <vt:lpstr>Домашнє завдання</vt:lpstr>
      <vt:lpstr>Використані джерела (картинки)</vt:lpstr>
      <vt:lpstr>До зустрічі!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ПРАВОПИС СЛІВ ІНШОМОВНОГО ПОХОДЖЕННЯ</dc:title>
  <dc:creator>packard bell</dc:creator>
  <cp:lastModifiedBy>Я</cp:lastModifiedBy>
  <cp:revision>5</cp:revision>
  <dcterms:created xsi:type="dcterms:W3CDTF">2014-11-30T12:12:43Z</dcterms:created>
  <dcterms:modified xsi:type="dcterms:W3CDTF">2014-12-14T19:49:03Z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985263</vt:lpwstr>
  </property>
  <property fmtid="{D5CDD505-2E9C-101B-9397-08002B2CF9AE}" name="NXPowerLiteVersion" pid="3">
    <vt:lpwstr>D4.1.4</vt:lpwstr>
  </property>
</Properties>
</file>