
<file path=[Content_Types].xml><?xml version="1.0" encoding="utf-8"?>
<Types xmlns="http://schemas.openxmlformats.org/package/2006/content-types">
  <Default ContentType="image/png" Extension="png"/>
  <Default ContentType="image/jpeg" Extension="jpeg"/>
  <Default ContentType="application/vnd.openxmlformats-package.relationships+xml" Extension="rels"/>
  <Default ContentType="application/xml" Extension="xml"/>
  <Default ContentType="image/gif" Extension="gif"/>
  <Default ContentType="image/jpeg" Extension="jpg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officedocument.drawingml.diagramData+xml" PartName="/ppt/diagrams/data2.xml"/>
  <Override ContentType="application/vnd.openxmlformats-officedocument.drawingml.diagramLayout+xml" PartName="/ppt/diagrams/layout2.xml"/>
  <Override ContentType="application/vnd.openxmlformats-officedocument.drawingml.diagramStyle+xml" PartName="/ppt/diagrams/quickStyle2.xml"/>
  <Override ContentType="application/vnd.openxmlformats-officedocument.drawingml.diagramColors+xml" PartName="/ppt/diagrams/colors2.xml"/>
  <Override ContentType="application/vnd.ms-office.drawingml.diagramDrawing+xml" PartName="/ppt/diagrams/drawing2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65" r:id="rId3"/>
    <p:sldId id="283" r:id="rId4"/>
    <p:sldId id="284" r:id="rId5"/>
    <p:sldId id="285" r:id="rId6"/>
    <p:sldId id="266" r:id="rId7"/>
    <p:sldId id="279" r:id="rId8"/>
    <p:sldId id="268" r:id="rId9"/>
    <p:sldId id="269" r:id="rId10"/>
    <p:sldId id="282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81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image" Target="../media/image6.gif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image" Target="../media/image6.gif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562936-7F05-4A2D-892F-180A509F3F56}" type="doc">
      <dgm:prSet loTypeId="urn:microsoft.com/office/officeart/2008/layout/AlternatingPictureBlock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CAEF52A-46D2-4312-99E8-3D166E11A432}">
      <dgm:prSet phldrT="[Текст]"/>
      <dgm:spPr/>
      <dgm:t>
        <a:bodyPr/>
        <a:lstStyle/>
        <a:p>
          <a:r>
            <a:rPr lang="uk-UA" dirty="0" smtClean="0"/>
            <a:t>Опрацювати теорію «ПРОЕКТНА ТЕХНОЛОГІЯ НАВЧАННЯ »;</a:t>
          </a:r>
          <a:endParaRPr lang="ru-RU" dirty="0"/>
        </a:p>
      </dgm:t>
    </dgm:pt>
    <dgm:pt modelId="{EA60229E-0615-42CB-BA4A-C48BFEEFC0C9}" type="parTrans" cxnId="{B8D50BA1-788A-4B6C-B4BD-6915AE25419D}">
      <dgm:prSet/>
      <dgm:spPr/>
      <dgm:t>
        <a:bodyPr/>
        <a:lstStyle/>
        <a:p>
          <a:endParaRPr lang="ru-RU"/>
        </a:p>
      </dgm:t>
    </dgm:pt>
    <dgm:pt modelId="{0688BCDE-56E5-46FB-B94C-82C60DA196C2}" type="sibTrans" cxnId="{B8D50BA1-788A-4B6C-B4BD-6915AE25419D}">
      <dgm:prSet/>
      <dgm:spPr/>
      <dgm:t>
        <a:bodyPr/>
        <a:lstStyle/>
        <a:p>
          <a:endParaRPr lang="ru-RU"/>
        </a:p>
      </dgm:t>
    </dgm:pt>
    <dgm:pt modelId="{DB38EA1B-A32A-4436-9F60-50280049DD11}">
      <dgm:prSet phldrT="[Текст]"/>
      <dgm:spPr/>
      <dgm:t>
        <a:bodyPr/>
        <a:lstStyle/>
        <a:p>
          <a:r>
            <a:rPr lang="uk-UA" dirty="0" smtClean="0"/>
            <a:t>зорієнтуватися в інформаційному просторі;</a:t>
          </a:r>
          <a:endParaRPr lang="ru-RU" dirty="0"/>
        </a:p>
      </dgm:t>
    </dgm:pt>
    <dgm:pt modelId="{D95DA4A1-D7D4-4CBB-A739-3E981067647F}" type="parTrans" cxnId="{8A5A17C0-9FED-4C3F-9D19-B8655DA86349}">
      <dgm:prSet/>
      <dgm:spPr/>
      <dgm:t>
        <a:bodyPr/>
        <a:lstStyle/>
        <a:p>
          <a:endParaRPr lang="ru-RU"/>
        </a:p>
      </dgm:t>
    </dgm:pt>
    <dgm:pt modelId="{C23685DC-55BC-4017-A0EE-654EA6464101}" type="sibTrans" cxnId="{8A5A17C0-9FED-4C3F-9D19-B8655DA86349}">
      <dgm:prSet/>
      <dgm:spPr/>
      <dgm:t>
        <a:bodyPr/>
        <a:lstStyle/>
        <a:p>
          <a:endParaRPr lang="ru-RU"/>
        </a:p>
      </dgm:t>
    </dgm:pt>
    <dgm:pt modelId="{C21F4C36-0DC8-401A-B9EF-326266BDD1F4}">
      <dgm:prSet phldrT="[Текст]"/>
      <dgm:spPr/>
      <dgm:t>
        <a:bodyPr/>
        <a:lstStyle/>
        <a:p>
          <a:endParaRPr lang="ru-RU" dirty="0"/>
        </a:p>
      </dgm:t>
    </dgm:pt>
    <dgm:pt modelId="{60E74759-A385-4F42-9BAF-974BFAC2AF8F}" type="parTrans" cxnId="{BE5E10FA-9B1E-4D0A-809A-8E8285955285}">
      <dgm:prSet/>
      <dgm:spPr/>
      <dgm:t>
        <a:bodyPr/>
        <a:lstStyle/>
        <a:p>
          <a:endParaRPr lang="ru-RU"/>
        </a:p>
      </dgm:t>
    </dgm:pt>
    <dgm:pt modelId="{DDC59117-917B-4476-9CA5-F0D6CFE96137}" type="sibTrans" cxnId="{BE5E10FA-9B1E-4D0A-809A-8E8285955285}">
      <dgm:prSet/>
      <dgm:spPr/>
      <dgm:t>
        <a:bodyPr/>
        <a:lstStyle/>
        <a:p>
          <a:endParaRPr lang="ru-RU"/>
        </a:p>
      </dgm:t>
    </dgm:pt>
    <dgm:pt modelId="{36DD29AA-9315-49CE-B27C-D3887252DC45}">
      <dgm:prSet phldrT="[Текст]"/>
      <dgm:spPr/>
      <dgm:t>
        <a:bodyPr/>
        <a:lstStyle/>
        <a:p>
          <a:r>
            <a:rPr lang="uk-UA" dirty="0" smtClean="0"/>
            <a:t>самостійно конструювати свої знання;</a:t>
          </a:r>
          <a:endParaRPr lang="ru-RU" dirty="0"/>
        </a:p>
      </dgm:t>
    </dgm:pt>
    <dgm:pt modelId="{DBD1EB6D-950C-4FFE-95CE-3A874666B5DB}" type="parTrans" cxnId="{9496BFD0-9F4A-4D28-9AD1-674991BA350D}">
      <dgm:prSet/>
      <dgm:spPr/>
      <dgm:t>
        <a:bodyPr/>
        <a:lstStyle/>
        <a:p>
          <a:endParaRPr lang="ru-RU"/>
        </a:p>
      </dgm:t>
    </dgm:pt>
    <dgm:pt modelId="{628BA7D0-1B38-4DC6-84E6-0419B70B03FE}" type="sibTrans" cxnId="{9496BFD0-9F4A-4D28-9AD1-674991BA350D}">
      <dgm:prSet/>
      <dgm:spPr/>
      <dgm:t>
        <a:bodyPr/>
        <a:lstStyle/>
        <a:p>
          <a:endParaRPr lang="ru-RU"/>
        </a:p>
      </dgm:t>
    </dgm:pt>
    <dgm:pt modelId="{F963E541-E0CE-46EB-84E3-19FF5AE0D3A1}">
      <dgm:prSet phldrT="[Текст]"/>
      <dgm:spPr/>
      <dgm:t>
        <a:bodyPr/>
        <a:lstStyle/>
        <a:p>
          <a:r>
            <a:rPr lang="uk-UA" dirty="0" smtClean="0"/>
            <a:t>інтегрувати свої знання в міжпредметних зв'язках;</a:t>
          </a:r>
          <a:endParaRPr lang="ru-RU" dirty="0"/>
        </a:p>
      </dgm:t>
    </dgm:pt>
    <dgm:pt modelId="{6B47491F-EFF6-4910-9A0D-78F04311C4BE}" type="parTrans" cxnId="{907BBAE0-A40A-4BEE-9B25-4226C3063DCA}">
      <dgm:prSet/>
      <dgm:spPr/>
      <dgm:t>
        <a:bodyPr/>
        <a:lstStyle/>
        <a:p>
          <a:endParaRPr lang="ru-RU"/>
        </a:p>
      </dgm:t>
    </dgm:pt>
    <dgm:pt modelId="{CF1FC2CD-5C59-4312-8105-0AA6CCE5A02B}" type="sibTrans" cxnId="{907BBAE0-A40A-4BEE-9B25-4226C3063DCA}">
      <dgm:prSet/>
      <dgm:spPr/>
      <dgm:t>
        <a:bodyPr/>
        <a:lstStyle/>
        <a:p>
          <a:endParaRPr lang="ru-RU"/>
        </a:p>
      </dgm:t>
    </dgm:pt>
    <dgm:pt modelId="{90EB0009-D82A-4843-A999-AF5D4887FD9D}">
      <dgm:prSet phldrT="[Текст]"/>
      <dgm:spPr/>
      <dgm:t>
        <a:bodyPr/>
        <a:lstStyle/>
        <a:p>
          <a:r>
            <a:rPr lang="uk-UA" dirty="0" smtClean="0"/>
            <a:t>зробити значний особистий внесок  у групову роботу над проектом. </a:t>
          </a:r>
          <a:endParaRPr lang="ru-RU" dirty="0"/>
        </a:p>
      </dgm:t>
    </dgm:pt>
    <dgm:pt modelId="{440FB520-45CB-407B-8860-8585C6884D8D}">
      <dgm:prSet phldrT="[Текст]"/>
      <dgm:spPr/>
      <dgm:t>
        <a:bodyPr/>
        <a:lstStyle/>
        <a:p>
          <a:r>
            <a:rPr lang="uk-UA" dirty="0" smtClean="0"/>
            <a:t>вчитися критично мислити ;</a:t>
          </a:r>
          <a:endParaRPr lang="ru-RU" dirty="0"/>
        </a:p>
      </dgm:t>
    </dgm:pt>
    <dgm:pt modelId="{ED81A65B-29DA-4072-9159-0AE78EAB90B2}">
      <dgm:prSet phldrT="[Текст]" phldr="1"/>
      <dgm:spPr/>
      <dgm:t>
        <a:bodyPr/>
        <a:lstStyle/>
        <a:p>
          <a:endParaRPr lang="ru-RU" dirty="0"/>
        </a:p>
      </dgm:t>
    </dgm:pt>
    <dgm:pt modelId="{1DAB02CD-27AF-4113-B7FE-EF2953C9A4B5}" type="sibTrans" cxnId="{09F6C58C-ECD3-46E4-BA30-72A3362AFA1B}">
      <dgm:prSet/>
      <dgm:spPr/>
      <dgm:t>
        <a:bodyPr/>
        <a:lstStyle/>
        <a:p>
          <a:endParaRPr lang="ru-RU"/>
        </a:p>
      </dgm:t>
    </dgm:pt>
    <dgm:pt modelId="{0CF50342-001C-4E23-8120-FE75CF6DAD23}" type="parTrans" cxnId="{09F6C58C-ECD3-46E4-BA30-72A3362AFA1B}">
      <dgm:prSet/>
      <dgm:spPr/>
      <dgm:t>
        <a:bodyPr/>
        <a:lstStyle/>
        <a:p>
          <a:endParaRPr lang="ru-RU"/>
        </a:p>
      </dgm:t>
    </dgm:pt>
    <dgm:pt modelId="{C2149A9C-741B-42DF-809D-A88964C809CA}" type="sibTrans" cxnId="{82FB819B-9A05-4C9A-A6C6-64D313D96E49}">
      <dgm:prSet/>
      <dgm:spPr/>
      <dgm:t>
        <a:bodyPr/>
        <a:lstStyle/>
        <a:p>
          <a:endParaRPr lang="ru-RU"/>
        </a:p>
      </dgm:t>
    </dgm:pt>
    <dgm:pt modelId="{ED8376D3-947C-4EA2-878C-03325BDCF4DC}" type="parTrans" cxnId="{82FB819B-9A05-4C9A-A6C6-64D313D96E49}">
      <dgm:prSet/>
      <dgm:spPr/>
      <dgm:t>
        <a:bodyPr/>
        <a:lstStyle/>
        <a:p>
          <a:endParaRPr lang="ru-RU"/>
        </a:p>
      </dgm:t>
    </dgm:pt>
    <dgm:pt modelId="{9E35B8AA-E55C-465D-940C-F69132961EF7}" type="sibTrans" cxnId="{6F85878F-3712-4872-8B2C-CD433BAFDC9C}">
      <dgm:prSet/>
      <dgm:spPr/>
      <dgm:t>
        <a:bodyPr/>
        <a:lstStyle/>
        <a:p>
          <a:endParaRPr lang="ru-RU"/>
        </a:p>
      </dgm:t>
    </dgm:pt>
    <dgm:pt modelId="{B1AEF806-F9E5-4DBC-B6E2-69A7392CFBE4}" type="parTrans" cxnId="{6F85878F-3712-4872-8B2C-CD433BAFDC9C}">
      <dgm:prSet/>
      <dgm:spPr/>
      <dgm:t>
        <a:bodyPr/>
        <a:lstStyle/>
        <a:p>
          <a:endParaRPr lang="ru-RU"/>
        </a:p>
      </dgm:t>
    </dgm:pt>
    <dgm:pt modelId="{B056F1C6-31D1-42A3-A7DC-572D1A5D79BB}" type="pres">
      <dgm:prSet presAssocID="{F6562936-7F05-4A2D-892F-180A509F3F56}" presName="linearFlow" presStyleCnt="0">
        <dgm:presLayoutVars>
          <dgm:dir/>
          <dgm:resizeHandles val="exact"/>
        </dgm:presLayoutVars>
      </dgm:prSet>
      <dgm:spPr/>
    </dgm:pt>
    <dgm:pt modelId="{8F2ED337-6196-4A6B-B33A-2BE0BA5516F0}" type="pres">
      <dgm:prSet presAssocID="{0CAEF52A-46D2-4312-99E8-3D166E11A432}" presName="comp" presStyleCnt="0"/>
      <dgm:spPr/>
    </dgm:pt>
    <dgm:pt modelId="{B478D20E-9909-4707-A7BE-314CAD113AD8}" type="pres">
      <dgm:prSet presAssocID="{0CAEF52A-46D2-4312-99E8-3D166E11A432}" presName="rect2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43392C-866D-4CD0-ABE6-3EAF6A679B79}" type="pres">
      <dgm:prSet presAssocID="{0CAEF52A-46D2-4312-99E8-3D166E11A432}" presName="rect1" presStyleLbl="lnNode1" presStyleIdx="0" presStyleCnt="3" custLinFactNeighborX="-56381" custLinFactNeighborY="88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B98BBCC4-2330-43CC-A77B-EE332F99A7B2}" type="pres">
      <dgm:prSet presAssocID="{0688BCDE-56E5-46FB-B94C-82C60DA196C2}" presName="sibTrans" presStyleCnt="0"/>
      <dgm:spPr/>
    </dgm:pt>
    <dgm:pt modelId="{B27F12FB-19E7-4C87-BF0E-C794ACB5FA9D}" type="pres">
      <dgm:prSet presAssocID="{C21F4C36-0DC8-401A-B9EF-326266BDD1F4}" presName="comp" presStyleCnt="0"/>
      <dgm:spPr/>
    </dgm:pt>
    <dgm:pt modelId="{7777CD63-9DDA-4FBD-95DE-024C16D57F7B}" type="pres">
      <dgm:prSet presAssocID="{C21F4C36-0DC8-401A-B9EF-326266BDD1F4}" presName="rect2" presStyleLbl="node1" presStyleIdx="1" presStyleCnt="3" custLinFactNeighborX="-27112" custLinFactNeighborY="20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44A221-3172-4808-8E5F-A76F4A317812}" type="pres">
      <dgm:prSet presAssocID="{C21F4C36-0DC8-401A-B9EF-326266BDD1F4}" presName="rect1" presStyleLbl="lnNod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B6DDE7FD-7BEC-4953-BD35-09A4E38848A1}" type="pres">
      <dgm:prSet presAssocID="{DDC59117-917B-4476-9CA5-F0D6CFE96137}" presName="sibTrans" presStyleCnt="0"/>
      <dgm:spPr/>
    </dgm:pt>
    <dgm:pt modelId="{CB3ACA93-4F28-4D11-8FDC-3FC75E3BE706}" type="pres">
      <dgm:prSet presAssocID="{ED81A65B-29DA-4072-9159-0AE78EAB90B2}" presName="comp" presStyleCnt="0"/>
      <dgm:spPr/>
    </dgm:pt>
    <dgm:pt modelId="{C1310B3F-29BE-43A0-8A80-6DD51060E05E}" type="pres">
      <dgm:prSet presAssocID="{ED81A65B-29DA-4072-9159-0AE78EAB90B2}" presName="rect2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CE7290-5E4C-412E-84BA-6678BA28EC7C}" type="pres">
      <dgm:prSet presAssocID="{ED81A65B-29DA-4072-9159-0AE78EAB90B2}" presName="rect1" presStyleLbl="lnNode1" presStyleIdx="2" presStyleCnt="3" custLinFactNeighborX="-64719" custLinFactNeighborY="113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</dgm:spPr>
    </dgm:pt>
  </dgm:ptLst>
  <dgm:cxnLst>
    <dgm:cxn modelId="{9496BFD0-9F4A-4D28-9AD1-674991BA350D}" srcId="{C21F4C36-0DC8-401A-B9EF-326266BDD1F4}" destId="{36DD29AA-9315-49CE-B27C-D3887252DC45}" srcOrd="0" destOrd="0" parTransId="{DBD1EB6D-950C-4FFE-95CE-3A874666B5DB}" sibTransId="{628BA7D0-1B38-4DC6-84E6-0419B70B03FE}"/>
    <dgm:cxn modelId="{8A5A17C0-9FED-4C3F-9D19-B8655DA86349}" srcId="{0CAEF52A-46D2-4312-99E8-3D166E11A432}" destId="{DB38EA1B-A32A-4436-9F60-50280049DD11}" srcOrd="0" destOrd="0" parTransId="{D95DA4A1-D7D4-4CBB-A739-3E981067647F}" sibTransId="{C23685DC-55BC-4017-A0EE-654EA6464101}"/>
    <dgm:cxn modelId="{037B297E-9B19-40C1-828F-2A3939A94D54}" type="presOf" srcId="{C21F4C36-0DC8-401A-B9EF-326266BDD1F4}" destId="{7777CD63-9DDA-4FBD-95DE-024C16D57F7B}" srcOrd="0" destOrd="0" presId="urn:microsoft.com/office/officeart/2008/layout/AlternatingPictureBlocks"/>
    <dgm:cxn modelId="{C15039E4-723B-4DDC-A490-EC179746E4F4}" type="presOf" srcId="{0CAEF52A-46D2-4312-99E8-3D166E11A432}" destId="{B478D20E-9909-4707-A7BE-314CAD113AD8}" srcOrd="0" destOrd="0" presId="urn:microsoft.com/office/officeart/2008/layout/AlternatingPictureBlocks"/>
    <dgm:cxn modelId="{BE5E10FA-9B1E-4D0A-809A-8E8285955285}" srcId="{F6562936-7F05-4A2D-892F-180A509F3F56}" destId="{C21F4C36-0DC8-401A-B9EF-326266BDD1F4}" srcOrd="1" destOrd="0" parTransId="{60E74759-A385-4F42-9BAF-974BFAC2AF8F}" sibTransId="{DDC59117-917B-4476-9CA5-F0D6CFE96137}"/>
    <dgm:cxn modelId="{6F85878F-3712-4872-8B2C-CD433BAFDC9C}" srcId="{ED81A65B-29DA-4072-9159-0AE78EAB90B2}" destId="{440FB520-45CB-407B-8860-8585C6884D8D}" srcOrd="0" destOrd="0" parTransId="{B1AEF806-F9E5-4DBC-B6E2-69A7392CFBE4}" sibTransId="{9E35B8AA-E55C-465D-940C-F69132961EF7}"/>
    <dgm:cxn modelId="{BF69EFBD-D137-48F3-B692-B615A4A372FC}" type="presOf" srcId="{ED81A65B-29DA-4072-9159-0AE78EAB90B2}" destId="{C1310B3F-29BE-43A0-8A80-6DD51060E05E}" srcOrd="0" destOrd="0" presId="urn:microsoft.com/office/officeart/2008/layout/AlternatingPictureBlocks"/>
    <dgm:cxn modelId="{FC285773-3FE2-427A-99E9-9B8BE4107B7A}" type="presOf" srcId="{DB38EA1B-A32A-4436-9F60-50280049DD11}" destId="{B478D20E-9909-4707-A7BE-314CAD113AD8}" srcOrd="0" destOrd="1" presId="urn:microsoft.com/office/officeart/2008/layout/AlternatingPictureBlocks"/>
    <dgm:cxn modelId="{09F6C58C-ECD3-46E4-BA30-72A3362AFA1B}" srcId="{F6562936-7F05-4A2D-892F-180A509F3F56}" destId="{ED81A65B-29DA-4072-9159-0AE78EAB90B2}" srcOrd="2" destOrd="0" parTransId="{0CF50342-001C-4E23-8120-FE75CF6DAD23}" sibTransId="{1DAB02CD-27AF-4113-B7FE-EF2953C9A4B5}"/>
    <dgm:cxn modelId="{5E7244F9-2941-438F-941C-967131672E46}" type="presOf" srcId="{F963E541-E0CE-46EB-84E3-19FF5AE0D3A1}" destId="{7777CD63-9DDA-4FBD-95DE-024C16D57F7B}" srcOrd="0" destOrd="2" presId="urn:microsoft.com/office/officeart/2008/layout/AlternatingPictureBlocks"/>
    <dgm:cxn modelId="{4A0B12BE-A604-412B-BEDE-BB48F4D3C6A9}" type="presOf" srcId="{36DD29AA-9315-49CE-B27C-D3887252DC45}" destId="{7777CD63-9DDA-4FBD-95DE-024C16D57F7B}" srcOrd="0" destOrd="1" presId="urn:microsoft.com/office/officeart/2008/layout/AlternatingPictureBlocks"/>
    <dgm:cxn modelId="{82FB819B-9A05-4C9A-A6C6-64D313D96E49}" srcId="{ED81A65B-29DA-4072-9159-0AE78EAB90B2}" destId="{90EB0009-D82A-4843-A999-AF5D4887FD9D}" srcOrd="1" destOrd="0" parTransId="{ED8376D3-947C-4EA2-878C-03325BDCF4DC}" sibTransId="{C2149A9C-741B-42DF-809D-A88964C809CA}"/>
    <dgm:cxn modelId="{B8D50BA1-788A-4B6C-B4BD-6915AE25419D}" srcId="{F6562936-7F05-4A2D-892F-180A509F3F56}" destId="{0CAEF52A-46D2-4312-99E8-3D166E11A432}" srcOrd="0" destOrd="0" parTransId="{EA60229E-0615-42CB-BA4A-C48BFEEFC0C9}" sibTransId="{0688BCDE-56E5-46FB-B94C-82C60DA196C2}"/>
    <dgm:cxn modelId="{C851925F-3728-4A45-81A2-F64581CDBDBD}" type="presOf" srcId="{90EB0009-D82A-4843-A999-AF5D4887FD9D}" destId="{C1310B3F-29BE-43A0-8A80-6DD51060E05E}" srcOrd="0" destOrd="2" presId="urn:microsoft.com/office/officeart/2008/layout/AlternatingPictureBlocks"/>
    <dgm:cxn modelId="{42CC6DB5-4DA1-4FC6-A130-F8138A4DECD1}" type="presOf" srcId="{F6562936-7F05-4A2D-892F-180A509F3F56}" destId="{B056F1C6-31D1-42A3-A7DC-572D1A5D79BB}" srcOrd="0" destOrd="0" presId="urn:microsoft.com/office/officeart/2008/layout/AlternatingPictureBlocks"/>
    <dgm:cxn modelId="{D047237B-F332-41FC-BF35-95A25360E97A}" type="presOf" srcId="{440FB520-45CB-407B-8860-8585C6884D8D}" destId="{C1310B3F-29BE-43A0-8A80-6DD51060E05E}" srcOrd="0" destOrd="1" presId="urn:microsoft.com/office/officeart/2008/layout/AlternatingPictureBlocks"/>
    <dgm:cxn modelId="{907BBAE0-A40A-4BEE-9B25-4226C3063DCA}" srcId="{C21F4C36-0DC8-401A-B9EF-326266BDD1F4}" destId="{F963E541-E0CE-46EB-84E3-19FF5AE0D3A1}" srcOrd="1" destOrd="0" parTransId="{6B47491F-EFF6-4910-9A0D-78F04311C4BE}" sibTransId="{CF1FC2CD-5C59-4312-8105-0AA6CCE5A02B}"/>
    <dgm:cxn modelId="{C4DF5F4A-33D5-45FE-8CC2-038B3986EEEC}" type="presParOf" srcId="{B056F1C6-31D1-42A3-A7DC-572D1A5D79BB}" destId="{8F2ED337-6196-4A6B-B33A-2BE0BA5516F0}" srcOrd="0" destOrd="0" presId="urn:microsoft.com/office/officeart/2008/layout/AlternatingPictureBlocks"/>
    <dgm:cxn modelId="{4730A865-6820-4CF3-A763-B24D66B5321A}" type="presParOf" srcId="{8F2ED337-6196-4A6B-B33A-2BE0BA5516F0}" destId="{B478D20E-9909-4707-A7BE-314CAD113AD8}" srcOrd="0" destOrd="0" presId="urn:microsoft.com/office/officeart/2008/layout/AlternatingPictureBlocks"/>
    <dgm:cxn modelId="{67ACA2AF-9B01-4E03-B467-9D07B31AE799}" type="presParOf" srcId="{8F2ED337-6196-4A6B-B33A-2BE0BA5516F0}" destId="{DF43392C-866D-4CD0-ABE6-3EAF6A679B79}" srcOrd="1" destOrd="0" presId="urn:microsoft.com/office/officeart/2008/layout/AlternatingPictureBlocks"/>
    <dgm:cxn modelId="{9C244E21-6DCF-45BA-965C-912633B1E062}" type="presParOf" srcId="{B056F1C6-31D1-42A3-A7DC-572D1A5D79BB}" destId="{B98BBCC4-2330-43CC-A77B-EE332F99A7B2}" srcOrd="1" destOrd="0" presId="urn:microsoft.com/office/officeart/2008/layout/AlternatingPictureBlocks"/>
    <dgm:cxn modelId="{79C85A1C-5E26-453C-BDC2-C6E7E8602CFB}" type="presParOf" srcId="{B056F1C6-31D1-42A3-A7DC-572D1A5D79BB}" destId="{B27F12FB-19E7-4C87-BF0E-C794ACB5FA9D}" srcOrd="2" destOrd="0" presId="urn:microsoft.com/office/officeart/2008/layout/AlternatingPictureBlocks"/>
    <dgm:cxn modelId="{4DCEBC6F-6D06-408D-AF7A-C8C3BAC904D1}" type="presParOf" srcId="{B27F12FB-19E7-4C87-BF0E-C794ACB5FA9D}" destId="{7777CD63-9DDA-4FBD-95DE-024C16D57F7B}" srcOrd="0" destOrd="0" presId="urn:microsoft.com/office/officeart/2008/layout/AlternatingPictureBlocks"/>
    <dgm:cxn modelId="{1780025A-533D-4B44-AE8E-D3428EC24DE9}" type="presParOf" srcId="{B27F12FB-19E7-4C87-BF0E-C794ACB5FA9D}" destId="{BD44A221-3172-4808-8E5F-A76F4A317812}" srcOrd="1" destOrd="0" presId="urn:microsoft.com/office/officeart/2008/layout/AlternatingPictureBlocks"/>
    <dgm:cxn modelId="{97637191-9866-4575-BA77-C00E33694962}" type="presParOf" srcId="{B056F1C6-31D1-42A3-A7DC-572D1A5D79BB}" destId="{B6DDE7FD-7BEC-4953-BD35-09A4E38848A1}" srcOrd="3" destOrd="0" presId="urn:microsoft.com/office/officeart/2008/layout/AlternatingPictureBlocks"/>
    <dgm:cxn modelId="{D7B8F3E7-0867-49CD-B856-4A810A150797}" type="presParOf" srcId="{B056F1C6-31D1-42A3-A7DC-572D1A5D79BB}" destId="{CB3ACA93-4F28-4D11-8FDC-3FC75E3BE706}" srcOrd="4" destOrd="0" presId="urn:microsoft.com/office/officeart/2008/layout/AlternatingPictureBlocks"/>
    <dgm:cxn modelId="{9CEC12A6-618D-4E86-8F26-E48A790C7934}" type="presParOf" srcId="{CB3ACA93-4F28-4D11-8FDC-3FC75E3BE706}" destId="{C1310B3F-29BE-43A0-8A80-6DD51060E05E}" srcOrd="0" destOrd="0" presId="urn:microsoft.com/office/officeart/2008/layout/AlternatingPictureBlocks"/>
    <dgm:cxn modelId="{75CF3E8E-3F71-4F34-B37A-9DD63D5ED8B2}" type="presParOf" srcId="{CB3ACA93-4F28-4D11-8FDC-3FC75E3BE706}" destId="{9ACE7290-5E4C-412E-84BA-6678BA28EC7C}" srcOrd="1" destOrd="0" presId="urn:microsoft.com/office/officeart/2008/layout/AlternatingPictureBlock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B2D7DCE-4E90-4E68-9879-90F51A84BBF8}" type="doc">
      <dgm:prSet loTypeId="urn:microsoft.com/office/officeart/2008/layout/AlternatingPictureBlocks" loCatId="picture" qsTypeId="urn:microsoft.com/office/officeart/2005/8/quickstyle/simple1" qsCatId="simple" csTypeId="urn:microsoft.com/office/officeart/2005/8/colors/accent1_2" csCatId="accent1" phldr="1"/>
      <dgm:spPr/>
    </dgm:pt>
    <dgm:pt modelId="{4EEA02B1-0257-4241-91B4-E597C8AE5740}">
      <dgm:prSet phldrT="[Текст]" custT="1"/>
      <dgm:spPr/>
      <dgm:t>
        <a:bodyPr/>
        <a:lstStyle/>
        <a:p>
          <a:r>
            <a:rPr lang="uk-UA" sz="3600" dirty="0" smtClean="0"/>
            <a:t>Визначити проблему</a:t>
          </a:r>
          <a:r>
            <a:rPr lang="uk-UA" sz="2300" dirty="0" smtClean="0"/>
            <a:t>.</a:t>
          </a:r>
        </a:p>
      </dgm:t>
    </dgm:pt>
    <dgm:pt modelId="{D3341167-229A-46A6-8DD4-33F7A43A0FB1}" type="parTrans" cxnId="{CFADB295-DA51-4C5E-8B70-72EA5EAEBE55}">
      <dgm:prSet/>
      <dgm:spPr/>
      <dgm:t>
        <a:bodyPr/>
        <a:lstStyle/>
        <a:p>
          <a:endParaRPr lang="ru-RU"/>
        </a:p>
      </dgm:t>
    </dgm:pt>
    <dgm:pt modelId="{1D3BAF06-B263-4461-A961-0FFACC35186A}" type="sibTrans" cxnId="{CFADB295-DA51-4C5E-8B70-72EA5EAEBE55}">
      <dgm:prSet/>
      <dgm:spPr/>
      <dgm:t>
        <a:bodyPr/>
        <a:lstStyle/>
        <a:p>
          <a:endParaRPr lang="ru-RU"/>
        </a:p>
      </dgm:t>
    </dgm:pt>
    <dgm:pt modelId="{4087C801-D316-4A5A-A8F8-8F76CEBBF8B7}">
      <dgm:prSet phldrT="[Текст]" custT="1"/>
      <dgm:spPr/>
      <dgm:t>
        <a:bodyPr/>
        <a:lstStyle/>
        <a:p>
          <a:r>
            <a:rPr lang="uk-UA" sz="3200" dirty="0" smtClean="0"/>
            <a:t>Підбити підсумки роботи.</a:t>
          </a:r>
          <a:endParaRPr lang="ru-RU" sz="3200" dirty="0"/>
        </a:p>
      </dgm:t>
    </dgm:pt>
    <dgm:pt modelId="{BEE9834C-552D-49E9-A600-FC81F24A66AE}" type="parTrans" cxnId="{C294A9ED-D62B-455E-BB80-00364FA3EA81}">
      <dgm:prSet/>
      <dgm:spPr/>
      <dgm:t>
        <a:bodyPr/>
        <a:lstStyle/>
        <a:p>
          <a:endParaRPr lang="ru-RU"/>
        </a:p>
      </dgm:t>
    </dgm:pt>
    <dgm:pt modelId="{E4092507-272E-41B1-8735-B04DCB7B0623}" type="sibTrans" cxnId="{C294A9ED-D62B-455E-BB80-00364FA3EA81}">
      <dgm:prSet/>
      <dgm:spPr/>
      <dgm:t>
        <a:bodyPr/>
        <a:lstStyle/>
        <a:p>
          <a:endParaRPr lang="ru-RU"/>
        </a:p>
      </dgm:t>
    </dgm:pt>
    <dgm:pt modelId="{0C667749-2C33-4708-A8B8-CBA445A090A6}">
      <dgm:prSet phldrT="[Текст]" custT="1"/>
      <dgm:spPr/>
      <dgm:t>
        <a:bodyPr/>
        <a:lstStyle/>
        <a:p>
          <a:r>
            <a:rPr lang="uk-UA" sz="3200" dirty="0" smtClean="0"/>
            <a:t>Висунути гіпотезу розв'язання завдань.</a:t>
          </a:r>
          <a:endParaRPr lang="ru-RU" sz="3200" dirty="0"/>
        </a:p>
      </dgm:t>
    </dgm:pt>
    <dgm:pt modelId="{C7880A96-B36D-444B-B924-8ECA55EB2E9C}" type="parTrans" cxnId="{57B70C2E-5D7B-4A4E-BD94-5F25ED9BBE0A}">
      <dgm:prSet/>
      <dgm:spPr/>
      <dgm:t>
        <a:bodyPr/>
        <a:lstStyle/>
        <a:p>
          <a:endParaRPr lang="ru-RU"/>
        </a:p>
      </dgm:t>
    </dgm:pt>
    <dgm:pt modelId="{E46489AB-A3EB-4C32-B709-3710FDFA86D8}" type="sibTrans" cxnId="{57B70C2E-5D7B-4A4E-BD94-5F25ED9BBE0A}">
      <dgm:prSet/>
      <dgm:spPr/>
      <dgm:t>
        <a:bodyPr/>
        <a:lstStyle/>
        <a:p>
          <a:endParaRPr lang="ru-RU"/>
        </a:p>
      </dgm:t>
    </dgm:pt>
    <dgm:pt modelId="{660AEC9F-B924-49E5-A19F-168FCBBBD9AB}">
      <dgm:prSet phldrT="[Текст]" custT="1"/>
      <dgm:spPr/>
      <dgm:t>
        <a:bodyPr/>
        <a:lstStyle/>
        <a:p>
          <a:r>
            <a:rPr lang="uk-UA" sz="3600" dirty="0" smtClean="0"/>
            <a:t>Обговорити методи дослідження</a:t>
          </a:r>
          <a:r>
            <a:rPr lang="uk-UA" sz="2400" dirty="0" smtClean="0"/>
            <a:t>.</a:t>
          </a:r>
          <a:endParaRPr lang="ru-RU" sz="2400" dirty="0"/>
        </a:p>
      </dgm:t>
    </dgm:pt>
    <dgm:pt modelId="{054E0B04-F65F-40BA-AEE1-EE5EBDF15412}" type="parTrans" cxnId="{13E85EFB-CF25-4B81-B1E8-4DE9A59EFB27}">
      <dgm:prSet/>
      <dgm:spPr/>
      <dgm:t>
        <a:bodyPr/>
        <a:lstStyle/>
        <a:p>
          <a:endParaRPr lang="ru-RU"/>
        </a:p>
      </dgm:t>
    </dgm:pt>
    <dgm:pt modelId="{8531A57E-07E3-4816-89A4-8108063AE2E8}" type="sibTrans" cxnId="{13E85EFB-CF25-4B81-B1E8-4DE9A59EFB27}">
      <dgm:prSet/>
      <dgm:spPr/>
      <dgm:t>
        <a:bodyPr/>
        <a:lstStyle/>
        <a:p>
          <a:endParaRPr lang="ru-RU"/>
        </a:p>
      </dgm:t>
    </dgm:pt>
    <dgm:pt modelId="{3B55E15B-9452-43FB-8158-312522688A2D}">
      <dgm:prSet phldrT="[Текст]" custT="1"/>
      <dgm:spPr/>
      <dgm:t>
        <a:bodyPr/>
        <a:lstStyle/>
        <a:p>
          <a:r>
            <a:rPr lang="uk-UA" sz="3200" dirty="0" smtClean="0"/>
            <a:t>Оформити кінцеві результати</a:t>
          </a:r>
          <a:r>
            <a:rPr lang="uk-UA" sz="2500" dirty="0" smtClean="0"/>
            <a:t>.</a:t>
          </a:r>
          <a:endParaRPr lang="ru-RU" sz="2500" dirty="0"/>
        </a:p>
      </dgm:t>
    </dgm:pt>
    <dgm:pt modelId="{C9374396-DD46-4043-B691-325EC4858FDF}" type="parTrans" cxnId="{C1E5E5A0-936A-4DE9-902D-CC4C2D5799E7}">
      <dgm:prSet/>
      <dgm:spPr/>
      <dgm:t>
        <a:bodyPr/>
        <a:lstStyle/>
        <a:p>
          <a:endParaRPr lang="ru-RU"/>
        </a:p>
      </dgm:t>
    </dgm:pt>
    <dgm:pt modelId="{00751D8D-C99E-43D9-B614-53F36CA2F0B9}" type="sibTrans" cxnId="{C1E5E5A0-936A-4DE9-902D-CC4C2D5799E7}">
      <dgm:prSet/>
      <dgm:spPr/>
      <dgm:t>
        <a:bodyPr/>
        <a:lstStyle/>
        <a:p>
          <a:endParaRPr lang="ru-RU"/>
        </a:p>
      </dgm:t>
    </dgm:pt>
    <dgm:pt modelId="{F491E0CA-DF75-47AB-A939-4BF155F89AC3}">
      <dgm:prSet phldrT="[Текст]" custT="1"/>
      <dgm:spPr/>
      <dgm:t>
        <a:bodyPr/>
        <a:lstStyle/>
        <a:p>
          <a:r>
            <a:rPr lang="uk-UA" sz="3200" dirty="0" smtClean="0"/>
            <a:t>Проаналізувати здобуті дані</a:t>
          </a:r>
          <a:r>
            <a:rPr lang="uk-UA" sz="2500" dirty="0" smtClean="0"/>
            <a:t>.</a:t>
          </a:r>
          <a:endParaRPr lang="ru-RU" sz="2500" dirty="0"/>
        </a:p>
      </dgm:t>
    </dgm:pt>
    <dgm:pt modelId="{F2075E93-8881-42F1-AC11-3689526AAC21}" type="parTrans" cxnId="{0D36AB7D-42A5-4001-8575-DD5B410C5413}">
      <dgm:prSet/>
      <dgm:spPr/>
      <dgm:t>
        <a:bodyPr/>
        <a:lstStyle/>
        <a:p>
          <a:endParaRPr lang="ru-RU"/>
        </a:p>
      </dgm:t>
    </dgm:pt>
    <dgm:pt modelId="{B497C7F0-8C01-401F-A11B-B8ABBCB48283}" type="sibTrans" cxnId="{0D36AB7D-42A5-4001-8575-DD5B410C5413}">
      <dgm:prSet/>
      <dgm:spPr/>
      <dgm:t>
        <a:bodyPr/>
        <a:lstStyle/>
        <a:p>
          <a:endParaRPr lang="ru-RU"/>
        </a:p>
      </dgm:t>
    </dgm:pt>
    <dgm:pt modelId="{E0EF1B34-ECF6-4089-B733-A75454DBB695}">
      <dgm:prSet phldrT="[Текст]" custT="1"/>
      <dgm:spPr/>
      <dgm:t>
        <a:bodyPr/>
        <a:lstStyle/>
        <a:p>
          <a:r>
            <a:rPr lang="uk-UA" sz="3200" dirty="0" smtClean="0"/>
            <a:t>Скоригувати.</a:t>
          </a:r>
          <a:endParaRPr lang="ru-RU" sz="3200" dirty="0"/>
        </a:p>
      </dgm:t>
    </dgm:pt>
    <dgm:pt modelId="{1E416166-E6C7-42EC-A1EE-A6411E807E25}" type="parTrans" cxnId="{2B600938-CD75-4696-BEC3-9B7B84E463E8}">
      <dgm:prSet/>
      <dgm:spPr/>
      <dgm:t>
        <a:bodyPr/>
        <a:lstStyle/>
        <a:p>
          <a:endParaRPr lang="ru-RU"/>
        </a:p>
      </dgm:t>
    </dgm:pt>
    <dgm:pt modelId="{7F243E98-B739-42E3-A70B-B21994891BA5}" type="sibTrans" cxnId="{2B600938-CD75-4696-BEC3-9B7B84E463E8}">
      <dgm:prSet/>
      <dgm:spPr/>
      <dgm:t>
        <a:bodyPr/>
        <a:lstStyle/>
        <a:p>
          <a:endParaRPr lang="ru-RU"/>
        </a:p>
      </dgm:t>
    </dgm:pt>
    <dgm:pt modelId="{0E11E0F7-3C10-4D5A-A6D6-5C3EA04D82C7}">
      <dgm:prSet phldrT="[Текст]" custT="1"/>
      <dgm:spPr/>
      <dgm:t>
        <a:bodyPr/>
        <a:lstStyle/>
        <a:p>
          <a:r>
            <a:rPr lang="uk-UA" sz="3200" dirty="0" smtClean="0"/>
            <a:t>Зробити </a:t>
          </a:r>
          <a:r>
            <a:rPr lang="uk-UA" sz="3200" dirty="0" err="1" smtClean="0"/>
            <a:t>виснивки</a:t>
          </a:r>
          <a:r>
            <a:rPr lang="uk-UA" sz="3200" dirty="0" smtClean="0"/>
            <a:t>.</a:t>
          </a:r>
          <a:endParaRPr lang="ru-RU" sz="3200" dirty="0"/>
        </a:p>
      </dgm:t>
    </dgm:pt>
    <dgm:pt modelId="{7FA6F9DC-BB57-4252-B326-39F472CAB2D3}" type="parTrans" cxnId="{C0422EF6-27FB-41A4-940A-37B2BA47F682}">
      <dgm:prSet/>
      <dgm:spPr/>
      <dgm:t>
        <a:bodyPr/>
        <a:lstStyle/>
        <a:p>
          <a:endParaRPr lang="ru-RU"/>
        </a:p>
      </dgm:t>
    </dgm:pt>
    <dgm:pt modelId="{A393DBE9-5BB9-445E-8088-60FF37DA8A2D}" type="sibTrans" cxnId="{C0422EF6-27FB-41A4-940A-37B2BA47F682}">
      <dgm:prSet/>
      <dgm:spPr/>
      <dgm:t>
        <a:bodyPr/>
        <a:lstStyle/>
        <a:p>
          <a:endParaRPr lang="ru-RU"/>
        </a:p>
      </dgm:t>
    </dgm:pt>
    <dgm:pt modelId="{410CF913-D8A8-4F5E-B48D-ED46275B08B8}" type="pres">
      <dgm:prSet presAssocID="{4B2D7DCE-4E90-4E68-9879-90F51A84BBF8}" presName="linearFlow" presStyleCnt="0">
        <dgm:presLayoutVars>
          <dgm:dir/>
          <dgm:resizeHandles val="exact"/>
        </dgm:presLayoutVars>
      </dgm:prSet>
      <dgm:spPr/>
    </dgm:pt>
    <dgm:pt modelId="{39723484-8CC8-4088-AF4F-6D042A56CEA4}" type="pres">
      <dgm:prSet presAssocID="{4EEA02B1-0257-4241-91B4-E597C8AE5740}" presName="comp" presStyleCnt="0"/>
      <dgm:spPr/>
    </dgm:pt>
    <dgm:pt modelId="{BC6012A0-AB91-47C1-995C-F4CDF788A7AB}" type="pres">
      <dgm:prSet presAssocID="{4EEA02B1-0257-4241-91B4-E597C8AE5740}" presName="rect2" presStyleLbl="node1" presStyleIdx="0" presStyleCnt="8" custScaleX="349578" custLinFactNeighborX="3145" custLinFactNeighborY="-11906">
        <dgm:presLayoutVars>
          <dgm:bulletEnabled val="1"/>
        </dgm:presLayoutVars>
      </dgm:prSet>
      <dgm:spPr/>
    </dgm:pt>
    <dgm:pt modelId="{B8C96124-891D-4CE7-A518-A4FB9ECB08C5}" type="pres">
      <dgm:prSet presAssocID="{4EEA02B1-0257-4241-91B4-E597C8AE5740}" presName="rect1" presStyleLbl="lnNode1" presStyleIdx="0" presStyleCnt="8" custLinFactX="-200000" custLinFactNeighborX="-249914" custLinFactNeighborY="-16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A10A8155-D5A1-49AE-A7C3-05310D3A4E21}" type="pres">
      <dgm:prSet presAssocID="{1D3BAF06-B263-4461-A961-0FFACC35186A}" presName="sibTrans" presStyleCnt="0"/>
      <dgm:spPr/>
    </dgm:pt>
    <dgm:pt modelId="{4B3D5A56-86D2-4451-A69C-E021398A95AD}" type="pres">
      <dgm:prSet presAssocID="{0C667749-2C33-4708-A8B8-CBA445A090A6}" presName="comp" presStyleCnt="0"/>
      <dgm:spPr/>
    </dgm:pt>
    <dgm:pt modelId="{2F62A0E4-B574-419D-8D20-2B184B9F680C}" type="pres">
      <dgm:prSet presAssocID="{0C667749-2C33-4708-A8B8-CBA445A090A6}" presName="rect2" presStyleLbl="node1" presStyleIdx="1" presStyleCnt="8" custScaleX="555639" custLinFactNeighborX="-22888" custLinFactNeighborY="2384">
        <dgm:presLayoutVars>
          <dgm:bulletEnabled val="1"/>
        </dgm:presLayoutVars>
      </dgm:prSet>
      <dgm:spPr/>
    </dgm:pt>
    <dgm:pt modelId="{B7167054-6184-4641-9069-D2E953C6B9F9}" type="pres">
      <dgm:prSet presAssocID="{0C667749-2C33-4708-A8B8-CBA445A090A6}" presName="rect1" presStyleLbl="lnNode1" presStyleIdx="1" presStyleCnt="8" custLinFactX="246837" custLinFactNeighborX="300000" custLinFactNeighborY="-9506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8000" r="-18000"/>
          </a:stretch>
        </a:blipFill>
      </dgm:spPr>
    </dgm:pt>
    <dgm:pt modelId="{BFAF22C3-CD26-4769-83A3-9376EEE86EFD}" type="pres">
      <dgm:prSet presAssocID="{E46489AB-A3EB-4C32-B709-3710FDFA86D8}" presName="sibTrans" presStyleCnt="0"/>
      <dgm:spPr/>
    </dgm:pt>
    <dgm:pt modelId="{D5DB8397-E426-4AE8-BEBB-DCC207B8B3C2}" type="pres">
      <dgm:prSet presAssocID="{660AEC9F-B924-49E5-A19F-168FCBBBD9AB}" presName="comp" presStyleCnt="0"/>
      <dgm:spPr/>
    </dgm:pt>
    <dgm:pt modelId="{35F0531F-3346-454E-AB03-3590D1A5C0ED}" type="pres">
      <dgm:prSet presAssocID="{660AEC9F-B924-49E5-A19F-168FCBBBD9AB}" presName="rect2" presStyleLbl="node1" presStyleIdx="2" presStyleCnt="8" custScaleX="575440" custLinFactNeighborX="51544" custLinFactNeighborY="-7106">
        <dgm:presLayoutVars>
          <dgm:bulletEnabled val="1"/>
        </dgm:presLayoutVars>
      </dgm:prSet>
      <dgm:spPr/>
    </dgm:pt>
    <dgm:pt modelId="{E902721F-05E8-4873-A2FD-20270238DC6F}" type="pres">
      <dgm:prSet presAssocID="{660AEC9F-B924-49E5-A19F-168FCBBBD9AB}" presName="rect1" presStyleLbl="lnNode1" presStyleIdx="2" presStyleCnt="8" custLinFactX="-200000" custLinFactNeighborX="-249914" custLinFactNeighborY="-710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3000" r="-53000"/>
          </a:stretch>
        </a:blipFill>
      </dgm:spPr>
    </dgm:pt>
    <dgm:pt modelId="{D141DD9A-330D-4EDA-A2B8-96E4FF9253D8}" type="pres">
      <dgm:prSet presAssocID="{8531A57E-07E3-4816-89A4-8108063AE2E8}" presName="sibTrans" presStyleCnt="0"/>
      <dgm:spPr/>
    </dgm:pt>
    <dgm:pt modelId="{DC356C94-FCDA-4D66-AD9E-0D487AFC07CD}" type="pres">
      <dgm:prSet presAssocID="{3B55E15B-9452-43FB-8158-312522688A2D}" presName="comp" presStyleCnt="0"/>
      <dgm:spPr/>
    </dgm:pt>
    <dgm:pt modelId="{426E8887-523C-4329-A74D-D073C2E8553E}" type="pres">
      <dgm:prSet presAssocID="{3B55E15B-9452-43FB-8158-312522688A2D}" presName="rect2" presStyleLbl="node1" presStyleIdx="3" presStyleCnt="8" custScaleX="555639" custLinFactNeighborX="-33644" custLinFactNeighborY="-4705">
        <dgm:presLayoutVars>
          <dgm:bulletEnabled val="1"/>
        </dgm:presLayoutVars>
      </dgm:prSet>
      <dgm:spPr/>
    </dgm:pt>
    <dgm:pt modelId="{1F45F4A0-F930-49BC-AF84-270630C730AA}" type="pres">
      <dgm:prSet presAssocID="{3B55E15B-9452-43FB-8158-312522688A2D}" presName="rect1" presStyleLbl="lnNode1" presStyleIdx="3" presStyleCnt="8" custLinFactX="282868" custLinFactNeighborX="300000" custLinFactNeighborY="-4705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515DDEEF-B392-4AD9-8D33-622F2845FBE6}" type="pres">
      <dgm:prSet presAssocID="{00751D8D-C99E-43D9-B614-53F36CA2F0B9}" presName="sibTrans" presStyleCnt="0"/>
      <dgm:spPr/>
    </dgm:pt>
    <dgm:pt modelId="{574A900D-B37E-4661-A282-1525C0F7E286}" type="pres">
      <dgm:prSet presAssocID="{F491E0CA-DF75-47AB-A939-4BF155F89AC3}" presName="comp" presStyleCnt="0"/>
      <dgm:spPr/>
    </dgm:pt>
    <dgm:pt modelId="{070C02E2-C377-4572-ACF0-52EB12FCBD97}" type="pres">
      <dgm:prSet presAssocID="{F491E0CA-DF75-47AB-A939-4BF155F89AC3}" presName="rect2" presStyleLbl="node1" presStyleIdx="4" presStyleCnt="8" custScaleX="543174" custLinFactNeighborX="62300" custLinFactNeighborY="9585">
        <dgm:presLayoutVars>
          <dgm:bulletEnabled val="1"/>
        </dgm:presLayoutVars>
      </dgm:prSet>
      <dgm:spPr/>
    </dgm:pt>
    <dgm:pt modelId="{D83C928A-E4D9-4942-BD17-9F2D16119756}" type="pres">
      <dgm:prSet presAssocID="{F491E0CA-DF75-47AB-A939-4BF155F89AC3}" presName="rect1" presStyleLbl="lnNode1" presStyleIdx="4" presStyleCnt="8" custLinFactX="-200000" custLinFactNeighborX="-249914" custLinFactNeighborY="9585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</dgm:spPr>
    </dgm:pt>
    <dgm:pt modelId="{65AFB1B2-1041-4B25-93CA-A7AC291EA1B7}" type="pres">
      <dgm:prSet presAssocID="{B497C7F0-8C01-401F-A11B-B8ABBCB48283}" presName="sibTrans" presStyleCnt="0"/>
      <dgm:spPr/>
    </dgm:pt>
    <dgm:pt modelId="{072DC6D3-37AB-4D18-ACD6-5985C31E613A}" type="pres">
      <dgm:prSet presAssocID="{4087C801-D316-4A5A-A8F8-8F76CEBBF8B7}" presName="comp" presStyleCnt="0"/>
      <dgm:spPr/>
    </dgm:pt>
    <dgm:pt modelId="{EF1EF1D4-CD48-4949-8A0D-A96D2AD8ECE6}" type="pres">
      <dgm:prSet presAssocID="{4087C801-D316-4A5A-A8F8-8F76CEBBF8B7}" presName="rect2" presStyleLbl="node1" presStyleIdx="5" presStyleCnt="8" custScaleX="544884" custLinFactNeighborX="-39021" custLinFactNeighborY="95">
        <dgm:presLayoutVars>
          <dgm:bulletEnabled val="1"/>
        </dgm:presLayoutVars>
      </dgm:prSet>
      <dgm:spPr/>
    </dgm:pt>
    <dgm:pt modelId="{0C652395-AB5B-4FA5-9276-3D19E67D8EFE}" type="pres">
      <dgm:prSet presAssocID="{4087C801-D316-4A5A-A8F8-8F76CEBBF8B7}" presName="rect1" presStyleLbl="lnNode1" presStyleIdx="5" presStyleCnt="8" custLinFactX="282868" custLinFactNeighborX="300000" custLinFactNeighborY="23876"/>
      <dgm:spPr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1000" b="-21000"/>
          </a:stretch>
        </a:blipFill>
      </dgm:spPr>
    </dgm:pt>
    <dgm:pt modelId="{FAD1233A-E1AC-44E2-B3F7-31DA6684F9F5}" type="pres">
      <dgm:prSet presAssocID="{E4092507-272E-41B1-8735-B04DCB7B0623}" presName="sibTrans" presStyleCnt="0"/>
      <dgm:spPr/>
    </dgm:pt>
    <dgm:pt modelId="{5475CF99-90A8-4474-8DC1-3112412DEC00}" type="pres">
      <dgm:prSet presAssocID="{E0EF1B34-ECF6-4089-B733-A75454DBB695}" presName="comp" presStyleCnt="0"/>
      <dgm:spPr/>
    </dgm:pt>
    <dgm:pt modelId="{93883FD5-EA1C-4265-8529-E94FB41FA8A1}" type="pres">
      <dgm:prSet presAssocID="{E0EF1B34-ECF6-4089-B733-A75454DBB695}" presName="rect2" presStyleLbl="node1" presStyleIdx="6" presStyleCnt="8" custScaleX="500153" custLinFactNeighborX="19278" custLinFactNeighborY="2496">
        <dgm:presLayoutVars>
          <dgm:bulletEnabled val="1"/>
        </dgm:presLayoutVars>
      </dgm:prSet>
      <dgm:spPr/>
    </dgm:pt>
    <dgm:pt modelId="{47BCE0CC-1E52-4E07-8C99-5B17FEBF6B5B}" type="pres">
      <dgm:prSet presAssocID="{E0EF1B34-ECF6-4089-B733-A75454DBB695}" presName="rect1" presStyleLbl="lnNode1" presStyleIdx="6" presStyleCnt="8" custLinFactX="-200000" custLinFactNeighborX="-280894" custLinFactNeighborY="-9394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</dgm:spPr>
    </dgm:pt>
    <dgm:pt modelId="{923C4BC8-8F17-48A3-9ABA-97CA4A1C48FB}" type="pres">
      <dgm:prSet presAssocID="{7F243E98-B739-42E3-A70B-B21994891BA5}" presName="sibTrans" presStyleCnt="0"/>
      <dgm:spPr/>
    </dgm:pt>
    <dgm:pt modelId="{7719980A-46BB-4F4D-AA58-D6A3BA0E996B}" type="pres">
      <dgm:prSet presAssocID="{0E11E0F7-3C10-4D5A-A6D6-5C3EA04D82C7}" presName="comp" presStyleCnt="0"/>
      <dgm:spPr/>
    </dgm:pt>
    <dgm:pt modelId="{D01B74B5-1BD8-44A0-9329-53EAB39F2FC4}" type="pres">
      <dgm:prSet presAssocID="{0E11E0F7-3C10-4D5A-A6D6-5C3EA04D82C7}" presName="rect2" presStyleLbl="node1" presStyleIdx="7" presStyleCnt="8" custScaleX="534129" custLinFactNeighborX="-39021" custLinFactNeighborY="4896">
        <dgm:presLayoutVars>
          <dgm:bulletEnabled val="1"/>
        </dgm:presLayoutVars>
      </dgm:prSet>
      <dgm:spPr/>
    </dgm:pt>
    <dgm:pt modelId="{30C39B2A-E69D-4C4D-8655-092C6B471D89}" type="pres">
      <dgm:prSet presAssocID="{0E11E0F7-3C10-4D5A-A6D6-5C3EA04D82C7}" presName="rect1" presStyleLbl="lnNode1" presStyleIdx="7" presStyleCnt="8" custLinFactX="294878" custLinFactNeighborX="300000" custLinFactNeighborY="-18884"/>
      <dgm:spPr>
        <a:blipFill>
          <a:blip xmlns:r="http://schemas.openxmlformats.org/officeDocument/2006/relationships"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</dgm:spPr>
    </dgm:pt>
  </dgm:ptLst>
  <dgm:cxnLst>
    <dgm:cxn modelId="{D4B1A1A1-8425-4548-AB2C-481800B5ABC6}" type="presOf" srcId="{F491E0CA-DF75-47AB-A939-4BF155F89AC3}" destId="{070C02E2-C377-4572-ACF0-52EB12FCBD97}" srcOrd="0" destOrd="0" presId="urn:microsoft.com/office/officeart/2008/layout/AlternatingPictureBlocks"/>
    <dgm:cxn modelId="{0D36AB7D-42A5-4001-8575-DD5B410C5413}" srcId="{4B2D7DCE-4E90-4E68-9879-90F51A84BBF8}" destId="{F491E0CA-DF75-47AB-A939-4BF155F89AC3}" srcOrd="4" destOrd="0" parTransId="{F2075E93-8881-42F1-AC11-3689526AAC21}" sibTransId="{B497C7F0-8C01-401F-A11B-B8ABBCB48283}"/>
    <dgm:cxn modelId="{2C6A02AA-55DF-4480-B506-8A885834B59A}" type="presOf" srcId="{660AEC9F-B924-49E5-A19F-168FCBBBD9AB}" destId="{35F0531F-3346-454E-AB03-3590D1A5C0ED}" srcOrd="0" destOrd="0" presId="urn:microsoft.com/office/officeart/2008/layout/AlternatingPictureBlocks"/>
    <dgm:cxn modelId="{4F5C2688-DE15-4643-AC05-BBA2AF33F3E6}" type="presOf" srcId="{3B55E15B-9452-43FB-8158-312522688A2D}" destId="{426E8887-523C-4329-A74D-D073C2E8553E}" srcOrd="0" destOrd="0" presId="urn:microsoft.com/office/officeart/2008/layout/AlternatingPictureBlocks"/>
    <dgm:cxn modelId="{57B70C2E-5D7B-4A4E-BD94-5F25ED9BBE0A}" srcId="{4B2D7DCE-4E90-4E68-9879-90F51A84BBF8}" destId="{0C667749-2C33-4708-A8B8-CBA445A090A6}" srcOrd="1" destOrd="0" parTransId="{C7880A96-B36D-444B-B924-8ECA55EB2E9C}" sibTransId="{E46489AB-A3EB-4C32-B709-3710FDFA86D8}"/>
    <dgm:cxn modelId="{C1E5E5A0-936A-4DE9-902D-CC4C2D5799E7}" srcId="{4B2D7DCE-4E90-4E68-9879-90F51A84BBF8}" destId="{3B55E15B-9452-43FB-8158-312522688A2D}" srcOrd="3" destOrd="0" parTransId="{C9374396-DD46-4043-B691-325EC4858FDF}" sibTransId="{00751D8D-C99E-43D9-B614-53F36CA2F0B9}"/>
    <dgm:cxn modelId="{2B7E63C0-3033-48F7-9F04-F3A9271A091F}" type="presOf" srcId="{4B2D7DCE-4E90-4E68-9879-90F51A84BBF8}" destId="{410CF913-D8A8-4F5E-B48D-ED46275B08B8}" srcOrd="0" destOrd="0" presId="urn:microsoft.com/office/officeart/2008/layout/AlternatingPictureBlocks"/>
    <dgm:cxn modelId="{A170325B-B5A4-4BE7-93E9-2FBF100E94D4}" type="presOf" srcId="{0C667749-2C33-4708-A8B8-CBA445A090A6}" destId="{2F62A0E4-B574-419D-8D20-2B184B9F680C}" srcOrd="0" destOrd="0" presId="urn:microsoft.com/office/officeart/2008/layout/AlternatingPictureBlocks"/>
    <dgm:cxn modelId="{CFADB295-DA51-4C5E-8B70-72EA5EAEBE55}" srcId="{4B2D7DCE-4E90-4E68-9879-90F51A84BBF8}" destId="{4EEA02B1-0257-4241-91B4-E597C8AE5740}" srcOrd="0" destOrd="0" parTransId="{D3341167-229A-46A6-8DD4-33F7A43A0FB1}" sibTransId="{1D3BAF06-B263-4461-A961-0FFACC35186A}"/>
    <dgm:cxn modelId="{13E85EFB-CF25-4B81-B1E8-4DE9A59EFB27}" srcId="{4B2D7DCE-4E90-4E68-9879-90F51A84BBF8}" destId="{660AEC9F-B924-49E5-A19F-168FCBBBD9AB}" srcOrd="2" destOrd="0" parTransId="{054E0B04-F65F-40BA-AEE1-EE5EBDF15412}" sibTransId="{8531A57E-07E3-4816-89A4-8108063AE2E8}"/>
    <dgm:cxn modelId="{C294A9ED-D62B-455E-BB80-00364FA3EA81}" srcId="{4B2D7DCE-4E90-4E68-9879-90F51A84BBF8}" destId="{4087C801-D316-4A5A-A8F8-8F76CEBBF8B7}" srcOrd="5" destOrd="0" parTransId="{BEE9834C-552D-49E9-A600-FC81F24A66AE}" sibTransId="{E4092507-272E-41B1-8735-B04DCB7B0623}"/>
    <dgm:cxn modelId="{41AC1F89-CA39-402F-8DF5-B49C21C3FC95}" type="presOf" srcId="{4EEA02B1-0257-4241-91B4-E597C8AE5740}" destId="{BC6012A0-AB91-47C1-995C-F4CDF788A7AB}" srcOrd="0" destOrd="0" presId="urn:microsoft.com/office/officeart/2008/layout/AlternatingPictureBlocks"/>
    <dgm:cxn modelId="{46B0DB60-A5B3-4849-8683-E6752B6CEDB0}" type="presOf" srcId="{E0EF1B34-ECF6-4089-B733-A75454DBB695}" destId="{93883FD5-EA1C-4265-8529-E94FB41FA8A1}" srcOrd="0" destOrd="0" presId="urn:microsoft.com/office/officeart/2008/layout/AlternatingPictureBlocks"/>
    <dgm:cxn modelId="{C0422EF6-27FB-41A4-940A-37B2BA47F682}" srcId="{4B2D7DCE-4E90-4E68-9879-90F51A84BBF8}" destId="{0E11E0F7-3C10-4D5A-A6D6-5C3EA04D82C7}" srcOrd="7" destOrd="0" parTransId="{7FA6F9DC-BB57-4252-B326-39F472CAB2D3}" sibTransId="{A393DBE9-5BB9-445E-8088-60FF37DA8A2D}"/>
    <dgm:cxn modelId="{F1885D88-7E11-4FCB-952D-0216627BE045}" type="presOf" srcId="{0E11E0F7-3C10-4D5A-A6D6-5C3EA04D82C7}" destId="{D01B74B5-1BD8-44A0-9329-53EAB39F2FC4}" srcOrd="0" destOrd="0" presId="urn:microsoft.com/office/officeart/2008/layout/AlternatingPictureBlocks"/>
    <dgm:cxn modelId="{82AB235B-04AB-427E-808B-6DAFEBC87B89}" type="presOf" srcId="{4087C801-D316-4A5A-A8F8-8F76CEBBF8B7}" destId="{EF1EF1D4-CD48-4949-8A0D-A96D2AD8ECE6}" srcOrd="0" destOrd="0" presId="urn:microsoft.com/office/officeart/2008/layout/AlternatingPictureBlocks"/>
    <dgm:cxn modelId="{2B600938-CD75-4696-BEC3-9B7B84E463E8}" srcId="{4B2D7DCE-4E90-4E68-9879-90F51A84BBF8}" destId="{E0EF1B34-ECF6-4089-B733-A75454DBB695}" srcOrd="6" destOrd="0" parTransId="{1E416166-E6C7-42EC-A1EE-A6411E807E25}" sibTransId="{7F243E98-B739-42E3-A70B-B21994891BA5}"/>
    <dgm:cxn modelId="{FF5CB563-76EA-4C49-9EF2-4B9B60AB089C}" type="presParOf" srcId="{410CF913-D8A8-4F5E-B48D-ED46275B08B8}" destId="{39723484-8CC8-4088-AF4F-6D042A56CEA4}" srcOrd="0" destOrd="0" presId="urn:microsoft.com/office/officeart/2008/layout/AlternatingPictureBlocks"/>
    <dgm:cxn modelId="{C6654CE8-8D0B-4A23-A5B7-CDCA2CC7F0E5}" type="presParOf" srcId="{39723484-8CC8-4088-AF4F-6D042A56CEA4}" destId="{BC6012A0-AB91-47C1-995C-F4CDF788A7AB}" srcOrd="0" destOrd="0" presId="urn:microsoft.com/office/officeart/2008/layout/AlternatingPictureBlocks"/>
    <dgm:cxn modelId="{5723C0A7-C558-4DAE-AECC-034110D85C09}" type="presParOf" srcId="{39723484-8CC8-4088-AF4F-6D042A56CEA4}" destId="{B8C96124-891D-4CE7-A518-A4FB9ECB08C5}" srcOrd="1" destOrd="0" presId="urn:microsoft.com/office/officeart/2008/layout/AlternatingPictureBlocks"/>
    <dgm:cxn modelId="{233CBD81-675B-4BAC-8E03-35055395C844}" type="presParOf" srcId="{410CF913-D8A8-4F5E-B48D-ED46275B08B8}" destId="{A10A8155-D5A1-49AE-A7C3-05310D3A4E21}" srcOrd="1" destOrd="0" presId="urn:microsoft.com/office/officeart/2008/layout/AlternatingPictureBlocks"/>
    <dgm:cxn modelId="{FBB36CFB-6010-4EF9-902F-E39D9A28C0B3}" type="presParOf" srcId="{410CF913-D8A8-4F5E-B48D-ED46275B08B8}" destId="{4B3D5A56-86D2-4451-A69C-E021398A95AD}" srcOrd="2" destOrd="0" presId="urn:microsoft.com/office/officeart/2008/layout/AlternatingPictureBlocks"/>
    <dgm:cxn modelId="{7402440A-9FE7-4247-8336-3A70261622E9}" type="presParOf" srcId="{4B3D5A56-86D2-4451-A69C-E021398A95AD}" destId="{2F62A0E4-B574-419D-8D20-2B184B9F680C}" srcOrd="0" destOrd="0" presId="urn:microsoft.com/office/officeart/2008/layout/AlternatingPictureBlocks"/>
    <dgm:cxn modelId="{BB4C74BA-8FDF-49CD-BEFE-B7C1E7BDD45E}" type="presParOf" srcId="{4B3D5A56-86D2-4451-A69C-E021398A95AD}" destId="{B7167054-6184-4641-9069-D2E953C6B9F9}" srcOrd="1" destOrd="0" presId="urn:microsoft.com/office/officeart/2008/layout/AlternatingPictureBlocks"/>
    <dgm:cxn modelId="{C74915B6-7F4D-4752-AA2B-E72D833AE6C3}" type="presParOf" srcId="{410CF913-D8A8-4F5E-B48D-ED46275B08B8}" destId="{BFAF22C3-CD26-4769-83A3-9376EEE86EFD}" srcOrd="3" destOrd="0" presId="urn:microsoft.com/office/officeart/2008/layout/AlternatingPictureBlocks"/>
    <dgm:cxn modelId="{FEEA4E23-0910-4A9E-A6B0-C3AA6B8B4E8F}" type="presParOf" srcId="{410CF913-D8A8-4F5E-B48D-ED46275B08B8}" destId="{D5DB8397-E426-4AE8-BEBB-DCC207B8B3C2}" srcOrd="4" destOrd="0" presId="urn:microsoft.com/office/officeart/2008/layout/AlternatingPictureBlocks"/>
    <dgm:cxn modelId="{2196B7BE-22F5-4FBB-A976-C8495FB8AA17}" type="presParOf" srcId="{D5DB8397-E426-4AE8-BEBB-DCC207B8B3C2}" destId="{35F0531F-3346-454E-AB03-3590D1A5C0ED}" srcOrd="0" destOrd="0" presId="urn:microsoft.com/office/officeart/2008/layout/AlternatingPictureBlocks"/>
    <dgm:cxn modelId="{BDD718F3-954D-41FE-BBDF-394B5DF697D2}" type="presParOf" srcId="{D5DB8397-E426-4AE8-BEBB-DCC207B8B3C2}" destId="{E902721F-05E8-4873-A2FD-20270238DC6F}" srcOrd="1" destOrd="0" presId="urn:microsoft.com/office/officeart/2008/layout/AlternatingPictureBlocks"/>
    <dgm:cxn modelId="{D462D299-1C08-4C12-988C-27D187450433}" type="presParOf" srcId="{410CF913-D8A8-4F5E-B48D-ED46275B08B8}" destId="{D141DD9A-330D-4EDA-A2B8-96E4FF9253D8}" srcOrd="5" destOrd="0" presId="urn:microsoft.com/office/officeart/2008/layout/AlternatingPictureBlocks"/>
    <dgm:cxn modelId="{39568918-E608-43CC-A988-9930BEBAFC62}" type="presParOf" srcId="{410CF913-D8A8-4F5E-B48D-ED46275B08B8}" destId="{DC356C94-FCDA-4D66-AD9E-0D487AFC07CD}" srcOrd="6" destOrd="0" presId="urn:microsoft.com/office/officeart/2008/layout/AlternatingPictureBlocks"/>
    <dgm:cxn modelId="{BB5FAA31-D5F2-4E85-AA84-472DC44152FF}" type="presParOf" srcId="{DC356C94-FCDA-4D66-AD9E-0D487AFC07CD}" destId="{426E8887-523C-4329-A74D-D073C2E8553E}" srcOrd="0" destOrd="0" presId="urn:microsoft.com/office/officeart/2008/layout/AlternatingPictureBlocks"/>
    <dgm:cxn modelId="{EF0B1F92-BC77-4648-8EEE-CCBE9C134477}" type="presParOf" srcId="{DC356C94-FCDA-4D66-AD9E-0D487AFC07CD}" destId="{1F45F4A0-F930-49BC-AF84-270630C730AA}" srcOrd="1" destOrd="0" presId="urn:microsoft.com/office/officeart/2008/layout/AlternatingPictureBlocks"/>
    <dgm:cxn modelId="{4C9DF9CC-F1B1-44DF-ABF9-E0935F44A4AC}" type="presParOf" srcId="{410CF913-D8A8-4F5E-B48D-ED46275B08B8}" destId="{515DDEEF-B392-4AD9-8D33-622F2845FBE6}" srcOrd="7" destOrd="0" presId="urn:microsoft.com/office/officeart/2008/layout/AlternatingPictureBlocks"/>
    <dgm:cxn modelId="{483D26CA-BCE3-474A-A178-75D506A8BAEE}" type="presParOf" srcId="{410CF913-D8A8-4F5E-B48D-ED46275B08B8}" destId="{574A900D-B37E-4661-A282-1525C0F7E286}" srcOrd="8" destOrd="0" presId="urn:microsoft.com/office/officeart/2008/layout/AlternatingPictureBlocks"/>
    <dgm:cxn modelId="{C33D3D67-75FC-4103-8DF2-16A5F4FA1C03}" type="presParOf" srcId="{574A900D-B37E-4661-A282-1525C0F7E286}" destId="{070C02E2-C377-4572-ACF0-52EB12FCBD97}" srcOrd="0" destOrd="0" presId="urn:microsoft.com/office/officeart/2008/layout/AlternatingPictureBlocks"/>
    <dgm:cxn modelId="{21C0959A-6522-492D-873F-8CA76674EF23}" type="presParOf" srcId="{574A900D-B37E-4661-A282-1525C0F7E286}" destId="{D83C928A-E4D9-4942-BD17-9F2D16119756}" srcOrd="1" destOrd="0" presId="urn:microsoft.com/office/officeart/2008/layout/AlternatingPictureBlocks"/>
    <dgm:cxn modelId="{C6541FE2-B3A8-4AD1-880A-FD64ABA8E844}" type="presParOf" srcId="{410CF913-D8A8-4F5E-B48D-ED46275B08B8}" destId="{65AFB1B2-1041-4B25-93CA-A7AC291EA1B7}" srcOrd="9" destOrd="0" presId="urn:microsoft.com/office/officeart/2008/layout/AlternatingPictureBlocks"/>
    <dgm:cxn modelId="{E1A6EEFF-83E6-4B64-AF30-DAFB5C43C302}" type="presParOf" srcId="{410CF913-D8A8-4F5E-B48D-ED46275B08B8}" destId="{072DC6D3-37AB-4D18-ACD6-5985C31E613A}" srcOrd="10" destOrd="0" presId="urn:microsoft.com/office/officeart/2008/layout/AlternatingPictureBlocks"/>
    <dgm:cxn modelId="{F194F1A9-1CC6-4EEB-815E-B5237FD8AAF4}" type="presParOf" srcId="{072DC6D3-37AB-4D18-ACD6-5985C31E613A}" destId="{EF1EF1D4-CD48-4949-8A0D-A96D2AD8ECE6}" srcOrd="0" destOrd="0" presId="urn:microsoft.com/office/officeart/2008/layout/AlternatingPictureBlocks"/>
    <dgm:cxn modelId="{ADEA88C5-5DCC-4CA4-A6FD-F11406F06A91}" type="presParOf" srcId="{072DC6D3-37AB-4D18-ACD6-5985C31E613A}" destId="{0C652395-AB5B-4FA5-9276-3D19E67D8EFE}" srcOrd="1" destOrd="0" presId="urn:microsoft.com/office/officeart/2008/layout/AlternatingPictureBlocks"/>
    <dgm:cxn modelId="{B5BA6279-23B8-4457-B700-B982A204B665}" type="presParOf" srcId="{410CF913-D8A8-4F5E-B48D-ED46275B08B8}" destId="{FAD1233A-E1AC-44E2-B3F7-31DA6684F9F5}" srcOrd="11" destOrd="0" presId="urn:microsoft.com/office/officeart/2008/layout/AlternatingPictureBlocks"/>
    <dgm:cxn modelId="{31CA6A23-3F14-41E9-8961-A7219A5000FB}" type="presParOf" srcId="{410CF913-D8A8-4F5E-B48D-ED46275B08B8}" destId="{5475CF99-90A8-4474-8DC1-3112412DEC00}" srcOrd="12" destOrd="0" presId="urn:microsoft.com/office/officeart/2008/layout/AlternatingPictureBlocks"/>
    <dgm:cxn modelId="{BA0D60C5-551A-4B88-884E-19E3E28693C4}" type="presParOf" srcId="{5475CF99-90A8-4474-8DC1-3112412DEC00}" destId="{93883FD5-EA1C-4265-8529-E94FB41FA8A1}" srcOrd="0" destOrd="0" presId="urn:microsoft.com/office/officeart/2008/layout/AlternatingPictureBlocks"/>
    <dgm:cxn modelId="{2D58446E-BDDC-452B-97CE-E45DF1738260}" type="presParOf" srcId="{5475CF99-90A8-4474-8DC1-3112412DEC00}" destId="{47BCE0CC-1E52-4E07-8C99-5B17FEBF6B5B}" srcOrd="1" destOrd="0" presId="urn:microsoft.com/office/officeart/2008/layout/AlternatingPictureBlocks"/>
    <dgm:cxn modelId="{517D743D-31C1-4AB2-9D68-561389B45C5A}" type="presParOf" srcId="{410CF913-D8A8-4F5E-B48D-ED46275B08B8}" destId="{923C4BC8-8F17-48A3-9ABA-97CA4A1C48FB}" srcOrd="13" destOrd="0" presId="urn:microsoft.com/office/officeart/2008/layout/AlternatingPictureBlocks"/>
    <dgm:cxn modelId="{EE9EC22E-ADAB-4A31-9B5B-24AD9A8FB336}" type="presParOf" srcId="{410CF913-D8A8-4F5E-B48D-ED46275B08B8}" destId="{7719980A-46BB-4F4D-AA58-D6A3BA0E996B}" srcOrd="14" destOrd="0" presId="urn:microsoft.com/office/officeart/2008/layout/AlternatingPictureBlocks"/>
    <dgm:cxn modelId="{2401F247-B006-4100-8290-AFCFD572935F}" type="presParOf" srcId="{7719980A-46BB-4F4D-AA58-D6A3BA0E996B}" destId="{D01B74B5-1BD8-44A0-9329-53EAB39F2FC4}" srcOrd="0" destOrd="0" presId="urn:microsoft.com/office/officeart/2008/layout/AlternatingPictureBlocks"/>
    <dgm:cxn modelId="{04F3F8CD-4BE7-4F4B-9AA3-541985AABCA3}" type="presParOf" srcId="{7719980A-46BB-4F4D-AA58-D6A3BA0E996B}" destId="{30C39B2A-E69D-4C4D-8655-092C6B471D89}" srcOrd="1" destOrd="0" presId="urn:microsoft.com/office/officeart/2008/layout/AlternatingPictureBlock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78D20E-9909-4707-A7BE-314CAD113AD8}">
      <dsp:nvSpPr>
        <dsp:cNvPr id="0" name=""/>
        <dsp:cNvSpPr/>
      </dsp:nvSpPr>
      <dsp:spPr>
        <a:xfrm>
          <a:off x="3305741" y="3360"/>
          <a:ext cx="3857367" cy="17446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/>
            <a:t>Опрацювати теорію «ПРОЕКТНА ТЕХНОЛОГІЯ НАВЧАННЯ »;</a:t>
          </a:r>
          <a:endParaRPr lang="ru-RU" sz="22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 smtClean="0"/>
            <a:t>зорієнтуватися в інформаційному просторі;</a:t>
          </a:r>
          <a:endParaRPr lang="ru-RU" sz="1700" kern="1200" dirty="0"/>
        </a:p>
      </dsp:txBody>
      <dsp:txXfrm>
        <a:off x="3305741" y="3360"/>
        <a:ext cx="3857367" cy="1744625"/>
      </dsp:txXfrm>
    </dsp:sp>
    <dsp:sp modelId="{DF43392C-866D-4CD0-ABE6-3EAF6A679B79}">
      <dsp:nvSpPr>
        <dsp:cNvPr id="0" name=""/>
        <dsp:cNvSpPr/>
      </dsp:nvSpPr>
      <dsp:spPr>
        <a:xfrm>
          <a:off x="432042" y="18818"/>
          <a:ext cx="1727179" cy="174462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77CD63-9DDA-4FBD-95DE-024C16D57F7B}">
      <dsp:nvSpPr>
        <dsp:cNvPr id="0" name=""/>
        <dsp:cNvSpPr/>
      </dsp:nvSpPr>
      <dsp:spPr>
        <a:xfrm>
          <a:off x="360034" y="2071911"/>
          <a:ext cx="3857367" cy="17446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 smtClean="0"/>
            <a:t>самостійно конструювати свої знання;</a:t>
          </a:r>
          <a:endParaRPr lang="ru-RU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 smtClean="0"/>
            <a:t>інтегрувати свої знання в міжпредметних зв'язках;</a:t>
          </a:r>
          <a:endParaRPr lang="ru-RU" sz="1700" kern="1200" dirty="0"/>
        </a:p>
      </dsp:txBody>
      <dsp:txXfrm>
        <a:off x="360034" y="2071911"/>
        <a:ext cx="3857367" cy="1744625"/>
      </dsp:txXfrm>
    </dsp:sp>
    <dsp:sp modelId="{BD44A221-3172-4808-8E5F-A76F4A317812}">
      <dsp:nvSpPr>
        <dsp:cNvPr id="0" name=""/>
        <dsp:cNvSpPr/>
      </dsp:nvSpPr>
      <dsp:spPr>
        <a:xfrm>
          <a:off x="5435928" y="2035849"/>
          <a:ext cx="1727179" cy="1744625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310B3F-29BE-43A0-8A80-6DD51060E05E}">
      <dsp:nvSpPr>
        <dsp:cNvPr id="0" name=""/>
        <dsp:cNvSpPr/>
      </dsp:nvSpPr>
      <dsp:spPr>
        <a:xfrm>
          <a:off x="3305741" y="4068338"/>
          <a:ext cx="3857367" cy="17446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 smtClean="0"/>
            <a:t>вчитися критично мислити ;</a:t>
          </a:r>
          <a:endParaRPr lang="ru-RU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 smtClean="0"/>
            <a:t>зробити значний особистий внесок  у групову роботу над проектом. </a:t>
          </a:r>
          <a:endParaRPr lang="ru-RU" sz="1700" kern="1200" dirty="0"/>
        </a:p>
      </dsp:txBody>
      <dsp:txXfrm>
        <a:off x="3305741" y="4068338"/>
        <a:ext cx="3857367" cy="1744625"/>
      </dsp:txXfrm>
    </dsp:sp>
    <dsp:sp modelId="{9ACE7290-5E4C-412E-84BA-6678BA28EC7C}">
      <dsp:nvSpPr>
        <dsp:cNvPr id="0" name=""/>
        <dsp:cNvSpPr/>
      </dsp:nvSpPr>
      <dsp:spPr>
        <a:xfrm>
          <a:off x="288030" y="4071699"/>
          <a:ext cx="1727179" cy="174462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6012A0-AB91-47C1-995C-F4CDF788A7AB}">
      <dsp:nvSpPr>
        <dsp:cNvPr id="0" name=""/>
        <dsp:cNvSpPr/>
      </dsp:nvSpPr>
      <dsp:spPr>
        <a:xfrm>
          <a:off x="2316084" y="0"/>
          <a:ext cx="4680911" cy="6056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 smtClean="0"/>
            <a:t>Визначити проблему</a:t>
          </a:r>
          <a:r>
            <a:rPr lang="uk-UA" sz="2300" kern="1200" dirty="0" smtClean="0"/>
            <a:t>.</a:t>
          </a:r>
        </a:p>
      </dsp:txBody>
      <dsp:txXfrm>
        <a:off x="2316084" y="0"/>
        <a:ext cx="4680911" cy="605616"/>
      </dsp:txXfrm>
    </dsp:sp>
    <dsp:sp modelId="{B8C96124-891D-4CE7-A518-A4FB9ECB08C5}">
      <dsp:nvSpPr>
        <dsp:cNvPr id="0" name=""/>
        <dsp:cNvSpPr/>
      </dsp:nvSpPr>
      <dsp:spPr>
        <a:xfrm>
          <a:off x="587897" y="2"/>
          <a:ext cx="599560" cy="605616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62A0E4-B574-419D-8D20-2B184B9F680C}">
      <dsp:nvSpPr>
        <dsp:cNvPr id="0" name=""/>
        <dsp:cNvSpPr/>
      </dsp:nvSpPr>
      <dsp:spPr>
        <a:xfrm>
          <a:off x="587901" y="720080"/>
          <a:ext cx="7440105" cy="6056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dirty="0" smtClean="0"/>
            <a:t>Висунути гіпотезу розв'язання завдань.</a:t>
          </a:r>
          <a:endParaRPr lang="ru-RU" sz="3200" kern="1200" dirty="0"/>
        </a:p>
      </dsp:txBody>
      <dsp:txXfrm>
        <a:off x="587901" y="720080"/>
        <a:ext cx="7440105" cy="605616"/>
      </dsp:txXfrm>
    </dsp:sp>
    <dsp:sp modelId="{B7167054-6184-4641-9069-D2E953C6B9F9}">
      <dsp:nvSpPr>
        <dsp:cNvPr id="0" name=""/>
        <dsp:cNvSpPr/>
      </dsp:nvSpPr>
      <dsp:spPr>
        <a:xfrm>
          <a:off x="8622509" y="648072"/>
          <a:ext cx="599560" cy="605616"/>
        </a:xfrm>
        <a:prstGeom prst="rect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8000" r="-18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F0531F-3346-454E-AB03-3590D1A5C0ED}">
      <dsp:nvSpPr>
        <dsp:cNvPr id="0" name=""/>
        <dsp:cNvSpPr/>
      </dsp:nvSpPr>
      <dsp:spPr>
        <a:xfrm>
          <a:off x="1451989" y="1368150"/>
          <a:ext cx="7705243" cy="6056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 smtClean="0"/>
            <a:t>Обговорити методи дослідження</a:t>
          </a:r>
          <a:r>
            <a:rPr lang="uk-UA" sz="2400" kern="1200" dirty="0" smtClean="0"/>
            <a:t>.</a:t>
          </a:r>
          <a:endParaRPr lang="ru-RU" sz="2400" kern="1200" dirty="0"/>
        </a:p>
      </dsp:txBody>
      <dsp:txXfrm>
        <a:off x="1451989" y="1368150"/>
        <a:ext cx="7705243" cy="605616"/>
      </dsp:txXfrm>
    </dsp:sp>
    <dsp:sp modelId="{E902721F-05E8-4873-A2FD-20270238DC6F}">
      <dsp:nvSpPr>
        <dsp:cNvPr id="0" name=""/>
        <dsp:cNvSpPr/>
      </dsp:nvSpPr>
      <dsp:spPr>
        <a:xfrm>
          <a:off x="587897" y="1368150"/>
          <a:ext cx="599560" cy="60561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3000" r="-53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6E8887-523C-4329-A74D-D073C2E8553E}">
      <dsp:nvSpPr>
        <dsp:cNvPr id="0" name=""/>
        <dsp:cNvSpPr/>
      </dsp:nvSpPr>
      <dsp:spPr>
        <a:xfrm>
          <a:off x="443876" y="2088234"/>
          <a:ext cx="7440105" cy="6056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dirty="0" smtClean="0"/>
            <a:t>Оформити кінцеві результати</a:t>
          </a:r>
          <a:r>
            <a:rPr lang="uk-UA" sz="2500" kern="1200" dirty="0" smtClean="0"/>
            <a:t>.</a:t>
          </a:r>
          <a:endParaRPr lang="ru-RU" sz="2500" kern="1200" dirty="0"/>
        </a:p>
      </dsp:txBody>
      <dsp:txXfrm>
        <a:off x="443876" y="2088234"/>
        <a:ext cx="7440105" cy="605616"/>
      </dsp:txXfrm>
    </dsp:sp>
    <dsp:sp modelId="{1F45F4A0-F930-49BC-AF84-270630C730AA}">
      <dsp:nvSpPr>
        <dsp:cNvPr id="0" name=""/>
        <dsp:cNvSpPr/>
      </dsp:nvSpPr>
      <dsp:spPr>
        <a:xfrm>
          <a:off x="8629295" y="2088234"/>
          <a:ext cx="599560" cy="605616"/>
        </a:xfrm>
        <a:prstGeom prst="rect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0C02E2-C377-4572-ACF0-52EB12FCBD97}">
      <dsp:nvSpPr>
        <dsp:cNvPr id="0" name=""/>
        <dsp:cNvSpPr/>
      </dsp:nvSpPr>
      <dsp:spPr>
        <a:xfrm>
          <a:off x="1812037" y="2880319"/>
          <a:ext cx="7273196" cy="6056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dirty="0" smtClean="0"/>
            <a:t>Проаналізувати здобуті дані</a:t>
          </a:r>
          <a:r>
            <a:rPr lang="uk-UA" sz="2500" kern="1200" dirty="0" smtClean="0"/>
            <a:t>.</a:t>
          </a:r>
          <a:endParaRPr lang="ru-RU" sz="2500" kern="1200" dirty="0"/>
        </a:p>
      </dsp:txBody>
      <dsp:txXfrm>
        <a:off x="1812037" y="2880319"/>
        <a:ext cx="7273196" cy="605616"/>
      </dsp:txXfrm>
    </dsp:sp>
    <dsp:sp modelId="{D83C928A-E4D9-4942-BD17-9F2D16119756}">
      <dsp:nvSpPr>
        <dsp:cNvPr id="0" name=""/>
        <dsp:cNvSpPr/>
      </dsp:nvSpPr>
      <dsp:spPr>
        <a:xfrm>
          <a:off x="587897" y="2880319"/>
          <a:ext cx="599560" cy="605616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1EF1D4-CD48-4949-8A0D-A96D2AD8ECE6}">
      <dsp:nvSpPr>
        <dsp:cNvPr id="0" name=""/>
        <dsp:cNvSpPr/>
      </dsp:nvSpPr>
      <dsp:spPr>
        <a:xfrm>
          <a:off x="443883" y="3528389"/>
          <a:ext cx="7296093" cy="6056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dirty="0" smtClean="0"/>
            <a:t>Підбити підсумки роботи.</a:t>
          </a:r>
          <a:endParaRPr lang="ru-RU" sz="3200" kern="1200" dirty="0"/>
        </a:p>
      </dsp:txBody>
      <dsp:txXfrm>
        <a:off x="443883" y="3528389"/>
        <a:ext cx="7296093" cy="605616"/>
      </dsp:txXfrm>
    </dsp:sp>
    <dsp:sp modelId="{0C652395-AB5B-4FA5-9276-3D19E67D8EFE}">
      <dsp:nvSpPr>
        <dsp:cNvPr id="0" name=""/>
        <dsp:cNvSpPr/>
      </dsp:nvSpPr>
      <dsp:spPr>
        <a:xfrm>
          <a:off x="8629295" y="3672411"/>
          <a:ext cx="599560" cy="605616"/>
        </a:xfrm>
        <a:prstGeom prst="rect">
          <a:avLst/>
        </a:prstGeom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1000" b="-21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883FD5-EA1C-4265-8529-E94FB41FA8A1}">
      <dsp:nvSpPr>
        <dsp:cNvPr id="0" name=""/>
        <dsp:cNvSpPr/>
      </dsp:nvSpPr>
      <dsp:spPr>
        <a:xfrm>
          <a:off x="1523995" y="4248473"/>
          <a:ext cx="6697137" cy="6056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dirty="0" smtClean="0"/>
            <a:t>Скоригувати.</a:t>
          </a:r>
          <a:endParaRPr lang="ru-RU" sz="3200" kern="1200" dirty="0"/>
        </a:p>
      </dsp:txBody>
      <dsp:txXfrm>
        <a:off x="1523995" y="4248473"/>
        <a:ext cx="6697137" cy="605616"/>
      </dsp:txXfrm>
    </dsp:sp>
    <dsp:sp modelId="{47BCE0CC-1E52-4E07-8C99-5B17FEBF6B5B}">
      <dsp:nvSpPr>
        <dsp:cNvPr id="0" name=""/>
        <dsp:cNvSpPr/>
      </dsp:nvSpPr>
      <dsp:spPr>
        <a:xfrm>
          <a:off x="402153" y="4176465"/>
          <a:ext cx="599560" cy="605616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1B74B5-1BD8-44A0-9329-53EAB39F2FC4}">
      <dsp:nvSpPr>
        <dsp:cNvPr id="0" name=""/>
        <dsp:cNvSpPr/>
      </dsp:nvSpPr>
      <dsp:spPr>
        <a:xfrm>
          <a:off x="515888" y="4938999"/>
          <a:ext cx="7152082" cy="6056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dirty="0" smtClean="0"/>
            <a:t>Зробити </a:t>
          </a:r>
          <a:r>
            <a:rPr lang="uk-UA" sz="3200" kern="1200" dirty="0" err="1" smtClean="0"/>
            <a:t>виснивки</a:t>
          </a:r>
          <a:r>
            <a:rPr lang="uk-UA" sz="3200" kern="1200" dirty="0" smtClean="0"/>
            <a:t>.</a:t>
          </a:r>
          <a:endParaRPr lang="ru-RU" sz="3200" kern="1200" dirty="0"/>
        </a:p>
      </dsp:txBody>
      <dsp:txXfrm>
        <a:off x="515888" y="4938999"/>
        <a:ext cx="7152082" cy="605616"/>
      </dsp:txXfrm>
    </dsp:sp>
    <dsp:sp modelId="{30C39B2A-E69D-4C4D-8655-092C6B471D89}">
      <dsp:nvSpPr>
        <dsp:cNvPr id="0" name=""/>
        <dsp:cNvSpPr/>
      </dsp:nvSpPr>
      <dsp:spPr>
        <a:xfrm>
          <a:off x="8629295" y="4824535"/>
          <a:ext cx="599560" cy="605616"/>
        </a:xfrm>
        <a:prstGeom prst="rect">
          <a:avLst/>
        </a:prstGeom>
        <a:blipFill>
          <a:blip xmlns:r="http://schemas.openxmlformats.org/officeDocument/2006/relationships"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PictureBlocks">
  <dgm:title val=""/>
  <dgm:desc val=""/>
  <dgm:catLst>
    <dgm:cat type="picture" pri="15000"/>
    <dgm:cat type="pictureconvert" pri="15000"/>
    <dgm:cat type="list" pri="13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ch" forName="comp" refType="w"/>
      <dgm:constr type="h" for="ch" forName="comp" refType="h"/>
      <dgm:constr type="h" for="ch" forName="sibTrans" refType="w" refFor="ch" refForName="comp" op="equ" fact="0.05"/>
    </dgm:constrLst>
    <dgm:ruleLst/>
    <dgm:forEach name="Name0" axis="ch" ptType="node">
      <dgm:layoutNode name="comp" styleLbl="node1">
        <dgm:alg type="composite">
          <dgm:param type="ar" val="3.30"/>
        </dgm:alg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hoose name="Name4">
              <dgm:if name="Name5" axis="desOrSelf" ptType="node" func="posOdd" op="equ" val="1">
                <dgm:constrLst>
                  <dgm:constr type="l" for="ch" forName="rect1" refType="w" fact="0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.33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if>
              <dgm:else name="Name6">
                <dgm:constrLst>
                  <dgm:constr type="l" for="ch" forName="rect1" refType="w" fact="0.7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else>
            </dgm:choose>
          </dgm:if>
          <dgm:else name="Name3">
            <dgm:choose name="Name7">
              <dgm:if name="Name8" axis="desOrSelf" ptType="node" func="posOdd" op="equ" val="1">
                <dgm:constrLst>
                  <dgm:constr type="l" for="ch" forName="rect1" refType="w" fact="0.7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if>
              <dgm:else name="Name9">
                <dgm:constrLst>
                  <dgm:constr type="l" for="ch" forName="rect1" refType="w" fact="0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.33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else>
            </dgm:choose>
          </dgm:else>
        </dgm:choose>
        <dgm:ruleLst/>
        <dgm:layoutNode name="rect2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rect1" styleLbl="lnNod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AlternatingPictureBlocks">
  <dgm:title val=""/>
  <dgm:desc val=""/>
  <dgm:catLst>
    <dgm:cat type="picture" pri="15000"/>
    <dgm:cat type="pictureconvert" pri="15000"/>
    <dgm:cat type="list" pri="13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ch" forName="comp" refType="w"/>
      <dgm:constr type="h" for="ch" forName="comp" refType="h"/>
      <dgm:constr type="h" for="ch" forName="sibTrans" refType="w" refFor="ch" refForName="comp" op="equ" fact="0.05"/>
    </dgm:constrLst>
    <dgm:ruleLst/>
    <dgm:forEach name="Name0" axis="ch" ptType="node">
      <dgm:layoutNode name="comp" styleLbl="node1">
        <dgm:alg type="composite">
          <dgm:param type="ar" val="3.30"/>
        </dgm:alg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hoose name="Name4">
              <dgm:if name="Name5" axis="desOrSelf" ptType="node" func="posOdd" op="equ" val="1">
                <dgm:constrLst>
                  <dgm:constr type="l" for="ch" forName="rect1" refType="w" fact="0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.33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if>
              <dgm:else name="Name6">
                <dgm:constrLst>
                  <dgm:constr type="l" for="ch" forName="rect1" refType="w" fact="0.7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else>
            </dgm:choose>
          </dgm:if>
          <dgm:else name="Name3">
            <dgm:choose name="Name7">
              <dgm:if name="Name8" axis="desOrSelf" ptType="node" func="posOdd" op="equ" val="1">
                <dgm:constrLst>
                  <dgm:constr type="l" for="ch" forName="rect1" refType="w" fact="0.7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if>
              <dgm:else name="Name9">
                <dgm:constrLst>
                  <dgm:constr type="l" for="ch" forName="rect1" refType="w" fact="0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.33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else>
            </dgm:choose>
          </dgm:else>
        </dgm:choose>
        <dgm:ruleLst/>
        <dgm:layoutNode name="rect2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rect1" styleLbl="lnNod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7272808" cy="600669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4323124"/>
            <a:ext cx="1872208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325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4834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Проект «ЖИТТЯ ПРОЖИТИ – НЕ ПОЛЕ ПЕРЕЙТИ»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04052">
            <a:off x="5009518" y="1975133"/>
            <a:ext cx="3564880" cy="36793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0044">
            <a:off x="453301" y="1932827"/>
            <a:ext cx="4199867" cy="3763981"/>
          </a:xfrm>
          <a:prstGeom prst="rect">
            <a:avLst/>
          </a:prstGeom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6080444"/>
            <a:ext cx="822960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 rot="20552950">
            <a:off x="377671" y="2697942"/>
            <a:ext cx="435112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“</a:t>
            </a:r>
            <a:r>
              <a:rPr lang="ru-RU" sz="2400" dirty="0" err="1">
                <a:solidFill>
                  <a:schemeClr val="bg1"/>
                </a:solidFill>
              </a:rPr>
              <a:t>Ти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приймеш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endParaRPr lang="ru-RU" sz="2400" dirty="0" smtClean="0">
              <a:solidFill>
                <a:schemeClr val="bg1"/>
              </a:solidFill>
            </a:endParaRPr>
          </a:p>
          <a:p>
            <a:r>
              <a:rPr lang="ru-RU" sz="2400" dirty="0" err="1" smtClean="0">
                <a:solidFill>
                  <a:schemeClr val="bg1"/>
                </a:solidFill>
              </a:rPr>
              <a:t>знов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життя</a:t>
            </a:r>
            <a:r>
              <a:rPr lang="ru-RU" sz="2400" dirty="0">
                <a:solidFill>
                  <a:schemeClr val="bg1"/>
                </a:solidFill>
              </a:rPr>
              <a:t> і </a:t>
            </a:r>
            <a:r>
              <a:rPr lang="ru-RU" sz="2400" dirty="0" smtClean="0">
                <a:solidFill>
                  <a:schemeClr val="bg1"/>
                </a:solidFill>
              </a:rPr>
              <a:t>так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захочеш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жити</a:t>
            </a:r>
            <a:r>
              <a:rPr lang="ru-RU" sz="2400" dirty="0" smtClean="0">
                <a:solidFill>
                  <a:schemeClr val="bg1"/>
                </a:solidFill>
              </a:rPr>
              <a:t>,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його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пізнавши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endParaRPr lang="ru-RU" sz="2400" dirty="0" smtClean="0">
              <a:solidFill>
                <a:schemeClr val="bg1"/>
              </a:solidFill>
            </a:endParaRPr>
          </a:p>
          <a:p>
            <a:r>
              <a:rPr lang="ru-RU" sz="2400" dirty="0" err="1" smtClean="0">
                <a:solidFill>
                  <a:schemeClr val="bg1"/>
                </a:solidFill>
              </a:rPr>
              <a:t>глибоко</a:t>
            </a:r>
            <a:r>
              <a:rPr lang="ru-RU" sz="2400" dirty="0">
                <a:solidFill>
                  <a:schemeClr val="bg1"/>
                </a:solidFill>
              </a:rPr>
              <a:t>, до дна” ( </a:t>
            </a:r>
            <a:r>
              <a:rPr lang="ru-RU" sz="2400" dirty="0" err="1">
                <a:solidFill>
                  <a:schemeClr val="bg1"/>
                </a:solidFill>
              </a:rPr>
              <a:t>Олена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Теліга</a:t>
            </a:r>
            <a:r>
              <a:rPr lang="ru-RU" sz="2400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4" name="TextBox 3"/>
          <p:cNvSpPr txBox="1"/>
          <p:nvPr/>
        </p:nvSpPr>
        <p:spPr>
          <a:xfrm rot="20569718">
            <a:off x="4842894" y="2759771"/>
            <a:ext cx="348044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chemeClr val="bg1"/>
                </a:solidFill>
              </a:rPr>
              <a:t>“</a:t>
            </a:r>
            <a:r>
              <a:rPr lang="ru-RU" sz="2800" dirty="0" err="1">
                <a:solidFill>
                  <a:schemeClr val="bg1"/>
                </a:solidFill>
              </a:rPr>
              <a:t>Мужність</a:t>
            </a:r>
            <a:r>
              <a:rPr lang="ru-RU" sz="2800" dirty="0">
                <a:solidFill>
                  <a:schemeClr val="bg1"/>
                </a:solidFill>
              </a:rPr>
              <a:t> не </a:t>
            </a:r>
            <a:r>
              <a:rPr lang="ru-RU" sz="2800" dirty="0" err="1" smtClean="0">
                <a:solidFill>
                  <a:schemeClr val="bg1"/>
                </a:solidFill>
              </a:rPr>
              <a:t>дається</a:t>
            </a:r>
            <a:endParaRPr lang="ru-RU" sz="2800" dirty="0" smtClean="0">
              <a:solidFill>
                <a:schemeClr val="bg1"/>
              </a:solidFill>
            </a:endParaRPr>
          </a:p>
          <a:p>
            <a:r>
              <a:rPr lang="ru-RU" sz="2800" dirty="0" smtClean="0">
                <a:solidFill>
                  <a:schemeClr val="bg1"/>
                </a:solidFill>
              </a:rPr>
              <a:t> </a:t>
            </a:r>
            <a:r>
              <a:rPr lang="ru-RU" sz="2800" dirty="0">
                <a:solidFill>
                  <a:schemeClr val="bg1"/>
                </a:solidFill>
              </a:rPr>
              <a:t>напрокат</a:t>
            </a:r>
            <a:r>
              <a:rPr lang="ru-RU" sz="2800" dirty="0" smtClean="0">
                <a:solidFill>
                  <a:schemeClr val="bg1"/>
                </a:solidFill>
              </a:rPr>
              <a:t>”</a:t>
            </a:r>
          </a:p>
          <a:p>
            <a:r>
              <a:rPr lang="ru-RU" sz="2800" dirty="0" smtClean="0">
                <a:solidFill>
                  <a:schemeClr val="bg1"/>
                </a:solidFill>
              </a:rPr>
              <a:t>(</a:t>
            </a:r>
            <a:r>
              <a:rPr lang="ru-RU" sz="2800" dirty="0" err="1">
                <a:solidFill>
                  <a:schemeClr val="bg1"/>
                </a:solidFill>
              </a:rPr>
              <a:t>Ліна</a:t>
            </a:r>
            <a:r>
              <a:rPr lang="ru-RU" sz="2800" dirty="0">
                <a:solidFill>
                  <a:schemeClr val="bg1"/>
                </a:solidFill>
              </a:rPr>
              <a:t> Костенко)</a:t>
            </a:r>
          </a:p>
        </p:txBody>
      </p:sp>
    </p:spTree>
    <p:extLst>
      <p:ext uri="{BB962C8B-B14F-4D97-AF65-F5344CB8AC3E}">
        <p14:creationId xmlns:p14="http://schemas.microsoft.com/office/powerpoint/2010/main" val="2368403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675"/>
            <a:ext cx="9144000" cy="711754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1560" y="692696"/>
            <a:ext cx="7196201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Monotype Corsiva" panose="03010101010201010101" pitchFamily="66" charset="0"/>
              </a:rPr>
              <a:t>Мета проекту – систематизація отриманих знань</a:t>
            </a:r>
          </a:p>
          <a:p>
            <a:r>
              <a:rPr lang="uk-UA" sz="2800" dirty="0" smtClean="0">
                <a:latin typeface="Monotype Corsiva" panose="03010101010201010101" pitchFamily="66" charset="0"/>
              </a:rPr>
              <a:t> з української мови та літератури;</a:t>
            </a:r>
          </a:p>
          <a:p>
            <a:r>
              <a:rPr lang="uk-UA" sz="2800" dirty="0">
                <a:latin typeface="Monotype Corsiva" panose="03010101010201010101" pitchFamily="66" charset="0"/>
              </a:rPr>
              <a:t>п</a:t>
            </a:r>
            <a:r>
              <a:rPr lang="uk-UA" sz="2800" dirty="0" smtClean="0">
                <a:latin typeface="Monotype Corsiva" panose="03010101010201010101" pitchFamily="66" charset="0"/>
              </a:rPr>
              <a:t>рактично застосувати отримані знання ;</a:t>
            </a:r>
          </a:p>
          <a:p>
            <a:r>
              <a:rPr lang="uk-UA" sz="2800" dirty="0">
                <a:latin typeface="Monotype Corsiva" panose="03010101010201010101" pitchFamily="66" charset="0"/>
              </a:rPr>
              <a:t>н</a:t>
            </a:r>
            <a:r>
              <a:rPr lang="uk-UA" sz="2800" dirty="0" smtClean="0">
                <a:latin typeface="Monotype Corsiva" panose="03010101010201010101" pitchFamily="66" charset="0"/>
              </a:rPr>
              <a:t>абути нових, глибших знань із проблеми </a:t>
            </a:r>
          </a:p>
          <a:p>
            <a:r>
              <a:rPr lang="uk-UA" sz="2800" dirty="0" smtClean="0">
                <a:latin typeface="Monotype Corsiva" panose="03010101010201010101" pitchFamily="66" charset="0"/>
              </a:rPr>
              <a:t>«Мудрість великих українських письменників:</a:t>
            </a:r>
          </a:p>
          <a:p>
            <a:r>
              <a:rPr lang="uk-UA" sz="2800" dirty="0" smtClean="0">
                <a:latin typeface="Monotype Corsiva" panose="03010101010201010101" pitchFamily="66" charset="0"/>
              </a:rPr>
              <a:t> минуле і сьогодення»;</a:t>
            </a:r>
          </a:p>
          <a:p>
            <a:r>
              <a:rPr lang="uk-UA" sz="2800" dirty="0">
                <a:latin typeface="Monotype Corsiva" panose="03010101010201010101" pitchFamily="66" charset="0"/>
              </a:rPr>
              <a:t>п</a:t>
            </a:r>
            <a:r>
              <a:rPr lang="uk-UA" sz="2800" dirty="0" smtClean="0">
                <a:latin typeface="Monotype Corsiva" panose="03010101010201010101" pitchFamily="66" charset="0"/>
              </a:rPr>
              <a:t>ідвищити якість освітнього процесу шляхом </a:t>
            </a:r>
          </a:p>
          <a:p>
            <a:r>
              <a:rPr lang="uk-UA" sz="2800" dirty="0" smtClean="0">
                <a:latin typeface="Monotype Corsiva" panose="03010101010201010101" pitchFamily="66" charset="0"/>
              </a:rPr>
              <a:t>залучення дітей</a:t>
            </a:r>
          </a:p>
          <a:p>
            <a:r>
              <a:rPr lang="uk-UA" sz="2800" dirty="0" smtClean="0">
                <a:latin typeface="Monotype Corsiva" panose="03010101010201010101" pitchFamily="66" charset="0"/>
              </a:rPr>
              <a:t> до роботи в бібліотеці та всесвітній мережі</a:t>
            </a:r>
            <a:endParaRPr lang="ru-RU" sz="28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6145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91880" y="116632"/>
            <a:ext cx="2239716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latin typeface="Monotype Corsiva" panose="03010101010201010101" pitchFamily="66" charset="0"/>
              </a:rPr>
              <a:t>Плануємо:</a:t>
            </a:r>
          </a:p>
          <a:p>
            <a:endParaRPr lang="ru-RU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281831487"/>
              </p:ext>
            </p:extLst>
          </p:nvPr>
        </p:nvGraphicFramePr>
        <p:xfrm>
          <a:off x="327262" y="764704"/>
          <a:ext cx="8568952" cy="58163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0624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59565" y="194737"/>
            <a:ext cx="300595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>
                <a:latin typeface="Monotype Corsiva" panose="03010101010201010101" pitchFamily="66" charset="0"/>
              </a:rPr>
              <a:t>Передбачаємо:</a:t>
            </a:r>
            <a:endParaRPr lang="ru-RU" sz="4000" dirty="0">
              <a:latin typeface="Monotype Corsiva" panose="03010101010201010101" pitchFamily="66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242251908"/>
              </p:ext>
            </p:extLst>
          </p:nvPr>
        </p:nvGraphicFramePr>
        <p:xfrm>
          <a:off x="-264368" y="1124744"/>
          <a:ext cx="9228856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1350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731912">
            <a:off x="2257632" y="596080"/>
            <a:ext cx="8229600" cy="1143000"/>
          </a:xfrm>
        </p:spPr>
        <p:txBody>
          <a:bodyPr>
            <a:noAutofit/>
          </a:bodyPr>
          <a:lstStyle/>
          <a:p>
            <a:r>
              <a:rPr lang="uk-UA" sz="2800" dirty="0" err="1" smtClean="0"/>
              <a:t>Очеретуватівська</a:t>
            </a:r>
            <a:r>
              <a:rPr lang="uk-UA" sz="2800" dirty="0" smtClean="0"/>
              <a:t> </a:t>
            </a:r>
            <a:br>
              <a:rPr lang="uk-UA" sz="2800" dirty="0" smtClean="0"/>
            </a:br>
            <a:r>
              <a:rPr lang="uk-UA" sz="2800" dirty="0" smtClean="0"/>
              <a:t>ЗОШ І-ІІІ </a:t>
            </a:r>
            <a:r>
              <a:rPr lang="uk-UA" sz="2800" dirty="0" err="1" smtClean="0"/>
              <a:t>ст</a:t>
            </a:r>
            <a:r>
              <a:rPr lang="uk-UA" sz="2800" dirty="0" smtClean="0"/>
              <a:t>                                                                     </a:t>
            </a:r>
            <a:br>
              <a:rPr lang="uk-UA" sz="2800" dirty="0" smtClean="0"/>
            </a:br>
            <a:r>
              <a:rPr lang="uk-UA" sz="2800" dirty="0" smtClean="0"/>
              <a:t>відділ освіти</a:t>
            </a:r>
            <a:r>
              <a:rPr lang="uk-UA" sz="2800" dirty="0"/>
              <a:t> </a:t>
            </a:r>
            <a:r>
              <a:rPr lang="uk-UA" sz="2800" dirty="0" err="1" smtClean="0"/>
              <a:t>Магдалинівської</a:t>
            </a: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>РДА</a:t>
            </a: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82" y="0"/>
            <a:ext cx="2520280" cy="226300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338024"/>
            <a:ext cx="8604448" cy="444633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3860" y="4533537"/>
            <a:ext cx="660988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“</a:t>
            </a:r>
            <a:r>
              <a:rPr lang="ru-RU" sz="3200" dirty="0" err="1">
                <a:solidFill>
                  <a:schemeClr val="bg1"/>
                </a:solidFill>
              </a:rPr>
              <a:t>Орлині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крила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маєм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smtClean="0">
                <a:solidFill>
                  <a:schemeClr val="bg1"/>
                </a:solidFill>
              </a:rPr>
              <a:t>за</a:t>
            </a:r>
          </a:p>
          <a:p>
            <a:r>
              <a:rPr lang="ru-RU" sz="3200" dirty="0" smtClean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плечима</a:t>
            </a:r>
            <a:r>
              <a:rPr lang="ru-RU" sz="3200" dirty="0">
                <a:solidFill>
                  <a:schemeClr val="bg1"/>
                </a:solidFill>
              </a:rPr>
              <a:t>, </a:t>
            </a:r>
            <a:r>
              <a:rPr lang="ru-RU" sz="3200" dirty="0" err="1">
                <a:solidFill>
                  <a:schemeClr val="bg1"/>
                </a:solidFill>
              </a:rPr>
              <a:t>самі</a:t>
            </a:r>
            <a:r>
              <a:rPr lang="ru-RU" sz="3200" dirty="0">
                <a:solidFill>
                  <a:schemeClr val="bg1"/>
                </a:solidFill>
              </a:rPr>
              <a:t> ж </a:t>
            </a:r>
            <a:r>
              <a:rPr lang="ru-RU" sz="3200" dirty="0" err="1">
                <a:solidFill>
                  <a:schemeClr val="bg1"/>
                </a:solidFill>
              </a:rPr>
              <a:t>кайданами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прикуті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smtClean="0">
                <a:solidFill>
                  <a:schemeClr val="bg1"/>
                </a:solidFill>
              </a:rPr>
              <a:t>до </a:t>
            </a:r>
            <a:r>
              <a:rPr lang="ru-RU" sz="3200" dirty="0" err="1">
                <a:solidFill>
                  <a:schemeClr val="bg1"/>
                </a:solidFill>
              </a:rPr>
              <a:t>землі</a:t>
            </a:r>
            <a:r>
              <a:rPr lang="ru-RU" sz="3200" dirty="0" smtClean="0">
                <a:solidFill>
                  <a:schemeClr val="bg1"/>
                </a:solidFill>
              </a:rPr>
              <a:t>”</a:t>
            </a:r>
          </a:p>
          <a:p>
            <a:r>
              <a:rPr lang="ru-RU" sz="3200" dirty="0" smtClean="0">
                <a:solidFill>
                  <a:schemeClr val="bg1"/>
                </a:solidFill>
              </a:rPr>
              <a:t>( </a:t>
            </a:r>
            <a:r>
              <a:rPr lang="ru-RU" sz="3200" dirty="0">
                <a:solidFill>
                  <a:schemeClr val="bg1"/>
                </a:solidFill>
              </a:rPr>
              <a:t>Леся </a:t>
            </a:r>
            <a:r>
              <a:rPr lang="ru-RU" sz="3200" dirty="0" err="1">
                <a:solidFill>
                  <a:schemeClr val="bg1"/>
                </a:solidFill>
              </a:rPr>
              <a:t>Українка</a:t>
            </a:r>
            <a:r>
              <a:rPr lang="ru-RU" sz="3200" dirty="0">
                <a:solidFill>
                  <a:schemeClr val="bg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01442419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88640"/>
            <a:ext cx="8471486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/>
              <a:t>“Ми </a:t>
            </a:r>
            <a:r>
              <a:rPr lang="ru-RU" sz="4000" dirty="0" err="1" smtClean="0"/>
              <a:t>мусимо</a:t>
            </a:r>
            <a:endParaRPr lang="ru-RU" sz="4000" dirty="0" smtClean="0"/>
          </a:p>
          <a:p>
            <a:r>
              <a:rPr lang="ru-RU" sz="4000" dirty="0" smtClean="0"/>
              <a:t> </a:t>
            </a:r>
            <a:r>
              <a:rPr lang="ru-RU" sz="4000" dirty="0" err="1"/>
              <a:t>навчитися</a:t>
            </a:r>
            <a:r>
              <a:rPr lang="ru-RU" sz="4000" dirty="0"/>
              <a:t> </a:t>
            </a:r>
            <a:endParaRPr lang="ru-RU" sz="4000" dirty="0" smtClean="0"/>
          </a:p>
          <a:p>
            <a:r>
              <a:rPr lang="ru-RU" sz="4000" dirty="0" err="1" smtClean="0"/>
              <a:t>чути</a:t>
            </a:r>
            <a:r>
              <a:rPr lang="ru-RU" sz="4000" dirty="0" smtClean="0"/>
              <a:t> </a:t>
            </a:r>
            <a:r>
              <a:rPr lang="ru-RU" sz="4000" dirty="0"/>
              <a:t>себе </a:t>
            </a:r>
            <a:endParaRPr lang="ru-RU" sz="4000" dirty="0" smtClean="0"/>
          </a:p>
          <a:p>
            <a:r>
              <a:rPr lang="ru-RU" sz="4000" dirty="0" err="1" smtClean="0"/>
              <a:t>українцями</a:t>
            </a:r>
            <a:r>
              <a:rPr lang="ru-RU" sz="4000" dirty="0" smtClean="0"/>
              <a:t> </a:t>
            </a:r>
            <a:r>
              <a:rPr lang="ru-RU" sz="4000" dirty="0"/>
              <a:t>– не </a:t>
            </a:r>
            <a:r>
              <a:rPr lang="ru-RU" sz="4000" dirty="0" err="1"/>
              <a:t>галицькими</a:t>
            </a:r>
            <a:r>
              <a:rPr lang="ru-RU" sz="4000" dirty="0"/>
              <a:t>, </a:t>
            </a:r>
            <a:endParaRPr lang="ru-RU" sz="4000" dirty="0" smtClean="0"/>
          </a:p>
          <a:p>
            <a:r>
              <a:rPr lang="ru-RU" sz="4000" dirty="0" smtClean="0"/>
              <a:t>не </a:t>
            </a:r>
            <a:r>
              <a:rPr lang="ru-RU" sz="4000" dirty="0" err="1"/>
              <a:t>буковинськими</a:t>
            </a:r>
            <a:r>
              <a:rPr lang="ru-RU" sz="4000" dirty="0"/>
              <a:t> </a:t>
            </a:r>
            <a:r>
              <a:rPr lang="ru-RU" sz="4000" dirty="0" err="1"/>
              <a:t>українцями</a:t>
            </a:r>
            <a:r>
              <a:rPr lang="ru-RU" sz="4000" dirty="0"/>
              <a:t>, </a:t>
            </a:r>
            <a:endParaRPr lang="ru-RU" sz="4000" dirty="0" smtClean="0"/>
          </a:p>
          <a:p>
            <a:r>
              <a:rPr lang="ru-RU" sz="4000" dirty="0" smtClean="0"/>
              <a:t>а </a:t>
            </a:r>
            <a:r>
              <a:rPr lang="ru-RU" sz="4000" dirty="0" err="1"/>
              <a:t>українцями</a:t>
            </a:r>
            <a:r>
              <a:rPr lang="ru-RU" sz="4000" dirty="0"/>
              <a:t> без </a:t>
            </a:r>
            <a:r>
              <a:rPr lang="ru-RU" sz="4000" dirty="0" err="1"/>
              <a:t>офіційних</a:t>
            </a:r>
            <a:r>
              <a:rPr lang="ru-RU" sz="4000" dirty="0"/>
              <a:t> </a:t>
            </a:r>
            <a:r>
              <a:rPr lang="ru-RU" sz="4000" dirty="0" err="1"/>
              <a:t>кордонів</a:t>
            </a:r>
            <a:r>
              <a:rPr lang="ru-RU" sz="4000" dirty="0" smtClean="0"/>
              <a:t>”</a:t>
            </a:r>
          </a:p>
          <a:p>
            <a:r>
              <a:rPr lang="ru-RU" sz="4000" dirty="0" smtClean="0"/>
              <a:t>                                      </a:t>
            </a:r>
            <a:r>
              <a:rPr lang="ru-RU" sz="4000" dirty="0"/>
              <a:t>(</a:t>
            </a:r>
            <a:r>
              <a:rPr lang="ru-RU" sz="4000" dirty="0" err="1"/>
              <a:t>Іван</a:t>
            </a:r>
            <a:r>
              <a:rPr lang="ru-RU" sz="4000" dirty="0"/>
              <a:t> Франко)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643" y="3829831"/>
            <a:ext cx="4037579" cy="302507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499" y="-28298"/>
            <a:ext cx="5665501" cy="208914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1284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3" y="2237"/>
            <a:ext cx="9141017" cy="6855763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7643192" cy="4032448"/>
          </a:xfrm>
        </p:spPr>
        <p:txBody>
          <a:bodyPr>
            <a:normAutofit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Учасники : учні 11 класу,</a:t>
            </a:r>
            <a:br>
              <a:rPr lang="uk-UA" dirty="0" smtClean="0">
                <a:solidFill>
                  <a:schemeClr val="bg1"/>
                </a:solidFill>
              </a:rPr>
            </a:br>
            <a:r>
              <a:rPr lang="uk-UA" dirty="0" smtClean="0">
                <a:solidFill>
                  <a:schemeClr val="bg1"/>
                </a:solidFill>
              </a:rPr>
              <a:t>вчитель української мови та літератури Ірина Вікторівна </a:t>
            </a:r>
            <a:r>
              <a:rPr lang="uk-UA" dirty="0" err="1" smtClean="0">
                <a:solidFill>
                  <a:schemeClr val="bg1"/>
                </a:solidFill>
              </a:rPr>
              <a:t>Дусик</a:t>
            </a:r>
            <a:r>
              <a:rPr lang="uk-UA" dirty="0" smtClean="0">
                <a:solidFill>
                  <a:schemeClr val="bg1"/>
                </a:solidFill>
              </a:rPr>
              <a:t/>
            </a:r>
            <a:br>
              <a:rPr lang="uk-UA" dirty="0" smtClean="0">
                <a:solidFill>
                  <a:schemeClr val="bg1"/>
                </a:solidFill>
              </a:rPr>
            </a:br>
            <a:r>
              <a:rPr lang="uk-UA" dirty="0" smtClean="0"/>
              <a:t>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782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56792"/>
            <a:ext cx="1940702" cy="291105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7" y="1520534"/>
            <a:ext cx="3528392" cy="264629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2637621" y="1520534"/>
            <a:ext cx="3364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Організатор та керівник проекту</a:t>
            </a:r>
          </a:p>
          <a:p>
            <a:r>
              <a:rPr lang="uk-UA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Ірина Вікторівна </a:t>
            </a:r>
            <a:r>
              <a:rPr lang="uk-UA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Дусик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7" y="3511657"/>
            <a:ext cx="15728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err="1" smtClean="0">
                <a:solidFill>
                  <a:schemeClr val="bg1"/>
                </a:solidFill>
              </a:rPr>
              <a:t>Гурська</a:t>
            </a:r>
            <a:r>
              <a:rPr lang="uk-UA" dirty="0" smtClean="0">
                <a:solidFill>
                  <a:schemeClr val="bg1"/>
                </a:solidFill>
              </a:rPr>
              <a:t> Ганна </a:t>
            </a:r>
          </a:p>
          <a:p>
            <a:r>
              <a:rPr lang="uk-UA" dirty="0" smtClean="0">
                <a:solidFill>
                  <a:schemeClr val="bg1"/>
                </a:solidFill>
              </a:rPr>
              <a:t>11 клас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4293096"/>
            <a:ext cx="1923678" cy="256490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1347002"/>
            <a:ext cx="2193708" cy="292494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4302742"/>
            <a:ext cx="1851670" cy="246889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TextBox 9"/>
          <p:cNvSpPr txBox="1"/>
          <p:nvPr/>
        </p:nvSpPr>
        <p:spPr>
          <a:xfrm>
            <a:off x="2884241" y="4725144"/>
            <a:ext cx="65915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000" dirty="0" err="1" smtClean="0"/>
              <a:t>Уварова</a:t>
            </a:r>
            <a:r>
              <a:rPr lang="uk-UA" sz="1000" dirty="0" smtClean="0"/>
              <a:t> </a:t>
            </a:r>
          </a:p>
          <a:p>
            <a:r>
              <a:rPr lang="uk-UA" sz="1000" dirty="0" smtClean="0"/>
              <a:t> Аліна</a:t>
            </a:r>
          </a:p>
          <a:p>
            <a:r>
              <a:rPr lang="uk-UA" sz="1000" dirty="0" smtClean="0"/>
              <a:t>11 клас</a:t>
            </a:r>
            <a:endParaRPr lang="ru-RU" sz="1000" dirty="0"/>
          </a:p>
        </p:txBody>
      </p:sp>
      <p:sp>
        <p:nvSpPr>
          <p:cNvPr id="11" name="TextBox 10"/>
          <p:cNvSpPr txBox="1"/>
          <p:nvPr/>
        </p:nvSpPr>
        <p:spPr>
          <a:xfrm>
            <a:off x="5580112" y="5002143"/>
            <a:ext cx="59984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000" dirty="0" err="1" smtClean="0"/>
              <a:t>Петраш</a:t>
            </a:r>
            <a:endParaRPr lang="uk-UA" sz="1000" dirty="0" smtClean="0"/>
          </a:p>
          <a:p>
            <a:r>
              <a:rPr lang="uk-UA" sz="1000" dirty="0" smtClean="0"/>
              <a:t>Наташа</a:t>
            </a:r>
          </a:p>
          <a:p>
            <a:r>
              <a:rPr lang="uk-UA" sz="1000" dirty="0" smtClean="0"/>
              <a:t>11 клас</a:t>
            </a:r>
            <a:endParaRPr lang="ru-RU" sz="1000" dirty="0"/>
          </a:p>
        </p:txBody>
      </p:sp>
      <p:sp>
        <p:nvSpPr>
          <p:cNvPr id="12" name="TextBox 11"/>
          <p:cNvSpPr txBox="1"/>
          <p:nvPr/>
        </p:nvSpPr>
        <p:spPr>
          <a:xfrm>
            <a:off x="7218316" y="1520534"/>
            <a:ext cx="107753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000" dirty="0" smtClean="0"/>
              <a:t>Мирошниченко </a:t>
            </a:r>
          </a:p>
          <a:p>
            <a:r>
              <a:rPr lang="uk-UA" sz="1000" dirty="0" err="1" smtClean="0"/>
              <a:t>Альона</a:t>
            </a:r>
            <a:endParaRPr lang="uk-UA" sz="1000" dirty="0" smtClean="0"/>
          </a:p>
          <a:p>
            <a:r>
              <a:rPr lang="uk-UA" sz="1000" dirty="0" smtClean="0"/>
              <a:t>11 клас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4192388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0783" cy="685291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933056"/>
            <a:ext cx="3648405" cy="273630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3640" y="260648"/>
            <a:ext cx="3240360" cy="243027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96011"/>
            <a:ext cx="3635896" cy="272692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76672"/>
            <a:ext cx="3336371" cy="250227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843" y="2060848"/>
            <a:ext cx="3491880" cy="261891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36565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2089">
            <a:off x="4579954" y="197051"/>
            <a:ext cx="4501818" cy="5059187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74113">
            <a:off x="329988" y="601222"/>
            <a:ext cx="4336128" cy="6504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927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95532">
            <a:off x="2827666" y="2215100"/>
            <a:ext cx="5364088" cy="334957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52904">
            <a:off x="342545" y="422378"/>
            <a:ext cx="5945736" cy="29199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 rot="20343989">
            <a:off x="3557663" y="2669508"/>
            <a:ext cx="482142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/>
              <a:t>Не живи </a:t>
            </a:r>
            <a:r>
              <a:rPr lang="ru-RU" sz="2800" i="1" dirty="0" err="1"/>
              <a:t>вчора</a:t>
            </a:r>
            <a:r>
              <a:rPr lang="ru-RU" sz="2800" i="1" dirty="0"/>
              <a:t>, не </a:t>
            </a:r>
            <a:r>
              <a:rPr lang="ru-RU" sz="2800" i="1" dirty="0" err="1"/>
              <a:t>мрій</a:t>
            </a:r>
            <a:r>
              <a:rPr lang="ru-RU" sz="2800" i="1" dirty="0"/>
              <a:t> про завтра</a:t>
            </a:r>
            <a:r>
              <a:rPr lang="ru-RU" sz="2800" i="1" dirty="0" smtClean="0"/>
              <a:t>,</a:t>
            </a:r>
          </a:p>
          <a:p>
            <a:r>
              <a:rPr lang="ru-RU" sz="2800" i="1" dirty="0" smtClean="0"/>
              <a:t> </a:t>
            </a:r>
            <a:r>
              <a:rPr lang="ru-RU" sz="2800" i="1" dirty="0" err="1"/>
              <a:t>сконцентруй</a:t>
            </a:r>
            <a:r>
              <a:rPr lang="ru-RU" sz="2800" i="1" dirty="0"/>
              <a:t> </a:t>
            </a:r>
            <a:r>
              <a:rPr lang="ru-RU" sz="2800" i="1" dirty="0" err="1"/>
              <a:t>свій</a:t>
            </a:r>
            <a:r>
              <a:rPr lang="ru-RU" sz="2800" i="1" dirty="0"/>
              <a:t> </a:t>
            </a:r>
            <a:r>
              <a:rPr lang="ru-RU" sz="2800" i="1" dirty="0" err="1"/>
              <a:t>розум</a:t>
            </a:r>
            <a:r>
              <a:rPr lang="ru-RU" sz="2800" i="1" dirty="0"/>
              <a:t> на </a:t>
            </a:r>
            <a:r>
              <a:rPr lang="ru-RU" sz="2800" i="1" dirty="0" err="1"/>
              <a:t>даному</a:t>
            </a:r>
            <a:r>
              <a:rPr lang="ru-RU" sz="2800" i="1" dirty="0"/>
              <a:t> </a:t>
            </a:r>
            <a:r>
              <a:rPr lang="ru-RU" sz="2800" i="1" dirty="0" err="1"/>
              <a:t>моменті</a:t>
            </a:r>
            <a:r>
              <a:rPr lang="ru-RU" sz="2800" i="1" dirty="0"/>
              <a:t>.</a:t>
            </a:r>
          </a:p>
          <a:p>
            <a:r>
              <a:rPr lang="ru-RU" sz="2800" i="1" dirty="0"/>
              <a:t>(Буда) </a:t>
            </a:r>
          </a:p>
        </p:txBody>
      </p:sp>
    </p:spTree>
    <p:extLst>
      <p:ext uri="{BB962C8B-B14F-4D97-AF65-F5344CB8AC3E}">
        <p14:creationId xmlns:p14="http://schemas.microsoft.com/office/powerpoint/2010/main" val="1256257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49718">
            <a:off x="-288280" y="-284596"/>
            <a:ext cx="4633612" cy="37515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98368">
            <a:off x="1686732" y="3136894"/>
            <a:ext cx="5003232" cy="33057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TextBox 5"/>
          <p:cNvSpPr txBox="1"/>
          <p:nvPr/>
        </p:nvSpPr>
        <p:spPr>
          <a:xfrm rot="20862035">
            <a:off x="2177226" y="4001310"/>
            <a:ext cx="46823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i="1" dirty="0">
                <a:solidFill>
                  <a:schemeClr val="bg1"/>
                </a:solidFill>
              </a:rPr>
              <a:t>Той, </a:t>
            </a:r>
            <a:r>
              <a:rPr lang="ru-RU" sz="2400" i="1" dirty="0" err="1">
                <a:solidFill>
                  <a:schemeClr val="bg1"/>
                </a:solidFill>
              </a:rPr>
              <a:t>хто</a:t>
            </a:r>
            <a:r>
              <a:rPr lang="ru-RU" sz="2400" i="1" dirty="0">
                <a:solidFill>
                  <a:schemeClr val="bg1"/>
                </a:solidFill>
              </a:rPr>
              <a:t> </a:t>
            </a:r>
            <a:r>
              <a:rPr lang="ru-RU" sz="2400" i="1" dirty="0" err="1">
                <a:solidFill>
                  <a:schemeClr val="bg1"/>
                </a:solidFill>
              </a:rPr>
              <a:t>сміє</a:t>
            </a:r>
            <a:r>
              <a:rPr lang="ru-RU" sz="2400" i="1" dirty="0">
                <a:solidFill>
                  <a:schemeClr val="bg1"/>
                </a:solidFill>
              </a:rPr>
              <a:t> </a:t>
            </a:r>
            <a:r>
              <a:rPr lang="ru-RU" sz="2400" i="1" dirty="0" err="1">
                <a:solidFill>
                  <a:schemeClr val="bg1"/>
                </a:solidFill>
              </a:rPr>
              <a:t>змарнувати</a:t>
            </a:r>
            <a:r>
              <a:rPr lang="ru-RU" sz="2400" i="1" dirty="0">
                <a:solidFill>
                  <a:schemeClr val="bg1"/>
                </a:solidFill>
              </a:rPr>
              <a:t> </a:t>
            </a:r>
            <a:r>
              <a:rPr lang="ru-RU" sz="2400" i="1" dirty="0" smtClean="0">
                <a:solidFill>
                  <a:schemeClr val="bg1"/>
                </a:solidFill>
              </a:rPr>
              <a:t>одну</a:t>
            </a:r>
          </a:p>
          <a:p>
            <a:r>
              <a:rPr lang="ru-RU" sz="2400" i="1" dirty="0" smtClean="0">
                <a:solidFill>
                  <a:schemeClr val="bg1"/>
                </a:solidFill>
              </a:rPr>
              <a:t> </a:t>
            </a:r>
            <a:r>
              <a:rPr lang="ru-RU" sz="2400" i="1" dirty="0">
                <a:solidFill>
                  <a:schemeClr val="bg1"/>
                </a:solidFill>
              </a:rPr>
              <a:t>годину часу, не </a:t>
            </a:r>
            <a:r>
              <a:rPr lang="ru-RU" sz="2400" i="1" dirty="0" err="1">
                <a:solidFill>
                  <a:schemeClr val="bg1"/>
                </a:solidFill>
              </a:rPr>
              <a:t>зрозумів</a:t>
            </a:r>
            <a:r>
              <a:rPr lang="ru-RU" sz="2400" i="1" dirty="0">
                <a:solidFill>
                  <a:schemeClr val="bg1"/>
                </a:solidFill>
              </a:rPr>
              <a:t> </a:t>
            </a:r>
            <a:r>
              <a:rPr lang="ru-RU" sz="2400" i="1" dirty="0" err="1" smtClean="0">
                <a:solidFill>
                  <a:schemeClr val="bg1"/>
                </a:solidFill>
              </a:rPr>
              <a:t>цінності</a:t>
            </a:r>
            <a:endParaRPr lang="ru-RU" sz="2400" i="1" dirty="0" smtClean="0">
              <a:solidFill>
                <a:schemeClr val="bg1"/>
              </a:solidFill>
            </a:endParaRPr>
          </a:p>
          <a:p>
            <a:r>
              <a:rPr lang="ru-RU" sz="2400" i="1" dirty="0" smtClean="0">
                <a:solidFill>
                  <a:schemeClr val="bg1"/>
                </a:solidFill>
              </a:rPr>
              <a:t> </a:t>
            </a:r>
            <a:r>
              <a:rPr lang="ru-RU" sz="2400" i="1" dirty="0" err="1">
                <a:solidFill>
                  <a:schemeClr val="bg1"/>
                </a:solidFill>
              </a:rPr>
              <a:t>життя</a:t>
            </a:r>
            <a:r>
              <a:rPr lang="ru-RU" sz="2400" i="1" dirty="0">
                <a:solidFill>
                  <a:schemeClr val="bg1"/>
                </a:solidFill>
              </a:rPr>
              <a:t>. </a:t>
            </a:r>
          </a:p>
          <a:p>
            <a:r>
              <a:rPr lang="ru-RU" sz="2400" i="1" dirty="0">
                <a:solidFill>
                  <a:schemeClr val="bg1"/>
                </a:solidFill>
              </a:rPr>
              <a:t>(Чарльз </a:t>
            </a:r>
            <a:r>
              <a:rPr lang="ru-RU" sz="2400" i="1" dirty="0" err="1">
                <a:solidFill>
                  <a:schemeClr val="bg1"/>
                </a:solidFill>
              </a:rPr>
              <a:t>Дарвін</a:t>
            </a:r>
            <a:r>
              <a:rPr lang="ru-RU" dirty="0"/>
              <a:t>)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1591">
            <a:off x="4168113" y="-384916"/>
            <a:ext cx="4572000" cy="3429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TextBox 6"/>
          <p:cNvSpPr txBox="1"/>
          <p:nvPr/>
        </p:nvSpPr>
        <p:spPr>
          <a:xfrm rot="20770993">
            <a:off x="4800823" y="806349"/>
            <a:ext cx="414402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«</a:t>
            </a:r>
            <a:r>
              <a:rPr lang="ru-RU" sz="2400" dirty="0" err="1" smtClean="0"/>
              <a:t>Якщо</a:t>
            </a:r>
            <a:r>
              <a:rPr lang="ru-RU" sz="2400" dirty="0" smtClean="0"/>
              <a:t> </a:t>
            </a:r>
            <a:r>
              <a:rPr lang="ru-RU" sz="2400" dirty="0" err="1"/>
              <a:t>ти</a:t>
            </a:r>
            <a:r>
              <a:rPr lang="ru-RU" sz="2400" dirty="0"/>
              <a:t> за все </a:t>
            </a:r>
            <a:r>
              <a:rPr lang="ru-RU" sz="2400" dirty="0" err="1" smtClean="0"/>
              <a:t>життя</a:t>
            </a:r>
            <a:endParaRPr lang="ru-RU" sz="2400" dirty="0" smtClean="0"/>
          </a:p>
          <a:p>
            <a:r>
              <a:rPr lang="ru-RU" sz="2400" dirty="0" smtClean="0"/>
              <a:t> </a:t>
            </a:r>
            <a:r>
              <a:rPr lang="ru-RU" sz="2400" dirty="0"/>
              <a:t>не посадив </a:t>
            </a:r>
            <a:r>
              <a:rPr lang="ru-RU" sz="2400" dirty="0" err="1"/>
              <a:t>жодного</a:t>
            </a:r>
            <a:r>
              <a:rPr lang="ru-RU" sz="2400" dirty="0"/>
              <a:t> дерева </a:t>
            </a:r>
            <a:r>
              <a:rPr lang="ru-RU" sz="2400" dirty="0" smtClean="0"/>
              <a:t>–</a:t>
            </a:r>
          </a:p>
          <a:p>
            <a:r>
              <a:rPr lang="ru-RU" sz="2400" dirty="0" smtClean="0"/>
              <a:t> </a:t>
            </a:r>
            <a:r>
              <a:rPr lang="ru-RU" sz="2400" dirty="0"/>
              <a:t>плати за </a:t>
            </a:r>
            <a:r>
              <a:rPr lang="ru-RU" sz="2400" dirty="0" err="1"/>
              <a:t>чисте</a:t>
            </a:r>
            <a:r>
              <a:rPr lang="ru-RU" sz="2400" dirty="0"/>
              <a:t> </a:t>
            </a:r>
            <a:r>
              <a:rPr lang="ru-RU" sz="2400" dirty="0" err="1"/>
              <a:t>повітря</a:t>
            </a:r>
            <a:r>
              <a:rPr lang="ru-RU" sz="2400" dirty="0" smtClean="0"/>
              <a:t>”</a:t>
            </a:r>
          </a:p>
          <a:p>
            <a:r>
              <a:rPr lang="ru-RU" sz="2400" dirty="0" smtClean="0"/>
              <a:t> </a:t>
            </a:r>
            <a:r>
              <a:rPr lang="ru-RU" sz="2400" dirty="0"/>
              <a:t>( О. Довженко</a:t>
            </a:r>
            <a:r>
              <a:rPr lang="ru-RU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92738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0" y="1193800"/>
            <a:ext cx="7670800" cy="4470400"/>
          </a:xfrm>
          <a:prstGeom prst="rect">
            <a:avLst/>
          </a:prstGeom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57200" y="116632"/>
            <a:ext cx="8363272" cy="6009531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770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3137315" cy="452596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1386034"/>
            <a:ext cx="4934322" cy="499140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9291" y="620688"/>
            <a:ext cx="319151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err="1"/>
              <a:t>Твоє</a:t>
            </a:r>
            <a:r>
              <a:rPr lang="ru-RU" sz="2400" dirty="0"/>
              <a:t> </a:t>
            </a:r>
            <a:r>
              <a:rPr lang="ru-RU" sz="2400" dirty="0" err="1"/>
              <a:t>життя</a:t>
            </a:r>
            <a:r>
              <a:rPr lang="ru-RU" sz="2400" dirty="0"/>
              <a:t> </a:t>
            </a:r>
            <a:r>
              <a:rPr lang="ru-RU" sz="2400" dirty="0" err="1" smtClean="0"/>
              <a:t>формується</a:t>
            </a:r>
            <a:endParaRPr lang="ru-RU" sz="2400" dirty="0" smtClean="0"/>
          </a:p>
          <a:p>
            <a:r>
              <a:rPr lang="ru-RU" sz="2400" dirty="0" smtClean="0"/>
              <a:t> </a:t>
            </a:r>
            <a:r>
              <a:rPr lang="ru-RU" sz="2400" dirty="0" err="1" smtClean="0"/>
              <a:t>твоїми</a:t>
            </a:r>
            <a:r>
              <a:rPr lang="ru-RU" sz="2400" dirty="0" smtClean="0"/>
              <a:t> </a:t>
            </a:r>
            <a:r>
              <a:rPr lang="ru-RU" sz="2400" dirty="0"/>
              <a:t>думками. </a:t>
            </a:r>
          </a:p>
          <a:p>
            <a:r>
              <a:rPr lang="ru-RU" sz="2400" dirty="0"/>
              <a:t>(</a:t>
            </a:r>
            <a:r>
              <a:rPr lang="ru-RU" sz="2400" dirty="0" err="1"/>
              <a:t>Маркус</a:t>
            </a:r>
            <a:r>
              <a:rPr lang="ru-RU" sz="2400" dirty="0"/>
              <a:t> </a:t>
            </a:r>
            <a:r>
              <a:rPr lang="ru-RU" sz="2400" dirty="0" err="1"/>
              <a:t>Авреліуc</a:t>
            </a:r>
            <a:r>
              <a:rPr lang="ru-RU" dirty="0"/>
              <a:t>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71498" y="1988840"/>
            <a:ext cx="478945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/>
              <a:t>Все </a:t>
            </a:r>
            <a:r>
              <a:rPr lang="ru-RU" sz="2800" dirty="0" err="1"/>
              <a:t>життя</a:t>
            </a:r>
            <a:r>
              <a:rPr lang="ru-RU" sz="2800" dirty="0"/>
              <a:t> - </a:t>
            </a:r>
            <a:r>
              <a:rPr lang="ru-RU" sz="2800" dirty="0" err="1"/>
              <a:t>це</a:t>
            </a:r>
            <a:r>
              <a:rPr lang="ru-RU" sz="2800" dirty="0"/>
              <a:t> </a:t>
            </a:r>
            <a:r>
              <a:rPr lang="ru-RU" sz="2800" dirty="0" err="1"/>
              <a:t>експеримент</a:t>
            </a:r>
            <a:r>
              <a:rPr lang="ru-RU" sz="2800" dirty="0" smtClean="0"/>
              <a:t>.</a:t>
            </a:r>
          </a:p>
          <a:p>
            <a:r>
              <a:rPr lang="ru-RU" sz="2800" dirty="0" smtClean="0"/>
              <a:t> </a:t>
            </a:r>
            <a:r>
              <a:rPr lang="ru-RU" sz="2800" dirty="0"/>
              <a:t>Чим </a:t>
            </a:r>
            <a:r>
              <a:rPr lang="ru-RU" sz="2800" dirty="0" err="1"/>
              <a:t>більше</a:t>
            </a:r>
            <a:r>
              <a:rPr lang="ru-RU" sz="2800" dirty="0"/>
              <a:t> </a:t>
            </a:r>
            <a:r>
              <a:rPr lang="ru-RU" sz="2800" dirty="0" err="1"/>
              <a:t>експериментів</a:t>
            </a:r>
            <a:r>
              <a:rPr lang="ru-RU" sz="2800" dirty="0"/>
              <a:t> </a:t>
            </a:r>
            <a:r>
              <a:rPr lang="ru-RU" sz="2800" dirty="0" err="1" smtClean="0"/>
              <a:t>ти</a:t>
            </a:r>
            <a:endParaRPr lang="ru-RU" sz="2800" dirty="0" smtClean="0"/>
          </a:p>
          <a:p>
            <a:r>
              <a:rPr lang="ru-RU" sz="2800" dirty="0" smtClean="0"/>
              <a:t> </a:t>
            </a:r>
            <a:r>
              <a:rPr lang="ru-RU" sz="2800" dirty="0" err="1"/>
              <a:t>робиш</a:t>
            </a:r>
            <a:r>
              <a:rPr lang="ru-RU" sz="2800" dirty="0"/>
              <a:t> - </a:t>
            </a:r>
            <a:r>
              <a:rPr lang="ru-RU" sz="2800" dirty="0" err="1"/>
              <a:t>тим</a:t>
            </a:r>
            <a:r>
              <a:rPr lang="ru-RU" sz="2800" dirty="0"/>
              <a:t> </a:t>
            </a:r>
            <a:r>
              <a:rPr lang="ru-RU" sz="2800" dirty="0" err="1"/>
              <a:t>краще</a:t>
            </a:r>
            <a:endParaRPr lang="ru-RU" sz="2800" dirty="0"/>
          </a:p>
          <a:p>
            <a:r>
              <a:rPr lang="ru-RU" sz="2800" dirty="0"/>
              <a:t>(Ральф </a:t>
            </a:r>
            <a:r>
              <a:rPr lang="ru-RU" sz="2800" dirty="0" err="1"/>
              <a:t>Велдоу</a:t>
            </a:r>
            <a:r>
              <a:rPr lang="ru-RU" sz="2800" dirty="0"/>
              <a:t> </a:t>
            </a:r>
            <a:r>
              <a:rPr lang="ru-RU" sz="2800" dirty="0" err="1"/>
              <a:t>Емерсон</a:t>
            </a:r>
            <a:r>
              <a:rPr lang="ru-RU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66605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399934"/>
            <a:ext cx="6264696" cy="510682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41385">
            <a:off x="5645464" y="4057973"/>
            <a:ext cx="3353500" cy="251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593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5952"/>
            <a:ext cx="3456384" cy="371987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9" y="1460426"/>
            <a:ext cx="3816424" cy="513132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9552" y="764704"/>
            <a:ext cx="310110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“</a:t>
            </a:r>
            <a:r>
              <a:rPr lang="ru-RU" sz="2400" dirty="0" err="1"/>
              <a:t>Світ</a:t>
            </a:r>
            <a:r>
              <a:rPr lang="ru-RU" sz="2400" dirty="0"/>
              <a:t> ловив мене</a:t>
            </a:r>
            <a:r>
              <a:rPr lang="ru-RU" sz="2400" dirty="0" smtClean="0"/>
              <a:t>,</a:t>
            </a:r>
            <a:endParaRPr lang="en-US" sz="2400" dirty="0" smtClean="0"/>
          </a:p>
          <a:p>
            <a:r>
              <a:rPr lang="ru-RU" sz="2400" dirty="0" smtClean="0"/>
              <a:t> </a:t>
            </a:r>
            <a:r>
              <a:rPr lang="ru-RU" sz="2400" dirty="0"/>
              <a:t>та не </a:t>
            </a:r>
            <a:r>
              <a:rPr lang="ru-RU" sz="2400" dirty="0" err="1"/>
              <a:t>спіймав</a:t>
            </a:r>
            <a:r>
              <a:rPr lang="ru-RU" sz="2400" dirty="0" smtClean="0"/>
              <a:t>”</a:t>
            </a:r>
            <a:endParaRPr lang="en-US" sz="2400" dirty="0" smtClean="0"/>
          </a:p>
          <a:p>
            <a:r>
              <a:rPr lang="ru-RU" sz="2400" dirty="0" smtClean="0"/>
              <a:t> </a:t>
            </a:r>
            <a:r>
              <a:rPr lang="ru-RU" sz="2400" dirty="0"/>
              <a:t>(</a:t>
            </a:r>
            <a:r>
              <a:rPr lang="ru-RU" sz="2400" dirty="0" err="1"/>
              <a:t>Григорій</a:t>
            </a:r>
            <a:r>
              <a:rPr lang="ru-RU" sz="2400" dirty="0"/>
              <a:t> Сковорода);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32040" y="1965033"/>
            <a:ext cx="345248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“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Найпрекрасніша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мати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щаслива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endParaRPr lang="en-US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dirty="0" err="1" smtClean="0">
                <a:solidFill>
                  <a:schemeClr val="accent6">
                    <a:lumMod val="50000"/>
                  </a:schemeClr>
                </a:solidFill>
              </a:rPr>
              <a:t>найсолодші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кохані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вуста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endParaRPr lang="en-US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dirty="0" err="1" smtClean="0">
                <a:solidFill>
                  <a:schemeClr val="accent6">
                    <a:lumMod val="50000"/>
                  </a:schemeClr>
                </a:solidFill>
              </a:rPr>
              <a:t>найчистіша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душа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незрадлива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endParaRPr lang="en-US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dirty="0" err="1" smtClean="0">
                <a:solidFill>
                  <a:schemeClr val="accent6">
                    <a:lumMod val="50000"/>
                  </a:schemeClr>
                </a:solidFill>
              </a:rPr>
              <a:t>найскладніша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людина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 проста” </a:t>
            </a:r>
            <a:endParaRPr lang="en-US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(В. Симоненко)</a:t>
            </a:r>
          </a:p>
        </p:txBody>
      </p:sp>
    </p:spTree>
    <p:extLst>
      <p:ext uri="{BB962C8B-B14F-4D97-AF65-F5344CB8AC3E}">
        <p14:creationId xmlns:p14="http://schemas.microsoft.com/office/powerpoint/2010/main" val="1013975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Ми є. Були. І будем ми! Й </a:t>
            </a:r>
            <a:r>
              <a:rPr lang="ru-RU" dirty="0" err="1"/>
              <a:t>Вітчизна</a:t>
            </a:r>
            <a:r>
              <a:rPr lang="ru-RU" dirty="0"/>
              <a:t> наша з нами.” (</a:t>
            </a:r>
            <a:r>
              <a:rPr lang="ru-RU" dirty="0" err="1"/>
              <a:t>І.Багряний</a:t>
            </a:r>
            <a:r>
              <a:rPr lang="ru-RU" dirty="0"/>
              <a:t>)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1" y="1340768"/>
            <a:ext cx="8973755" cy="5256584"/>
          </a:xfrm>
        </p:spPr>
      </p:pic>
    </p:spTree>
    <p:extLst>
      <p:ext uri="{BB962C8B-B14F-4D97-AF65-F5344CB8AC3E}">
        <p14:creationId xmlns:p14="http://schemas.microsoft.com/office/powerpoint/2010/main" val="2520788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9796"/>
            <a:ext cx="8493789" cy="6597352"/>
          </a:xfrm>
        </p:spPr>
      </p:pic>
      <p:sp>
        <p:nvSpPr>
          <p:cNvPr id="4" name="TextBox 3"/>
          <p:cNvSpPr txBox="1"/>
          <p:nvPr/>
        </p:nvSpPr>
        <p:spPr>
          <a:xfrm>
            <a:off x="1043608" y="980728"/>
            <a:ext cx="765466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/>
              <a:t>“Людина в </a:t>
            </a:r>
            <a:r>
              <a:rPr lang="ru-RU" sz="3600" dirty="0" err="1"/>
              <a:t>світ</a:t>
            </a:r>
            <a:r>
              <a:rPr lang="ru-RU" sz="3600" dirty="0"/>
              <a:t> зерно нести повинна , </a:t>
            </a:r>
            <a:endParaRPr lang="en-US" sz="3600" dirty="0" smtClean="0"/>
          </a:p>
          <a:p>
            <a:r>
              <a:rPr lang="ru-RU" sz="3600" dirty="0" smtClean="0"/>
              <a:t>як </a:t>
            </a:r>
            <a:r>
              <a:rPr lang="ru-RU" sz="3600" dirty="0"/>
              <a:t>зерно </a:t>
            </a:r>
            <a:r>
              <a:rPr lang="ru-RU" sz="3600" dirty="0" smtClean="0"/>
              <a:t>носить</a:t>
            </a:r>
            <a:endParaRPr lang="en-US" sz="3600" dirty="0" smtClean="0"/>
          </a:p>
          <a:p>
            <a:r>
              <a:rPr lang="ru-RU" sz="3600" dirty="0" smtClean="0"/>
              <a:t> </a:t>
            </a:r>
            <a:r>
              <a:rPr lang="ru-RU" sz="3600" dirty="0"/>
              <a:t>людям колосок” (Г. Коваль</a:t>
            </a:r>
            <a:r>
              <a:rPr lang="ru-RU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02374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454" y="1988840"/>
            <a:ext cx="6209084" cy="463611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16632"/>
            <a:ext cx="8280920" cy="172819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35696" y="5085184"/>
            <a:ext cx="47224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800" i="1" dirty="0" smtClean="0"/>
              <a:t>ДЯКУЮ ЗА УВАГУ</a:t>
            </a:r>
            <a:r>
              <a:rPr lang="uk-UA" dirty="0" smtClean="0"/>
              <a:t>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867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418</Words>
  <Application>Microsoft Office PowerPoint</Application>
  <PresentationFormat>Экран (4:3)</PresentationFormat>
  <Paragraphs>91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Презентация PowerPoint</vt:lpstr>
      <vt:lpstr>Проект «ЖИТТЯ ПРОЖИТИ – НЕ ПОЛЕ ПЕРЕЙТИ»</vt:lpstr>
      <vt:lpstr>Презентация PowerPoint</vt:lpstr>
      <vt:lpstr>Презентация PowerPoint</vt:lpstr>
      <vt:lpstr>Презентация PowerPoint</vt:lpstr>
      <vt:lpstr>Очеретуватівська  ЗОШ І-ІІІ ст                                                                      відділ освіти Магдалинівської РДА</vt:lpstr>
      <vt:lpstr>Презентация PowerPoint</vt:lpstr>
      <vt:lpstr>Учасники : учні 11 класу, вчитель української мови та літератури Ірина Вікторівна Дусик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Ми є. Були. І будем ми! Й Вітчизна наша з нами.” (І.Багряний)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«ЖИТТЯ ПРОЖИТИ – НЕ ПОЛЕ ПЕРЕЙТИ»</dc:title>
  <dc:creator>Пользователь</dc:creator>
  <cp:lastModifiedBy>Пользователь</cp:lastModifiedBy>
  <cp:revision>29</cp:revision>
  <dcterms:created xsi:type="dcterms:W3CDTF">2014-01-23T09:34:41Z</dcterms:created>
  <dcterms:modified xsi:type="dcterms:W3CDTF">2015-10-06T09:16:12Z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2676583</vt:lpwstr>
  </property>
  <property fmtid="{D5CDD505-2E9C-101B-9397-08002B2CF9AE}" name="NXPowerLiteVersion" pid="3">
    <vt:lpwstr>D4.1.4</vt:lpwstr>
  </property>
</Properties>
</file>