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5C4881-D86A-4043-9AAB-E3BA193235B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1C2ACDC-A2DA-448B-B9D2-932315218712}">
      <dgm:prSet/>
      <dgm:spPr/>
      <dgm:t>
        <a:bodyPr/>
        <a:lstStyle/>
        <a:p>
          <a:pPr rtl="0"/>
          <a:r>
            <a:rPr lang="uk-UA" b="1" smtClean="0"/>
            <a:t>САМОПЕРЕВІРКА</a:t>
          </a:r>
          <a:endParaRPr lang="ru-RU"/>
        </a:p>
      </dgm:t>
    </dgm:pt>
    <dgm:pt modelId="{226A2F33-5A21-41F7-B3EE-48834DD25552}" type="parTrans" cxnId="{84F5392C-F285-444C-8BBB-1F2ACAC63A54}">
      <dgm:prSet/>
      <dgm:spPr/>
      <dgm:t>
        <a:bodyPr/>
        <a:lstStyle/>
        <a:p>
          <a:endParaRPr lang="ru-RU"/>
        </a:p>
      </dgm:t>
    </dgm:pt>
    <dgm:pt modelId="{578DD86E-E21C-4BD0-93B5-2520DE34EDDA}" type="sibTrans" cxnId="{84F5392C-F285-444C-8BBB-1F2ACAC63A54}">
      <dgm:prSet/>
      <dgm:spPr/>
      <dgm:t>
        <a:bodyPr/>
        <a:lstStyle/>
        <a:p>
          <a:endParaRPr lang="ru-RU"/>
        </a:p>
      </dgm:t>
    </dgm:pt>
    <dgm:pt modelId="{7A2CB143-E8A8-4BD1-86FE-03855C462699}" type="pres">
      <dgm:prSet presAssocID="{B85C4881-D86A-4043-9AAB-E3BA193235B5}" presName="linear" presStyleCnt="0">
        <dgm:presLayoutVars>
          <dgm:animLvl val="lvl"/>
          <dgm:resizeHandles val="exact"/>
        </dgm:presLayoutVars>
      </dgm:prSet>
      <dgm:spPr/>
    </dgm:pt>
    <dgm:pt modelId="{8F9E2C28-B613-41A1-8EEB-90374962C046}" type="pres">
      <dgm:prSet presAssocID="{B1C2ACDC-A2DA-448B-B9D2-93231521871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30A0D394-DCEE-44CA-A0DF-BAAE98EC1A9F}" type="presOf" srcId="{B1C2ACDC-A2DA-448B-B9D2-932315218712}" destId="{8F9E2C28-B613-41A1-8EEB-90374962C046}" srcOrd="0" destOrd="0" presId="urn:microsoft.com/office/officeart/2005/8/layout/vList2"/>
    <dgm:cxn modelId="{0FB27327-94F7-45EE-AD62-509B81A3495C}" type="presOf" srcId="{B85C4881-D86A-4043-9AAB-E3BA193235B5}" destId="{7A2CB143-E8A8-4BD1-86FE-03855C462699}" srcOrd="0" destOrd="0" presId="urn:microsoft.com/office/officeart/2005/8/layout/vList2"/>
    <dgm:cxn modelId="{84F5392C-F285-444C-8BBB-1F2ACAC63A54}" srcId="{B85C4881-D86A-4043-9AAB-E3BA193235B5}" destId="{B1C2ACDC-A2DA-448B-B9D2-932315218712}" srcOrd="0" destOrd="0" parTransId="{226A2F33-5A21-41F7-B3EE-48834DD25552}" sibTransId="{578DD86E-E21C-4BD0-93B5-2520DE34EDDA}"/>
    <dgm:cxn modelId="{FCE6660D-BA31-4DCA-9734-CF3E772C4888}" type="presParOf" srcId="{7A2CB143-E8A8-4BD1-86FE-03855C462699}" destId="{8F9E2C28-B613-41A1-8EEB-90374962C04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9E2C28-B613-41A1-8EEB-90374962C046}">
      <dsp:nvSpPr>
        <dsp:cNvPr id="0" name=""/>
        <dsp:cNvSpPr/>
      </dsp:nvSpPr>
      <dsp:spPr>
        <a:xfrm>
          <a:off x="0" y="1483469"/>
          <a:ext cx="8229600" cy="15590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500" b="1" kern="1200" smtClean="0"/>
            <a:t>САМОПЕРЕВІРКА</a:t>
          </a:r>
          <a:endParaRPr lang="ru-RU" sz="6500" kern="1200"/>
        </a:p>
      </dsp:txBody>
      <dsp:txXfrm>
        <a:off x="76105" y="1559574"/>
        <a:ext cx="8077390" cy="14068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13795-C0B1-4760-A886-7C98903D8FEA}" type="datetimeFigureOut">
              <a:rPr lang="ru-RU" smtClean="0"/>
              <a:pPr/>
              <a:t>16.01.2013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00212-E0A3-4885-BC20-BFC4321DC1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857364"/>
            <a:ext cx="8543956" cy="40005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 smtClean="0"/>
              <a:t>Ж</a:t>
            </a:r>
            <a:r>
              <a:rPr lang="uk-UA" sz="4400" dirty="0" err="1" smtClean="0"/>
              <a:t>иви</a:t>
            </a:r>
            <a:r>
              <a:rPr lang="uk-UA" sz="4400" dirty="0" smtClean="0"/>
              <a:t>, Україно, живи для краси,</a:t>
            </a:r>
            <a:br>
              <a:rPr lang="uk-UA" sz="4400" dirty="0" smtClean="0"/>
            </a:br>
            <a:r>
              <a:rPr lang="uk-UA" sz="4400" dirty="0" smtClean="0"/>
              <a:t>Для</a:t>
            </a:r>
            <a:r>
              <a:rPr lang="en-US" sz="4400" dirty="0" smtClean="0"/>
              <a:t> </a:t>
            </a:r>
            <a:r>
              <a:rPr lang="uk-UA" sz="4400" dirty="0" smtClean="0"/>
              <a:t>сили, для правди, для волі!..</a:t>
            </a:r>
            <a:br>
              <a:rPr lang="uk-UA" sz="4400" dirty="0" smtClean="0"/>
            </a:br>
            <a:r>
              <a:rPr lang="uk-UA" sz="4400" dirty="0" smtClean="0"/>
              <a:t>Шуми, Україно, як рідні ліси,</a:t>
            </a:r>
            <a:br>
              <a:rPr lang="uk-UA" sz="4400" dirty="0" smtClean="0"/>
            </a:br>
            <a:r>
              <a:rPr lang="uk-UA" sz="4400" dirty="0" smtClean="0"/>
              <a:t>Як вітер в широкому полі.</a:t>
            </a:r>
            <a:br>
              <a:rPr lang="uk-UA" sz="4400" dirty="0" smtClean="0"/>
            </a:br>
            <a:r>
              <a:rPr lang="uk-UA" sz="4400" dirty="0" smtClean="0"/>
              <a:t>                                  О. Олесь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500570"/>
            <a:ext cx="9144000" cy="29289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Україно </a:t>
            </a:r>
            <a:r>
              <a:rPr lang="uk-UA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моя, мені в світі нічого не треба,</a:t>
            </a:r>
            <a:br>
              <a:rPr lang="uk-UA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uk-UA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Тільки </a:t>
            </a:r>
            <a:r>
              <a:rPr lang="uk-UA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 голос твій чути і ніжність твою </a:t>
            </a:r>
            <a:r>
              <a:rPr lang="uk-UA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берегти</a:t>
            </a:r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!</a:t>
            </a:r>
            <a:r>
              <a:rPr lang="uk-UA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uk-UA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uk-UA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                          А. Малишко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2643182"/>
            <a:ext cx="8143932" cy="40545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solidFill>
                  <a:schemeClr val="bg1"/>
                </a:solidFill>
              </a:rPr>
              <a:t> </a:t>
            </a:r>
            <a:r>
              <a:rPr lang="uk-UA" sz="4400" dirty="0" smtClean="0">
                <a:solidFill>
                  <a:schemeClr val="bg1"/>
                </a:solidFill>
              </a:rPr>
              <a:t>Земле рідна! Мозок мій світліє,</a:t>
            </a:r>
            <a:br>
              <a:rPr lang="uk-UA" sz="4400" dirty="0" smtClean="0">
                <a:solidFill>
                  <a:schemeClr val="bg1"/>
                </a:solidFill>
              </a:rPr>
            </a:br>
            <a:r>
              <a:rPr lang="uk-UA" sz="4400" dirty="0" smtClean="0">
                <a:solidFill>
                  <a:schemeClr val="bg1"/>
                </a:solidFill>
              </a:rPr>
              <a:t>І душа ніжнішою стає,</a:t>
            </a:r>
            <a:br>
              <a:rPr lang="uk-UA" sz="4400" dirty="0" smtClean="0">
                <a:solidFill>
                  <a:schemeClr val="bg1"/>
                </a:solidFill>
              </a:rPr>
            </a:br>
            <a:r>
              <a:rPr lang="uk-UA" sz="4400" dirty="0" smtClean="0">
                <a:solidFill>
                  <a:schemeClr val="bg1"/>
                </a:solidFill>
              </a:rPr>
              <a:t>Як твої сподіванки і мрії</a:t>
            </a:r>
            <a:br>
              <a:rPr lang="uk-UA" sz="4400" dirty="0" smtClean="0">
                <a:solidFill>
                  <a:schemeClr val="bg1"/>
                </a:solidFill>
              </a:rPr>
            </a:br>
            <a:r>
              <a:rPr lang="uk-UA" sz="4400" dirty="0" smtClean="0">
                <a:solidFill>
                  <a:schemeClr val="bg1"/>
                </a:solidFill>
              </a:rPr>
              <a:t>У життя вливаються моє.</a:t>
            </a:r>
            <a:br>
              <a:rPr lang="uk-UA" sz="4400" dirty="0" smtClean="0">
                <a:solidFill>
                  <a:schemeClr val="bg1"/>
                </a:solidFill>
              </a:rPr>
            </a:br>
            <a:r>
              <a:rPr lang="uk-UA" sz="4400" dirty="0" smtClean="0">
                <a:solidFill>
                  <a:schemeClr val="bg1"/>
                </a:solidFill>
              </a:rPr>
              <a:t>          В. Симоненко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714752"/>
            <a:ext cx="8786874" cy="37147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dirty="0" smtClean="0"/>
              <a:t>Треба </a:t>
            </a:r>
            <a:r>
              <a:rPr lang="uk-UA" sz="3600" dirty="0" smtClean="0">
                <a:solidFill>
                  <a:schemeClr val="bg1"/>
                </a:solidFill>
              </a:rPr>
              <a:t>уміти</a:t>
            </a:r>
            <a:r>
              <a:rPr lang="uk-UA" sz="3600" dirty="0" smtClean="0"/>
              <a:t> </a:t>
            </a:r>
            <a:r>
              <a:rPr lang="uk-UA" sz="3600" dirty="0" smtClean="0">
                <a:solidFill>
                  <a:schemeClr val="bg1"/>
                </a:solidFill>
              </a:rPr>
              <a:t>не тільки самому для себе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>Втішатися </a:t>
            </a:r>
            <a:r>
              <a:rPr lang="uk-UA" sz="3600" dirty="0" smtClean="0">
                <a:solidFill>
                  <a:schemeClr val="bg1"/>
                </a:solidFill>
              </a:rPr>
              <a:t>мовою, </a:t>
            </a:r>
            <a:r>
              <a:rPr lang="uk-UA" sz="3600" dirty="0" smtClean="0">
                <a:solidFill>
                  <a:schemeClr val="bg2"/>
                </a:solidFill>
              </a:rPr>
              <a:t>а й дати </a:t>
            </a:r>
            <a:r>
              <a:rPr lang="uk-UA" sz="3600" dirty="0" smtClean="0">
                <a:solidFill>
                  <a:schemeClr val="bg1"/>
                </a:solidFill>
              </a:rPr>
              <a:t>змогу </a:t>
            </a:r>
            <a:r>
              <a:rPr lang="uk-UA" sz="3600" dirty="0" smtClean="0">
                <a:solidFill>
                  <a:schemeClr val="bg1"/>
                </a:solidFill>
              </a:rPr>
              <a:t>             </a:t>
            </a:r>
            <a:r>
              <a:rPr lang="uk-UA" sz="3600" dirty="0" smtClean="0"/>
              <a:t>присутнім</a:t>
            </a:r>
            <a:r>
              <a:rPr lang="uk-UA" sz="3600" dirty="0" smtClean="0"/>
              <a:t>… </a:t>
            </a:r>
            <a:r>
              <a:rPr lang="uk-UA" sz="3600" dirty="0" smtClean="0">
                <a:solidFill>
                  <a:schemeClr val="bg1"/>
                </a:solidFill>
              </a:rPr>
              <a:t>уловити й зрозуміти </a:t>
            </a:r>
            <a:r>
              <a:rPr lang="uk-UA" sz="3600" dirty="0" smtClean="0"/>
              <a:t>те, що заслуговує </a:t>
            </a:r>
            <a:r>
              <a:rPr lang="uk-UA" sz="3600" dirty="0" smtClean="0">
                <a:solidFill>
                  <a:schemeClr val="bg1"/>
                </a:solidFill>
              </a:rPr>
              <a:t>на увагу.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/>
              <a:t>                                              К. Станіславський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7832" y="243877"/>
            <a:ext cx="8229600" cy="4000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>
                <a:solidFill>
                  <a:schemeClr val="bg1"/>
                </a:solidFill>
              </a:rPr>
              <a:t> </a:t>
            </a:r>
            <a:r>
              <a:rPr lang="uk-UA" sz="4400" dirty="0" smtClean="0">
                <a:solidFill>
                  <a:schemeClr val="bg1"/>
                </a:solidFill>
              </a:rPr>
              <a:t>О слово! Будь мечем моїм!</a:t>
            </a:r>
            <a:br>
              <a:rPr lang="uk-UA" sz="4400" dirty="0" smtClean="0">
                <a:solidFill>
                  <a:schemeClr val="bg1"/>
                </a:solidFill>
              </a:rPr>
            </a:br>
            <a:r>
              <a:rPr lang="uk-UA" sz="4400" dirty="0" smtClean="0">
                <a:solidFill>
                  <a:schemeClr val="bg1"/>
                </a:solidFill>
              </a:rPr>
              <a:t>Ні, сонцем стань! Вгорі спинися</a:t>
            </a:r>
            <a:r>
              <a:rPr lang="en-US" sz="4400" dirty="0" smtClean="0">
                <a:solidFill>
                  <a:schemeClr val="bg1"/>
                </a:solidFill>
              </a:rPr>
              <a:t>!</a:t>
            </a:r>
            <a:r>
              <a:rPr lang="uk-UA" sz="4400" dirty="0" smtClean="0">
                <a:solidFill>
                  <a:schemeClr val="bg1"/>
                </a:solidFill>
              </a:rPr>
              <a:t> </a:t>
            </a:r>
            <a:br>
              <a:rPr lang="uk-UA" sz="4400" dirty="0" smtClean="0">
                <a:solidFill>
                  <a:schemeClr val="bg1"/>
                </a:solidFill>
              </a:rPr>
            </a:br>
            <a:r>
              <a:rPr lang="uk-UA" sz="4400" dirty="0" smtClean="0">
                <a:solidFill>
                  <a:schemeClr val="bg1"/>
                </a:solidFill>
              </a:rPr>
              <a:t>Осяй мій край і розлетися</a:t>
            </a:r>
            <a:br>
              <a:rPr lang="uk-UA" sz="4400" dirty="0" smtClean="0">
                <a:solidFill>
                  <a:schemeClr val="bg1"/>
                </a:solidFill>
              </a:rPr>
            </a:br>
            <a:r>
              <a:rPr lang="uk-UA" sz="4400" dirty="0" smtClean="0">
                <a:solidFill>
                  <a:schemeClr val="bg1"/>
                </a:solidFill>
              </a:rPr>
              <a:t>Дощами  судними над ним</a:t>
            </a:r>
            <a:r>
              <a:rPr lang="en-US" sz="4400" dirty="0" smtClean="0">
                <a:solidFill>
                  <a:schemeClr val="bg1"/>
                </a:solidFill>
              </a:rPr>
              <a:t>.</a:t>
            </a:r>
            <a:r>
              <a:rPr lang="uk-UA" sz="4400" dirty="0" smtClean="0">
                <a:solidFill>
                  <a:schemeClr val="bg1"/>
                </a:solidFill>
              </a:rPr>
              <a:t> </a:t>
            </a:r>
            <a:br>
              <a:rPr lang="uk-UA" sz="4400" dirty="0" smtClean="0">
                <a:solidFill>
                  <a:schemeClr val="bg1"/>
                </a:solidFill>
              </a:rPr>
            </a:br>
            <a:r>
              <a:rPr lang="uk-UA" sz="4400" dirty="0" smtClean="0">
                <a:solidFill>
                  <a:schemeClr val="bg1"/>
                </a:solidFill>
              </a:rPr>
              <a:t>                                           О</a:t>
            </a:r>
            <a:r>
              <a:rPr lang="en-US" sz="4400" dirty="0" smtClean="0">
                <a:solidFill>
                  <a:schemeClr val="bg1"/>
                </a:solidFill>
              </a:rPr>
              <a:t>.</a:t>
            </a:r>
            <a:r>
              <a:rPr lang="uk-UA" sz="4400" dirty="0" smtClean="0">
                <a:solidFill>
                  <a:schemeClr val="bg1"/>
                </a:solidFill>
              </a:rPr>
              <a:t> Олесь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У слова свої закони вічно мінливого руху,</a:t>
            </a:r>
            <a:br>
              <a:rPr lang="uk-UA" dirty="0" smtClean="0"/>
            </a:br>
            <a:r>
              <a:rPr lang="uk-UA" dirty="0" smtClean="0"/>
              <a:t>У слова свої ознаки світла,тепла, ваги. Слово </a:t>
            </a:r>
            <a:r>
              <a:rPr lang="ru-RU" dirty="0" smtClean="0"/>
              <a:t>– </a:t>
            </a:r>
            <a:r>
              <a:rPr lang="ru-RU" dirty="0" err="1" smtClean="0"/>
              <a:t>клітина</a:t>
            </a:r>
            <a:r>
              <a:rPr lang="ru-RU" dirty="0" smtClean="0"/>
              <a:t> </a:t>
            </a:r>
            <a:r>
              <a:rPr lang="ru-RU" dirty="0" err="1" smtClean="0"/>
              <a:t>мислі</a:t>
            </a:r>
            <a:r>
              <a:rPr lang="ru-RU" dirty="0" smtClean="0"/>
              <a:t>, </a:t>
            </a:r>
            <a:r>
              <a:rPr lang="ru-RU" dirty="0" err="1" smtClean="0"/>
              <a:t>артерія</a:t>
            </a:r>
            <a:r>
              <a:rPr lang="ru-RU" dirty="0" smtClean="0"/>
              <a:t> </a:t>
            </a:r>
            <a:r>
              <a:rPr lang="ru-RU" dirty="0" err="1" smtClean="0"/>
              <a:t>сили</a:t>
            </a:r>
            <a:r>
              <a:rPr lang="ru-RU" dirty="0" smtClean="0"/>
              <a:t> духу.</a:t>
            </a:r>
            <a:br>
              <a:rPr lang="ru-RU" dirty="0" smtClean="0"/>
            </a:br>
            <a:r>
              <a:rPr lang="ru-RU" dirty="0" err="1" smtClean="0"/>
              <a:t>Тільки</a:t>
            </a:r>
            <a:r>
              <a:rPr lang="ru-RU" dirty="0" smtClean="0"/>
              <a:t> </a:t>
            </a:r>
            <a:r>
              <a:rPr lang="ru-RU" dirty="0" err="1" smtClean="0"/>
              <a:t>воно</a:t>
            </a:r>
            <a:r>
              <a:rPr lang="ru-RU" dirty="0" smtClean="0"/>
              <a:t> </a:t>
            </a:r>
            <a:r>
              <a:rPr lang="ru-RU" dirty="0" err="1" smtClean="0"/>
              <a:t>єднає</a:t>
            </a:r>
            <a:r>
              <a:rPr lang="ru-RU" dirty="0" smtClean="0"/>
              <a:t> </a:t>
            </a:r>
            <a:r>
              <a:rPr lang="ru-RU" dirty="0" err="1" smtClean="0"/>
              <a:t>різні</a:t>
            </a:r>
            <a:r>
              <a:rPr lang="ru-RU" dirty="0" smtClean="0"/>
              <a:t> </a:t>
            </a:r>
            <a:r>
              <a:rPr lang="ru-RU" dirty="0" err="1" smtClean="0"/>
              <a:t>людські</a:t>
            </a:r>
            <a:r>
              <a:rPr lang="ru-RU" dirty="0" smtClean="0"/>
              <a:t> береги.</a:t>
            </a:r>
            <a:br>
              <a:rPr lang="ru-RU" dirty="0" smtClean="0"/>
            </a:br>
            <a:r>
              <a:rPr lang="ru-RU" dirty="0" smtClean="0"/>
              <a:t>                                                 П. Воронько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22" y="3929042"/>
            <a:ext cx="5786478" cy="2928958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Ти </a:t>
            </a:r>
            <a:r>
              <a:rPr lang="uk-UA" dirty="0" err="1" smtClean="0"/>
              <a:t>постаєш</a:t>
            </a:r>
            <a:r>
              <a:rPr lang="uk-UA" dirty="0" smtClean="0"/>
              <a:t> в ясній обнові,</a:t>
            </a:r>
            <a:br>
              <a:rPr lang="uk-UA" dirty="0" smtClean="0"/>
            </a:br>
            <a:r>
              <a:rPr lang="uk-UA" dirty="0" smtClean="0"/>
              <a:t>Як пісня, линеш, рідне слово,</a:t>
            </a:r>
            <a:br>
              <a:rPr lang="uk-UA" dirty="0" smtClean="0"/>
            </a:br>
            <a:r>
              <a:rPr lang="uk-UA" dirty="0" smtClean="0"/>
              <a:t>Ти наше диво калинове,</a:t>
            </a:r>
            <a:br>
              <a:rPr lang="uk-UA" dirty="0" smtClean="0"/>
            </a:br>
            <a:r>
              <a:rPr lang="uk-UA" dirty="0" smtClean="0"/>
              <a:t>Кохана материнська мово!</a:t>
            </a:r>
            <a:br>
              <a:rPr lang="uk-UA" dirty="0" smtClean="0"/>
            </a:br>
            <a:r>
              <a:rPr lang="uk-UA" dirty="0" smtClean="0"/>
              <a:t>                                        Д. Білоус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829092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765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uk-UA" dirty="0" smtClean="0"/>
              <a:t>Україно (повторюється двічі) – непоширене.</a:t>
            </a:r>
          </a:p>
          <a:p>
            <a:pPr marL="0" indent="0">
              <a:buNone/>
            </a:pPr>
            <a:r>
              <a:rPr lang="uk-UA" dirty="0" smtClean="0"/>
              <a:t>2. Україно моя – поширене.</a:t>
            </a:r>
          </a:p>
          <a:p>
            <a:pPr marL="0" indent="0">
              <a:buNone/>
            </a:pPr>
            <a:r>
              <a:rPr lang="uk-UA" dirty="0" smtClean="0"/>
              <a:t>3. Земле рідна – поширене.</a:t>
            </a:r>
          </a:p>
          <a:p>
            <a:pPr marL="0" indent="0">
              <a:buNone/>
            </a:pPr>
            <a:r>
              <a:rPr lang="uk-UA" dirty="0" smtClean="0"/>
              <a:t>4. Текст не містить звертання.</a:t>
            </a:r>
          </a:p>
          <a:p>
            <a:pPr marL="0" indent="0">
              <a:buNone/>
            </a:pPr>
            <a:r>
              <a:rPr lang="uk-UA" dirty="0" smtClean="0"/>
              <a:t>5. Слово – непоширене.</a:t>
            </a:r>
          </a:p>
          <a:p>
            <a:pPr marL="0" indent="0">
              <a:buNone/>
            </a:pPr>
            <a:r>
              <a:rPr lang="uk-UA" dirty="0" smtClean="0"/>
              <a:t>6. </a:t>
            </a:r>
            <a:r>
              <a:rPr lang="uk-UA" dirty="0"/>
              <a:t>Текст не містить </a:t>
            </a:r>
            <a:r>
              <a:rPr lang="uk-UA" dirty="0" smtClean="0"/>
              <a:t>звертання.</a:t>
            </a:r>
          </a:p>
          <a:p>
            <a:pPr marL="0" indent="0">
              <a:buNone/>
            </a:pPr>
            <a:r>
              <a:rPr lang="uk-UA" dirty="0" smtClean="0"/>
              <a:t>7. Рідне слово; диво калинове, кохана материнська мово – поширені.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027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114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Илья</dc:creator>
  <cp:lastModifiedBy>Виталик</cp:lastModifiedBy>
  <cp:revision>25</cp:revision>
  <dcterms:created xsi:type="dcterms:W3CDTF">2012-02-16T18:26:40Z</dcterms:created>
  <dcterms:modified xsi:type="dcterms:W3CDTF">2013-01-16T18:30:45Z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447544</vt:lpwstr>
  </property>
  <property fmtid="{D5CDD505-2E9C-101B-9397-08002B2CF9AE}" name="NXPowerLiteVersion" pid="3">
    <vt:lpwstr>D4.1.4</vt:lpwstr>
  </property>
</Properties>
</file>