
<file path=[Content_Types].xml><?xml version="1.0" encoding="utf-8"?>
<Types xmlns="http://schemas.openxmlformats.org/package/2006/content-types">
  <Default ContentType="image/png" Extension="png"/>
  <Default ContentType="image/x-wmf" Extension="wmf"/>
  <Default ContentType="image/jpeg" Extension="jpeg"/>
  <Default ContentType="application/vnd.openxmlformats-package.relationships+xml" Extension="rels"/>
  <Default ContentType="application/xml" Extension="xml"/>
  <Default ContentType="audio/wav" Extension="wav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6"/>
  </p:notesMasterIdLst>
  <p:sldIdLst>
    <p:sldId id="257" r:id="rId2"/>
    <p:sldId id="256" r:id="rId3"/>
    <p:sldId id="258" r:id="rId4"/>
    <p:sldId id="292" r:id="rId5"/>
    <p:sldId id="259" r:id="rId6"/>
    <p:sldId id="260" r:id="rId7"/>
    <p:sldId id="261" r:id="rId8"/>
    <p:sldId id="262" r:id="rId9"/>
    <p:sldId id="271" r:id="rId10"/>
    <p:sldId id="293" r:id="rId11"/>
    <p:sldId id="265" r:id="rId12"/>
    <p:sldId id="266" r:id="rId13"/>
    <p:sldId id="272" r:id="rId14"/>
    <p:sldId id="282" r:id="rId15"/>
    <p:sldId id="276" r:id="rId16"/>
    <p:sldId id="278" r:id="rId17"/>
    <p:sldId id="277" r:id="rId18"/>
    <p:sldId id="297" r:id="rId19"/>
    <p:sldId id="279" r:id="rId20"/>
    <p:sldId id="281" r:id="rId21"/>
    <p:sldId id="268" r:id="rId22"/>
    <p:sldId id="269" r:id="rId23"/>
    <p:sldId id="283" r:id="rId24"/>
    <p:sldId id="296" r:id="rId25"/>
    <p:sldId id="270" r:id="rId26"/>
    <p:sldId id="284" r:id="rId27"/>
    <p:sldId id="285" r:id="rId28"/>
    <p:sldId id="290" r:id="rId29"/>
    <p:sldId id="286" r:id="rId30"/>
    <p:sldId id="287" r:id="rId31"/>
    <p:sldId id="291" r:id="rId32"/>
    <p:sldId id="294" r:id="rId33"/>
    <p:sldId id="288" r:id="rId34"/>
    <p:sldId id="28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B1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5" autoAdjust="0"/>
    <p:restoredTop sz="51068" autoAdjust="0"/>
  </p:normalViewPr>
  <p:slideViewPr>
    <p:cSldViewPr>
      <p:cViewPr>
        <p:scale>
          <a:sx n="70" d="100"/>
          <a:sy n="70" d="100"/>
        </p:scale>
        <p:origin x="-426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4662E8E-E1A3-42AF-B09F-18A47E8B6C25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CB5DD23E-AAC5-407F-AD1E-E60C49A121C5}">
      <dgm:prSet phldrT="[Текст]"/>
      <dgm:spPr/>
      <dgm:t>
        <a:bodyPr/>
        <a:lstStyle/>
        <a:p>
          <a:r>
            <a:rPr lang="uk-UA" b="1" dirty="0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Правила ввічливого спілкування</a:t>
          </a:r>
          <a:endParaRPr lang="uk-UA" dirty="0"/>
        </a:p>
      </dgm:t>
    </dgm:pt>
    <dgm:pt modelId="{C290B474-1E03-4DB2-8E31-4C2534F5F6A7}" type="parTrans" cxnId="{B19A7F7B-8057-4B4F-9417-6C584DF60755}">
      <dgm:prSet/>
      <dgm:spPr/>
      <dgm:t>
        <a:bodyPr/>
        <a:lstStyle/>
        <a:p>
          <a:endParaRPr lang="uk-UA"/>
        </a:p>
      </dgm:t>
    </dgm:pt>
    <dgm:pt modelId="{59584631-D7F9-4C79-A65C-88A7F76CBB59}" type="sibTrans" cxnId="{B19A7F7B-8057-4B4F-9417-6C584DF60755}">
      <dgm:prSet/>
      <dgm:spPr/>
      <dgm:t>
        <a:bodyPr/>
        <a:lstStyle/>
        <a:p>
          <a:endParaRPr lang="uk-UA"/>
        </a:p>
      </dgm:t>
    </dgm:pt>
    <dgm:pt modelId="{1562EBA1-FC3A-4EA5-9212-8660163397DF}">
      <dgm:prSet phldrT="[Текст]" custT="1"/>
      <dgm:spPr/>
      <dgm:t>
        <a:bodyPr/>
        <a:lstStyle/>
        <a:p>
          <a:r>
            <a:rPr lang="uk-UA" sz="1800" b="1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Неприпустимо читати чужі листи</a:t>
          </a:r>
          <a:endParaRPr lang="uk-UA" sz="1800" dirty="0"/>
        </a:p>
      </dgm:t>
    </dgm:pt>
    <dgm:pt modelId="{27926535-0FA7-477C-8DFE-9B347216AF0D}" type="parTrans" cxnId="{8ED902DF-67C6-41DC-9767-D4584C6876E1}">
      <dgm:prSet/>
      <dgm:spPr/>
      <dgm:t>
        <a:bodyPr/>
        <a:lstStyle/>
        <a:p>
          <a:endParaRPr lang="uk-UA"/>
        </a:p>
      </dgm:t>
    </dgm:pt>
    <dgm:pt modelId="{3C09C626-E32C-4BCF-A76A-968A087EEB0C}" type="sibTrans" cxnId="{8ED902DF-67C6-41DC-9767-D4584C6876E1}">
      <dgm:prSet/>
      <dgm:spPr/>
      <dgm:t>
        <a:bodyPr/>
        <a:lstStyle/>
        <a:p>
          <a:endParaRPr lang="uk-UA"/>
        </a:p>
      </dgm:t>
    </dgm:pt>
    <dgm:pt modelId="{4EB21DDA-1205-4A28-AB5B-FE9F412D21C8}">
      <dgm:prSet phldrT="[Текст]" custT="1"/>
      <dgm:spPr/>
      <dgm:t>
        <a:bodyPr/>
        <a:lstStyle/>
        <a:p>
          <a:r>
            <a:rPr lang="ru-RU" sz="1800" b="1" dirty="0" err="1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Пишіть</a:t>
          </a:r>
          <a:r>
            <a:rPr lang="ru-RU" sz="1800" b="1" dirty="0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dirty="0" err="1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охайно</a:t>
          </a:r>
          <a:r>
            <a:rPr lang="ru-RU" sz="1800" b="1" dirty="0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і </a:t>
          </a:r>
          <a:r>
            <a:rPr lang="ru-RU" sz="1800" b="1" dirty="0" err="1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розбірливо</a:t>
          </a:r>
          <a:endParaRPr lang="uk-UA" sz="1800" dirty="0"/>
        </a:p>
      </dgm:t>
    </dgm:pt>
    <dgm:pt modelId="{43ABF073-ED0A-42BF-BD6E-611DC86EC7FE}" type="parTrans" cxnId="{0A8C041D-2ED3-48C7-8A50-20D3266FF717}">
      <dgm:prSet/>
      <dgm:spPr/>
      <dgm:t>
        <a:bodyPr/>
        <a:lstStyle/>
        <a:p>
          <a:endParaRPr lang="uk-UA"/>
        </a:p>
      </dgm:t>
    </dgm:pt>
    <dgm:pt modelId="{6F5EA30C-1C42-4C24-853B-917425154B19}" type="sibTrans" cxnId="{0A8C041D-2ED3-48C7-8A50-20D3266FF717}">
      <dgm:prSet/>
      <dgm:spPr/>
      <dgm:t>
        <a:bodyPr/>
        <a:lstStyle/>
        <a:p>
          <a:endParaRPr lang="uk-UA"/>
        </a:p>
      </dgm:t>
    </dgm:pt>
    <dgm:pt modelId="{69617EB7-18A7-44CA-B567-10D04B925173}">
      <dgm:prSet phldrT="[Текст]" custT="1"/>
      <dgm:spPr/>
      <dgm:t>
        <a:bodyPr/>
        <a:lstStyle/>
        <a:p>
          <a:r>
            <a:rPr lang="ru-RU" sz="1800" b="1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Уживайте</a:t>
          </a:r>
          <a:r>
            <a:rPr lang="ru-RU" sz="1800" b="1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звертання</a:t>
          </a:r>
          <a:r>
            <a:rPr lang="ru-RU" sz="1800" b="1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. </a:t>
          </a:r>
          <a:endParaRPr lang="uk-UA" sz="1800" dirty="0"/>
        </a:p>
      </dgm:t>
    </dgm:pt>
    <dgm:pt modelId="{223B5D2F-DE52-4072-8AA2-76E90E99866E}" type="parTrans" cxnId="{4D1FB964-FA7E-479A-94CB-1FD52BB34F47}">
      <dgm:prSet/>
      <dgm:spPr/>
      <dgm:t>
        <a:bodyPr/>
        <a:lstStyle/>
        <a:p>
          <a:endParaRPr lang="uk-UA"/>
        </a:p>
      </dgm:t>
    </dgm:pt>
    <dgm:pt modelId="{9A729E4C-914F-478E-B35B-1E7B4201E8EC}" type="sibTrans" cxnId="{4D1FB964-FA7E-479A-94CB-1FD52BB34F47}">
      <dgm:prSet/>
      <dgm:spPr/>
      <dgm:t>
        <a:bodyPr/>
        <a:lstStyle/>
        <a:p>
          <a:endParaRPr lang="uk-UA"/>
        </a:p>
      </dgm:t>
    </dgm:pt>
    <dgm:pt modelId="{7710B138-2915-43A9-87B2-72C7E3A4C54A}">
      <dgm:prSet phldrT="[Текст]" custT="1"/>
      <dgm:spPr/>
      <dgm:t>
        <a:bodyPr/>
        <a:lstStyle/>
        <a:p>
          <a:r>
            <a:rPr lang="ru-RU" sz="1800" b="1" dirty="0" err="1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Стежте</a:t>
          </a:r>
          <a:r>
            <a:rPr lang="ru-RU" sz="1800" b="1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за </a:t>
          </a:r>
          <a:r>
            <a:rPr lang="ru-RU" sz="1800" b="1" dirty="0" err="1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грамотністю</a:t>
          </a:r>
          <a:endParaRPr lang="uk-UA" sz="1800" dirty="0"/>
        </a:p>
      </dgm:t>
    </dgm:pt>
    <dgm:pt modelId="{9DA5C563-4650-4E6D-A4A9-E6110BB680BE}" type="parTrans" cxnId="{86205409-7119-4552-904A-6151F3624AE5}">
      <dgm:prSet/>
      <dgm:spPr/>
      <dgm:t>
        <a:bodyPr/>
        <a:lstStyle/>
        <a:p>
          <a:endParaRPr lang="uk-UA"/>
        </a:p>
      </dgm:t>
    </dgm:pt>
    <dgm:pt modelId="{199BA45A-9498-4CAC-8263-81E6BF40B730}" type="sibTrans" cxnId="{86205409-7119-4552-904A-6151F3624AE5}">
      <dgm:prSet/>
      <dgm:spPr/>
      <dgm:t>
        <a:bodyPr/>
        <a:lstStyle/>
        <a:p>
          <a:endParaRPr lang="uk-UA"/>
        </a:p>
      </dgm:t>
    </dgm:pt>
    <dgm:pt modelId="{8A730BCF-FD68-4D34-A154-A474A95A8865}">
      <dgm:prSet phldrT="[Текст]" custT="1"/>
      <dgm:spPr/>
      <dgm:t>
        <a:bodyPr/>
        <a:lstStyle/>
        <a:p>
          <a:r>
            <a:rPr lang="ru-RU" sz="1800" b="1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Ставте</a:t>
          </a:r>
          <a:r>
            <a:rPr lang="ru-RU" sz="1800" b="1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розбірливий</a:t>
          </a:r>
          <a:r>
            <a:rPr lang="ru-RU" sz="1800" b="1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підпис</a:t>
          </a:r>
          <a:r>
            <a:rPr lang="ru-RU" sz="1800" b="1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, число</a:t>
          </a:r>
          <a:endParaRPr lang="uk-UA" sz="1800" dirty="0"/>
        </a:p>
      </dgm:t>
    </dgm:pt>
    <dgm:pt modelId="{A1D11010-E982-4768-9B69-D0E20A010428}" type="parTrans" cxnId="{BDD037A5-E102-495A-9F99-FC980F9A5B7D}">
      <dgm:prSet/>
      <dgm:spPr/>
      <dgm:t>
        <a:bodyPr/>
        <a:lstStyle/>
        <a:p>
          <a:endParaRPr lang="uk-UA"/>
        </a:p>
      </dgm:t>
    </dgm:pt>
    <dgm:pt modelId="{22135417-EA3E-4731-A6EF-F175B9D1D056}" type="sibTrans" cxnId="{BDD037A5-E102-495A-9F99-FC980F9A5B7D}">
      <dgm:prSet/>
      <dgm:spPr/>
      <dgm:t>
        <a:bodyPr/>
        <a:lstStyle/>
        <a:p>
          <a:endParaRPr lang="uk-UA"/>
        </a:p>
      </dgm:t>
    </dgm:pt>
    <dgm:pt modelId="{B53F1463-89E3-4CB9-9495-B5A8D7FB5AB4}">
      <dgm:prSet phldrT="[Текст]" custT="1"/>
      <dgm:spPr/>
      <dgm:t>
        <a:bodyPr/>
        <a:lstStyle/>
        <a:p>
          <a:r>
            <a:rPr lang="ru-RU" sz="18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Не </a:t>
          </a:r>
          <a:r>
            <a:rPr lang="ru-RU" sz="1800" b="1" dirty="0" err="1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залишайте</a:t>
          </a:r>
          <a:r>
            <a:rPr lang="ru-RU" sz="18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dirty="0" err="1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листів</a:t>
          </a:r>
          <a:r>
            <a:rPr lang="ru-RU" sz="1800" b="1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без </a:t>
          </a:r>
          <a:r>
            <a:rPr lang="ru-RU" sz="1800" b="1" dirty="0" err="1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відповіді</a:t>
          </a:r>
          <a:endParaRPr lang="uk-UA" sz="1800" dirty="0"/>
        </a:p>
      </dgm:t>
    </dgm:pt>
    <dgm:pt modelId="{4DB21AA2-8CBE-44D4-A1AD-6281F428422E}" type="parTrans" cxnId="{BEC6A975-7571-43B3-B9B1-81EB6D2A49CB}">
      <dgm:prSet/>
      <dgm:spPr/>
      <dgm:t>
        <a:bodyPr/>
        <a:lstStyle/>
        <a:p>
          <a:endParaRPr lang="uk-UA"/>
        </a:p>
      </dgm:t>
    </dgm:pt>
    <dgm:pt modelId="{78C6B1AF-1625-4410-935F-62796C76B880}" type="sibTrans" cxnId="{BEC6A975-7571-43B3-B9B1-81EB6D2A49CB}">
      <dgm:prSet/>
      <dgm:spPr/>
      <dgm:t>
        <a:bodyPr/>
        <a:lstStyle/>
        <a:p>
          <a:endParaRPr lang="uk-UA"/>
        </a:p>
      </dgm:t>
    </dgm:pt>
    <dgm:pt modelId="{D6036CA1-F680-4264-A36C-79969A978149}" type="pres">
      <dgm:prSet presAssocID="{94662E8E-E1A3-42AF-B09F-18A47E8B6C25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68AF449-6053-4C81-BE30-CFC9FB37573C}" type="pres">
      <dgm:prSet presAssocID="{CB5DD23E-AAC5-407F-AD1E-E60C49A121C5}" presName="centerShape" presStyleLbl="node0" presStyleIdx="0" presStyleCnt="1" custScaleX="192018" custScaleY="111980" custLinFactNeighborX="823" custLinFactNeighborY="-2866"/>
      <dgm:spPr/>
      <dgm:t>
        <a:bodyPr/>
        <a:lstStyle/>
        <a:p>
          <a:endParaRPr lang="uk-UA"/>
        </a:p>
      </dgm:t>
    </dgm:pt>
    <dgm:pt modelId="{1624DAAD-A9E0-42D8-B34D-A428BAF74423}" type="pres">
      <dgm:prSet presAssocID="{27926535-0FA7-477C-8DFE-9B347216AF0D}" presName="Name9" presStyleLbl="parChTrans1D2" presStyleIdx="0" presStyleCnt="6"/>
      <dgm:spPr/>
    </dgm:pt>
    <dgm:pt modelId="{9C372B6F-3B9F-4682-BF6E-700B5A86C52D}" type="pres">
      <dgm:prSet presAssocID="{27926535-0FA7-477C-8DFE-9B347216AF0D}" presName="connTx" presStyleLbl="parChTrans1D2" presStyleIdx="0" presStyleCnt="6"/>
      <dgm:spPr/>
    </dgm:pt>
    <dgm:pt modelId="{B7B63AFE-2DF7-463C-8A5C-444220FFEAE5}" type="pres">
      <dgm:prSet presAssocID="{1562EBA1-FC3A-4EA5-9212-8660163397DF}" presName="node" presStyleLbl="node1" presStyleIdx="0" presStyleCnt="6" custScaleX="187926" custScaleY="117154" custRadScaleRad="104622" custRadScaleInc="322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F2752C4-0C4F-4FC4-AFFC-F99C1613FEED}" type="pres">
      <dgm:prSet presAssocID="{43ABF073-ED0A-42BF-BD6E-611DC86EC7FE}" presName="Name9" presStyleLbl="parChTrans1D2" presStyleIdx="1" presStyleCnt="6"/>
      <dgm:spPr/>
    </dgm:pt>
    <dgm:pt modelId="{A29FAC5B-9F7A-4021-BF48-BCD7C6EE1CCB}" type="pres">
      <dgm:prSet presAssocID="{43ABF073-ED0A-42BF-BD6E-611DC86EC7FE}" presName="connTx" presStyleLbl="parChTrans1D2" presStyleIdx="1" presStyleCnt="6"/>
      <dgm:spPr/>
    </dgm:pt>
    <dgm:pt modelId="{23E250C6-EE9E-4200-9FA2-16E732470F4B}" type="pres">
      <dgm:prSet presAssocID="{4EB21DDA-1205-4A28-AB5B-FE9F412D21C8}" presName="node" presStyleLbl="node1" presStyleIdx="1" presStyleCnt="6" custScaleX="193532" custScaleY="119942" custRadScaleRad="149839" custRadScaleInc="3595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C1C0C68-48BB-4F58-AEB6-DCE76718D296}" type="pres">
      <dgm:prSet presAssocID="{223B5D2F-DE52-4072-8AA2-76E90E99866E}" presName="Name9" presStyleLbl="parChTrans1D2" presStyleIdx="2" presStyleCnt="6"/>
      <dgm:spPr/>
    </dgm:pt>
    <dgm:pt modelId="{223CE843-30C2-4F78-B33E-33B22A9A66EF}" type="pres">
      <dgm:prSet presAssocID="{223B5D2F-DE52-4072-8AA2-76E90E99866E}" presName="connTx" presStyleLbl="parChTrans1D2" presStyleIdx="2" presStyleCnt="6"/>
      <dgm:spPr/>
    </dgm:pt>
    <dgm:pt modelId="{44055E88-5EA8-44CA-9EDF-95AB33A94B68}" type="pres">
      <dgm:prSet presAssocID="{69617EB7-18A7-44CA-B567-10D04B925173}" presName="node" presStyleLbl="node1" presStyleIdx="2" presStyleCnt="6" custScaleX="175668" custScaleY="132399" custRadScaleRad="136228" custRadScaleInc="-1020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2A7A7CF-7503-44EA-B424-370B4969A4D7}" type="pres">
      <dgm:prSet presAssocID="{9DA5C563-4650-4E6D-A4A9-E6110BB680BE}" presName="Name9" presStyleLbl="parChTrans1D2" presStyleIdx="3" presStyleCnt="6"/>
      <dgm:spPr/>
    </dgm:pt>
    <dgm:pt modelId="{C77243DC-5757-46E0-8B59-B22B52AE322A}" type="pres">
      <dgm:prSet presAssocID="{9DA5C563-4650-4E6D-A4A9-E6110BB680BE}" presName="connTx" presStyleLbl="parChTrans1D2" presStyleIdx="3" presStyleCnt="6"/>
      <dgm:spPr/>
    </dgm:pt>
    <dgm:pt modelId="{07416192-5E3B-4566-BDFB-B06FAA08ED6D}" type="pres">
      <dgm:prSet presAssocID="{7710B138-2915-43A9-87B2-72C7E3A4C54A}" presName="node" presStyleLbl="node1" presStyleIdx="3" presStyleCnt="6" custScaleX="194821" custScaleY="132859" custRadScaleRad="99064" custRadScaleInc="366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D6D075F-CA21-46F1-8657-5EB8914EEC16}" type="pres">
      <dgm:prSet presAssocID="{A1D11010-E982-4768-9B69-D0E20A010428}" presName="Name9" presStyleLbl="parChTrans1D2" presStyleIdx="4" presStyleCnt="6"/>
      <dgm:spPr/>
    </dgm:pt>
    <dgm:pt modelId="{C067BEB0-F435-4A11-A4EA-AC2A98FCCEC3}" type="pres">
      <dgm:prSet presAssocID="{A1D11010-E982-4768-9B69-D0E20A010428}" presName="connTx" presStyleLbl="parChTrans1D2" presStyleIdx="4" presStyleCnt="6"/>
      <dgm:spPr/>
    </dgm:pt>
    <dgm:pt modelId="{685CCFBC-1B74-4A51-9669-1B964A1A1C06}" type="pres">
      <dgm:prSet presAssocID="{8A730BCF-FD68-4D34-A154-A474A95A8865}" presName="node" presStyleLbl="node1" presStyleIdx="4" presStyleCnt="6" custScaleX="172714" custScaleY="117442" custRadScaleRad="137053" custRadScaleInc="3192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D8B8CE7-16C5-47C7-BA66-3CC4FDFB8D1B}" type="pres">
      <dgm:prSet presAssocID="{4DB21AA2-8CBE-44D4-A1AD-6281F428422E}" presName="Name9" presStyleLbl="parChTrans1D2" presStyleIdx="5" presStyleCnt="6"/>
      <dgm:spPr/>
    </dgm:pt>
    <dgm:pt modelId="{AD710A15-9395-417B-8ED2-F697F250A5D2}" type="pres">
      <dgm:prSet presAssocID="{4DB21AA2-8CBE-44D4-A1AD-6281F428422E}" presName="connTx" presStyleLbl="parChTrans1D2" presStyleIdx="5" presStyleCnt="6"/>
      <dgm:spPr/>
    </dgm:pt>
    <dgm:pt modelId="{58CF6949-91C4-4F13-ADD2-28BCD04F57A9}" type="pres">
      <dgm:prSet presAssocID="{B53F1463-89E3-4CB9-9495-B5A8D7FB5AB4}" presName="node" presStyleLbl="node1" presStyleIdx="5" presStyleCnt="6" custScaleX="184323" custScaleY="112366" custRadScaleRad="137579" custRadScaleInc="-1536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30F85207-42E2-4007-BD70-33DE8A71A89C}" type="presOf" srcId="{4EB21DDA-1205-4A28-AB5B-FE9F412D21C8}" destId="{23E250C6-EE9E-4200-9FA2-16E732470F4B}" srcOrd="0" destOrd="0" presId="urn:microsoft.com/office/officeart/2005/8/layout/radial1"/>
    <dgm:cxn modelId="{BDD037A5-E102-495A-9F99-FC980F9A5B7D}" srcId="{CB5DD23E-AAC5-407F-AD1E-E60C49A121C5}" destId="{8A730BCF-FD68-4D34-A154-A474A95A8865}" srcOrd="4" destOrd="0" parTransId="{A1D11010-E982-4768-9B69-D0E20A010428}" sibTransId="{22135417-EA3E-4731-A6EF-F175B9D1D056}"/>
    <dgm:cxn modelId="{5A824CAD-E9AE-4A7E-8732-13AD189E6218}" type="presOf" srcId="{27926535-0FA7-477C-8DFE-9B347216AF0D}" destId="{1624DAAD-A9E0-42D8-B34D-A428BAF74423}" srcOrd="0" destOrd="0" presId="urn:microsoft.com/office/officeart/2005/8/layout/radial1"/>
    <dgm:cxn modelId="{A17E79F8-C24E-400A-8C54-0A9BDC8A6171}" type="presOf" srcId="{69617EB7-18A7-44CA-B567-10D04B925173}" destId="{44055E88-5EA8-44CA-9EDF-95AB33A94B68}" srcOrd="0" destOrd="0" presId="urn:microsoft.com/office/officeart/2005/8/layout/radial1"/>
    <dgm:cxn modelId="{34FB115D-1CEA-4AF7-B7F7-FACFC3A76205}" type="presOf" srcId="{B53F1463-89E3-4CB9-9495-B5A8D7FB5AB4}" destId="{58CF6949-91C4-4F13-ADD2-28BCD04F57A9}" srcOrd="0" destOrd="0" presId="urn:microsoft.com/office/officeart/2005/8/layout/radial1"/>
    <dgm:cxn modelId="{C3DC3FCE-1B77-4318-9110-BC9C4AF302B9}" type="presOf" srcId="{8A730BCF-FD68-4D34-A154-A474A95A8865}" destId="{685CCFBC-1B74-4A51-9669-1B964A1A1C06}" srcOrd="0" destOrd="0" presId="urn:microsoft.com/office/officeart/2005/8/layout/radial1"/>
    <dgm:cxn modelId="{D5D2218E-A04C-45F2-A705-B93B8E0D8AB8}" type="presOf" srcId="{A1D11010-E982-4768-9B69-D0E20A010428}" destId="{C067BEB0-F435-4A11-A4EA-AC2A98FCCEC3}" srcOrd="1" destOrd="0" presId="urn:microsoft.com/office/officeart/2005/8/layout/radial1"/>
    <dgm:cxn modelId="{DB8ADAC2-356D-476B-9AF2-0CC845F608B9}" type="presOf" srcId="{4DB21AA2-8CBE-44D4-A1AD-6281F428422E}" destId="{AD710A15-9395-417B-8ED2-F697F250A5D2}" srcOrd="1" destOrd="0" presId="urn:microsoft.com/office/officeart/2005/8/layout/radial1"/>
    <dgm:cxn modelId="{0A8C041D-2ED3-48C7-8A50-20D3266FF717}" srcId="{CB5DD23E-AAC5-407F-AD1E-E60C49A121C5}" destId="{4EB21DDA-1205-4A28-AB5B-FE9F412D21C8}" srcOrd="1" destOrd="0" parTransId="{43ABF073-ED0A-42BF-BD6E-611DC86EC7FE}" sibTransId="{6F5EA30C-1C42-4C24-853B-917425154B19}"/>
    <dgm:cxn modelId="{8ED902DF-67C6-41DC-9767-D4584C6876E1}" srcId="{CB5DD23E-AAC5-407F-AD1E-E60C49A121C5}" destId="{1562EBA1-FC3A-4EA5-9212-8660163397DF}" srcOrd="0" destOrd="0" parTransId="{27926535-0FA7-477C-8DFE-9B347216AF0D}" sibTransId="{3C09C626-E32C-4BCF-A76A-968A087EEB0C}"/>
    <dgm:cxn modelId="{2A6EA2B7-68BF-4A5B-90AC-1ABAD051EE73}" type="presOf" srcId="{223B5D2F-DE52-4072-8AA2-76E90E99866E}" destId="{8C1C0C68-48BB-4F58-AEB6-DCE76718D296}" srcOrd="0" destOrd="0" presId="urn:microsoft.com/office/officeart/2005/8/layout/radial1"/>
    <dgm:cxn modelId="{47392DF2-B41E-4B46-92A7-76B72B35DD54}" type="presOf" srcId="{223B5D2F-DE52-4072-8AA2-76E90E99866E}" destId="{223CE843-30C2-4F78-B33E-33B22A9A66EF}" srcOrd="1" destOrd="0" presId="urn:microsoft.com/office/officeart/2005/8/layout/radial1"/>
    <dgm:cxn modelId="{A1FDD4E5-6801-41AC-A0FC-26D1C05C1ABA}" type="presOf" srcId="{A1D11010-E982-4768-9B69-D0E20A010428}" destId="{DD6D075F-CA21-46F1-8657-5EB8914EEC16}" srcOrd="0" destOrd="0" presId="urn:microsoft.com/office/officeart/2005/8/layout/radial1"/>
    <dgm:cxn modelId="{B5010F71-C84B-41BA-847C-F9899565B4CE}" type="presOf" srcId="{1562EBA1-FC3A-4EA5-9212-8660163397DF}" destId="{B7B63AFE-2DF7-463C-8A5C-444220FFEAE5}" srcOrd="0" destOrd="0" presId="urn:microsoft.com/office/officeart/2005/8/layout/radial1"/>
    <dgm:cxn modelId="{EEB7B9CD-A30E-4A21-850C-130F8CF8E916}" type="presOf" srcId="{94662E8E-E1A3-42AF-B09F-18A47E8B6C25}" destId="{D6036CA1-F680-4264-A36C-79969A978149}" srcOrd="0" destOrd="0" presId="urn:microsoft.com/office/officeart/2005/8/layout/radial1"/>
    <dgm:cxn modelId="{B19A7F7B-8057-4B4F-9417-6C584DF60755}" srcId="{94662E8E-E1A3-42AF-B09F-18A47E8B6C25}" destId="{CB5DD23E-AAC5-407F-AD1E-E60C49A121C5}" srcOrd="0" destOrd="0" parTransId="{C290B474-1E03-4DB2-8E31-4C2534F5F6A7}" sibTransId="{59584631-D7F9-4C79-A65C-88A7F76CBB59}"/>
    <dgm:cxn modelId="{DD50DA06-1DD8-4F9A-94D7-65E0C8F364DA}" type="presOf" srcId="{27926535-0FA7-477C-8DFE-9B347216AF0D}" destId="{9C372B6F-3B9F-4682-BF6E-700B5A86C52D}" srcOrd="1" destOrd="0" presId="urn:microsoft.com/office/officeart/2005/8/layout/radial1"/>
    <dgm:cxn modelId="{9089B5C2-FB9C-43EE-9405-1BE4697F57FB}" type="presOf" srcId="{43ABF073-ED0A-42BF-BD6E-611DC86EC7FE}" destId="{A29FAC5B-9F7A-4021-BF48-BCD7C6EE1CCB}" srcOrd="1" destOrd="0" presId="urn:microsoft.com/office/officeart/2005/8/layout/radial1"/>
    <dgm:cxn modelId="{D151C3C5-4DEC-4D21-B77E-E073223A64D3}" type="presOf" srcId="{4DB21AA2-8CBE-44D4-A1AD-6281F428422E}" destId="{7D8B8CE7-16C5-47C7-BA66-3CC4FDFB8D1B}" srcOrd="0" destOrd="0" presId="urn:microsoft.com/office/officeart/2005/8/layout/radial1"/>
    <dgm:cxn modelId="{86205409-7119-4552-904A-6151F3624AE5}" srcId="{CB5DD23E-AAC5-407F-AD1E-E60C49A121C5}" destId="{7710B138-2915-43A9-87B2-72C7E3A4C54A}" srcOrd="3" destOrd="0" parTransId="{9DA5C563-4650-4E6D-A4A9-E6110BB680BE}" sibTransId="{199BA45A-9498-4CAC-8263-81E6BF40B730}"/>
    <dgm:cxn modelId="{BEC6A975-7571-43B3-B9B1-81EB6D2A49CB}" srcId="{CB5DD23E-AAC5-407F-AD1E-E60C49A121C5}" destId="{B53F1463-89E3-4CB9-9495-B5A8D7FB5AB4}" srcOrd="5" destOrd="0" parTransId="{4DB21AA2-8CBE-44D4-A1AD-6281F428422E}" sibTransId="{78C6B1AF-1625-4410-935F-62796C76B880}"/>
    <dgm:cxn modelId="{4D1FB964-FA7E-479A-94CB-1FD52BB34F47}" srcId="{CB5DD23E-AAC5-407F-AD1E-E60C49A121C5}" destId="{69617EB7-18A7-44CA-B567-10D04B925173}" srcOrd="2" destOrd="0" parTransId="{223B5D2F-DE52-4072-8AA2-76E90E99866E}" sibTransId="{9A729E4C-914F-478E-B35B-1E7B4201E8EC}"/>
    <dgm:cxn modelId="{FD1ACFDB-20EE-4D62-8108-8B04A6F8E71B}" type="presOf" srcId="{43ABF073-ED0A-42BF-BD6E-611DC86EC7FE}" destId="{0F2752C4-0C4F-4FC4-AFFC-F99C1613FEED}" srcOrd="0" destOrd="0" presId="urn:microsoft.com/office/officeart/2005/8/layout/radial1"/>
    <dgm:cxn modelId="{70DA5C5D-2AA4-47C2-A97F-2D738AD3E031}" type="presOf" srcId="{9DA5C563-4650-4E6D-A4A9-E6110BB680BE}" destId="{52A7A7CF-7503-44EA-B424-370B4969A4D7}" srcOrd="0" destOrd="0" presId="urn:microsoft.com/office/officeart/2005/8/layout/radial1"/>
    <dgm:cxn modelId="{655E7C4B-7304-483F-B3CC-BB1B20C8A2C2}" type="presOf" srcId="{7710B138-2915-43A9-87B2-72C7E3A4C54A}" destId="{07416192-5E3B-4566-BDFB-B06FAA08ED6D}" srcOrd="0" destOrd="0" presId="urn:microsoft.com/office/officeart/2005/8/layout/radial1"/>
    <dgm:cxn modelId="{49651822-6604-4955-91CD-C965A7EA0C50}" type="presOf" srcId="{CB5DD23E-AAC5-407F-AD1E-E60C49A121C5}" destId="{868AF449-6053-4C81-BE30-CFC9FB37573C}" srcOrd="0" destOrd="0" presId="urn:microsoft.com/office/officeart/2005/8/layout/radial1"/>
    <dgm:cxn modelId="{DBC453C3-46EF-48C9-80DC-B3853674A1B2}" type="presOf" srcId="{9DA5C563-4650-4E6D-A4A9-E6110BB680BE}" destId="{C77243DC-5757-46E0-8B59-B22B52AE322A}" srcOrd="1" destOrd="0" presId="urn:microsoft.com/office/officeart/2005/8/layout/radial1"/>
    <dgm:cxn modelId="{BB59074E-4A7E-4CE1-991D-F9BCD53B82AF}" type="presParOf" srcId="{D6036CA1-F680-4264-A36C-79969A978149}" destId="{868AF449-6053-4C81-BE30-CFC9FB37573C}" srcOrd="0" destOrd="0" presId="urn:microsoft.com/office/officeart/2005/8/layout/radial1"/>
    <dgm:cxn modelId="{8EA62D86-6396-4879-B94E-D79952B095DF}" type="presParOf" srcId="{D6036CA1-F680-4264-A36C-79969A978149}" destId="{1624DAAD-A9E0-42D8-B34D-A428BAF74423}" srcOrd="1" destOrd="0" presId="urn:microsoft.com/office/officeart/2005/8/layout/radial1"/>
    <dgm:cxn modelId="{B435693F-4347-41CF-BFC8-655B75CD2786}" type="presParOf" srcId="{1624DAAD-A9E0-42D8-B34D-A428BAF74423}" destId="{9C372B6F-3B9F-4682-BF6E-700B5A86C52D}" srcOrd="0" destOrd="0" presId="urn:microsoft.com/office/officeart/2005/8/layout/radial1"/>
    <dgm:cxn modelId="{6AB50236-77C1-4825-B8F8-71E765D42501}" type="presParOf" srcId="{D6036CA1-F680-4264-A36C-79969A978149}" destId="{B7B63AFE-2DF7-463C-8A5C-444220FFEAE5}" srcOrd="2" destOrd="0" presId="urn:microsoft.com/office/officeart/2005/8/layout/radial1"/>
    <dgm:cxn modelId="{3705CD2E-EF5D-4E7C-A1E7-4CFE009D7DFE}" type="presParOf" srcId="{D6036CA1-F680-4264-A36C-79969A978149}" destId="{0F2752C4-0C4F-4FC4-AFFC-F99C1613FEED}" srcOrd="3" destOrd="0" presId="urn:microsoft.com/office/officeart/2005/8/layout/radial1"/>
    <dgm:cxn modelId="{011236D5-95D6-4DBE-A9D7-6EA20365A739}" type="presParOf" srcId="{0F2752C4-0C4F-4FC4-AFFC-F99C1613FEED}" destId="{A29FAC5B-9F7A-4021-BF48-BCD7C6EE1CCB}" srcOrd="0" destOrd="0" presId="urn:microsoft.com/office/officeart/2005/8/layout/radial1"/>
    <dgm:cxn modelId="{CBFC136A-44B1-415F-B0FE-F012B798DAFA}" type="presParOf" srcId="{D6036CA1-F680-4264-A36C-79969A978149}" destId="{23E250C6-EE9E-4200-9FA2-16E732470F4B}" srcOrd="4" destOrd="0" presId="urn:microsoft.com/office/officeart/2005/8/layout/radial1"/>
    <dgm:cxn modelId="{574AF1A1-3CF8-4C4E-98BC-27144C31C67A}" type="presParOf" srcId="{D6036CA1-F680-4264-A36C-79969A978149}" destId="{8C1C0C68-48BB-4F58-AEB6-DCE76718D296}" srcOrd="5" destOrd="0" presId="urn:microsoft.com/office/officeart/2005/8/layout/radial1"/>
    <dgm:cxn modelId="{BA1FAEC4-D8EE-4D0A-B2BF-F6CD9690D1B3}" type="presParOf" srcId="{8C1C0C68-48BB-4F58-AEB6-DCE76718D296}" destId="{223CE843-30C2-4F78-B33E-33B22A9A66EF}" srcOrd="0" destOrd="0" presId="urn:microsoft.com/office/officeart/2005/8/layout/radial1"/>
    <dgm:cxn modelId="{E261D974-1C71-45FD-9F48-DBCA416DC2D2}" type="presParOf" srcId="{D6036CA1-F680-4264-A36C-79969A978149}" destId="{44055E88-5EA8-44CA-9EDF-95AB33A94B68}" srcOrd="6" destOrd="0" presId="urn:microsoft.com/office/officeart/2005/8/layout/radial1"/>
    <dgm:cxn modelId="{0EE58BBF-149F-4CCA-A7FB-3D614BE861CC}" type="presParOf" srcId="{D6036CA1-F680-4264-A36C-79969A978149}" destId="{52A7A7CF-7503-44EA-B424-370B4969A4D7}" srcOrd="7" destOrd="0" presId="urn:microsoft.com/office/officeart/2005/8/layout/radial1"/>
    <dgm:cxn modelId="{05D09ACD-E69C-4882-B9E4-33E09E9EE161}" type="presParOf" srcId="{52A7A7CF-7503-44EA-B424-370B4969A4D7}" destId="{C77243DC-5757-46E0-8B59-B22B52AE322A}" srcOrd="0" destOrd="0" presId="urn:microsoft.com/office/officeart/2005/8/layout/radial1"/>
    <dgm:cxn modelId="{61BCDAAB-FFD9-4E74-971B-CB26E1C644C8}" type="presParOf" srcId="{D6036CA1-F680-4264-A36C-79969A978149}" destId="{07416192-5E3B-4566-BDFB-B06FAA08ED6D}" srcOrd="8" destOrd="0" presId="urn:microsoft.com/office/officeart/2005/8/layout/radial1"/>
    <dgm:cxn modelId="{08F9F49F-8BAB-4F26-8560-6DD61E17C851}" type="presParOf" srcId="{D6036CA1-F680-4264-A36C-79969A978149}" destId="{DD6D075F-CA21-46F1-8657-5EB8914EEC16}" srcOrd="9" destOrd="0" presId="urn:microsoft.com/office/officeart/2005/8/layout/radial1"/>
    <dgm:cxn modelId="{BCAA5CF3-82C6-4EAC-ACB5-800477D4D7DE}" type="presParOf" srcId="{DD6D075F-CA21-46F1-8657-5EB8914EEC16}" destId="{C067BEB0-F435-4A11-A4EA-AC2A98FCCEC3}" srcOrd="0" destOrd="0" presId="urn:microsoft.com/office/officeart/2005/8/layout/radial1"/>
    <dgm:cxn modelId="{EA6BB4A9-7C89-44F7-BCC1-EE1F859C5F30}" type="presParOf" srcId="{D6036CA1-F680-4264-A36C-79969A978149}" destId="{685CCFBC-1B74-4A51-9669-1B964A1A1C06}" srcOrd="10" destOrd="0" presId="urn:microsoft.com/office/officeart/2005/8/layout/radial1"/>
    <dgm:cxn modelId="{9BEBACDD-3BC7-4161-81A1-4CAA0B9260D8}" type="presParOf" srcId="{D6036CA1-F680-4264-A36C-79969A978149}" destId="{7D8B8CE7-16C5-47C7-BA66-3CC4FDFB8D1B}" srcOrd="11" destOrd="0" presId="urn:microsoft.com/office/officeart/2005/8/layout/radial1"/>
    <dgm:cxn modelId="{42121AE8-0782-426B-9F74-72807664DBB9}" type="presParOf" srcId="{7D8B8CE7-16C5-47C7-BA66-3CC4FDFB8D1B}" destId="{AD710A15-9395-417B-8ED2-F697F250A5D2}" srcOrd="0" destOrd="0" presId="urn:microsoft.com/office/officeart/2005/8/layout/radial1"/>
    <dgm:cxn modelId="{AA103344-9F88-4271-B3BD-66883C113F77}" type="presParOf" srcId="{D6036CA1-F680-4264-A36C-79969A978149}" destId="{58CF6949-91C4-4F13-ADD2-28BCD04F57A9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8AF449-6053-4C81-BE30-CFC9FB37573C}">
      <dsp:nvSpPr>
        <dsp:cNvPr id="0" name=""/>
        <dsp:cNvSpPr/>
      </dsp:nvSpPr>
      <dsp:spPr>
        <a:xfrm>
          <a:off x="2308628" y="1449638"/>
          <a:ext cx="2435490" cy="14203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b="1" kern="1200" dirty="0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Правила ввічливого спілкування</a:t>
          </a:r>
          <a:endParaRPr lang="uk-UA" sz="2100" kern="1200" dirty="0"/>
        </a:p>
      </dsp:txBody>
      <dsp:txXfrm>
        <a:off x="2665297" y="1657638"/>
        <a:ext cx="1722152" cy="1004316"/>
      </dsp:txXfrm>
    </dsp:sp>
    <dsp:sp modelId="{1624DAAD-A9E0-42D8-B34D-A428BAF74423}">
      <dsp:nvSpPr>
        <dsp:cNvPr id="0" name=""/>
        <dsp:cNvSpPr/>
      </dsp:nvSpPr>
      <dsp:spPr>
        <a:xfrm rot="16204457">
          <a:off x="3475539" y="1381640"/>
          <a:ext cx="103643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103643" y="1617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3524770" y="1395225"/>
        <a:ext cx="5182" cy="5182"/>
      </dsp:txXfrm>
    </dsp:sp>
    <dsp:sp modelId="{B7B63AFE-2DF7-463C-8A5C-444220FFEAE5}">
      <dsp:nvSpPr>
        <dsp:cNvPr id="0" name=""/>
        <dsp:cNvSpPr/>
      </dsp:nvSpPr>
      <dsp:spPr>
        <a:xfrm>
          <a:off x="2336597" y="-139945"/>
          <a:ext cx="2383589" cy="148594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Неприпустимо читати чужі листи</a:t>
          </a:r>
          <a:endParaRPr lang="uk-UA" sz="1800" kern="1200" dirty="0"/>
        </a:p>
      </dsp:txBody>
      <dsp:txXfrm>
        <a:off x="2685666" y="77666"/>
        <a:ext cx="1685451" cy="1050719"/>
      </dsp:txXfrm>
    </dsp:sp>
    <dsp:sp modelId="{0F2752C4-0C4F-4FC4-AFFC-F99C1613FEED}">
      <dsp:nvSpPr>
        <dsp:cNvPr id="0" name=""/>
        <dsp:cNvSpPr/>
      </dsp:nvSpPr>
      <dsp:spPr>
        <a:xfrm rot="20558863">
          <a:off x="4596563" y="1787328"/>
          <a:ext cx="140128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140128" y="1617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663124" y="1800002"/>
        <a:ext cx="7006" cy="7006"/>
      </dsp:txXfrm>
    </dsp:sp>
    <dsp:sp modelId="{23E250C6-EE9E-4200-9FA2-16E732470F4B}">
      <dsp:nvSpPr>
        <dsp:cNvPr id="0" name=""/>
        <dsp:cNvSpPr/>
      </dsp:nvSpPr>
      <dsp:spPr>
        <a:xfrm>
          <a:off x="4602090" y="679514"/>
          <a:ext cx="2454693" cy="152130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Пишіть</a:t>
          </a:r>
          <a:r>
            <a:rPr lang="ru-RU" sz="1800" b="1" kern="1200" dirty="0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kern="1200" dirty="0" err="1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охайно</a:t>
          </a:r>
          <a:r>
            <a:rPr lang="ru-RU" sz="1800" b="1" kern="1200" dirty="0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і </a:t>
          </a:r>
          <a:r>
            <a:rPr lang="ru-RU" sz="1800" b="1" kern="1200" dirty="0" err="1" smtClean="0"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розбірливо</a:t>
          </a:r>
          <a:endParaRPr lang="uk-UA" sz="1800" kern="1200" dirty="0"/>
        </a:p>
      </dsp:txBody>
      <dsp:txXfrm>
        <a:off x="4961571" y="902304"/>
        <a:ext cx="1735731" cy="1075723"/>
      </dsp:txXfrm>
    </dsp:sp>
    <dsp:sp modelId="{8C1C0C68-48BB-4F58-AEB6-DCE76718D296}">
      <dsp:nvSpPr>
        <dsp:cNvPr id="0" name=""/>
        <dsp:cNvSpPr/>
      </dsp:nvSpPr>
      <dsp:spPr>
        <a:xfrm rot="1762724">
          <a:off x="4387003" y="2695907"/>
          <a:ext cx="240746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240746" y="1617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>
        <a:off x="4501357" y="2706064"/>
        <a:ext cx="12037" cy="12037"/>
      </dsp:txXfrm>
    </dsp:sp>
    <dsp:sp modelId="{44055E88-5EA8-44CA-9EDF-95AB33A94B68}">
      <dsp:nvSpPr>
        <dsp:cNvPr id="0" name=""/>
        <dsp:cNvSpPr/>
      </dsp:nvSpPr>
      <dsp:spPr>
        <a:xfrm>
          <a:off x="4390754" y="2433969"/>
          <a:ext cx="2228112" cy="167930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Уживайте</a:t>
          </a:r>
          <a:r>
            <a:rPr lang="ru-RU" sz="1800" b="1" kern="12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kern="1200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звертання</a:t>
          </a:r>
          <a:r>
            <a:rPr lang="ru-RU" sz="1800" b="1" kern="12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. </a:t>
          </a:r>
          <a:endParaRPr lang="uk-UA" sz="1800" kern="1200" dirty="0"/>
        </a:p>
      </dsp:txBody>
      <dsp:txXfrm>
        <a:off x="4717053" y="2679897"/>
        <a:ext cx="1575514" cy="1187447"/>
      </dsp:txXfrm>
    </dsp:sp>
    <dsp:sp modelId="{52A7A7CF-7503-44EA-B424-370B4969A4D7}">
      <dsp:nvSpPr>
        <dsp:cNvPr id="0" name=""/>
        <dsp:cNvSpPr/>
      </dsp:nvSpPr>
      <dsp:spPr>
        <a:xfrm rot="5516380">
          <a:off x="3410278" y="2942624"/>
          <a:ext cx="178071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178071" y="1617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3494862" y="2954348"/>
        <a:ext cx="8903" cy="8903"/>
      </dsp:txXfrm>
    </dsp:sp>
    <dsp:sp modelId="{07416192-5E3B-4566-BDFB-B06FAA08ED6D}">
      <dsp:nvSpPr>
        <dsp:cNvPr id="0" name=""/>
        <dsp:cNvSpPr/>
      </dsp:nvSpPr>
      <dsp:spPr>
        <a:xfrm>
          <a:off x="2232251" y="3047560"/>
          <a:ext cx="2471042" cy="168513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Стежте</a:t>
          </a:r>
          <a:r>
            <a:rPr lang="ru-RU" sz="1800" b="1" kern="1200" dirty="0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за </a:t>
          </a:r>
          <a:r>
            <a:rPr lang="ru-RU" sz="1800" b="1" kern="1200" dirty="0" err="1" smtClean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грамотністю</a:t>
          </a:r>
          <a:endParaRPr lang="uk-UA" sz="1800" kern="1200" dirty="0"/>
        </a:p>
      </dsp:txBody>
      <dsp:txXfrm>
        <a:off x="2594127" y="3294343"/>
        <a:ext cx="1747290" cy="1191572"/>
      </dsp:txXfrm>
    </dsp:sp>
    <dsp:sp modelId="{DD6D075F-CA21-46F1-8657-5EB8914EEC16}">
      <dsp:nvSpPr>
        <dsp:cNvPr id="0" name=""/>
        <dsp:cNvSpPr/>
      </dsp:nvSpPr>
      <dsp:spPr>
        <a:xfrm rot="9457306">
          <a:off x="2306272" y="2597771"/>
          <a:ext cx="234116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234116" y="1617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2417477" y="2608094"/>
        <a:ext cx="11705" cy="11705"/>
      </dsp:txXfrm>
    </dsp:sp>
    <dsp:sp modelId="{685CCFBC-1B74-4A51-9669-1B964A1A1C06}">
      <dsp:nvSpPr>
        <dsp:cNvPr id="0" name=""/>
        <dsp:cNvSpPr/>
      </dsp:nvSpPr>
      <dsp:spPr>
        <a:xfrm>
          <a:off x="282813" y="2299484"/>
          <a:ext cx="2190645" cy="148959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Ставте</a:t>
          </a:r>
          <a:r>
            <a:rPr lang="ru-RU" sz="1800" b="1" kern="12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kern="1200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розбірливий</a:t>
          </a:r>
          <a:r>
            <a:rPr lang="ru-RU" sz="1800" b="1" kern="12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kern="1200" dirty="0" err="1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підпис</a:t>
          </a:r>
          <a:r>
            <a:rPr lang="ru-RU" sz="1800" b="1" kern="1200" dirty="0" smtClean="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, число</a:t>
          </a:r>
          <a:endParaRPr lang="uk-UA" sz="1800" kern="1200" dirty="0"/>
        </a:p>
      </dsp:txBody>
      <dsp:txXfrm>
        <a:off x="603626" y="2517630"/>
        <a:ext cx="1549019" cy="1053302"/>
      </dsp:txXfrm>
    </dsp:sp>
    <dsp:sp modelId="{7D8B8CE7-16C5-47C7-BA66-3CC4FDFB8D1B}">
      <dsp:nvSpPr>
        <dsp:cNvPr id="0" name=""/>
        <dsp:cNvSpPr/>
      </dsp:nvSpPr>
      <dsp:spPr>
        <a:xfrm rot="12175448">
          <a:off x="2401361" y="1698483"/>
          <a:ext cx="144925" cy="32352"/>
        </a:xfrm>
        <a:custGeom>
          <a:avLst/>
          <a:gdLst/>
          <a:ahLst/>
          <a:cxnLst/>
          <a:rect l="0" t="0" r="0" b="0"/>
          <a:pathLst>
            <a:path>
              <a:moveTo>
                <a:pt x="0" y="16176"/>
              </a:moveTo>
              <a:lnTo>
                <a:pt x="144925" y="16176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/>
        </a:p>
      </dsp:txBody>
      <dsp:txXfrm rot="10800000">
        <a:off x="2470200" y="1711036"/>
        <a:ext cx="7246" cy="7246"/>
      </dsp:txXfrm>
    </dsp:sp>
    <dsp:sp modelId="{58CF6949-91C4-4F13-ADD2-28BCD04F57A9}">
      <dsp:nvSpPr>
        <dsp:cNvPr id="0" name=""/>
        <dsp:cNvSpPr/>
      </dsp:nvSpPr>
      <dsp:spPr>
        <a:xfrm>
          <a:off x="277685" y="567640"/>
          <a:ext cx="2337889" cy="142521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Не </a:t>
          </a:r>
          <a:r>
            <a:rPr lang="ru-RU" sz="1800" b="1" kern="1200" dirty="0" err="1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залишайте</a:t>
          </a:r>
          <a:r>
            <a:rPr lang="ru-RU" sz="1800" b="1" kern="1200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</a:t>
          </a:r>
          <a:r>
            <a:rPr lang="ru-RU" sz="1800" b="1" kern="1200" dirty="0" err="1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листів</a:t>
          </a:r>
          <a:r>
            <a:rPr lang="ru-RU" sz="1800" b="1" kern="1200" dirty="0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 без </a:t>
          </a:r>
          <a:r>
            <a:rPr lang="ru-RU" sz="1800" b="1" kern="1200" dirty="0" err="1" smtClean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mbria" pitchFamily="18" charset="0"/>
              <a:ea typeface="Times New Roman"/>
              <a:cs typeface="Times New Roman"/>
            </a:rPr>
            <a:t>відповіді</a:t>
          </a:r>
          <a:endParaRPr lang="uk-UA" sz="1800" kern="1200" dirty="0"/>
        </a:p>
      </dsp:txBody>
      <dsp:txXfrm>
        <a:off x="620061" y="776357"/>
        <a:ext cx="1653137" cy="10077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52305-4E7E-4BF6-A0A2-0ED4321D832B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841A76-D3EE-4CD5-9FCB-631332042F0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6908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41A76-D3EE-4CD5-9FCB-631332042F0D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979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41A76-D3EE-4CD5-9FCB-631332042F0D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062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B61B56-5FD6-437C-B736-F5CA859FDA1C}" type="datetimeFigureOut">
              <a:rPr lang="ru-RU" smtClean="0"/>
              <a:t>01.02.2016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E0CEA6-0717-4E94-926E-7671688620D1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3" Target="../media/image29.wmf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0.wmf" Type="http://schemas.openxmlformats.org/officeDocument/2006/relationships/image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55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6408712" cy="6408712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uk-UA" sz="24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Привіт!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Нап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е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сать    листа   до   вас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Змусили   проблеми .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Вчора    в   класі   гов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а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рив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Я   на   зборах    знову—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Щоб    н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и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хто   з    нас   не   робив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Пом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і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лок   у   мові .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Я   завжди   про   це   кажу ,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В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е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ступаю   всюду ,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Обіцяю   і  пишу—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Всім    за   пр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і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клад   буду !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Але   учні   виступ   мій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Слухать   не   хотіли .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Тож   я   прошу   вас   одне :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Поможіть,   будь   ласка !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А   то    я,   М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е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кола ,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Не   вчив   прав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е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л   з   мови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І    не   можу   прочитать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Власної   промови ,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Тому   що   я   ні   бе   ні   ме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В   прав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е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лах   із   мови .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До   побачення .   П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е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шіть .</a:t>
            </a:r>
            <a: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/>
            </a:r>
            <a:br>
              <a:rPr lang="ru-RU" sz="1800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</a:b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І   мене   п</a:t>
            </a:r>
            <a:r>
              <a:rPr lang="uk-UA" sz="1800" i="1" u="sng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/>
              </a:rPr>
              <a:t>е</a:t>
            </a:r>
            <a:r>
              <a:rPr lang="uk-UA" sz="1800" i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bg2">
                    <a:lumMod val="10000"/>
                  </a:schemeClr>
                </a:solidFill>
                <a:effectLst/>
              </a:rPr>
              <a:t>сать   навчіть .</a:t>
            </a:r>
            <a:endParaRPr lang="ru-RU" sz="18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bg2">
                  <a:lumMod val="10000"/>
                </a:schemeClr>
              </a:solidFill>
              <a:effectLst/>
            </a:endParaRPr>
          </a:p>
        </p:txBody>
      </p:sp>
      <p:pic>
        <p:nvPicPr>
          <p:cNvPr id="9218" name="Picture 2" descr="E:\Збережені файли\Рисунки - 111\Картинки\FUN\Animal Cartoons\SPOET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72358"/>
            <a:ext cx="3161338" cy="3585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1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8557" y="476672"/>
            <a:ext cx="5897940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sz="48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Слов'янська абетка</a:t>
            </a:r>
            <a:endParaRPr lang="ru-RU" sz="48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C:\Documents and Settings\Светлана\Рабочий стол\image10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3329"/>
            <a:ext cx="2470405" cy="34750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Светлана\Рабочий стол\IstUkr7-povni-13-kiri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2856"/>
            <a:ext cx="4310757" cy="4468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84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3429000"/>
            <a:ext cx="9144000" cy="1296144"/>
          </a:xfrm>
        </p:spPr>
        <p:txBody>
          <a:bodyPr>
            <a:normAutofit fontScale="25000" lnSpcReduction="20000"/>
          </a:bodyPr>
          <a:lstStyle/>
          <a:p>
            <a:endParaRPr lang="uk-UA" sz="17600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uk-UA" sz="17600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uk-UA" sz="17600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uk-UA" sz="17600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uk-UA" sz="17600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endParaRPr lang="uk-UA" sz="17600" dirty="0" smtClean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r>
              <a:rPr lang="uk-UA" sz="17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Робота з тлумачним словником</a:t>
            </a:r>
          </a:p>
          <a:p>
            <a:pPr algn="l"/>
            <a:r>
              <a:rPr lang="uk-UA" sz="16000" i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   </a:t>
            </a:r>
          </a:p>
          <a:p>
            <a:pPr algn="l"/>
            <a:r>
              <a:rPr lang="uk-UA" sz="16000" i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r>
              <a:rPr lang="uk-UA" sz="16000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</a:rPr>
              <a:t>Адресат</a:t>
            </a:r>
            <a:r>
              <a:rPr lang="uk-UA" sz="16000" i="1" dirty="0" smtClean="0">
                <a:latin typeface="Bookman Old Style" pitchFamily="18" charset="0"/>
              </a:rPr>
              <a:t> </a:t>
            </a:r>
            <a:r>
              <a:rPr lang="uk-UA" sz="16000" dirty="0">
                <a:latin typeface="Bookman Old Style" pitchFamily="18" charset="0"/>
              </a:rPr>
              <a:t>— </a:t>
            </a:r>
            <a:r>
              <a:rPr lang="uk-UA" sz="160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той, </a:t>
            </a:r>
          </a:p>
          <a:p>
            <a:pPr algn="l"/>
            <a:r>
              <a:rPr lang="uk-UA" sz="160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кому призначено </a:t>
            </a:r>
          </a:p>
          <a:p>
            <a:pPr algn="l"/>
            <a:r>
              <a:rPr lang="uk-UA" sz="160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лист </a:t>
            </a:r>
            <a:r>
              <a:rPr lang="uk-UA" sz="16000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.</a:t>
            </a:r>
            <a:br>
              <a:rPr lang="uk-UA" sz="16000" dirty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</a:br>
            <a:endParaRPr lang="ru-RU" sz="16000" dirty="0">
              <a:latin typeface="Bookman Old Style" pitchFamily="18" charset="0"/>
            </a:endParaRPr>
          </a:p>
        </p:txBody>
      </p:sp>
      <p:pic>
        <p:nvPicPr>
          <p:cNvPr id="7170" name="Picture 2" descr="E:\Методичні матеріали\Атестаційнй матеріали\письмо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3035246" cy="25040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499992" y="5445224"/>
            <a:ext cx="4644008" cy="864096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  <a:p>
            <a:r>
              <a:rPr lang="uk-UA" sz="16000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ookman Old Style" pitchFamily="18" charset="0"/>
              </a:rPr>
              <a:t>Адресант</a:t>
            </a:r>
            <a:r>
              <a:rPr lang="uk-UA" sz="16000" dirty="0" smtClean="0">
                <a:latin typeface="Bookman Old Style" pitchFamily="18" charset="0"/>
              </a:rPr>
              <a:t> – </a:t>
            </a:r>
          </a:p>
          <a:p>
            <a:pPr algn="l"/>
            <a:r>
              <a:rPr lang="uk-UA" sz="16000" dirty="0" smtClean="0">
                <a:solidFill>
                  <a:schemeClr val="accent4">
                    <a:lumMod val="50000"/>
                  </a:schemeClr>
                </a:solidFill>
                <a:latin typeface="Bookman Old Style" pitchFamily="18" charset="0"/>
              </a:rPr>
              <a:t>той, хто надсилає лист.</a:t>
            </a:r>
            <a:endParaRPr lang="ru-RU" sz="16000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7171" name="Picture 3" descr="E:\Методичні матеріали\Атестаційнй матеріали\pismo-dedu-morozu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556792"/>
            <a:ext cx="3456384" cy="2592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86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95374" y="404664"/>
            <a:ext cx="9073008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uk-UA" sz="72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Листи</a:t>
            </a:r>
            <a:r>
              <a:rPr lang="uk-UA" sz="7200" dirty="0" smtClean="0"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</a:rPr>
              <a:t/>
            </a:r>
            <a:br>
              <a:rPr lang="uk-UA" sz="7200" dirty="0" smtClean="0">
                <a:solidFill>
                  <a:schemeClr val="accent5">
                    <a:lumMod val="75000"/>
                  </a:schemeClr>
                </a:solidFill>
                <a:effectLst/>
                <a:latin typeface="Bookman Old Style" pitchFamily="18" charset="0"/>
              </a:rPr>
            </a:br>
            <a:r>
              <a:rPr lang="uk-UA" dirty="0" smtClean="0">
                <a:effectLst/>
                <a:latin typeface="Bookman Old Style" pitchFamily="18" charset="0"/>
              </a:rPr>
              <a:t/>
            </a:r>
            <a:br>
              <a:rPr lang="uk-UA" dirty="0" smtClean="0">
                <a:effectLst/>
                <a:latin typeface="Bookman Old Style" pitchFamily="18" charset="0"/>
              </a:rPr>
            </a:br>
            <a:r>
              <a:rPr lang="uk-UA" dirty="0" smtClean="0">
                <a:effectLst/>
                <a:latin typeface="Bookman Old Style" pitchFamily="18" charset="0"/>
              </a:rPr>
              <a:t/>
            </a:r>
            <a:br>
              <a:rPr lang="uk-UA" dirty="0" smtClean="0">
                <a:effectLst/>
                <a:latin typeface="Bookman Old Style" pitchFamily="18" charset="0"/>
              </a:rPr>
            </a:br>
            <a:r>
              <a:rPr lang="uk-UA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Особисті          Службові</a:t>
            </a:r>
            <a:endParaRPr lang="ru-RU" sz="4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  <p:cxnSp>
        <p:nvCxnSpPr>
          <p:cNvPr id="5" name="Прямая со стрелкой 4"/>
          <p:cNvCxnSpPr>
            <a:stCxn id="2" idx="2"/>
          </p:cNvCxnSpPr>
          <p:nvPr/>
        </p:nvCxnSpPr>
        <p:spPr>
          <a:xfrm>
            <a:off x="4441130" y="1547664"/>
            <a:ext cx="2579142" cy="1161256"/>
          </a:xfrm>
          <a:prstGeom prst="straightConnector1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 flipH="1">
            <a:off x="1920850" y="1547664"/>
            <a:ext cx="2520280" cy="1161256"/>
          </a:xfrm>
          <a:prstGeom prst="straightConnector1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 descr="E:\Методичні матеріали\Атестаційнй матеріали\1218026836_shutterstock_84483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83220"/>
            <a:ext cx="2470051" cy="24700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6" name="Picture 2" descr="C:\Documents and Settings\Светлана\Рабочий стол\firm_0037-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83220"/>
            <a:ext cx="2654121" cy="24700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7335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474345"/>
            <a:ext cx="835292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0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>Гра </a:t>
            </a:r>
            <a:r>
              <a:rPr lang="uk-UA" sz="40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«Ділове  </a:t>
            </a:r>
            <a:r>
              <a:rPr lang="uk-UA" sz="4000" b="1" dirty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листування»</a:t>
            </a:r>
            <a:endParaRPr lang="ru-RU" sz="4000" dirty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r>
              <a:rPr lang="uk-UA" b="1" dirty="0"/>
              <a:t> </a:t>
            </a:r>
            <a:endParaRPr lang="uk-UA" dirty="0" smtClean="0"/>
          </a:p>
          <a:p>
            <a:r>
              <a:rPr lang="uk-UA" sz="2400" dirty="0" smtClean="0"/>
              <a:t>     </a:t>
            </a:r>
          </a:p>
          <a:p>
            <a:r>
              <a:rPr lang="uk-UA" sz="2400" dirty="0" smtClean="0"/>
              <a:t>  </a:t>
            </a:r>
            <a:r>
              <a:rPr lang="uk-UA" sz="2800" b="1" dirty="0"/>
              <a:t>Дорога редакціє! </a:t>
            </a:r>
            <a:endParaRPr lang="uk-UA" sz="2800" b="1" dirty="0" smtClean="0"/>
          </a:p>
          <a:p>
            <a:r>
              <a:rPr lang="uk-UA" sz="2400" dirty="0" smtClean="0"/>
              <a:t>Нещодавно </a:t>
            </a:r>
            <a:r>
              <a:rPr lang="uk-UA" sz="2400" dirty="0"/>
              <a:t>на сторінках Вашого журналу було надруковано пізнавальний матеріал на тему «Пошта». Велике прохання до Вас продовжити розпочату тему й уточнити, чи є правильними вислови: </a:t>
            </a:r>
            <a:r>
              <a:rPr lang="uk-UA" sz="2400" i="1" dirty="0"/>
              <a:t>«зверніться у любе почтове відділення», «подай правильний адрес», «я не получаю газет уже дві неділі», почтовий ящик».</a:t>
            </a:r>
            <a:endParaRPr lang="ru-RU" sz="2400" i="1" dirty="0"/>
          </a:p>
          <a:p>
            <a:r>
              <a:rPr lang="uk-UA" sz="2400" dirty="0"/>
              <a:t>Щиро вдячні Вам.</a:t>
            </a:r>
            <a:endParaRPr lang="ru-RU" sz="2400" dirty="0"/>
          </a:p>
          <a:p>
            <a:endParaRPr lang="uk-UA" sz="2400" dirty="0" smtClean="0"/>
          </a:p>
          <a:p>
            <a:r>
              <a:rPr lang="uk-UA" sz="2400" dirty="0" smtClean="0"/>
              <a:t>Дата __________              Підпис</a:t>
            </a:r>
            <a:r>
              <a:rPr lang="uk-UA" sz="2400" dirty="0"/>
              <a:t>____________</a:t>
            </a:r>
            <a:endParaRPr lang="ru-RU" sz="2400" dirty="0"/>
          </a:p>
        </p:txBody>
      </p:sp>
      <p:pic>
        <p:nvPicPr>
          <p:cNvPr id="12294" name="Picture 6" descr="E:\Збережені файли\Рисунки - 111\Картинки\FUN\Educational Cartoons\PEN&amp;INKW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614" y="4100161"/>
            <a:ext cx="2623245" cy="275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75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2736304"/>
          </a:xfrm>
        </p:spPr>
        <p:txBody>
          <a:bodyPr/>
          <a:lstStyle/>
          <a:p>
            <a:pPr marL="0" indent="0" algn="ctr">
              <a:buNone/>
            </a:pPr>
            <a:r>
              <a:rPr lang="uk-UA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/>
                <a:latin typeface="Bookman Old Style" pitchFamily="18" charset="0"/>
              </a:rPr>
              <a:t>Робота з таблицею </a:t>
            </a:r>
            <a:r>
              <a:rPr lang="en-US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  <a:latin typeface="Bookman Old Style" pitchFamily="18" charset="0"/>
              </a:rPr>
              <a:t/>
            </a:r>
            <a:br>
              <a:rPr lang="en-US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  <a:latin typeface="Bookman Old Style" pitchFamily="18" charset="0"/>
              </a:rPr>
            </a:br>
            <a:r>
              <a:rPr lang="en-US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  <a:latin typeface="Bookman Old Style" pitchFamily="18" charset="0"/>
              </a:rPr>
              <a:t/>
            </a:r>
            <a:br>
              <a:rPr lang="en-US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  <a:latin typeface="Bookman Old Style" pitchFamily="18" charset="0"/>
              </a:rPr>
            </a:br>
            <a:r>
              <a:rPr lang="uk-UA" sz="54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</a:rPr>
              <a:t>«Як </a:t>
            </a:r>
            <a:r>
              <a:rPr lang="uk-UA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</a:rPr>
              <a:t>будується </a:t>
            </a:r>
            <a:r>
              <a:rPr lang="uk-UA" sz="5400" dirty="0" smtClean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</a:rPr>
              <a:t>лист»</a:t>
            </a:r>
            <a:r>
              <a:rPr lang="ru-RU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</a:rPr>
              <a:t/>
            </a:r>
            <a:br>
              <a:rPr lang="ru-RU" sz="5400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</a:rPr>
            </a:br>
            <a:endParaRPr lang="ru-RU" sz="5400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a:endParaRPr>
          </a:p>
        </p:txBody>
      </p:sp>
      <p:pic>
        <p:nvPicPr>
          <p:cNvPr id="1026" name="Picture 2" descr="C:\Documents and Settings\Светлана\Рабочий стол\ANTN0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84984"/>
            <a:ext cx="3559349" cy="342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43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97064492"/>
              </p:ext>
            </p:extLst>
          </p:nvPr>
        </p:nvGraphicFramePr>
        <p:xfrm>
          <a:off x="251520" y="54369"/>
          <a:ext cx="8784976" cy="68077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4136"/>
                <a:gridCol w="3528392"/>
                <a:gridCol w="4032448"/>
              </a:tblGrid>
              <a:tr h="329319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Частини листа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b="1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Приклади</a:t>
                      </a:r>
                      <a:endParaRPr lang="ru-RU" sz="16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37647">
                <a:tc rowSpan="2">
                  <a:txBody>
                    <a:bodyPr/>
                    <a:lstStyle/>
                    <a:p>
                      <a:r>
                        <a:rPr lang="uk-UA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Початок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effectLst/>
                        </a:rPr>
                        <a:t>Звернення до адресата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effectLst/>
                        </a:rPr>
                        <a:t>Дорога сестричко! 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Люба моя бабуню!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Доброго дня, Оленко!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Здраствуйте, рідні!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Шановний Петре Миколайовичу!</a:t>
                      </a:r>
                      <a:endParaRPr lang="ru-RU" sz="1400" dirty="0"/>
                    </a:p>
                  </a:txBody>
                  <a:tcPr/>
                </a:tc>
              </a:tr>
              <a:tr h="1137647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effectLst/>
                        </a:rPr>
                        <a:t>Початкові фрази про ситуацію листування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effectLst/>
                        </a:rPr>
                        <a:t>Отримала від тебе лист.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Безмірно вдячний за...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Давно не було від тебе листа 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Вашого листа отримав.</a:t>
                      </a:r>
                      <a:endParaRPr lang="ru-RU" sz="1400" kern="1200" dirty="0" smtClean="0">
                        <a:effectLst/>
                      </a:endParaRPr>
                    </a:p>
                    <a:p>
                      <a:r>
                        <a:rPr lang="uk-UA" sz="1400" kern="1200" dirty="0" smtClean="0">
                          <a:effectLst/>
                        </a:rPr>
                        <a:t>3хвилюванням прочитав Вашого листа...</a:t>
                      </a:r>
                      <a:endParaRPr lang="ru-RU" sz="1400" kern="1200" dirty="0" smtClean="0">
                        <a:effectLst/>
                      </a:endParaRPr>
                    </a:p>
                  </a:txBody>
                  <a:tcPr/>
                </a:tc>
              </a:tr>
              <a:tr h="434839">
                <a:tc rowSpan="2">
                  <a:txBody>
                    <a:bodyPr/>
                    <a:lstStyle/>
                    <a:p>
                      <a:r>
                        <a:rPr lang="uk-UA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Основна частина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Розкривається зміст листа, повідомляються новини.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Я хочу розповісти тобі про новини, яких дуже багато.</a:t>
                      </a:r>
                      <a:endParaRPr lang="ru-RU" sz="1400" dirty="0"/>
                    </a:p>
                  </a:txBody>
                  <a:tcPr/>
                </a:tc>
              </a:tr>
              <a:tr h="508947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Запитання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адресатові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(про що</a:t>
                      </a:r>
                      <a:r>
                        <a:rPr lang="uk-UA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хочеться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довідатись)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Як ти живеш? Як твої справи? Що в тебе нового?</a:t>
                      </a:r>
                      <a:endParaRPr lang="ru-RU" sz="1400" dirty="0"/>
                    </a:p>
                  </a:txBody>
                  <a:tcPr/>
                </a:tc>
              </a:tr>
              <a:tr h="299381">
                <a:tc rowSpan="5">
                  <a:txBody>
                    <a:bodyPr/>
                    <a:lstStyle/>
                    <a:p>
                      <a:r>
                        <a:rPr lang="uk-UA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Кінцівка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Подяка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Дякую за увагу до...</a:t>
                      </a:r>
                      <a:endParaRPr lang="ru-RU" sz="1400" dirty="0"/>
                    </a:p>
                  </a:txBody>
                  <a:tcPr/>
                </a:tc>
              </a:tr>
              <a:tr h="533879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Прохання писати листи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прошу Вас писати...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Я чекаю від тебе листа... </a:t>
                      </a:r>
                      <a:r>
                        <a:rPr lang="en-US" sz="14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Неодмінно напиши</a:t>
                      </a:r>
                      <a:endParaRPr lang="ru-RU" sz="1400" dirty="0"/>
                    </a:p>
                  </a:txBody>
                  <a:tcPr/>
                </a:tc>
              </a:tr>
              <a:tr h="299381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Передача  вітань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Передавай вітання мамі, сестрі...</a:t>
                      </a:r>
                      <a:endParaRPr lang="ru-RU" sz="1400" dirty="0"/>
                    </a:p>
                  </a:txBody>
                  <a:tcPr/>
                </a:tc>
              </a:tr>
              <a:tr h="797538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Прощання, побажання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побачення. </a:t>
                      </a:r>
                      <a:r>
                        <a:rPr lang="en-US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      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повагою...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скорої зустрічі. </a:t>
                      </a:r>
                      <a:r>
                        <a:rPr lang="en-US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            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Зичу</a:t>
                      </a:r>
                      <a:r>
                        <a:rPr lang="en-US" sz="1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здоров'я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Бажаю успіхів. </a:t>
                      </a:r>
                      <a:r>
                        <a:rPr lang="en-US" sz="1400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                 </a:t>
                      </a: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 все добре.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781384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Кінцівка і підпис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Міцно обіймаю...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Дуже скучаю... </a:t>
                      </a:r>
                      <a:endParaRPr lang="ru-RU" sz="1400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Твоя донька Наталка.</a:t>
                      </a:r>
                      <a:endParaRPr lang="ru-RU" sz="1400" dirty="0"/>
                    </a:p>
                  </a:txBody>
                  <a:tcPr/>
                </a:tc>
              </a:tr>
              <a:tr h="212056"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Дата і місце написання листа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400" dirty="0" smtClean="0">
                          <a:effectLst/>
                          <a:latin typeface="Times New Roman"/>
                          <a:ea typeface="Times New Roman"/>
                        </a:rPr>
                        <a:t>20 листопада 2007 р. м. Хуст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E:\Збережені файли\Рисунки - 111\Картинки\Clipart\Почта\ENVLOP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61" y="5661248"/>
            <a:ext cx="1307203" cy="90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:\Збережені файли\Рисунки - 111\Картинки\Clipart\Почта\ENVLOP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04664"/>
            <a:ext cx="1277597" cy="8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1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280920" cy="5793824"/>
          </a:xfrm>
        </p:spPr>
        <p:txBody>
          <a:bodyPr/>
          <a:lstStyle/>
          <a:p>
            <a:pPr marL="45720" indent="0">
              <a:buNone/>
            </a:pPr>
            <a:r>
              <a:rPr lang="uk-UA" sz="40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Подані </a:t>
            </a:r>
            <a:r>
              <a:rPr lang="uk-UA" sz="40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слова поставте у формі  кличного відмінку </a:t>
            </a:r>
            <a:endParaRPr lang="ru-RU" sz="40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  <a:p>
            <a:pPr marL="45720" indent="0">
              <a:buNone/>
            </a:pPr>
            <a:r>
              <a:rPr lang="uk-UA" sz="3600" b="1" i="1" dirty="0" smtClean="0"/>
              <a:t>Матінка</a:t>
            </a:r>
            <a:r>
              <a:rPr lang="uk-UA" sz="3600" b="1" i="1" dirty="0"/>
              <a:t>, сестричка, друг,  дідусь, подруга, татусь,Ольга Миколаївна, Віктор Михайлович, вчителька, пан, добродійка.</a:t>
            </a:r>
            <a:endParaRPr lang="ru-RU" sz="3600" b="1" i="1" dirty="0"/>
          </a:p>
        </p:txBody>
      </p:sp>
      <p:pic>
        <p:nvPicPr>
          <p:cNvPr id="7170" name="Picture 2" descr="E:\Збережені файли\Рисунки - 111\Картинки\FUN\Educational Cartoons\BOOK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437112"/>
            <a:ext cx="3848175" cy="231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12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537" y="260648"/>
            <a:ext cx="1368151" cy="20329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332656"/>
            <a:ext cx="8856984" cy="6264696"/>
          </a:xfrm>
        </p:spPr>
        <p:txBody>
          <a:bodyPr>
            <a:normAutofit fontScale="70000" lnSpcReduction="20000"/>
          </a:bodyPr>
          <a:lstStyle/>
          <a:p>
            <a:pPr marL="45720" indent="0" algn="r">
              <a:lnSpc>
                <a:spcPct val="110000"/>
              </a:lnSpc>
              <a:spcAft>
                <a:spcPts val="0"/>
              </a:spcAft>
              <a:buNone/>
            </a:pPr>
            <a:r>
              <a:rPr lang="uk-UA" sz="4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  <a:ea typeface="Times New Roman"/>
                <a:cs typeface="Times New Roman"/>
              </a:rPr>
              <a:t>Лист поета Василя Стуса, </a:t>
            </a:r>
            <a:endParaRPr lang="uk-UA" sz="4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  <a:ea typeface="Times New Roman"/>
              <a:cs typeface="Times New Roman"/>
            </a:endParaRPr>
          </a:p>
          <a:p>
            <a:pPr marL="45720" indent="0" algn="r">
              <a:lnSpc>
                <a:spcPct val="110000"/>
              </a:lnSpc>
              <a:spcAft>
                <a:spcPts val="0"/>
              </a:spcAft>
              <a:buNone/>
            </a:pPr>
            <a:r>
              <a:rPr lang="uk-UA" sz="4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  <a:ea typeface="Times New Roman"/>
                <a:cs typeface="Times New Roman"/>
              </a:rPr>
              <a:t>написаний </a:t>
            </a:r>
            <a:r>
              <a:rPr lang="uk-UA" sz="4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man Old Style" pitchFamily="18" charset="0"/>
                <a:ea typeface="Times New Roman"/>
                <a:cs typeface="Times New Roman"/>
              </a:rPr>
              <a:t>синові Дмитру</a:t>
            </a:r>
            <a:endParaRPr lang="ru-RU" sz="4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Bookman Old Style" pitchFamily="18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endParaRPr lang="en-US" sz="3800" b="1" i="1" dirty="0">
              <a:latin typeface="Monotype Corsiva" pitchFamily="66" charset="0"/>
              <a:ea typeface="Times New Roman"/>
              <a:cs typeface="Times New Roman"/>
            </a:endParaRPr>
          </a:p>
          <a:p>
            <a:pPr marL="4572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9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Дорогий </a:t>
            </a: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сину</a:t>
            </a:r>
            <a:r>
              <a:rPr lang="uk-UA" sz="29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!</a:t>
            </a:r>
            <a:endParaRPr lang="uk-UA" sz="2900" b="1" i="1" dirty="0" smtClean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Times New Roman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9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Дякую </a:t>
            </a: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тобі за листа. Знаєш, я був приємно здивований, що Ти став краще вчитися, братися до навчання. Може, Ти й справді зможеш закінчити чверть без трійок? Чи задоволена тобою мама ? Бо я за весь час дуже хотів бути задоволеним тобою, але, на жаль, не дочекався такого. Я шкодую дуже, що ви з мамою не змогли приїхати в січні. Добре було б, щоб ви таки приїхали удвох — із мамою.</a:t>
            </a:r>
            <a:endParaRPr lang="ru-RU" sz="29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Шануйся, сину. Не залишай маму саму, частіше бувай із нею.</a:t>
            </a:r>
            <a:endParaRPr lang="ru-RU" sz="29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  <a:tabLst>
                <a:tab pos="6840220" algn="r"/>
              </a:tabLst>
            </a:pP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За мене не турбуйся. Я нібито залізний, бо інакше мені просто не </a:t>
            </a:r>
            <a:r>
              <a:rPr lang="uk-UA" sz="29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мож</a:t>
            </a: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	</a:t>
            </a:r>
            <a:endParaRPr lang="ru-RU" sz="29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Обіймаю і зичу добра.</a:t>
            </a:r>
            <a:endParaRPr lang="ru-RU" sz="29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Пиши, що Ти читаєш тепер. Але пиши — тільки тоді, коли є настрій, бажання, а не просто мус.</a:t>
            </a:r>
            <a:endParaRPr lang="ru-RU" sz="29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marL="4572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Будьмо ж!</a:t>
            </a:r>
            <a:endParaRPr lang="ru-RU" sz="29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marL="45720" indent="0" algn="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9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/>
                <a:cs typeface="Times New Roman"/>
              </a:rPr>
              <a:t>Твій тато</a:t>
            </a:r>
            <a:endParaRPr lang="ru-RU" sz="29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Picture 7" descr="E:\Збережені файли\Рисунки - 111\Картинки\Clipart\Учеба\QUILLPEN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639" y="4942638"/>
            <a:ext cx="1100832" cy="165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E:\Збережені файли\Рисунки - 111\Картинки\Clipart\Обрамления\LEAVES5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5790549"/>
            <a:ext cx="1675309" cy="809788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Збережені файли\Рисунки - 111\Картинки\Clipart\Обрамления\LEAVES5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0933" y="5790549"/>
            <a:ext cx="1668712" cy="809788"/>
          </a:xfrm>
          <a:prstGeom prst="rect">
            <a:avLst/>
          </a:prstGeom>
          <a:noFill/>
          <a:effectLst>
            <a:glow rad="635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79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7664" y="548680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uk-UA" sz="4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Метод «Ручки всередині»</a:t>
            </a:r>
            <a:endParaRPr lang="uk-UA" sz="48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26" name="Picture 2" descr="F:\Виховна робота НВК\Презентації\Clipart\Учеба\PENPAPER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693" y="4005064"/>
            <a:ext cx="2423425" cy="246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Виховна робота НВК\Презентації\Clipart\Учеба\CRAYON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811271"/>
            <a:ext cx="1817829" cy="21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Виховна робота НВК\Презентації\Clipart\Учеба\LITEPENS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660000">
            <a:off x="7861189" y="5024380"/>
            <a:ext cx="492861" cy="180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Виховна робота НВК\Презентації\Clipart\Учеба\MARKER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0000">
            <a:off x="6390465" y="5065791"/>
            <a:ext cx="507544" cy="159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Виховна робота НВК\Презентації\Clipart\Учеба\PENCIL1_2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624" y="4686556"/>
            <a:ext cx="1908811" cy="683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842" y="1268760"/>
            <a:ext cx="80235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uk-UA" dirty="0"/>
              <a:t>—	</a:t>
            </a:r>
            <a:r>
              <a:rPr lang="uk-UA" sz="2000" b="1" dirty="0"/>
              <a:t>Якими словами батько починає листа?</a:t>
            </a:r>
          </a:p>
          <a:p>
            <a:pPr fontAlgn="base">
              <a:lnSpc>
                <a:spcPct val="200000"/>
              </a:lnSpc>
            </a:pPr>
            <a:r>
              <a:rPr lang="uk-UA" sz="2000" b="1" dirty="0"/>
              <a:t>—	Чи вдалося вам відчути настрій батька?</a:t>
            </a:r>
          </a:p>
          <a:p>
            <a:pPr fontAlgn="base">
              <a:lnSpc>
                <a:spcPct val="200000"/>
              </a:lnSpc>
            </a:pPr>
            <a:r>
              <a:rPr lang="uk-UA" sz="2000" b="1" dirty="0"/>
              <a:t>—	Зверніть увагу на кінцівку листа. Як ви розумієте фразу «пиши тільки тоді, коли є настрій, бажання, а не просто мус».</a:t>
            </a:r>
          </a:p>
        </p:txBody>
      </p:sp>
    </p:spTree>
    <p:extLst>
      <p:ext uri="{BB962C8B-B14F-4D97-AF65-F5344CB8AC3E}">
        <p14:creationId xmlns:p14="http://schemas.microsoft.com/office/powerpoint/2010/main" val="222573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33618" y="166240"/>
            <a:ext cx="7076764" cy="173847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Метод 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«</a:t>
            </a:r>
            <a:r>
              <a:rPr lang="ru-RU" sz="5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Ґронування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» 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man Old Style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59451638"/>
              </p:ext>
            </p:extLst>
          </p:nvPr>
        </p:nvGraphicFramePr>
        <p:xfrm>
          <a:off x="1043608" y="1988840"/>
          <a:ext cx="705678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667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68AF449-6053-4C81-BE30-CFC9FB375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868AF449-6053-4C81-BE30-CFC9FB3757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B63AFE-2DF7-463C-8A5C-444220FFE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B7B63AFE-2DF7-463C-8A5C-444220FFEA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3E250C6-EE9E-4200-9FA2-16E732470F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>
                                            <p:graphicEl>
                                              <a:dgm id="{23E250C6-EE9E-4200-9FA2-16E732470F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4055E88-5EA8-44CA-9EDF-95AB33A94B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>
                                            <p:graphicEl>
                                              <a:dgm id="{44055E88-5EA8-44CA-9EDF-95AB33A94B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7416192-5E3B-4566-BDFB-B06FAA08E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>
                                            <p:graphicEl>
                                              <a:dgm id="{07416192-5E3B-4566-BDFB-B06FAA08E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85CCFBC-1B74-4A51-9669-1B964A1A1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">
                                            <p:graphicEl>
                                              <a:dgm id="{685CCFBC-1B74-4A51-9669-1B964A1A1C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8CF6949-91C4-4F13-ADD2-28BCD04F5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6">
                                            <p:graphicEl>
                                              <a:dgm id="{58CF6949-91C4-4F13-ADD2-28BCD04F57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5008" y="2708920"/>
            <a:ext cx="8928992" cy="2808312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uk-UA" sz="4800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>Урок розвитку зв’язного мовлення</a:t>
            </a:r>
            <a:r>
              <a:rPr lang="uk-UA" sz="6000" dirty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  <a:t/>
            </a:r>
            <a:br>
              <a:rPr lang="uk-UA" sz="6000" dirty="0">
                <a:solidFill>
                  <a:schemeClr val="accent4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uk-UA" sz="600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  <a:t>Тема</a:t>
            </a:r>
            <a:r>
              <a:rPr lang="uk-UA" sz="60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itchFamily="18" charset="0"/>
              </a:rPr>
              <a:t>:  </a:t>
            </a:r>
            <a:r>
              <a:rPr lang="uk-UA" sz="6000" dirty="0" smtClean="0">
                <a:effectLst/>
                <a:latin typeface="Bookman Old Style" pitchFamily="18" charset="0"/>
              </a:rPr>
              <a:t/>
            </a:r>
            <a:br>
              <a:rPr lang="uk-UA" sz="6000" dirty="0" smtClean="0">
                <a:effectLst/>
                <a:latin typeface="Bookman Old Style" pitchFamily="18" charset="0"/>
              </a:rPr>
            </a:br>
            <a:r>
              <a:rPr lang="uk-UA" sz="6000" dirty="0" smtClean="0">
                <a:effectLst/>
                <a:latin typeface="Bookman Old Style" pitchFamily="18" charset="0"/>
              </a:rPr>
              <a:t>      </a:t>
            </a:r>
            <a:r>
              <a:rPr lang="uk-UA" sz="89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Лист. Адреса</a:t>
            </a:r>
            <a:r>
              <a:rPr lang="ru-RU" sz="6000" dirty="0">
                <a:effectLst/>
              </a:rPr>
              <a:t/>
            </a:r>
            <a:br>
              <a:rPr lang="ru-RU" sz="6000" dirty="0">
                <a:effectLst/>
              </a:rPr>
            </a:br>
            <a:endParaRPr lang="ru-RU" sz="9600" spc="600" dirty="0"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" y="4803916"/>
            <a:ext cx="2795172" cy="2054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67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xit" presetSubtype="2" accel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7476"/>
            <a:ext cx="8784976" cy="3161524"/>
          </a:xfrm>
        </p:spPr>
        <p:txBody>
          <a:bodyPr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45720" indent="0">
              <a:buNone/>
            </a:pPr>
            <a:r>
              <a:rPr lang="uk-UA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Випереджувальна </a:t>
            </a:r>
            <a:r>
              <a:rPr lang="uk-UA" sz="3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робота</a:t>
            </a:r>
          </a:p>
          <a:p>
            <a:pPr marL="45720" indent="0" algn="ctr">
              <a:buNone/>
            </a:pPr>
            <a:endParaRPr lang="ru-RU" sz="6000" b="1" spc="50" dirty="0" smtClean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  <a:p>
            <a:pPr marL="45720" indent="0" algn="ctr">
              <a:buNone/>
            </a:pPr>
            <a:r>
              <a:rPr lang="ru-RU" sz="6000" b="1" spc="50" dirty="0" err="1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Історія</a:t>
            </a:r>
            <a:r>
              <a:rPr lang="ru-RU" sz="6000" b="1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6000" b="1" spc="50" dirty="0" err="1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створення</a:t>
            </a:r>
            <a:r>
              <a:rPr lang="ru-RU" sz="6000" b="1" spc="50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конверта</a:t>
            </a:r>
            <a:endParaRPr lang="ru-RU" sz="6000" b="1" spc="5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07" y="-17650"/>
            <a:ext cx="2200219" cy="162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lh3.googleusercontent.com/-onRX5TySQP0/VqiJQ-8LSbI/AAAAAAAABuQ/sCwBETnAusY/w400-h300/212421_html_2b4c54eb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429000"/>
            <a:ext cx="4170040" cy="312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53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9036496" cy="480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uk-UA" sz="4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Робота з т</a:t>
            </a:r>
            <a:r>
              <a:rPr lang="uk-UA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лумачним словником</a:t>
            </a:r>
            <a:endParaRPr lang="uk-UA" sz="4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Bookman Old Style" pitchFamily="18" charset="0"/>
              <a:ea typeface="+mj-ea"/>
              <a:cs typeface="+mj-cs"/>
            </a:endParaRPr>
          </a:p>
          <a:p>
            <a:pPr>
              <a:spcAft>
                <a:spcPts val="0"/>
              </a:spcAft>
            </a:pPr>
            <a:endParaRPr lang="uk-UA" sz="4000" b="1" dirty="0" smtClean="0">
              <a:solidFill>
                <a:schemeClr val="accent6">
                  <a:lumMod val="75000"/>
                </a:schemeClr>
              </a:solidFill>
              <a:latin typeface="Bookman Old Style" pitchFamily="18" charset="0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  <a:ea typeface="Times New Roman"/>
              </a:rPr>
              <a:t>Адреса</a:t>
            </a:r>
            <a:r>
              <a:rPr lang="uk-UA" sz="3200" b="1" dirty="0" smtClean="0">
                <a:latin typeface="Bookman Old Style" pitchFamily="18" charset="0"/>
                <a:ea typeface="Times New Roman"/>
              </a:rPr>
              <a:t>—позначення </a:t>
            </a:r>
            <a:r>
              <a:rPr lang="uk-UA" sz="3200" b="1" dirty="0">
                <a:latin typeface="Bookman Old Style" pitchFamily="18" charset="0"/>
                <a:ea typeface="Times New Roman"/>
              </a:rPr>
              <a:t>місця проживання особи чи перебування установи.</a:t>
            </a:r>
            <a:endParaRPr lang="ru-RU" sz="3200" b="1" dirty="0">
              <a:latin typeface="Bookman Old Style" pitchFamily="18" charset="0"/>
              <a:ea typeface="Times New Roman"/>
            </a:endParaRPr>
          </a:p>
          <a:p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  <a:ea typeface="Times New Roman"/>
              </a:rPr>
              <a:t>Індекс</a:t>
            </a:r>
            <a:r>
              <a:rPr lang="uk-UA" sz="3200" b="1" dirty="0" smtClean="0">
                <a:latin typeface="Bookman Old Style" pitchFamily="18" charset="0"/>
                <a:ea typeface="Times New Roman"/>
              </a:rPr>
              <a:t>—це </a:t>
            </a:r>
            <a:r>
              <a:rPr lang="uk-UA" sz="3200" b="1" dirty="0">
                <a:latin typeface="Bookman Old Style" pitchFamily="18" charset="0"/>
                <a:ea typeface="Times New Roman"/>
              </a:rPr>
              <a:t>цифрове позначення кожного населеного пункту.</a:t>
            </a:r>
            <a:endParaRPr lang="ru-RU" sz="3200" b="1" dirty="0">
              <a:latin typeface="Bookman Old Style" pitchFamily="18" charset="0"/>
            </a:endParaRPr>
          </a:p>
        </p:txBody>
      </p:sp>
      <p:pic>
        <p:nvPicPr>
          <p:cNvPr id="13314" name="Picture 2" descr="E:\Збережені файли\Рисунки - 111\Картинки\Clipart\Учеба\BOOK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25641"/>
            <a:ext cx="3168352" cy="170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E:\Збережені файли\Рисунки - 111\Картинки\Clipart\Почта\CANCSTMP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995066"/>
            <a:ext cx="2312081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38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Светлана\Рабочий стол\a2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47" y="1177246"/>
            <a:ext cx="7560840" cy="52925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1648" y="323364"/>
            <a:ext cx="8702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Зразок оформлення конверта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688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5780" y="466739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На конверті прийнято скорочувати такі слова:</a:t>
            </a:r>
            <a:r>
              <a:rPr lang="uk-UA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  <a:t/>
            </a:r>
            <a:br>
              <a:rPr lang="uk-UA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man Old Style" pitchFamily="18" charset="0"/>
              </a:rPr>
            </a:br>
            <a:r>
              <a:rPr lang="uk-UA" sz="3600" b="1" i="1" dirty="0" smtClean="0">
                <a:latin typeface="Bookman Old Style" pitchFamily="18" charset="0"/>
              </a:rPr>
              <a:t>вулиця </a:t>
            </a:r>
            <a:r>
              <a:rPr lang="uk-UA" sz="3600" b="1" i="1" dirty="0">
                <a:latin typeface="Bookman Old Style" pitchFamily="18" charset="0"/>
              </a:rPr>
              <a:t>— </a:t>
            </a:r>
            <a:r>
              <a:rPr lang="uk-UA" sz="3600" b="1" dirty="0">
                <a:latin typeface="Bookman Old Style" pitchFamily="18" charset="0"/>
              </a:rPr>
              <a:t>вул.</a:t>
            </a:r>
            <a:endParaRPr lang="ru-RU" sz="3600" b="1" dirty="0">
              <a:latin typeface="Bookman Old Style" pitchFamily="18" charset="0"/>
            </a:endParaRPr>
          </a:p>
          <a:p>
            <a:r>
              <a:rPr lang="uk-UA" sz="3600" b="1" i="1" dirty="0">
                <a:latin typeface="Bookman Old Style" pitchFamily="18" charset="0"/>
              </a:rPr>
              <a:t>будинок </a:t>
            </a:r>
            <a:r>
              <a:rPr lang="uk-UA" sz="3600" b="1" dirty="0">
                <a:latin typeface="Bookman Old Style" pitchFamily="18" charset="0"/>
              </a:rPr>
              <a:t>— буд. </a:t>
            </a:r>
            <a:endParaRPr lang="en-US" sz="3600" b="1" dirty="0" smtClean="0">
              <a:latin typeface="Bookman Old Style" pitchFamily="18" charset="0"/>
            </a:endParaRPr>
          </a:p>
          <a:p>
            <a:r>
              <a:rPr lang="uk-UA" sz="3600" b="1" i="1" dirty="0" smtClean="0">
                <a:latin typeface="Bookman Old Style" pitchFamily="18" charset="0"/>
              </a:rPr>
              <a:t>квартира </a:t>
            </a:r>
            <a:r>
              <a:rPr lang="uk-UA" sz="3600" b="1" dirty="0">
                <a:latin typeface="Bookman Old Style" pitchFamily="18" charset="0"/>
              </a:rPr>
              <a:t>— кв</a:t>
            </a:r>
            <a:r>
              <a:rPr lang="uk-UA" sz="3600" b="1" dirty="0" smtClean="0">
                <a:latin typeface="Bookman Old Style" pitchFamily="18" charset="0"/>
              </a:rPr>
              <a:t>.</a:t>
            </a:r>
            <a:endParaRPr lang="en-US" sz="3600" b="1" dirty="0" smtClean="0">
              <a:latin typeface="Bookman Old Style" pitchFamily="18" charset="0"/>
            </a:endParaRPr>
          </a:p>
          <a:p>
            <a:r>
              <a:rPr lang="uk-UA" sz="3600" b="1" i="1" dirty="0" smtClean="0">
                <a:latin typeface="Bookman Old Style" pitchFamily="18" charset="0"/>
              </a:rPr>
              <a:t>район </a:t>
            </a:r>
            <a:r>
              <a:rPr lang="uk-UA" sz="3600" b="1" dirty="0">
                <a:latin typeface="Bookman Old Style" pitchFamily="18" charset="0"/>
              </a:rPr>
              <a:t>— р-н. </a:t>
            </a:r>
            <a:endParaRPr lang="en-US" sz="3600" b="1" dirty="0" smtClean="0">
              <a:latin typeface="Bookman Old Style" pitchFamily="18" charset="0"/>
            </a:endParaRPr>
          </a:p>
          <a:p>
            <a:r>
              <a:rPr lang="uk-UA" sz="3600" b="1" i="1" dirty="0" smtClean="0">
                <a:latin typeface="Bookman Old Style" pitchFamily="18" charset="0"/>
              </a:rPr>
              <a:t>область </a:t>
            </a:r>
            <a:r>
              <a:rPr lang="uk-UA" sz="3600" b="1" dirty="0">
                <a:latin typeface="Bookman Old Style" pitchFamily="18" charset="0"/>
              </a:rPr>
              <a:t>— обл.</a:t>
            </a:r>
            <a:endParaRPr lang="ru-RU" sz="3600" b="1" dirty="0">
              <a:latin typeface="Bookman Old Style" pitchFamily="18" charset="0"/>
            </a:endParaRPr>
          </a:p>
        </p:txBody>
      </p:sp>
      <p:pic>
        <p:nvPicPr>
          <p:cNvPr id="3074" name="Picture 2" descr="E:\Збережені файли\Рисунки - 111\Картинки\Clipart\Почта\AIRENVLP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282" y="3861048"/>
            <a:ext cx="3238008" cy="2338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604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Светлана\Рабочий стол\a2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647" y="1177246"/>
            <a:ext cx="7560840" cy="52925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1648" y="323364"/>
            <a:ext cx="8702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Зразок оформлення конверта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6983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dirty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</a:rPr>
              <a:t>П</a:t>
            </a:r>
            <a:r>
              <a:rPr lang="uk-UA" sz="40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</a:rPr>
              <a:t>ам</a:t>
            </a:r>
            <a:r>
              <a:rPr lang="ru-RU" sz="4000" dirty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</a:rPr>
              <a:t>’</a:t>
            </a:r>
            <a:r>
              <a:rPr lang="uk-UA" sz="4000" dirty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/>
                <a:latin typeface="Bookman Old Style" pitchFamily="18" charset="0"/>
              </a:rPr>
              <a:t>ятник поштовій скриньці</a:t>
            </a:r>
            <a:endParaRPr lang="ru-RU" sz="4000" dirty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2290" name="Picture 2" descr="E:\Методичні матеріали\Атестаційнй матеріали\15-0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5616" y="1412776"/>
            <a:ext cx="6768752" cy="5076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08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Светлана\Рабочий стол\default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418"/>
            <a:ext cx="2581123" cy="1605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:\Збережені файли\Рисунки - 111\Картинки\FUN\Animal Cartoons\GEXECUTE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543697"/>
            <a:ext cx="3869296" cy="331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035479" cy="418199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3200" b="1" i="1" dirty="0" smtClean="0">
                <a:solidFill>
                  <a:schemeClr val="accent6">
                    <a:lumMod val="75000"/>
                  </a:schemeClr>
                </a:solidFill>
              </a:rPr>
              <a:t>                         </a:t>
            </a:r>
            <a:r>
              <a:rPr lang="uk-UA" sz="4000" b="1" dirty="0" smtClean="0">
                <a:solidFill>
                  <a:schemeClr val="accent6">
                    <a:lumMod val="75000"/>
                  </a:schemeClr>
                </a:solidFill>
              </a:rPr>
              <a:t>Електро́нна </a:t>
            </a:r>
            <a:r>
              <a:rPr lang="uk-UA" sz="4000" b="1" dirty="0">
                <a:solidFill>
                  <a:schemeClr val="accent6">
                    <a:lumMod val="75000"/>
                  </a:schemeClr>
                </a:solidFill>
              </a:rPr>
              <a:t>по́шта</a:t>
            </a:r>
            <a:r>
              <a:rPr lang="uk-UA" sz="32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3200" b="1" i="1" dirty="0" smtClean="0">
                <a:solidFill>
                  <a:schemeClr val="accent6">
                    <a:lumMod val="75000"/>
                  </a:schemeClr>
                </a:solidFill>
              </a:rPr>
              <a:t>          </a:t>
            </a:r>
            <a:r>
              <a:rPr lang="uk-UA" sz="3200" i="1" dirty="0" smtClean="0"/>
              <a:t>(</a:t>
            </a:r>
            <a:r>
              <a:rPr lang="uk-UA" sz="3200" i="1" dirty="0"/>
              <a:t>англ</a:t>
            </a:r>
            <a:r>
              <a:rPr lang="uk-UA" sz="3200" i="1" dirty="0" smtClean="0"/>
              <a:t>. e-mail</a:t>
            </a:r>
            <a:r>
              <a:rPr lang="uk-UA" sz="3200" i="1" dirty="0"/>
              <a:t>, або </a:t>
            </a:r>
            <a:r>
              <a:rPr lang="uk-UA" sz="3200" i="1" dirty="0" smtClean="0"/>
              <a:t>email, скорочення </a:t>
            </a:r>
            <a:r>
              <a:rPr lang="uk-UA" sz="3200" i="1" dirty="0"/>
              <a:t>від electronic mail) </a:t>
            </a:r>
            <a:r>
              <a:rPr lang="uk-UA" sz="3200" b="1" i="1" dirty="0"/>
              <a:t>— </a:t>
            </a:r>
            <a:r>
              <a:rPr lang="uk-UA" sz="3200" b="1" dirty="0"/>
              <a:t>популярний сервіс в інтернеті, що робить можливим обмін даними будь-якого змісту (текстові документи, аудіо-відео файли, </a:t>
            </a:r>
            <a:r>
              <a:rPr lang="uk-UA" sz="3200" b="1" dirty="0" smtClean="0"/>
              <a:t>         архіви</a:t>
            </a:r>
            <a:r>
              <a:rPr lang="uk-UA" sz="3200" b="1" dirty="0"/>
              <a:t>, програми).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22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pic>
        <p:nvPicPr>
          <p:cNvPr id="3074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"/>
          <a:stretch/>
        </p:blipFill>
        <p:spPr bwMode="auto">
          <a:xfrm>
            <a:off x="395536" y="764704"/>
            <a:ext cx="8520865" cy="577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179929"/>
            <a:ext cx="4608512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z="3200">
                <a:solidFill>
                  <a:schemeClr val="accent6">
                    <a:lumMod val="75000"/>
                  </a:schemeClr>
                </a:solidFill>
              </a:rPr>
              <a:t>Електронний лист </a:t>
            </a:r>
            <a:endParaRPr b="1" dirty="0" i="1" lang="uk-UA" sz="320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8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/>
    </mc:Choice>
    <mc:Fallback xmlns="">
      <p:transition spd="slow"/>
    </mc:Fallback>
  </mc:AlternateContent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09992" cy="653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11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21" y="108560"/>
            <a:ext cx="8676456" cy="650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773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324543" y="4372168"/>
            <a:ext cx="8630344" cy="1937152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 algn="l">
              <a:buNone/>
            </a:pPr>
            <a:r>
              <a:rPr lang="en-US" sz="9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</a:t>
            </a:r>
            <a:r>
              <a:rPr lang="uk-UA" sz="96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Т</a:t>
            </a:r>
            <a:r>
              <a:rPr lang="uk-UA" sz="96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омагавк</a:t>
            </a:r>
            <a:endParaRPr lang="ru-RU" sz="96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E:\Методичні матеріали\Атестаційнй матеріали\Tomakawk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3100" y="888206"/>
            <a:ext cx="4800600" cy="3162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58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C:\Documents and Settings\Светлана\Мои документы\Мои рисунки\11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497"/>
            <a:ext cx="8568952" cy="642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976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Светлана\Рабочий стол\sobachka.gi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6781255" cy="527242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71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34481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60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Підсумки уроку</a:t>
            </a:r>
            <a:endParaRPr lang="ru-RU" sz="60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2050" name="Picture 2" descr="E:\Збережені файли\Рисунки - 111\Картинки\FUN\Educational Cartoons\BLACKBRD.WM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86194"/>
            <a:ext cx="4671588" cy="3413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Збережені файли\Рисунки - 111\Картинки\FUN\Animal Cartoons\FOXSING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84984"/>
            <a:ext cx="3288275" cy="342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07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332656"/>
            <a:ext cx="8496944" cy="5832648"/>
          </a:xfrm>
        </p:spPr>
        <p:txBody>
          <a:bodyPr>
            <a:normAutofit fontScale="92500"/>
          </a:bodyPr>
          <a:lstStyle/>
          <a:p>
            <a:pPr marL="45720" indent="0" algn="ctr">
              <a:buNone/>
            </a:pPr>
            <a:r>
              <a:rPr lang="uk-UA" sz="4000" b="1" u="sng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Домашнє </a:t>
            </a:r>
            <a:r>
              <a:rPr lang="uk-UA" sz="4000" b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r>
              <a:rPr lang="uk-UA" b="1" dirty="0"/>
              <a:t> </a:t>
            </a:r>
            <a:endParaRPr lang="ru-RU" dirty="0" smtClean="0"/>
          </a:p>
          <a:p>
            <a:pPr marL="45720" indent="0">
              <a:buNone/>
            </a:pPr>
            <a:r>
              <a:rPr lang="uk-UA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Написати листа :</a:t>
            </a:r>
            <a:endParaRPr lang="uk-UA" sz="3200" b="1" dirty="0" smtClean="0"/>
          </a:p>
          <a:p>
            <a:pPr marL="45720" indent="0">
              <a:buNone/>
            </a:pPr>
            <a:r>
              <a:rPr lang="uk-UA" sz="3200" b="1" dirty="0" smtClean="0"/>
              <a:t>1.Своєму </a:t>
            </a:r>
            <a:r>
              <a:rPr lang="uk-UA" sz="3200" b="1" dirty="0"/>
              <a:t>другові (подрузі) про екскурсію або цікаву подію в своєму житті.</a:t>
            </a:r>
            <a:endParaRPr lang="ru-RU" sz="3200" b="1" dirty="0"/>
          </a:p>
          <a:p>
            <a:pPr marL="45720" indent="0">
              <a:buNone/>
            </a:pPr>
            <a:endParaRPr lang="uk-UA" sz="3200" b="1" dirty="0" smtClean="0"/>
          </a:p>
          <a:p>
            <a:pPr marL="45720" indent="0">
              <a:buNone/>
            </a:pPr>
            <a:r>
              <a:rPr lang="uk-UA" sz="3200" b="1" dirty="0" smtClean="0"/>
              <a:t>2</a:t>
            </a:r>
            <a:r>
              <a:rPr lang="uk-UA" sz="3200" b="1" dirty="0"/>
              <a:t>. Першій вчительці  про свої  враження від навчання в 5 класі.</a:t>
            </a:r>
            <a:endParaRPr lang="ru-RU" sz="3200" b="1" dirty="0"/>
          </a:p>
          <a:p>
            <a:pPr marL="45720" indent="0">
              <a:buNone/>
            </a:pPr>
            <a:endParaRPr lang="uk-UA" sz="3200" b="1" dirty="0" smtClean="0"/>
          </a:p>
          <a:p>
            <a:pPr marL="45720" indent="0">
              <a:buNone/>
            </a:pPr>
            <a:r>
              <a:rPr lang="uk-UA" sz="3200" b="1" dirty="0" smtClean="0"/>
              <a:t>3</a:t>
            </a:r>
            <a:r>
              <a:rPr lang="uk-UA" sz="3200" b="1" dirty="0"/>
              <a:t>. Своєму улюбленому </a:t>
            </a:r>
            <a:endParaRPr lang="uk-UA" sz="3200" b="1" dirty="0" smtClean="0"/>
          </a:p>
          <a:p>
            <a:pPr marL="45720" indent="0">
              <a:buNone/>
            </a:pPr>
            <a:r>
              <a:rPr lang="uk-UA" sz="3200" b="1" dirty="0" smtClean="0"/>
              <a:t>літературному </a:t>
            </a:r>
            <a:r>
              <a:rPr lang="uk-UA" sz="3200" b="1" dirty="0"/>
              <a:t>героєві.</a:t>
            </a:r>
            <a:endParaRPr lang="ru-RU" sz="3200" b="1" dirty="0"/>
          </a:p>
        </p:txBody>
      </p:sp>
      <p:pic>
        <p:nvPicPr>
          <p:cNvPr id="10242" name="Picture 2" descr="E:\Збережені файли\Рисунки - 111\Картинки\FUN\Educational Cartoons\STUDENT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7194"/>
            <a:ext cx="3416128" cy="312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59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5256584" cy="3454320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  <a:t>Хуха Моховинка</a:t>
            </a:r>
            <a:b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</a:b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  <a:t>вул. Соснова, 5, </a:t>
            </a:r>
            <a:b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</a:b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  <a:t>м. Великий Бір, </a:t>
            </a:r>
            <a:b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</a:b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  <a:t>Лісова обл.</a:t>
            </a:r>
            <a:b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</a:b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Monotype Corsiva" pitchFamily="66" charset="0"/>
              </a:rPr>
              <a:t>12345</a:t>
            </a:r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/>
            </a:r>
            <a:b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</a:b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pic>
        <p:nvPicPr>
          <p:cNvPr id="11267" name="Picture 3" descr="C:\Documents and Settings\Светлана\Рабочий стол\40_huhamini_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73016"/>
            <a:ext cx="2574577" cy="369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6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uk-UA" sz="7200" dirty="0" smtClean="0">
                <a:solidFill>
                  <a:schemeClr val="accent5">
                    <a:lumMod val="75000"/>
                  </a:schemeClr>
                </a:solidFill>
                <a:latin typeface="Bookman Old Style" pitchFamily="18" charset="0"/>
              </a:rPr>
              <a:t>Люлька </a:t>
            </a:r>
            <a:endParaRPr lang="ru-RU" sz="7200" dirty="0">
              <a:solidFill>
                <a:schemeClr val="accent5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1028" name="Picture 4" descr="C:\Documents and Settings\Светлана\Рабочий стол\5531662big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692696"/>
            <a:ext cx="3644305" cy="36003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Светлана\Рабочий стол\рог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431" y="692696"/>
            <a:ext cx="3380375" cy="3600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391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372168"/>
            <a:ext cx="8964488" cy="1143000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uk-UA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Вампум</a:t>
            </a:r>
            <a:r>
              <a:rPr lang="uk-UA" sz="4400" dirty="0" smtClean="0">
                <a:solidFill>
                  <a:schemeClr val="accent4">
                    <a:lumMod val="75000"/>
                  </a:schemeClr>
                </a:solidFill>
                <a:effectLst/>
                <a:latin typeface="Bookman Old Style" pitchFamily="18" charset="0"/>
              </a:rPr>
              <a:t> -  </a:t>
            </a:r>
            <a:r>
              <a:rPr lang="uk-UA" sz="4400" dirty="0">
                <a:solidFill>
                  <a:schemeClr val="accent4">
                    <a:lumMod val="75000"/>
                  </a:schemeClr>
                </a:solidFill>
                <a:effectLst/>
                <a:latin typeface="Bookman Old Style" pitchFamily="18" charset="0"/>
                <a:ea typeface="Times New Roman"/>
              </a:rPr>
              <a:t>нанизані на стрічку </a:t>
            </a:r>
            <a:r>
              <a:rPr lang="uk-UA" sz="4400" dirty="0" smtClean="0">
                <a:solidFill>
                  <a:schemeClr val="accent4">
                    <a:lumMod val="75000"/>
                  </a:schemeClr>
                </a:solidFill>
                <a:effectLst/>
                <a:latin typeface="Bookman Old Style" pitchFamily="18" charset="0"/>
                <a:ea typeface="Times New Roman"/>
              </a:rPr>
              <a:t>морські черепашки, камінці, мушлі.</a:t>
            </a:r>
            <a:endParaRPr lang="ru-RU" sz="4400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E:\Методичні матеріали\Атестаційнй матеріали\1275926838_wampum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4216"/>
            <a:ext cx="3168352" cy="3824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Методичні матеріали\Атестаційнй матеріали\864b2d9fbe19dde189e2deea56a055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186" y="260648"/>
            <a:ext cx="3825992" cy="2798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Методичні матеріали\Атестаційнй матеріали\istoki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140968"/>
            <a:ext cx="4142234" cy="10024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055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085184"/>
            <a:ext cx="8712968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Кіпу</a:t>
            </a:r>
            <a:r>
              <a:rPr lang="uk-UA" dirty="0" smtClean="0">
                <a:effectLst/>
                <a:latin typeface="Bookman Old Style" pitchFamily="18" charset="0"/>
              </a:rPr>
              <a:t> – </a:t>
            </a:r>
            <a:r>
              <a:rPr lang="uk-UA" dirty="0" smtClean="0">
                <a:solidFill>
                  <a:schemeClr val="accent4">
                    <a:lumMod val="75000"/>
                  </a:schemeClr>
                </a:solidFill>
                <a:effectLst/>
                <a:latin typeface="Bookman Old Style" pitchFamily="18" charset="0"/>
              </a:rPr>
              <a:t>вузликове письмо 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E:\Методичні матеріали\Атестаційнй матеріали\800px-Quipu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3960440" cy="36825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Методичні матеріали\Атестаційнй матеріали\Inca_Quip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04664"/>
            <a:ext cx="4536504" cy="36989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05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13176"/>
            <a:ext cx="8640959" cy="1656184"/>
          </a:xfrm>
        </p:spPr>
        <p:txBody>
          <a:bodyPr>
            <a:normAutofit fontScale="90000"/>
          </a:bodyPr>
          <a:lstStyle/>
          <a:p>
            <a:pPr marL="0" indent="0" algn="l">
              <a:buNone/>
            </a:pPr>
            <a:r>
              <a:rPr lang="uk-UA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Піктографія</a:t>
            </a:r>
            <a:r>
              <a:rPr lang="uk-UA" sz="5400" dirty="0" smtClean="0">
                <a:solidFill>
                  <a:schemeClr val="accent4">
                    <a:lumMod val="50000"/>
                  </a:schemeClr>
                </a:solidFill>
                <a:effectLst/>
                <a:latin typeface="Bookman Old Style" pitchFamily="18" charset="0"/>
              </a:rPr>
              <a:t> - малюнкове </a:t>
            </a:r>
            <a:r>
              <a:rPr lang="uk-UA" sz="5400" dirty="0">
                <a:solidFill>
                  <a:schemeClr val="accent4">
                    <a:lumMod val="50000"/>
                  </a:schemeClr>
                </a:solidFill>
                <a:effectLst/>
                <a:latin typeface="Bookman Old Style" pitchFamily="18" charset="0"/>
              </a:rPr>
              <a:t>письмо</a:t>
            </a:r>
            <a:endParaRPr lang="ru-RU" sz="5400" dirty="0">
              <a:solidFill>
                <a:schemeClr val="accent4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098" name="Picture 2" descr="E:\Методичні матеріали\Атестаційнй матеріали\4_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98975"/>
            <a:ext cx="3490665" cy="37941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Методичні матеріали\Атестаційнй матеріали\02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548680"/>
            <a:ext cx="4905472" cy="37444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59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229200"/>
            <a:ext cx="788066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6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Дорожні знаки</a:t>
            </a:r>
            <a:endParaRPr lang="ru-RU" sz="6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5125" name="Picture 5" descr="E:\Методичні матеріали\Атестаційнй матеріали\default.jpe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50" y="116632"/>
            <a:ext cx="276967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E:\Методичні матеріали\Атестаційнй матеріали\defaхl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066779"/>
            <a:ext cx="2995437" cy="2647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E:\Методичні матеріали\Атестаційнй матеріали\defоaхlt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330" y="2390344"/>
            <a:ext cx="3064700" cy="229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3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581127"/>
            <a:ext cx="7304599" cy="1143000"/>
          </a:xfrm>
        </p:spPr>
        <p:txBody>
          <a:bodyPr/>
          <a:lstStyle/>
          <a:p>
            <a:pPr marL="0" indent="0" algn="l">
              <a:buNone/>
            </a:pPr>
            <a:r>
              <a:rPr lang="ru-RU" sz="6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І</a:t>
            </a:r>
            <a:r>
              <a:rPr lang="ru-RU" sz="66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єрогліфічне письмо</a:t>
            </a:r>
            <a:endParaRPr lang="ru-RU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Bookman Old Style" pitchFamily="18" charset="0"/>
            </a:endParaRPr>
          </a:p>
        </p:txBody>
      </p:sp>
      <p:pic>
        <p:nvPicPr>
          <p:cNvPr id="1026" name="Picture 2" descr="C:\Documents and Settings\Светлана\Рабочий стол\image02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8270"/>
            <a:ext cx="3240360" cy="40684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Светлана\Рабочий стол\u87_jiaguwe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096344" cy="41044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9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1525</TotalTime>
  <Words>527</Words>
  <Application>Microsoft Office PowerPoint</Application>
  <PresentationFormat>Экран (4:3)</PresentationFormat>
  <Paragraphs>126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Воздушный поток</vt:lpstr>
      <vt:lpstr>Привіт! Напесать    листа   до   вас Змусили   проблеми . Вчора    в   класі   говарив Я   на   зборах    знову— Щоб    нихто   з    нас   не   робив Помілок   у   мові . Я   завжди   про   це   кажу , Веступаю   всюду , Обіцяю   і  пишу— Всім    за   пріклад   буду ! Але   учні   виступ   мій Слухать   не   хотіли . Тож   я   прошу   вас   одне : Поможіть,   будь   ласка ! А   то    я,   Мекола , Не   вчив   правел   з   мови І    не   можу   прочитать Власної   промови , Тому   що   я   ні   бе   ні   ме В   правелах   із   мови . До   побачення .   Пешіть . І   мене   песать   навчіть .</vt:lpstr>
      <vt:lpstr>Урок розвитку зв’язного мовлення Тема:         Лист. Адреса </vt:lpstr>
      <vt:lpstr>      Томагавк</vt:lpstr>
      <vt:lpstr>Люлька </vt:lpstr>
      <vt:lpstr>Вампум -  нанизані на стрічку морські черепашки, камінці, мушлі.</vt:lpstr>
      <vt:lpstr>Кіпу – вузликове письмо </vt:lpstr>
      <vt:lpstr>Піктографія - малюнкове письмо</vt:lpstr>
      <vt:lpstr>Дорожні знаки</vt:lpstr>
      <vt:lpstr>Ієрогліфічне письмо</vt:lpstr>
      <vt:lpstr>Слов'янська абетка</vt:lpstr>
      <vt:lpstr>Презентация PowerPoint</vt:lpstr>
      <vt:lpstr>Листи   Особисті          Службові</vt:lpstr>
      <vt:lpstr>Презентация PowerPoint</vt:lpstr>
      <vt:lpstr>Робота з таблицею   «Як будується лист»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Пам’ятник поштовій скриньці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Підсумки уроку</vt:lpstr>
      <vt:lpstr>Презентация PowerPoint</vt:lpstr>
      <vt:lpstr>Хуха Моховинка вул. Соснова, 5,  м. Великий Бір,  Лісова обл. 12345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108</cp:revision>
  <dcterms:created xsi:type="dcterms:W3CDTF">2011-01-08T07:23:47Z</dcterms:created>
  <dcterms:modified xsi:type="dcterms:W3CDTF">2016-02-01T22:13:59Z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2185986</vt:lpwstr>
  </property>
  <property fmtid="{D5CDD505-2E9C-101B-9397-08002B2CF9AE}" name="NXPowerLiteVersion" pid="3">
    <vt:lpwstr>D4.1.4</vt:lpwstr>
  </property>
</Properties>
</file>