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sldIdLst>
    <p:sldId id="260" r:id="rId2"/>
    <p:sldId id="257" r:id="rId3"/>
    <p:sldId id="259" r:id="rId4"/>
    <p:sldId id="272" r:id="rId5"/>
    <p:sldId id="258" r:id="rId6"/>
    <p:sldId id="261" r:id="rId7"/>
    <p:sldId id="263" r:id="rId8"/>
    <p:sldId id="266" r:id="rId9"/>
    <p:sldId id="271" r:id="rId10"/>
    <p:sldId id="270" r:id="rId11"/>
    <p:sldId id="264" r:id="rId12"/>
    <p:sldId id="265" r:id="rId13"/>
    <p:sldId id="269" r:id="rId14"/>
    <p:sldId id="268" r:id="rId15"/>
    <p:sldId id="262" r:id="rId16"/>
    <p:sldId id="267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4C71EC6-210F-42DE-9C53-41977AD35B3D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908721"/>
            <a:ext cx="7704856" cy="2736303"/>
          </a:xfrm>
        </p:spPr>
        <p:txBody>
          <a:bodyPr>
            <a:noAutofit/>
          </a:bodyPr>
          <a:lstStyle/>
          <a:p>
            <a:pPr algn="ctr"/>
            <a:r>
              <a:rPr lang="uk-UA" b="1" dirty="0">
                <a:latin typeface="Times New Roman" pitchFamily="18" charset="0"/>
                <a:cs typeface="Times New Roman" pitchFamily="18" charset="0"/>
              </a:rPr>
              <a:t>Виступ з ораторською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промовою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>
                <a:latin typeface="Times New Roman" pitchFamily="18" charset="0"/>
                <a:cs typeface="Times New Roman" pitchFamily="18" charset="0"/>
              </a:rPr>
            </a:br>
            <a:r>
              <a:rPr lang="uk-UA" b="1" dirty="0">
                <a:latin typeface="Times New Roman" pitchFamily="18" charset="0"/>
                <a:cs typeface="Times New Roman" pitchFamily="18" charset="0"/>
              </a:rPr>
              <a:t>Основні способи виступу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51720" y="4267200"/>
            <a:ext cx="6336704" cy="1970112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ru-RU" sz="28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вас </a:t>
            </a:r>
            <a:r>
              <a:rPr lang="ru-RU" sz="28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можуть</a:t>
            </a:r>
            <a:r>
              <a:rPr lang="ru-RU" sz="28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бути </a:t>
            </a:r>
            <a:r>
              <a:rPr lang="ru-RU" sz="28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блискучі</a:t>
            </a:r>
            <a:r>
              <a:rPr lang="ru-RU" sz="28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думки, </a:t>
            </a:r>
          </a:p>
          <a:p>
            <a:pPr algn="r"/>
            <a:r>
              <a:rPr lang="ru-RU" sz="28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але </a:t>
            </a:r>
            <a:r>
              <a:rPr lang="ru-RU" sz="28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ru-RU" sz="28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sz="28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8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вмієте</a:t>
            </a:r>
            <a:r>
              <a:rPr lang="ru-RU" sz="28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довести </a:t>
            </a:r>
            <a:r>
              <a:rPr lang="ru-RU" sz="28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28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8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оточуючих</a:t>
            </a:r>
            <a:r>
              <a:rPr lang="ru-RU" sz="28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 то </a:t>
            </a:r>
            <a:r>
              <a:rPr lang="ru-RU" sz="28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навіть</a:t>
            </a:r>
            <a:r>
              <a:rPr lang="ru-RU" sz="28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найкращий</a:t>
            </a:r>
            <a:r>
              <a:rPr lang="ru-RU" sz="28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розум</a:t>
            </a:r>
            <a:r>
              <a:rPr lang="ru-RU" sz="28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вам не </a:t>
            </a:r>
            <a:r>
              <a:rPr lang="ru-RU" sz="28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допоможе</a:t>
            </a:r>
            <a:r>
              <a:rPr lang="ru-RU" sz="28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8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Л.Якокка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88855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1ua.com.ua/manage/foto/201112/b74272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280920" cy="6218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573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img0.liveinternet.ru/images/foto/b/3/760/893760/f_1814659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280920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594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ukraina.ru/images/101018/90/1010189084.jpg?29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8136904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8315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mirgorod.pp.ua/_ph/5/8847944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8064896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5153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retroua.com/wp-content/uploads/2014/07/53bf98cdd614e-retroua.com%20%D1%81%D1%82%D0%B0%D1%80%D1%8B%D0%B5%20%D1%84%D0%BE%D1%82%D0%BE%201959%20%D0%B3%D0%BE%D0%B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8136904" cy="604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3416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1ua.com.ua/manage/foto/20124/b71695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190" y="404664"/>
            <a:ext cx="8112266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728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biblioclub.ru/services/fks.php?fks_action=get_file&amp;fks_flag=2&amp;fks_id=bse_img_images_02442_8183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7992888" cy="5976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5524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://myrgorod.pl.ua/files/sys/images/img1f5958ef9e2cada358a4111cd4866cc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7920880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3527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mistaua.com/filesup/dost_foto/38_1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47513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svavuta.narod.ru/Polt_Romadan/Foto/DSC_80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4664"/>
            <a:ext cx="7848872" cy="6003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76564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412776"/>
            <a:ext cx="756084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3600" b="1" dirty="0" smtClean="0"/>
              <a:t>	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Сила 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слова - </a:t>
            </a:r>
            <a:r>
              <a:rPr lang="ru-RU" sz="3600" b="1" i="1" dirty="0" err="1">
                <a:latin typeface="Times New Roman" pitchFamily="18" charset="0"/>
                <a:cs typeface="Times New Roman" pitchFamily="18" charset="0"/>
              </a:rPr>
              <a:t>безмежна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b="1" i="1" dirty="0" err="1">
                <a:latin typeface="Times New Roman" pitchFamily="18" charset="0"/>
                <a:cs typeface="Times New Roman" pitchFamily="18" charset="0"/>
              </a:rPr>
              <a:t>Вдало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latin typeface="Times New Roman" pitchFamily="18" charset="0"/>
                <a:cs typeface="Times New Roman" pitchFamily="18" charset="0"/>
              </a:rPr>
              <a:t>підібраного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 слова </a:t>
            </a:r>
            <a:r>
              <a:rPr lang="ru-RU" sz="3600" b="1" i="1" dirty="0" err="1">
                <a:latin typeface="Times New Roman" pitchFamily="18" charset="0"/>
                <a:cs typeface="Times New Roman" pitchFamily="18" charset="0"/>
              </a:rPr>
              <a:t>іноді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latin typeface="Times New Roman" pitchFamily="18" charset="0"/>
                <a:cs typeface="Times New Roman" pitchFamily="18" charset="0"/>
              </a:rPr>
              <a:t>досить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i="1" dirty="0" err="1"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latin typeface="Times New Roman" pitchFamily="18" charset="0"/>
                <a:cs typeface="Times New Roman" pitchFamily="18" charset="0"/>
              </a:rPr>
              <a:t>зупинити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latin typeface="Times New Roman" pitchFamily="18" charset="0"/>
                <a:cs typeface="Times New Roman" pitchFamily="18" charset="0"/>
              </a:rPr>
              <a:t>відступ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latin typeface="Times New Roman" pitchFamily="18" charset="0"/>
                <a:cs typeface="Times New Roman" pitchFamily="18" charset="0"/>
              </a:rPr>
              <a:t>армії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i="1" dirty="0" err="1">
                <a:latin typeface="Times New Roman" pitchFamily="18" charset="0"/>
                <a:cs typeface="Times New Roman" pitchFamily="18" charset="0"/>
              </a:rPr>
              <a:t>перетворити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latin typeface="Times New Roman" pitchFamily="18" charset="0"/>
                <a:cs typeface="Times New Roman" pitchFamily="18" charset="0"/>
              </a:rPr>
              <a:t>поразку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 в перемогу і </a:t>
            </a:r>
            <a:r>
              <a:rPr lang="ru-RU" sz="3600" b="1" i="1" dirty="0" err="1">
                <a:latin typeface="Times New Roman" pitchFamily="18" charset="0"/>
                <a:cs typeface="Times New Roman" pitchFamily="18" charset="0"/>
              </a:rPr>
              <a:t>врятувати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 smtClean="0">
                <a:latin typeface="Times New Roman" pitchFamily="18" charset="0"/>
                <a:cs typeface="Times New Roman" pitchFamily="18" charset="0"/>
              </a:rPr>
              <a:t>країну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90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beta.shukach.com/sites/default/files/imagecache/node-gallery-display/post_images/14/p1380803-923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3"/>
            <a:ext cx="7992888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82005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1ua.com.ua/manage/foto/20105/b76493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7908032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11772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mistaua.com/filesup/dost_foto/31_1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7992888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2725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http://www.ltava.poltava.ua/wp-content/uploads/2015/09/%D0%BC%D0%B8%D1%80%D0%B3%D0%BE%D1%80%D0%BE%D0%B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8280920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59632" y="908720"/>
            <a:ext cx="55983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Місто моє над Хоролом,</a:t>
            </a:r>
            <a:endParaRPr lang="ru-RU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неба безмежна блакить,</a:t>
            </a:r>
            <a:endParaRPr lang="ru-RU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Пахнеш садами, квітами, полем,</a:t>
            </a:r>
            <a:endParaRPr lang="ru-RU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Як же тебе не любить</a:t>
            </a:r>
            <a:r>
              <a:rPr lang="uk-UA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510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mirgorod.pp.ua/_ph/5/1603663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80"/>
            <a:ext cx="7992888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47530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 descr="http://to-world-travel.ru/img/2015/042301/2000550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8136904" cy="60486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848763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tychyna.com/wp-content/uploads/2013/01/huramishvil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761" y="606058"/>
            <a:ext cx="8136904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6269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1ua.com.ua/manage/foto/201112/b71905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208912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181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1ua.com.ua/manage/foto/201112/b72639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404664"/>
            <a:ext cx="8064895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924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1ua.com.ua/manage/foto/201112/b71430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280920" cy="6074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8046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489</TotalTime>
  <Words>51</Words>
  <Application>Microsoft Office PowerPoint</Application>
  <PresentationFormat>Экран (4:3)</PresentationFormat>
  <Paragraphs>8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Остин</vt:lpstr>
      <vt:lpstr>Виступ з ораторською промовою Основні способи виступу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Виступ з ораторською промовою.  Основні способи виступу </dc:title>
  <dc:creator>Olena</dc:creator>
  <cp:lastModifiedBy>Olena</cp:lastModifiedBy>
  <cp:revision>14</cp:revision>
  <dcterms:created xsi:type="dcterms:W3CDTF">2016-02-20T09:56:10Z</dcterms:created>
  <dcterms:modified xsi:type="dcterms:W3CDTF">2016-02-20T18:16:00Z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1635878</vt:lpwstr>
  </property>
  <property fmtid="{D5CDD505-2E9C-101B-9397-08002B2CF9AE}" name="NXPowerLiteVersion" pid="3">
    <vt:lpwstr>D4.1.4</vt:lpwstr>
  </property>
</Properties>
</file>