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4" r:id="rId5"/>
    <p:sldId id="256" r:id="rId6"/>
    <p:sldId id="265" r:id="rId7"/>
    <p:sldId id="270" r:id="rId8"/>
    <p:sldId id="267" r:id="rId9"/>
    <p:sldId id="269" r:id="rId10"/>
    <p:sldId id="268" r:id="rId11"/>
    <p:sldId id="271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3300"/>
    <a:srgbClr val="FFFF99"/>
    <a:srgbClr val="66FF99"/>
    <a:srgbClr val="CCFF33"/>
    <a:srgbClr val="008000"/>
    <a:srgbClr val="009900"/>
    <a:srgbClr val="CCFF99"/>
    <a:srgbClr val="00FFCC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55" d="100"/>
          <a:sy n="55" d="100"/>
        </p:scale>
        <p:origin x="-1416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42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00A23F-35CB-4054-AC62-A86D90C49E78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617B27-B104-4E24-8091-CBFB19C5890A}">
      <dgm:prSet phldrT="[Текст]" custT="1"/>
      <dgm:spPr/>
      <dgm:t>
        <a:bodyPr/>
        <a:lstStyle/>
        <a:p>
          <a:r>
            <a:rPr lang="uk-UA" sz="4400" b="1" dirty="0" smtClean="0"/>
            <a:t>Ускладнене речення</a:t>
          </a:r>
          <a:endParaRPr lang="ru-RU" sz="4400" b="1" dirty="0"/>
        </a:p>
      </dgm:t>
    </dgm:pt>
    <dgm:pt modelId="{9B93333B-F06A-40E1-96FE-B2374774D7CE}" type="parTrans" cxnId="{E52E7086-7BED-4B8B-8A45-C1E2817EE96A}">
      <dgm:prSet/>
      <dgm:spPr/>
      <dgm:t>
        <a:bodyPr/>
        <a:lstStyle/>
        <a:p>
          <a:endParaRPr lang="ru-RU"/>
        </a:p>
      </dgm:t>
    </dgm:pt>
    <dgm:pt modelId="{41297318-6FDA-45FF-9BBE-C4AD981E4117}" type="sibTrans" cxnId="{E52E7086-7BED-4B8B-8A45-C1E2817EE96A}">
      <dgm:prSet/>
      <dgm:spPr/>
      <dgm:t>
        <a:bodyPr/>
        <a:lstStyle/>
        <a:p>
          <a:endParaRPr lang="ru-RU"/>
        </a:p>
      </dgm:t>
    </dgm:pt>
    <dgm:pt modelId="{5866E234-C3B1-4699-BA90-6FB4DFBDE4A6}">
      <dgm:prSet phldrT="[Текст]" custT="1"/>
      <dgm:spPr>
        <a:solidFill>
          <a:srgbClr val="FFCC00"/>
        </a:solidFill>
      </dgm:spPr>
      <dgm:t>
        <a:bodyPr/>
        <a:lstStyle/>
        <a:p>
          <a:r>
            <a:rPr lang="uk-UA" sz="2400" b="1" dirty="0" smtClean="0"/>
            <a:t>уточнюючі </a:t>
          </a:r>
        </a:p>
        <a:p>
          <a:r>
            <a:rPr lang="uk-UA" sz="2400" b="1" dirty="0" err="1" smtClean="0"/>
            <a:t>чл</a:t>
          </a:r>
          <a:r>
            <a:rPr lang="uk-UA" sz="2400" b="1" dirty="0" smtClean="0"/>
            <a:t>/</a:t>
          </a:r>
          <a:r>
            <a:rPr lang="uk-UA" sz="2400" b="1" dirty="0" err="1" smtClean="0"/>
            <a:t>реч</a:t>
          </a:r>
          <a:endParaRPr lang="uk-UA" sz="2400" b="1" dirty="0" smtClean="0"/>
        </a:p>
      </dgm:t>
    </dgm:pt>
    <dgm:pt modelId="{A210AD3A-31C5-4BC1-9B0D-DC92AF162ADF}" type="parTrans" cxnId="{3312C0F5-500E-4867-ADC7-8446ACD3294C}">
      <dgm:prSet/>
      <dgm:spPr/>
      <dgm:t>
        <a:bodyPr/>
        <a:lstStyle/>
        <a:p>
          <a:endParaRPr lang="ru-RU"/>
        </a:p>
      </dgm:t>
    </dgm:pt>
    <dgm:pt modelId="{876A8D65-947E-4FDA-AB10-6CF41FC5BF20}" type="sibTrans" cxnId="{3312C0F5-500E-4867-ADC7-8446ACD3294C}">
      <dgm:prSet/>
      <dgm:spPr/>
      <dgm:t>
        <a:bodyPr/>
        <a:lstStyle/>
        <a:p>
          <a:endParaRPr lang="ru-RU"/>
        </a:p>
      </dgm:t>
    </dgm:pt>
    <dgm:pt modelId="{4D30F66B-0318-4ACC-A4CD-595510DE5855}">
      <dgm:prSet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uk-UA" sz="2400" b="1" dirty="0" smtClean="0"/>
            <a:t>однорідні </a:t>
          </a:r>
        </a:p>
        <a:p>
          <a:r>
            <a:rPr lang="uk-UA" sz="2400" b="1" dirty="0" err="1" smtClean="0"/>
            <a:t>чл</a:t>
          </a:r>
          <a:r>
            <a:rPr lang="uk-UA" sz="2400" b="1" dirty="0" smtClean="0"/>
            <a:t>/</a:t>
          </a:r>
          <a:r>
            <a:rPr lang="uk-UA" sz="2400" b="1" dirty="0" err="1" smtClean="0"/>
            <a:t>реч</a:t>
          </a:r>
          <a:endParaRPr lang="ru-RU" sz="2400" b="1" dirty="0"/>
        </a:p>
      </dgm:t>
    </dgm:pt>
    <dgm:pt modelId="{B95FF1C6-9622-4746-A038-541B25750859}" type="sibTrans" cxnId="{CF75C564-BCB2-45DF-B02A-30E7EDB54EAF}">
      <dgm:prSet/>
      <dgm:spPr/>
      <dgm:t>
        <a:bodyPr/>
        <a:lstStyle/>
        <a:p>
          <a:endParaRPr lang="ru-RU"/>
        </a:p>
      </dgm:t>
    </dgm:pt>
    <dgm:pt modelId="{8B2C4180-16C2-44B3-A428-3F8CB99122C2}" type="parTrans" cxnId="{CF75C564-BCB2-45DF-B02A-30E7EDB54EAF}">
      <dgm:prSet/>
      <dgm:spPr/>
      <dgm:t>
        <a:bodyPr/>
        <a:lstStyle/>
        <a:p>
          <a:endParaRPr lang="ru-RU"/>
        </a:p>
      </dgm:t>
    </dgm:pt>
    <dgm:pt modelId="{1C96BD11-15A2-434C-B4C7-C588365D19D6}" type="pres">
      <dgm:prSet presAssocID="{4600A23F-35CB-4054-AC62-A86D90C49E7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C38530-CC75-4F3F-BD30-2918247C7406}" type="pres">
      <dgm:prSet presAssocID="{99617B27-B104-4E24-8091-CBFB19C5890A}" presName="hierRoot1" presStyleCnt="0">
        <dgm:presLayoutVars>
          <dgm:hierBranch val="init"/>
        </dgm:presLayoutVars>
      </dgm:prSet>
      <dgm:spPr/>
    </dgm:pt>
    <dgm:pt modelId="{1B88F0AF-C31C-4461-88A3-87471AA675CD}" type="pres">
      <dgm:prSet presAssocID="{99617B27-B104-4E24-8091-CBFB19C5890A}" presName="rootComposite1" presStyleCnt="0"/>
      <dgm:spPr/>
    </dgm:pt>
    <dgm:pt modelId="{68240779-B5EC-4648-AEE3-B39ED25A68CE}" type="pres">
      <dgm:prSet presAssocID="{99617B27-B104-4E24-8091-CBFB19C5890A}" presName="rootText1" presStyleLbl="node0" presStyleIdx="0" presStyleCnt="1" custScaleX="404801" custLinFactY="-19949" custLinFactNeighborX="-850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BE1B91-EF49-4A70-B951-76E090BD605E}" type="pres">
      <dgm:prSet presAssocID="{99617B27-B104-4E24-8091-CBFB19C5890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B0A2A23-4EFF-49DC-AA06-2BF4ADC83087}" type="pres">
      <dgm:prSet presAssocID="{99617B27-B104-4E24-8091-CBFB19C5890A}" presName="hierChild2" presStyleCnt="0"/>
      <dgm:spPr/>
    </dgm:pt>
    <dgm:pt modelId="{DC877EC0-1650-4D58-8725-9A469D0DBB02}" type="pres">
      <dgm:prSet presAssocID="{A210AD3A-31C5-4BC1-9B0D-DC92AF162ADF}" presName="Name37" presStyleLbl="parChTrans1D2" presStyleIdx="0" presStyleCnt="2"/>
      <dgm:spPr/>
      <dgm:t>
        <a:bodyPr/>
        <a:lstStyle/>
        <a:p>
          <a:endParaRPr lang="ru-RU"/>
        </a:p>
      </dgm:t>
    </dgm:pt>
    <dgm:pt modelId="{80EAA435-B6C1-4F41-A263-7499D6315D30}" type="pres">
      <dgm:prSet presAssocID="{5866E234-C3B1-4699-BA90-6FB4DFBDE4A6}" presName="hierRoot2" presStyleCnt="0">
        <dgm:presLayoutVars>
          <dgm:hierBranch val="init"/>
        </dgm:presLayoutVars>
      </dgm:prSet>
      <dgm:spPr/>
    </dgm:pt>
    <dgm:pt modelId="{E033E239-D06F-4760-A949-B3588C0BC8D0}" type="pres">
      <dgm:prSet presAssocID="{5866E234-C3B1-4699-BA90-6FB4DFBDE4A6}" presName="rootComposite" presStyleCnt="0"/>
      <dgm:spPr/>
    </dgm:pt>
    <dgm:pt modelId="{BE60790E-4EF5-44CF-86AB-A878E2D2AB00}" type="pres">
      <dgm:prSet presAssocID="{5866E234-C3B1-4699-BA90-6FB4DFBDE4A6}" presName="rootText" presStyleLbl="node2" presStyleIdx="0" presStyleCnt="2" custLinFactY="-1271" custLinFactNeighborX="-6341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D93449-71F5-4A83-9902-7B043D05DD49}" type="pres">
      <dgm:prSet presAssocID="{5866E234-C3B1-4699-BA90-6FB4DFBDE4A6}" presName="rootConnector" presStyleLbl="node2" presStyleIdx="0" presStyleCnt="2"/>
      <dgm:spPr/>
      <dgm:t>
        <a:bodyPr/>
        <a:lstStyle/>
        <a:p>
          <a:endParaRPr lang="ru-RU"/>
        </a:p>
      </dgm:t>
    </dgm:pt>
    <dgm:pt modelId="{18910592-9E28-4281-B126-AC5E02609070}" type="pres">
      <dgm:prSet presAssocID="{5866E234-C3B1-4699-BA90-6FB4DFBDE4A6}" presName="hierChild4" presStyleCnt="0"/>
      <dgm:spPr/>
    </dgm:pt>
    <dgm:pt modelId="{D0E50CC3-4905-4DE6-BB7A-CDC538C64D48}" type="pres">
      <dgm:prSet presAssocID="{5866E234-C3B1-4699-BA90-6FB4DFBDE4A6}" presName="hierChild5" presStyleCnt="0"/>
      <dgm:spPr/>
    </dgm:pt>
    <dgm:pt modelId="{F3C7B273-BBF8-4C7F-96B6-EF500A1FABB9}" type="pres">
      <dgm:prSet presAssocID="{8B2C4180-16C2-44B3-A428-3F8CB99122C2}" presName="Name37" presStyleLbl="parChTrans1D2" presStyleIdx="1" presStyleCnt="2"/>
      <dgm:spPr/>
      <dgm:t>
        <a:bodyPr/>
        <a:lstStyle/>
        <a:p>
          <a:endParaRPr lang="ru-RU"/>
        </a:p>
      </dgm:t>
    </dgm:pt>
    <dgm:pt modelId="{10F1386A-0428-4193-AB64-B574D27DDD8A}" type="pres">
      <dgm:prSet presAssocID="{4D30F66B-0318-4ACC-A4CD-595510DE5855}" presName="hierRoot2" presStyleCnt="0">
        <dgm:presLayoutVars>
          <dgm:hierBranch val="init"/>
        </dgm:presLayoutVars>
      </dgm:prSet>
      <dgm:spPr/>
    </dgm:pt>
    <dgm:pt modelId="{D2F37488-6904-4CA0-8D7E-15D3B54C3986}" type="pres">
      <dgm:prSet presAssocID="{4D30F66B-0318-4ACC-A4CD-595510DE5855}" presName="rootComposite" presStyleCnt="0"/>
      <dgm:spPr/>
    </dgm:pt>
    <dgm:pt modelId="{0E31DD6D-A16B-4CF1-9C53-881C729D8B4A}" type="pres">
      <dgm:prSet presAssocID="{4D30F66B-0318-4ACC-A4CD-595510DE5855}" presName="rootText" presStyleLbl="node2" presStyleIdx="1" presStyleCnt="2" custLinFactY="-1271" custLinFactNeighborX="5995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020BD3-248B-4825-AAB4-20DECA09947A}" type="pres">
      <dgm:prSet presAssocID="{4D30F66B-0318-4ACC-A4CD-595510DE5855}" presName="rootConnector" presStyleLbl="node2" presStyleIdx="1" presStyleCnt="2"/>
      <dgm:spPr/>
      <dgm:t>
        <a:bodyPr/>
        <a:lstStyle/>
        <a:p>
          <a:endParaRPr lang="ru-RU"/>
        </a:p>
      </dgm:t>
    </dgm:pt>
    <dgm:pt modelId="{23C4104C-AC97-41F3-B197-D63F88943AF6}" type="pres">
      <dgm:prSet presAssocID="{4D30F66B-0318-4ACC-A4CD-595510DE5855}" presName="hierChild4" presStyleCnt="0"/>
      <dgm:spPr/>
    </dgm:pt>
    <dgm:pt modelId="{F75F5215-75D8-4756-B0AB-AFCE5556B3DC}" type="pres">
      <dgm:prSet presAssocID="{4D30F66B-0318-4ACC-A4CD-595510DE5855}" presName="hierChild5" presStyleCnt="0"/>
      <dgm:spPr/>
    </dgm:pt>
    <dgm:pt modelId="{A2CC0F87-1B8F-4563-8989-A3A4B6B977F8}" type="pres">
      <dgm:prSet presAssocID="{99617B27-B104-4E24-8091-CBFB19C5890A}" presName="hierChild3" presStyleCnt="0"/>
      <dgm:spPr/>
    </dgm:pt>
  </dgm:ptLst>
  <dgm:cxnLst>
    <dgm:cxn modelId="{63B6EC96-2E26-4B88-9A0E-D71EA6BD73D9}" type="presOf" srcId="{4D30F66B-0318-4ACC-A4CD-595510DE5855}" destId="{96020BD3-248B-4825-AAB4-20DECA09947A}" srcOrd="1" destOrd="0" presId="urn:microsoft.com/office/officeart/2005/8/layout/orgChart1"/>
    <dgm:cxn modelId="{7A87517F-5B63-4265-8496-4299BB1B58FD}" type="presOf" srcId="{8B2C4180-16C2-44B3-A428-3F8CB99122C2}" destId="{F3C7B273-BBF8-4C7F-96B6-EF500A1FABB9}" srcOrd="0" destOrd="0" presId="urn:microsoft.com/office/officeart/2005/8/layout/orgChart1"/>
    <dgm:cxn modelId="{132932DC-7F04-4885-9C70-6845AD8FAE51}" type="presOf" srcId="{99617B27-B104-4E24-8091-CBFB19C5890A}" destId="{13BE1B91-EF49-4A70-B951-76E090BD605E}" srcOrd="1" destOrd="0" presId="urn:microsoft.com/office/officeart/2005/8/layout/orgChart1"/>
    <dgm:cxn modelId="{27A16864-0022-4208-AE0A-65388451A043}" type="presOf" srcId="{4D30F66B-0318-4ACC-A4CD-595510DE5855}" destId="{0E31DD6D-A16B-4CF1-9C53-881C729D8B4A}" srcOrd="0" destOrd="0" presId="urn:microsoft.com/office/officeart/2005/8/layout/orgChart1"/>
    <dgm:cxn modelId="{2B68BF1C-51CE-4799-B28C-F715115170D9}" type="presOf" srcId="{A210AD3A-31C5-4BC1-9B0D-DC92AF162ADF}" destId="{DC877EC0-1650-4D58-8725-9A469D0DBB02}" srcOrd="0" destOrd="0" presId="urn:microsoft.com/office/officeart/2005/8/layout/orgChart1"/>
    <dgm:cxn modelId="{203F95C3-9D27-4025-A96F-7ACBFF33D013}" type="presOf" srcId="{4600A23F-35CB-4054-AC62-A86D90C49E78}" destId="{1C96BD11-15A2-434C-B4C7-C588365D19D6}" srcOrd="0" destOrd="0" presId="urn:microsoft.com/office/officeart/2005/8/layout/orgChart1"/>
    <dgm:cxn modelId="{CF75C564-BCB2-45DF-B02A-30E7EDB54EAF}" srcId="{99617B27-B104-4E24-8091-CBFB19C5890A}" destId="{4D30F66B-0318-4ACC-A4CD-595510DE5855}" srcOrd="1" destOrd="0" parTransId="{8B2C4180-16C2-44B3-A428-3F8CB99122C2}" sibTransId="{B95FF1C6-9622-4746-A038-541B25750859}"/>
    <dgm:cxn modelId="{E52E7086-7BED-4B8B-8A45-C1E2817EE96A}" srcId="{4600A23F-35CB-4054-AC62-A86D90C49E78}" destId="{99617B27-B104-4E24-8091-CBFB19C5890A}" srcOrd="0" destOrd="0" parTransId="{9B93333B-F06A-40E1-96FE-B2374774D7CE}" sibTransId="{41297318-6FDA-45FF-9BBE-C4AD981E4117}"/>
    <dgm:cxn modelId="{068C5720-365E-4058-9840-0C2C92F278A2}" type="presOf" srcId="{5866E234-C3B1-4699-BA90-6FB4DFBDE4A6}" destId="{BE60790E-4EF5-44CF-86AB-A878E2D2AB00}" srcOrd="0" destOrd="0" presId="urn:microsoft.com/office/officeart/2005/8/layout/orgChart1"/>
    <dgm:cxn modelId="{B3A2E41A-68E2-4C37-B3FA-F2105D1FE6C4}" type="presOf" srcId="{99617B27-B104-4E24-8091-CBFB19C5890A}" destId="{68240779-B5EC-4648-AEE3-B39ED25A68CE}" srcOrd="0" destOrd="0" presId="urn:microsoft.com/office/officeart/2005/8/layout/orgChart1"/>
    <dgm:cxn modelId="{45399FA2-E683-4AE1-924B-7333B48AD482}" type="presOf" srcId="{5866E234-C3B1-4699-BA90-6FB4DFBDE4A6}" destId="{13D93449-71F5-4A83-9902-7B043D05DD49}" srcOrd="1" destOrd="0" presId="urn:microsoft.com/office/officeart/2005/8/layout/orgChart1"/>
    <dgm:cxn modelId="{3312C0F5-500E-4867-ADC7-8446ACD3294C}" srcId="{99617B27-B104-4E24-8091-CBFB19C5890A}" destId="{5866E234-C3B1-4699-BA90-6FB4DFBDE4A6}" srcOrd="0" destOrd="0" parTransId="{A210AD3A-31C5-4BC1-9B0D-DC92AF162ADF}" sibTransId="{876A8D65-947E-4FDA-AB10-6CF41FC5BF20}"/>
    <dgm:cxn modelId="{244A8C7A-C1BA-4BB1-9A38-AA3B33948567}" type="presParOf" srcId="{1C96BD11-15A2-434C-B4C7-C588365D19D6}" destId="{BFC38530-CC75-4F3F-BD30-2918247C7406}" srcOrd="0" destOrd="0" presId="urn:microsoft.com/office/officeart/2005/8/layout/orgChart1"/>
    <dgm:cxn modelId="{839E5CB2-7F24-453A-B9B2-F8A1FAFD2FB6}" type="presParOf" srcId="{BFC38530-CC75-4F3F-BD30-2918247C7406}" destId="{1B88F0AF-C31C-4461-88A3-87471AA675CD}" srcOrd="0" destOrd="0" presId="urn:microsoft.com/office/officeart/2005/8/layout/orgChart1"/>
    <dgm:cxn modelId="{984D368C-D1A3-4D6B-A9DB-FC9BC8EB2D68}" type="presParOf" srcId="{1B88F0AF-C31C-4461-88A3-87471AA675CD}" destId="{68240779-B5EC-4648-AEE3-B39ED25A68CE}" srcOrd="0" destOrd="0" presId="urn:microsoft.com/office/officeart/2005/8/layout/orgChart1"/>
    <dgm:cxn modelId="{60B56AEE-33B2-4474-880A-94631C9CDC07}" type="presParOf" srcId="{1B88F0AF-C31C-4461-88A3-87471AA675CD}" destId="{13BE1B91-EF49-4A70-B951-76E090BD605E}" srcOrd="1" destOrd="0" presId="urn:microsoft.com/office/officeart/2005/8/layout/orgChart1"/>
    <dgm:cxn modelId="{7519C4BF-F690-4CD2-A613-EE58849A0FC8}" type="presParOf" srcId="{BFC38530-CC75-4F3F-BD30-2918247C7406}" destId="{5B0A2A23-4EFF-49DC-AA06-2BF4ADC83087}" srcOrd="1" destOrd="0" presId="urn:microsoft.com/office/officeart/2005/8/layout/orgChart1"/>
    <dgm:cxn modelId="{D0BDF2C3-9E4D-4351-85E4-5FA405EB2099}" type="presParOf" srcId="{5B0A2A23-4EFF-49DC-AA06-2BF4ADC83087}" destId="{DC877EC0-1650-4D58-8725-9A469D0DBB02}" srcOrd="0" destOrd="0" presId="urn:microsoft.com/office/officeart/2005/8/layout/orgChart1"/>
    <dgm:cxn modelId="{EBB3089A-0C8A-4B67-966D-235CA55B4026}" type="presParOf" srcId="{5B0A2A23-4EFF-49DC-AA06-2BF4ADC83087}" destId="{80EAA435-B6C1-4F41-A263-7499D6315D30}" srcOrd="1" destOrd="0" presId="urn:microsoft.com/office/officeart/2005/8/layout/orgChart1"/>
    <dgm:cxn modelId="{A4B4DD4D-E2D3-4382-A740-C3B3A3946369}" type="presParOf" srcId="{80EAA435-B6C1-4F41-A263-7499D6315D30}" destId="{E033E239-D06F-4760-A949-B3588C0BC8D0}" srcOrd="0" destOrd="0" presId="urn:microsoft.com/office/officeart/2005/8/layout/orgChart1"/>
    <dgm:cxn modelId="{04A8FB88-24F8-444A-A652-6A10EF14ABDC}" type="presParOf" srcId="{E033E239-D06F-4760-A949-B3588C0BC8D0}" destId="{BE60790E-4EF5-44CF-86AB-A878E2D2AB00}" srcOrd="0" destOrd="0" presId="urn:microsoft.com/office/officeart/2005/8/layout/orgChart1"/>
    <dgm:cxn modelId="{1745C5F7-5FD4-4D94-A578-B7B58852CA24}" type="presParOf" srcId="{E033E239-D06F-4760-A949-B3588C0BC8D0}" destId="{13D93449-71F5-4A83-9902-7B043D05DD49}" srcOrd="1" destOrd="0" presId="urn:microsoft.com/office/officeart/2005/8/layout/orgChart1"/>
    <dgm:cxn modelId="{CC795E50-C8E4-4817-850E-EC618AD4A10C}" type="presParOf" srcId="{80EAA435-B6C1-4F41-A263-7499D6315D30}" destId="{18910592-9E28-4281-B126-AC5E02609070}" srcOrd="1" destOrd="0" presId="urn:microsoft.com/office/officeart/2005/8/layout/orgChart1"/>
    <dgm:cxn modelId="{F0B9C0AE-C713-463F-8315-A432B787A647}" type="presParOf" srcId="{80EAA435-B6C1-4F41-A263-7499D6315D30}" destId="{D0E50CC3-4905-4DE6-BB7A-CDC538C64D48}" srcOrd="2" destOrd="0" presId="urn:microsoft.com/office/officeart/2005/8/layout/orgChart1"/>
    <dgm:cxn modelId="{B4B6AAED-13A4-46AE-B991-51852CDC29DC}" type="presParOf" srcId="{5B0A2A23-4EFF-49DC-AA06-2BF4ADC83087}" destId="{F3C7B273-BBF8-4C7F-96B6-EF500A1FABB9}" srcOrd="2" destOrd="0" presId="urn:microsoft.com/office/officeart/2005/8/layout/orgChart1"/>
    <dgm:cxn modelId="{F3F01F27-2C26-4708-8EAC-5196A9DB2726}" type="presParOf" srcId="{5B0A2A23-4EFF-49DC-AA06-2BF4ADC83087}" destId="{10F1386A-0428-4193-AB64-B574D27DDD8A}" srcOrd="3" destOrd="0" presId="urn:microsoft.com/office/officeart/2005/8/layout/orgChart1"/>
    <dgm:cxn modelId="{C20DC848-43E2-4A29-93F8-8597C5DB9E26}" type="presParOf" srcId="{10F1386A-0428-4193-AB64-B574D27DDD8A}" destId="{D2F37488-6904-4CA0-8D7E-15D3B54C3986}" srcOrd="0" destOrd="0" presId="urn:microsoft.com/office/officeart/2005/8/layout/orgChart1"/>
    <dgm:cxn modelId="{8511993A-9392-4507-BF34-3D04146F2BBD}" type="presParOf" srcId="{D2F37488-6904-4CA0-8D7E-15D3B54C3986}" destId="{0E31DD6D-A16B-4CF1-9C53-881C729D8B4A}" srcOrd="0" destOrd="0" presId="urn:microsoft.com/office/officeart/2005/8/layout/orgChart1"/>
    <dgm:cxn modelId="{7E036C8A-D9F5-405E-B331-FFF3E901C8EC}" type="presParOf" srcId="{D2F37488-6904-4CA0-8D7E-15D3B54C3986}" destId="{96020BD3-248B-4825-AAB4-20DECA09947A}" srcOrd="1" destOrd="0" presId="urn:microsoft.com/office/officeart/2005/8/layout/orgChart1"/>
    <dgm:cxn modelId="{6983DE2D-4285-408A-A109-58DB82B653F4}" type="presParOf" srcId="{10F1386A-0428-4193-AB64-B574D27DDD8A}" destId="{23C4104C-AC97-41F3-B197-D63F88943AF6}" srcOrd="1" destOrd="0" presId="urn:microsoft.com/office/officeart/2005/8/layout/orgChart1"/>
    <dgm:cxn modelId="{57D6FC0B-6F59-4245-B1DF-A46E9D00E354}" type="presParOf" srcId="{10F1386A-0428-4193-AB64-B574D27DDD8A}" destId="{F75F5215-75D8-4756-B0AB-AFCE5556B3DC}" srcOrd="2" destOrd="0" presId="urn:microsoft.com/office/officeart/2005/8/layout/orgChart1"/>
    <dgm:cxn modelId="{1D7328CB-97A3-4804-BC17-F9ABD60A49F2}" type="presParOf" srcId="{BFC38530-CC75-4F3F-BD30-2918247C7406}" destId="{A2CC0F87-1B8F-4563-8989-A3A4B6B977F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00A23F-35CB-4054-AC62-A86D90C49E78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617B27-B104-4E24-8091-CBFB19C5890A}">
      <dgm:prSet phldrT="[Текст]" custT="1"/>
      <dgm:spPr/>
      <dgm:t>
        <a:bodyPr/>
        <a:lstStyle/>
        <a:p>
          <a:r>
            <a:rPr lang="uk-UA" sz="4400" b="1" dirty="0" smtClean="0"/>
            <a:t>Ускладнене речення</a:t>
          </a:r>
          <a:endParaRPr lang="ru-RU" sz="4400" b="1" dirty="0"/>
        </a:p>
      </dgm:t>
    </dgm:pt>
    <dgm:pt modelId="{9B93333B-F06A-40E1-96FE-B2374774D7CE}" type="parTrans" cxnId="{E52E7086-7BED-4B8B-8A45-C1E2817EE96A}">
      <dgm:prSet/>
      <dgm:spPr/>
      <dgm:t>
        <a:bodyPr/>
        <a:lstStyle/>
        <a:p>
          <a:endParaRPr lang="ru-RU"/>
        </a:p>
      </dgm:t>
    </dgm:pt>
    <dgm:pt modelId="{41297318-6FDA-45FF-9BBE-C4AD981E4117}" type="sibTrans" cxnId="{E52E7086-7BED-4B8B-8A45-C1E2817EE96A}">
      <dgm:prSet/>
      <dgm:spPr/>
      <dgm:t>
        <a:bodyPr/>
        <a:lstStyle/>
        <a:p>
          <a:endParaRPr lang="ru-RU"/>
        </a:p>
      </dgm:t>
    </dgm:pt>
    <dgm:pt modelId="{15B3D9D2-6070-420D-A5DF-DE7FB16F1ACF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1600" b="1" dirty="0" smtClean="0"/>
            <a:t>звертання   </a:t>
          </a:r>
          <a:r>
            <a:rPr lang="uk-UA" sz="2800" b="1" dirty="0" smtClean="0">
              <a:solidFill>
                <a:srgbClr val="C00000"/>
              </a:solidFill>
            </a:rPr>
            <a:t>,!</a:t>
          </a:r>
          <a:endParaRPr lang="ru-RU" sz="2800" b="1" dirty="0">
            <a:solidFill>
              <a:srgbClr val="C00000"/>
            </a:solidFill>
          </a:endParaRPr>
        </a:p>
      </dgm:t>
    </dgm:pt>
    <dgm:pt modelId="{94D38AEC-40F2-458D-B794-EADE34B33460}" type="parTrans" cxnId="{1DD88B7C-D62D-45B6-B5EE-A6A74B3CA58A}">
      <dgm:prSet/>
      <dgm:spPr/>
      <dgm:t>
        <a:bodyPr/>
        <a:lstStyle/>
        <a:p>
          <a:endParaRPr lang="ru-RU"/>
        </a:p>
      </dgm:t>
    </dgm:pt>
    <dgm:pt modelId="{50A61666-A5B3-4C94-8B44-59E6BDF10C45}" type="sibTrans" cxnId="{1DD88B7C-D62D-45B6-B5EE-A6A74B3CA58A}">
      <dgm:prSet/>
      <dgm:spPr/>
      <dgm:t>
        <a:bodyPr/>
        <a:lstStyle/>
        <a:p>
          <a:endParaRPr lang="ru-RU"/>
        </a:p>
      </dgm:t>
    </dgm:pt>
    <dgm:pt modelId="{46C89BF5-A27A-4B98-B1A8-A22AB20E5C6D}" type="asst">
      <dgm:prSet custT="1"/>
      <dgm:spPr>
        <a:solidFill>
          <a:srgbClr val="FF99CC">
            <a:alpha val="52000"/>
          </a:srgbClr>
        </a:solidFill>
      </dgm:spPr>
      <dgm:t>
        <a:bodyPr/>
        <a:lstStyle/>
        <a:p>
          <a:r>
            <a:rPr lang="uk-UA" sz="1600" b="1" dirty="0" smtClean="0"/>
            <a:t>слова</a:t>
          </a:r>
          <a:endParaRPr lang="ru-RU" sz="1600" b="1" dirty="0"/>
        </a:p>
      </dgm:t>
    </dgm:pt>
    <dgm:pt modelId="{6F993004-C1B3-4A02-B148-092CBD1DF019}" type="parTrans" cxnId="{1FEF9001-B3B9-4E7C-8378-9076295BAEF8}">
      <dgm:prSet/>
      <dgm:spPr/>
      <dgm:t>
        <a:bodyPr/>
        <a:lstStyle/>
        <a:p>
          <a:endParaRPr lang="ru-RU"/>
        </a:p>
      </dgm:t>
    </dgm:pt>
    <dgm:pt modelId="{AD1EC145-758A-4AD0-BEDC-F1FDB7965288}" type="sibTrans" cxnId="{1FEF9001-B3B9-4E7C-8378-9076295BAEF8}">
      <dgm:prSet/>
      <dgm:spPr/>
      <dgm:t>
        <a:bodyPr/>
        <a:lstStyle/>
        <a:p>
          <a:endParaRPr lang="ru-RU"/>
        </a:p>
      </dgm:t>
    </dgm:pt>
    <dgm:pt modelId="{5DE9DFD4-B277-4BD2-A0B7-6A9693E7A943}" type="asst">
      <dgm:prSet custT="1"/>
      <dgm:spPr>
        <a:solidFill>
          <a:srgbClr val="FF99CC">
            <a:alpha val="50000"/>
          </a:srgbClr>
        </a:solidFill>
      </dgm:spPr>
      <dgm:t>
        <a:bodyPr/>
        <a:lstStyle/>
        <a:p>
          <a:r>
            <a:rPr lang="uk-UA" sz="1600" b="1" dirty="0" smtClean="0"/>
            <a:t>словосполучення</a:t>
          </a:r>
          <a:endParaRPr lang="ru-RU" sz="1600" b="1" dirty="0"/>
        </a:p>
      </dgm:t>
    </dgm:pt>
    <dgm:pt modelId="{52B9B911-3EF3-4ABC-AE02-36693275F925}" type="parTrans" cxnId="{CB981DC3-A880-4DB9-B1D6-0C1F8AC82387}">
      <dgm:prSet/>
      <dgm:spPr/>
      <dgm:t>
        <a:bodyPr/>
        <a:lstStyle/>
        <a:p>
          <a:endParaRPr lang="ru-RU"/>
        </a:p>
      </dgm:t>
    </dgm:pt>
    <dgm:pt modelId="{C2FF06E3-83F9-4B31-A453-C2DF09612734}" type="sibTrans" cxnId="{CB981DC3-A880-4DB9-B1D6-0C1F8AC82387}">
      <dgm:prSet/>
      <dgm:spPr/>
      <dgm:t>
        <a:bodyPr/>
        <a:lstStyle/>
        <a:p>
          <a:endParaRPr lang="ru-RU"/>
        </a:p>
      </dgm:t>
    </dgm:pt>
    <dgm:pt modelId="{FEF8FA57-C18A-4E2D-A7A8-92B191221FC5}" type="asst">
      <dgm:prSet custT="1"/>
      <dgm:spPr>
        <a:solidFill>
          <a:srgbClr val="FF99CC">
            <a:alpha val="50000"/>
          </a:srgbClr>
        </a:solidFill>
      </dgm:spPr>
      <dgm:t>
        <a:bodyPr/>
        <a:lstStyle/>
        <a:p>
          <a:r>
            <a:rPr lang="uk-UA" sz="1600" b="1" dirty="0" smtClean="0"/>
            <a:t>речення</a:t>
          </a:r>
          <a:endParaRPr lang="ru-RU" sz="1600" b="1" dirty="0"/>
        </a:p>
      </dgm:t>
    </dgm:pt>
    <dgm:pt modelId="{24951DFC-8291-4719-B3A4-3DA4A9065BC9}" type="parTrans" cxnId="{F1C46AFD-1997-49F6-8265-82E22A399D32}">
      <dgm:prSet/>
      <dgm:spPr/>
      <dgm:t>
        <a:bodyPr/>
        <a:lstStyle/>
        <a:p>
          <a:endParaRPr lang="ru-RU"/>
        </a:p>
      </dgm:t>
    </dgm:pt>
    <dgm:pt modelId="{C0E575B2-B405-4D46-B9BB-E1BE72B98AFA}" type="sibTrans" cxnId="{F1C46AFD-1997-49F6-8265-82E22A399D32}">
      <dgm:prSet/>
      <dgm:spPr/>
      <dgm:t>
        <a:bodyPr/>
        <a:lstStyle/>
        <a:p>
          <a:endParaRPr lang="ru-RU"/>
        </a:p>
      </dgm:t>
    </dgm:pt>
    <dgm:pt modelId="{0075370F-AE51-41D9-BC4E-FAB82381621C}">
      <dgm:prSet phldrT="[Текст]" custT="1"/>
      <dgm:spPr>
        <a:solidFill>
          <a:srgbClr val="FF99CC"/>
        </a:solidFill>
      </dgm:spPr>
      <dgm:t>
        <a:bodyPr/>
        <a:lstStyle/>
        <a:p>
          <a:pPr defTabSz="72000">
            <a:lnSpc>
              <a:spcPct val="100000"/>
            </a:lnSpc>
            <a:spcAft>
              <a:spcPts val="0"/>
            </a:spcAft>
          </a:pPr>
          <a:r>
            <a:rPr lang="uk-UA" sz="1600" b="1" dirty="0" smtClean="0"/>
            <a:t>вставні</a:t>
          </a:r>
        </a:p>
        <a:p>
          <a:pPr marL="0" defTabSz="72000">
            <a:lnSpc>
              <a:spcPct val="100000"/>
            </a:lnSpc>
            <a:spcAft>
              <a:spcPts val="0"/>
            </a:spcAft>
          </a:pPr>
          <a:r>
            <a:rPr lang="uk-UA" sz="1600" b="1" dirty="0" smtClean="0"/>
            <a:t>конструкції </a:t>
          </a:r>
        </a:p>
        <a:p>
          <a:pPr marL="0" defTabSz="72000">
            <a:lnSpc>
              <a:spcPct val="100000"/>
            </a:lnSpc>
            <a:spcAft>
              <a:spcPts val="0"/>
            </a:spcAft>
          </a:pPr>
          <a:r>
            <a:rPr lang="uk-UA" sz="2800" b="1" dirty="0" smtClean="0">
              <a:solidFill>
                <a:srgbClr val="C00000"/>
              </a:solidFill>
            </a:rPr>
            <a:t>,…,</a:t>
          </a:r>
          <a:r>
            <a:rPr lang="uk-UA" sz="2800" b="1" dirty="0" smtClean="0"/>
            <a:t> </a:t>
          </a:r>
          <a:r>
            <a:rPr lang="uk-UA" sz="2800" b="0" dirty="0" smtClean="0"/>
            <a:t>/ </a:t>
          </a:r>
          <a:r>
            <a:rPr lang="uk-UA" sz="2800" b="1" dirty="0" smtClean="0">
              <a:solidFill>
                <a:srgbClr val="C00000"/>
              </a:solidFill>
            </a:rPr>
            <a:t>(…)</a:t>
          </a:r>
          <a:r>
            <a:rPr lang="uk-UA" sz="2800" b="0" dirty="0" smtClean="0"/>
            <a:t>/</a:t>
          </a:r>
          <a:r>
            <a:rPr lang="uk-UA" sz="2800" b="1" dirty="0" smtClean="0"/>
            <a:t> </a:t>
          </a:r>
          <a:r>
            <a:rPr lang="uk-UA" sz="2800" b="1" dirty="0" smtClean="0">
              <a:solidFill>
                <a:srgbClr val="C00000"/>
              </a:solidFill>
            </a:rPr>
            <a:t>-…-</a:t>
          </a:r>
          <a:endParaRPr lang="ru-RU" sz="2800" b="1" dirty="0">
            <a:solidFill>
              <a:srgbClr val="C00000"/>
            </a:solidFill>
          </a:endParaRPr>
        </a:p>
      </dgm:t>
    </dgm:pt>
    <dgm:pt modelId="{BF279FD2-0C10-4D8E-AB5B-B716389C337C}" type="sibTrans" cxnId="{3C2931CA-0F44-4FA6-BB13-E3AF0B21458D}">
      <dgm:prSet/>
      <dgm:spPr/>
      <dgm:t>
        <a:bodyPr/>
        <a:lstStyle/>
        <a:p>
          <a:endParaRPr lang="ru-RU"/>
        </a:p>
      </dgm:t>
    </dgm:pt>
    <dgm:pt modelId="{B6E754EB-FC1D-40A7-9903-77C0004C87EE}" type="parTrans" cxnId="{3C2931CA-0F44-4FA6-BB13-E3AF0B21458D}">
      <dgm:prSet/>
      <dgm:spPr/>
      <dgm:t>
        <a:bodyPr/>
        <a:lstStyle/>
        <a:p>
          <a:endParaRPr lang="ru-RU"/>
        </a:p>
      </dgm:t>
    </dgm:pt>
    <dgm:pt modelId="{67414F81-479F-43F9-8F5A-07378073C1F5}" type="asst">
      <dgm:prSet custT="1"/>
      <dgm:spPr>
        <a:solidFill>
          <a:srgbClr val="FFFF99"/>
        </a:solidFill>
      </dgm:spPr>
      <dgm:t>
        <a:bodyPr/>
        <a:lstStyle/>
        <a:p>
          <a:r>
            <a:rPr lang="uk-UA" sz="1600" dirty="0" smtClean="0"/>
            <a:t>непоширене</a:t>
          </a:r>
          <a:endParaRPr lang="ru-RU" sz="1600" dirty="0"/>
        </a:p>
      </dgm:t>
    </dgm:pt>
    <dgm:pt modelId="{8D643417-FF33-44F8-9DD9-24696E6EDBEB}" type="parTrans" cxnId="{9B8E7CA5-905E-4A63-84AC-15EEDB7AADBB}">
      <dgm:prSet/>
      <dgm:spPr/>
      <dgm:t>
        <a:bodyPr/>
        <a:lstStyle/>
        <a:p>
          <a:endParaRPr lang="ru-RU"/>
        </a:p>
      </dgm:t>
    </dgm:pt>
    <dgm:pt modelId="{E9C82493-76A5-42F1-A5D3-7FF21574F95E}" type="sibTrans" cxnId="{9B8E7CA5-905E-4A63-84AC-15EEDB7AADBB}">
      <dgm:prSet/>
      <dgm:spPr/>
      <dgm:t>
        <a:bodyPr/>
        <a:lstStyle/>
        <a:p>
          <a:endParaRPr lang="ru-RU"/>
        </a:p>
      </dgm:t>
    </dgm:pt>
    <dgm:pt modelId="{4B6EC8B9-0922-4951-A96F-0084B276EA73}" type="asst">
      <dgm:prSet custT="1"/>
      <dgm:spPr>
        <a:solidFill>
          <a:srgbClr val="FFFF99">
            <a:alpha val="80784"/>
          </a:srgbClr>
        </a:solidFill>
      </dgm:spPr>
      <dgm:t>
        <a:bodyPr/>
        <a:lstStyle/>
        <a:p>
          <a:r>
            <a:rPr lang="uk-UA" sz="1600" dirty="0" smtClean="0"/>
            <a:t>поширене</a:t>
          </a:r>
          <a:endParaRPr lang="ru-RU" sz="1600" dirty="0"/>
        </a:p>
      </dgm:t>
    </dgm:pt>
    <dgm:pt modelId="{A4C746E8-6DE8-4B7C-819B-36417BCBD651}" type="parTrans" cxnId="{DA906D5C-013A-4A4F-8284-329B643D7686}">
      <dgm:prSet/>
      <dgm:spPr/>
      <dgm:t>
        <a:bodyPr/>
        <a:lstStyle/>
        <a:p>
          <a:endParaRPr lang="ru-RU"/>
        </a:p>
      </dgm:t>
    </dgm:pt>
    <dgm:pt modelId="{9BC5D129-3BBF-4B09-B66D-2E85CFC3AFD9}" type="sibTrans" cxnId="{DA906D5C-013A-4A4F-8284-329B643D7686}">
      <dgm:prSet/>
      <dgm:spPr/>
      <dgm:t>
        <a:bodyPr/>
        <a:lstStyle/>
        <a:p>
          <a:endParaRPr lang="ru-RU"/>
        </a:p>
      </dgm:t>
    </dgm:pt>
    <dgm:pt modelId="{1C96BD11-15A2-434C-B4C7-C588365D19D6}" type="pres">
      <dgm:prSet presAssocID="{4600A23F-35CB-4054-AC62-A86D90C49E7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C38530-CC75-4F3F-BD30-2918247C7406}" type="pres">
      <dgm:prSet presAssocID="{99617B27-B104-4E24-8091-CBFB19C5890A}" presName="hierRoot1" presStyleCnt="0">
        <dgm:presLayoutVars>
          <dgm:hierBranch val="init"/>
        </dgm:presLayoutVars>
      </dgm:prSet>
      <dgm:spPr/>
    </dgm:pt>
    <dgm:pt modelId="{1B88F0AF-C31C-4461-88A3-87471AA675CD}" type="pres">
      <dgm:prSet presAssocID="{99617B27-B104-4E24-8091-CBFB19C5890A}" presName="rootComposite1" presStyleCnt="0"/>
      <dgm:spPr/>
    </dgm:pt>
    <dgm:pt modelId="{68240779-B5EC-4648-AEE3-B39ED25A68CE}" type="pres">
      <dgm:prSet presAssocID="{99617B27-B104-4E24-8091-CBFB19C5890A}" presName="rootText1" presStyleLbl="node0" presStyleIdx="0" presStyleCnt="1" custScaleX="392778" custLinFactNeighborX="-1116" custLinFactNeighborY="-661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BE1B91-EF49-4A70-B951-76E090BD605E}" type="pres">
      <dgm:prSet presAssocID="{99617B27-B104-4E24-8091-CBFB19C5890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B0A2A23-4EFF-49DC-AA06-2BF4ADC83087}" type="pres">
      <dgm:prSet presAssocID="{99617B27-B104-4E24-8091-CBFB19C5890A}" presName="hierChild2" presStyleCnt="0"/>
      <dgm:spPr/>
    </dgm:pt>
    <dgm:pt modelId="{34809028-635C-4664-9166-BB5787B228D2}" type="pres">
      <dgm:prSet presAssocID="{B6E754EB-FC1D-40A7-9903-77C0004C87EE}" presName="Name37" presStyleLbl="parChTrans1D2" presStyleIdx="0" presStyleCnt="2"/>
      <dgm:spPr/>
      <dgm:t>
        <a:bodyPr/>
        <a:lstStyle/>
        <a:p>
          <a:endParaRPr lang="ru-RU"/>
        </a:p>
      </dgm:t>
    </dgm:pt>
    <dgm:pt modelId="{065CBE60-0F56-47D8-8858-57D3F039E52F}" type="pres">
      <dgm:prSet presAssocID="{0075370F-AE51-41D9-BC4E-FAB82381621C}" presName="hierRoot2" presStyleCnt="0">
        <dgm:presLayoutVars>
          <dgm:hierBranch val="init"/>
        </dgm:presLayoutVars>
      </dgm:prSet>
      <dgm:spPr/>
    </dgm:pt>
    <dgm:pt modelId="{93095A67-AF50-47D4-BB34-97EC787ABFFB}" type="pres">
      <dgm:prSet presAssocID="{0075370F-AE51-41D9-BC4E-FAB82381621C}" presName="rootComposite" presStyleCnt="0"/>
      <dgm:spPr/>
    </dgm:pt>
    <dgm:pt modelId="{548F496F-B98B-4A5A-B143-299B4AED0863}" type="pres">
      <dgm:prSet presAssocID="{0075370F-AE51-41D9-BC4E-FAB82381621C}" presName="rootText" presStyleLbl="node2" presStyleIdx="0" presStyleCnt="2" custScaleX="138600" custScaleY="131814" custLinFactNeighborX="-30692" custLinFactNeighborY="-650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613377-6BBA-47E4-95FB-FEA609F1F517}" type="pres">
      <dgm:prSet presAssocID="{0075370F-AE51-41D9-BC4E-FAB82381621C}" presName="rootConnector" presStyleLbl="node2" presStyleIdx="0" presStyleCnt="2"/>
      <dgm:spPr/>
      <dgm:t>
        <a:bodyPr/>
        <a:lstStyle/>
        <a:p>
          <a:endParaRPr lang="ru-RU"/>
        </a:p>
      </dgm:t>
    </dgm:pt>
    <dgm:pt modelId="{9C2D8454-4BB2-4D98-B15C-B927864840B8}" type="pres">
      <dgm:prSet presAssocID="{0075370F-AE51-41D9-BC4E-FAB82381621C}" presName="hierChild4" presStyleCnt="0"/>
      <dgm:spPr/>
    </dgm:pt>
    <dgm:pt modelId="{9C745742-3B6B-4742-9DD8-8E1A8D519836}" type="pres">
      <dgm:prSet presAssocID="{0075370F-AE51-41D9-BC4E-FAB82381621C}" presName="hierChild5" presStyleCnt="0"/>
      <dgm:spPr/>
    </dgm:pt>
    <dgm:pt modelId="{817BC475-3833-4F12-9A53-579386DF96E5}" type="pres">
      <dgm:prSet presAssocID="{6F993004-C1B3-4A02-B148-092CBD1DF019}" presName="Name111" presStyleLbl="parChTrans1D3" presStyleIdx="0" presStyleCnt="5"/>
      <dgm:spPr/>
      <dgm:t>
        <a:bodyPr/>
        <a:lstStyle/>
        <a:p>
          <a:endParaRPr lang="ru-RU"/>
        </a:p>
      </dgm:t>
    </dgm:pt>
    <dgm:pt modelId="{E529E3DD-C443-4164-AC7F-924D89D7C874}" type="pres">
      <dgm:prSet presAssocID="{46C89BF5-A27A-4B98-B1A8-A22AB20E5C6D}" presName="hierRoot3" presStyleCnt="0">
        <dgm:presLayoutVars>
          <dgm:hierBranch val="init"/>
        </dgm:presLayoutVars>
      </dgm:prSet>
      <dgm:spPr/>
    </dgm:pt>
    <dgm:pt modelId="{86CAE925-2843-4A3D-81B5-BB98AEBF1538}" type="pres">
      <dgm:prSet presAssocID="{46C89BF5-A27A-4B98-B1A8-A22AB20E5C6D}" presName="rootComposite3" presStyleCnt="0"/>
      <dgm:spPr/>
    </dgm:pt>
    <dgm:pt modelId="{1CABACF0-E586-4FD4-A3A3-C2F34ADF2592}" type="pres">
      <dgm:prSet presAssocID="{46C89BF5-A27A-4B98-B1A8-A22AB20E5C6D}" presName="rootText3" presStyleLbl="asst2" presStyleIdx="0" presStyleCnt="5" custScaleX="89385" custScaleY="34768" custLinFactNeighborX="25765" custLinFactNeighborY="-496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4BE1B5-6992-4453-A8E7-1129E13111C9}" type="pres">
      <dgm:prSet presAssocID="{46C89BF5-A27A-4B98-B1A8-A22AB20E5C6D}" presName="rootConnector3" presStyleLbl="asst2" presStyleIdx="0" presStyleCnt="5"/>
      <dgm:spPr/>
      <dgm:t>
        <a:bodyPr/>
        <a:lstStyle/>
        <a:p>
          <a:endParaRPr lang="ru-RU"/>
        </a:p>
      </dgm:t>
    </dgm:pt>
    <dgm:pt modelId="{31378843-ABE3-44A2-AE2F-B1C731382D56}" type="pres">
      <dgm:prSet presAssocID="{46C89BF5-A27A-4B98-B1A8-A22AB20E5C6D}" presName="hierChild6" presStyleCnt="0"/>
      <dgm:spPr/>
    </dgm:pt>
    <dgm:pt modelId="{FF09118B-1134-46C6-81AF-5FD4954AD505}" type="pres">
      <dgm:prSet presAssocID="{46C89BF5-A27A-4B98-B1A8-A22AB20E5C6D}" presName="hierChild7" presStyleCnt="0"/>
      <dgm:spPr/>
    </dgm:pt>
    <dgm:pt modelId="{F42CEF34-B66F-41F3-915C-08BE636F1CE8}" type="pres">
      <dgm:prSet presAssocID="{52B9B911-3EF3-4ABC-AE02-36693275F925}" presName="Name111" presStyleLbl="parChTrans1D3" presStyleIdx="1" presStyleCnt="5"/>
      <dgm:spPr/>
      <dgm:t>
        <a:bodyPr/>
        <a:lstStyle/>
        <a:p>
          <a:endParaRPr lang="ru-RU"/>
        </a:p>
      </dgm:t>
    </dgm:pt>
    <dgm:pt modelId="{0C23031D-A562-4CC5-BC8C-A6D79BBE7A51}" type="pres">
      <dgm:prSet presAssocID="{5DE9DFD4-B277-4BD2-A0B7-6A9693E7A943}" presName="hierRoot3" presStyleCnt="0">
        <dgm:presLayoutVars>
          <dgm:hierBranch val="init"/>
        </dgm:presLayoutVars>
      </dgm:prSet>
      <dgm:spPr/>
    </dgm:pt>
    <dgm:pt modelId="{4F867EEC-7879-49B4-A83B-B332822CC684}" type="pres">
      <dgm:prSet presAssocID="{5DE9DFD4-B277-4BD2-A0B7-6A9693E7A943}" presName="rootComposite3" presStyleCnt="0"/>
      <dgm:spPr/>
    </dgm:pt>
    <dgm:pt modelId="{A991F30F-8E3D-4F4F-B7FA-C54160A1D826}" type="pres">
      <dgm:prSet presAssocID="{5DE9DFD4-B277-4BD2-A0B7-6A9693E7A943}" presName="rootText3" presStyleLbl="asst2" presStyleIdx="1" presStyleCnt="5" custScaleX="116652" custScaleY="47756" custLinFactX="-13980" custLinFactNeighborX="-100000" custLinFactNeighborY="152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13FE51-823D-4A78-AD2B-7A09468E8249}" type="pres">
      <dgm:prSet presAssocID="{5DE9DFD4-B277-4BD2-A0B7-6A9693E7A943}" presName="rootConnector3" presStyleLbl="asst2" presStyleIdx="1" presStyleCnt="5"/>
      <dgm:spPr/>
      <dgm:t>
        <a:bodyPr/>
        <a:lstStyle/>
        <a:p>
          <a:endParaRPr lang="ru-RU"/>
        </a:p>
      </dgm:t>
    </dgm:pt>
    <dgm:pt modelId="{D5795F05-FD27-4769-810D-7D183799F296}" type="pres">
      <dgm:prSet presAssocID="{5DE9DFD4-B277-4BD2-A0B7-6A9693E7A943}" presName="hierChild6" presStyleCnt="0"/>
      <dgm:spPr/>
    </dgm:pt>
    <dgm:pt modelId="{073BE15E-845C-4101-849C-A7230132F080}" type="pres">
      <dgm:prSet presAssocID="{5DE9DFD4-B277-4BD2-A0B7-6A9693E7A943}" presName="hierChild7" presStyleCnt="0"/>
      <dgm:spPr/>
    </dgm:pt>
    <dgm:pt modelId="{CBBCA8CC-8AE1-4EB0-8F16-3FCCBB5F8D75}" type="pres">
      <dgm:prSet presAssocID="{24951DFC-8291-4719-B3A4-3DA4A9065BC9}" presName="Name111" presStyleLbl="parChTrans1D3" presStyleIdx="2" presStyleCnt="5"/>
      <dgm:spPr/>
      <dgm:t>
        <a:bodyPr/>
        <a:lstStyle/>
        <a:p>
          <a:endParaRPr lang="ru-RU"/>
        </a:p>
      </dgm:t>
    </dgm:pt>
    <dgm:pt modelId="{7FCA2102-6CB7-452A-BA78-EE710AE88606}" type="pres">
      <dgm:prSet presAssocID="{FEF8FA57-C18A-4E2D-A7A8-92B191221FC5}" presName="hierRoot3" presStyleCnt="0">
        <dgm:presLayoutVars>
          <dgm:hierBranch val="init"/>
        </dgm:presLayoutVars>
      </dgm:prSet>
      <dgm:spPr/>
    </dgm:pt>
    <dgm:pt modelId="{025A0C46-0E45-46ED-BD9D-B3E425887F1B}" type="pres">
      <dgm:prSet presAssocID="{FEF8FA57-C18A-4E2D-A7A8-92B191221FC5}" presName="rootComposite3" presStyleCnt="0"/>
      <dgm:spPr/>
    </dgm:pt>
    <dgm:pt modelId="{83DD4F6D-F46C-429E-99B3-7A4DBE3B7132}" type="pres">
      <dgm:prSet presAssocID="{FEF8FA57-C18A-4E2D-A7A8-92B191221FC5}" presName="rootText3" presStyleLbl="asst2" presStyleIdx="2" presStyleCnt="5" custScaleX="101322" custScaleY="42873" custLinFactNeighborX="-14387" custLinFactNeighborY="-642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D9AD38-4B33-49EC-B97E-F9462413131B}" type="pres">
      <dgm:prSet presAssocID="{FEF8FA57-C18A-4E2D-A7A8-92B191221FC5}" presName="rootConnector3" presStyleLbl="asst2" presStyleIdx="2" presStyleCnt="5"/>
      <dgm:spPr/>
      <dgm:t>
        <a:bodyPr/>
        <a:lstStyle/>
        <a:p>
          <a:endParaRPr lang="ru-RU"/>
        </a:p>
      </dgm:t>
    </dgm:pt>
    <dgm:pt modelId="{B35082DD-1FCB-4CFC-8281-4FE1ED5D21A2}" type="pres">
      <dgm:prSet presAssocID="{FEF8FA57-C18A-4E2D-A7A8-92B191221FC5}" presName="hierChild6" presStyleCnt="0"/>
      <dgm:spPr/>
    </dgm:pt>
    <dgm:pt modelId="{0CEF18B6-A87C-40EB-83A2-5C5E73C43AEA}" type="pres">
      <dgm:prSet presAssocID="{FEF8FA57-C18A-4E2D-A7A8-92B191221FC5}" presName="hierChild7" presStyleCnt="0"/>
      <dgm:spPr/>
    </dgm:pt>
    <dgm:pt modelId="{8B6FAA5C-574F-4A3A-951C-BFB9F5376F37}" type="pres">
      <dgm:prSet presAssocID="{94D38AEC-40F2-458D-B794-EADE34B33460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8BDEA19-A433-43D9-AC85-BAADD5D8435D}" type="pres">
      <dgm:prSet presAssocID="{15B3D9D2-6070-420D-A5DF-DE7FB16F1ACF}" presName="hierRoot2" presStyleCnt="0">
        <dgm:presLayoutVars>
          <dgm:hierBranch val="init"/>
        </dgm:presLayoutVars>
      </dgm:prSet>
      <dgm:spPr/>
    </dgm:pt>
    <dgm:pt modelId="{EC3D796F-B7A9-420D-9FC9-D15C4B911E59}" type="pres">
      <dgm:prSet presAssocID="{15B3D9D2-6070-420D-A5DF-DE7FB16F1ACF}" presName="rootComposite" presStyleCnt="0"/>
      <dgm:spPr/>
    </dgm:pt>
    <dgm:pt modelId="{15709434-A67D-42E8-8841-A6397C296787}" type="pres">
      <dgm:prSet presAssocID="{15B3D9D2-6070-420D-A5DF-DE7FB16F1ACF}" presName="rootText" presStyleLbl="node2" presStyleIdx="1" presStyleCnt="2" custScaleY="68851" custLinFactNeighborX="-77999" custLinFactNeighborY="-724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A7C840-8EFB-4665-AE1C-EE0F50B472C8}" type="pres">
      <dgm:prSet presAssocID="{15B3D9D2-6070-420D-A5DF-DE7FB16F1ACF}" presName="rootConnector" presStyleLbl="node2" presStyleIdx="1" presStyleCnt="2"/>
      <dgm:spPr/>
      <dgm:t>
        <a:bodyPr/>
        <a:lstStyle/>
        <a:p>
          <a:endParaRPr lang="ru-RU"/>
        </a:p>
      </dgm:t>
    </dgm:pt>
    <dgm:pt modelId="{E0E4311E-5349-47F6-801E-8830E79D4F46}" type="pres">
      <dgm:prSet presAssocID="{15B3D9D2-6070-420D-A5DF-DE7FB16F1ACF}" presName="hierChild4" presStyleCnt="0"/>
      <dgm:spPr/>
    </dgm:pt>
    <dgm:pt modelId="{FDE1C006-3863-4852-91BC-D2FFFA24C4F2}" type="pres">
      <dgm:prSet presAssocID="{15B3D9D2-6070-420D-A5DF-DE7FB16F1ACF}" presName="hierChild5" presStyleCnt="0"/>
      <dgm:spPr/>
    </dgm:pt>
    <dgm:pt modelId="{7F61E532-53BB-4CCE-9505-2C0797656979}" type="pres">
      <dgm:prSet presAssocID="{8D643417-FF33-44F8-9DD9-24696E6EDBEB}" presName="Name111" presStyleLbl="parChTrans1D3" presStyleIdx="3" presStyleCnt="5"/>
      <dgm:spPr/>
      <dgm:t>
        <a:bodyPr/>
        <a:lstStyle/>
        <a:p>
          <a:endParaRPr lang="ru-RU"/>
        </a:p>
      </dgm:t>
    </dgm:pt>
    <dgm:pt modelId="{F6656160-1DA1-40E2-B3BD-324F8578093D}" type="pres">
      <dgm:prSet presAssocID="{67414F81-479F-43F9-8F5A-07378073C1F5}" presName="hierRoot3" presStyleCnt="0">
        <dgm:presLayoutVars>
          <dgm:hierBranch val="init"/>
        </dgm:presLayoutVars>
      </dgm:prSet>
      <dgm:spPr/>
    </dgm:pt>
    <dgm:pt modelId="{C9201ED0-C2E6-41D0-925A-77A76339013C}" type="pres">
      <dgm:prSet presAssocID="{67414F81-479F-43F9-8F5A-07378073C1F5}" presName="rootComposite3" presStyleCnt="0"/>
      <dgm:spPr/>
    </dgm:pt>
    <dgm:pt modelId="{D1891CD3-4041-411F-A007-9E247EF8F287}" type="pres">
      <dgm:prSet presAssocID="{67414F81-479F-43F9-8F5A-07378073C1F5}" presName="rootText3" presStyleLbl="asst2" presStyleIdx="3" presStyleCnt="5" custScaleY="59067" custLinFactY="-16816" custLinFactNeighborX="-93055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54195C-5929-4925-AEDF-65F84A36BE80}" type="pres">
      <dgm:prSet presAssocID="{67414F81-479F-43F9-8F5A-07378073C1F5}" presName="rootConnector3" presStyleLbl="asst2" presStyleIdx="3" presStyleCnt="5"/>
      <dgm:spPr/>
      <dgm:t>
        <a:bodyPr/>
        <a:lstStyle/>
        <a:p>
          <a:endParaRPr lang="ru-RU"/>
        </a:p>
      </dgm:t>
    </dgm:pt>
    <dgm:pt modelId="{C9ACD4ED-DA47-497D-A747-A87437B975E4}" type="pres">
      <dgm:prSet presAssocID="{67414F81-479F-43F9-8F5A-07378073C1F5}" presName="hierChild6" presStyleCnt="0"/>
      <dgm:spPr/>
    </dgm:pt>
    <dgm:pt modelId="{40B73CD6-8856-4D95-8BE5-31560485FFB6}" type="pres">
      <dgm:prSet presAssocID="{67414F81-479F-43F9-8F5A-07378073C1F5}" presName="hierChild7" presStyleCnt="0"/>
      <dgm:spPr/>
    </dgm:pt>
    <dgm:pt modelId="{AA0C8593-BE21-4DD3-A851-4192731436E9}" type="pres">
      <dgm:prSet presAssocID="{A4C746E8-6DE8-4B7C-819B-36417BCBD651}" presName="Name111" presStyleLbl="parChTrans1D3" presStyleIdx="4" presStyleCnt="5"/>
      <dgm:spPr/>
      <dgm:t>
        <a:bodyPr/>
        <a:lstStyle/>
        <a:p>
          <a:endParaRPr lang="ru-RU"/>
        </a:p>
      </dgm:t>
    </dgm:pt>
    <dgm:pt modelId="{B748E1E7-3E41-4B10-BF06-034702AC2F97}" type="pres">
      <dgm:prSet presAssocID="{4B6EC8B9-0922-4951-A96F-0084B276EA73}" presName="hierRoot3" presStyleCnt="0">
        <dgm:presLayoutVars>
          <dgm:hierBranch val="init"/>
        </dgm:presLayoutVars>
      </dgm:prSet>
      <dgm:spPr/>
    </dgm:pt>
    <dgm:pt modelId="{DD5B5512-B695-4363-B9E1-8B8EB6A6C512}" type="pres">
      <dgm:prSet presAssocID="{4B6EC8B9-0922-4951-A96F-0084B276EA73}" presName="rootComposite3" presStyleCnt="0"/>
      <dgm:spPr/>
    </dgm:pt>
    <dgm:pt modelId="{B5106336-88CF-4B35-91B3-60F3A53907EF}" type="pres">
      <dgm:prSet presAssocID="{4B6EC8B9-0922-4951-A96F-0084B276EA73}" presName="rootText3" presStyleLbl="asst2" presStyleIdx="4" presStyleCnt="5" custFlipVert="0" custScaleY="59067" custLinFactY="-16816" custLinFactNeighborX="-6691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DAB66B-81C7-4937-90BC-2D9B51448C0E}" type="pres">
      <dgm:prSet presAssocID="{4B6EC8B9-0922-4951-A96F-0084B276EA73}" presName="rootConnector3" presStyleLbl="asst2" presStyleIdx="4" presStyleCnt="5"/>
      <dgm:spPr/>
      <dgm:t>
        <a:bodyPr/>
        <a:lstStyle/>
        <a:p>
          <a:endParaRPr lang="ru-RU"/>
        </a:p>
      </dgm:t>
    </dgm:pt>
    <dgm:pt modelId="{E5C246D2-7C54-4517-9EEB-0D51CC1ABA8D}" type="pres">
      <dgm:prSet presAssocID="{4B6EC8B9-0922-4951-A96F-0084B276EA73}" presName="hierChild6" presStyleCnt="0"/>
      <dgm:spPr/>
    </dgm:pt>
    <dgm:pt modelId="{A2110263-C0DA-46D8-B396-C1F8D4976E90}" type="pres">
      <dgm:prSet presAssocID="{4B6EC8B9-0922-4951-A96F-0084B276EA73}" presName="hierChild7" presStyleCnt="0"/>
      <dgm:spPr/>
    </dgm:pt>
    <dgm:pt modelId="{A2CC0F87-1B8F-4563-8989-A3A4B6B977F8}" type="pres">
      <dgm:prSet presAssocID="{99617B27-B104-4E24-8091-CBFB19C5890A}" presName="hierChild3" presStyleCnt="0"/>
      <dgm:spPr/>
    </dgm:pt>
  </dgm:ptLst>
  <dgm:cxnLst>
    <dgm:cxn modelId="{BE427E25-FFDD-4D99-A526-C27E4BFD766D}" type="presOf" srcId="{B6E754EB-FC1D-40A7-9903-77C0004C87EE}" destId="{34809028-635C-4664-9166-BB5787B228D2}" srcOrd="0" destOrd="0" presId="urn:microsoft.com/office/officeart/2005/8/layout/orgChart1"/>
    <dgm:cxn modelId="{CFAC53BC-B3AA-4EF2-AD19-16D03C15CFA9}" type="presOf" srcId="{4600A23F-35CB-4054-AC62-A86D90C49E78}" destId="{1C96BD11-15A2-434C-B4C7-C588365D19D6}" srcOrd="0" destOrd="0" presId="urn:microsoft.com/office/officeart/2005/8/layout/orgChart1"/>
    <dgm:cxn modelId="{EFD3D8A2-415D-4C7A-A026-FFB94B07B128}" type="presOf" srcId="{FEF8FA57-C18A-4E2D-A7A8-92B191221FC5}" destId="{5BD9AD38-4B33-49EC-B97E-F9462413131B}" srcOrd="1" destOrd="0" presId="urn:microsoft.com/office/officeart/2005/8/layout/orgChart1"/>
    <dgm:cxn modelId="{754A95AD-ED9D-4DFE-B5CD-1BD4111C532D}" type="presOf" srcId="{A4C746E8-6DE8-4B7C-819B-36417BCBD651}" destId="{AA0C8593-BE21-4DD3-A851-4192731436E9}" srcOrd="0" destOrd="0" presId="urn:microsoft.com/office/officeart/2005/8/layout/orgChart1"/>
    <dgm:cxn modelId="{2300E7E3-6E94-4965-ABC7-E4E3F13E2158}" type="presOf" srcId="{0075370F-AE51-41D9-BC4E-FAB82381621C}" destId="{548F496F-B98B-4A5A-B143-299B4AED0863}" srcOrd="0" destOrd="0" presId="urn:microsoft.com/office/officeart/2005/8/layout/orgChart1"/>
    <dgm:cxn modelId="{4ACD5556-B5BC-4BB1-8889-E843A20FBC87}" type="presOf" srcId="{46C89BF5-A27A-4B98-B1A8-A22AB20E5C6D}" destId="{1CABACF0-E586-4FD4-A3A3-C2F34ADF2592}" srcOrd="0" destOrd="0" presId="urn:microsoft.com/office/officeart/2005/8/layout/orgChart1"/>
    <dgm:cxn modelId="{DCCED0D9-2D7C-4BC6-9B09-7F820F95F9E5}" type="presOf" srcId="{24951DFC-8291-4719-B3A4-3DA4A9065BC9}" destId="{CBBCA8CC-8AE1-4EB0-8F16-3FCCBB5F8D75}" srcOrd="0" destOrd="0" presId="urn:microsoft.com/office/officeart/2005/8/layout/orgChart1"/>
    <dgm:cxn modelId="{DA906D5C-013A-4A4F-8284-329B643D7686}" srcId="{15B3D9D2-6070-420D-A5DF-DE7FB16F1ACF}" destId="{4B6EC8B9-0922-4951-A96F-0084B276EA73}" srcOrd="1" destOrd="0" parTransId="{A4C746E8-6DE8-4B7C-819B-36417BCBD651}" sibTransId="{9BC5D129-3BBF-4B09-B66D-2E85CFC3AFD9}"/>
    <dgm:cxn modelId="{F1C46AFD-1997-49F6-8265-82E22A399D32}" srcId="{0075370F-AE51-41D9-BC4E-FAB82381621C}" destId="{FEF8FA57-C18A-4E2D-A7A8-92B191221FC5}" srcOrd="2" destOrd="0" parTransId="{24951DFC-8291-4719-B3A4-3DA4A9065BC9}" sibTransId="{C0E575B2-B405-4D46-B9BB-E1BE72B98AFA}"/>
    <dgm:cxn modelId="{516F057E-441E-474D-94C1-BB42E6D79693}" type="presOf" srcId="{67414F81-479F-43F9-8F5A-07378073C1F5}" destId="{D1891CD3-4041-411F-A007-9E247EF8F287}" srcOrd="0" destOrd="0" presId="urn:microsoft.com/office/officeart/2005/8/layout/orgChart1"/>
    <dgm:cxn modelId="{1FEF9001-B3B9-4E7C-8378-9076295BAEF8}" srcId="{0075370F-AE51-41D9-BC4E-FAB82381621C}" destId="{46C89BF5-A27A-4B98-B1A8-A22AB20E5C6D}" srcOrd="0" destOrd="0" parTransId="{6F993004-C1B3-4A02-B148-092CBD1DF019}" sibTransId="{AD1EC145-758A-4AD0-BEDC-F1FDB7965288}"/>
    <dgm:cxn modelId="{FF580BA2-DEBA-44D2-8BEC-B8076D3B2B48}" type="presOf" srcId="{8D643417-FF33-44F8-9DD9-24696E6EDBEB}" destId="{7F61E532-53BB-4CCE-9505-2C0797656979}" srcOrd="0" destOrd="0" presId="urn:microsoft.com/office/officeart/2005/8/layout/orgChart1"/>
    <dgm:cxn modelId="{CB981DC3-A880-4DB9-B1D6-0C1F8AC82387}" srcId="{0075370F-AE51-41D9-BC4E-FAB82381621C}" destId="{5DE9DFD4-B277-4BD2-A0B7-6A9693E7A943}" srcOrd="1" destOrd="0" parTransId="{52B9B911-3EF3-4ABC-AE02-36693275F925}" sibTransId="{C2FF06E3-83F9-4B31-A453-C2DF09612734}"/>
    <dgm:cxn modelId="{AD2CA15E-4742-486B-944F-625D1D737EAA}" type="presOf" srcId="{46C89BF5-A27A-4B98-B1A8-A22AB20E5C6D}" destId="{AB4BE1B5-6992-4453-A8E7-1129E13111C9}" srcOrd="1" destOrd="0" presId="urn:microsoft.com/office/officeart/2005/8/layout/orgChart1"/>
    <dgm:cxn modelId="{1DD88B7C-D62D-45B6-B5EE-A6A74B3CA58A}" srcId="{99617B27-B104-4E24-8091-CBFB19C5890A}" destId="{15B3D9D2-6070-420D-A5DF-DE7FB16F1ACF}" srcOrd="1" destOrd="0" parTransId="{94D38AEC-40F2-458D-B794-EADE34B33460}" sibTransId="{50A61666-A5B3-4C94-8B44-59E6BDF10C45}"/>
    <dgm:cxn modelId="{0C362F73-811C-4A53-8E5F-47CD28A47412}" type="presOf" srcId="{0075370F-AE51-41D9-BC4E-FAB82381621C}" destId="{7F613377-6BBA-47E4-95FB-FEA609F1F517}" srcOrd="1" destOrd="0" presId="urn:microsoft.com/office/officeart/2005/8/layout/orgChart1"/>
    <dgm:cxn modelId="{3C2931CA-0F44-4FA6-BB13-E3AF0B21458D}" srcId="{99617B27-B104-4E24-8091-CBFB19C5890A}" destId="{0075370F-AE51-41D9-BC4E-FAB82381621C}" srcOrd="0" destOrd="0" parTransId="{B6E754EB-FC1D-40A7-9903-77C0004C87EE}" sibTransId="{BF279FD2-0C10-4D8E-AB5B-B716389C337C}"/>
    <dgm:cxn modelId="{BBFE100B-8C4D-4ADC-B0F9-353855A64C44}" type="presOf" srcId="{15B3D9D2-6070-420D-A5DF-DE7FB16F1ACF}" destId="{15709434-A67D-42E8-8841-A6397C296787}" srcOrd="0" destOrd="0" presId="urn:microsoft.com/office/officeart/2005/8/layout/orgChart1"/>
    <dgm:cxn modelId="{DD20AC54-C3DC-4239-A869-C4520A4FFF67}" type="presOf" srcId="{99617B27-B104-4E24-8091-CBFB19C5890A}" destId="{13BE1B91-EF49-4A70-B951-76E090BD605E}" srcOrd="1" destOrd="0" presId="urn:microsoft.com/office/officeart/2005/8/layout/orgChart1"/>
    <dgm:cxn modelId="{DD2C4F9D-5819-45CC-9C8D-035E6DC871F5}" type="presOf" srcId="{5DE9DFD4-B277-4BD2-A0B7-6A9693E7A943}" destId="{A113FE51-823D-4A78-AD2B-7A09468E8249}" srcOrd="1" destOrd="0" presId="urn:microsoft.com/office/officeart/2005/8/layout/orgChart1"/>
    <dgm:cxn modelId="{E52E7086-7BED-4B8B-8A45-C1E2817EE96A}" srcId="{4600A23F-35CB-4054-AC62-A86D90C49E78}" destId="{99617B27-B104-4E24-8091-CBFB19C5890A}" srcOrd="0" destOrd="0" parTransId="{9B93333B-F06A-40E1-96FE-B2374774D7CE}" sibTransId="{41297318-6FDA-45FF-9BBE-C4AD981E4117}"/>
    <dgm:cxn modelId="{CEA4121E-8B00-4858-A914-DC0CB1A75124}" type="presOf" srcId="{4B6EC8B9-0922-4951-A96F-0084B276EA73}" destId="{B5106336-88CF-4B35-91B3-60F3A53907EF}" srcOrd="0" destOrd="0" presId="urn:microsoft.com/office/officeart/2005/8/layout/orgChart1"/>
    <dgm:cxn modelId="{662983A1-F7A0-4F3D-876A-888A3544DDF4}" type="presOf" srcId="{FEF8FA57-C18A-4E2D-A7A8-92B191221FC5}" destId="{83DD4F6D-F46C-429E-99B3-7A4DBE3B7132}" srcOrd="0" destOrd="0" presId="urn:microsoft.com/office/officeart/2005/8/layout/orgChart1"/>
    <dgm:cxn modelId="{435044B4-C03A-44E9-9859-4FFECC7E7065}" type="presOf" srcId="{4B6EC8B9-0922-4951-A96F-0084B276EA73}" destId="{0CDAB66B-81C7-4937-90BC-2D9B51448C0E}" srcOrd="1" destOrd="0" presId="urn:microsoft.com/office/officeart/2005/8/layout/orgChart1"/>
    <dgm:cxn modelId="{47CB231C-9B2F-46FF-81BC-11832700CD3C}" type="presOf" srcId="{6F993004-C1B3-4A02-B148-092CBD1DF019}" destId="{817BC475-3833-4F12-9A53-579386DF96E5}" srcOrd="0" destOrd="0" presId="urn:microsoft.com/office/officeart/2005/8/layout/orgChart1"/>
    <dgm:cxn modelId="{521A9D60-6D4C-4191-A7CE-188C6366E4EA}" type="presOf" srcId="{5DE9DFD4-B277-4BD2-A0B7-6A9693E7A943}" destId="{A991F30F-8E3D-4F4F-B7FA-C54160A1D826}" srcOrd="0" destOrd="0" presId="urn:microsoft.com/office/officeart/2005/8/layout/orgChart1"/>
    <dgm:cxn modelId="{4C51C63D-D80C-483B-B7AA-D92E1E4A859C}" type="presOf" srcId="{15B3D9D2-6070-420D-A5DF-DE7FB16F1ACF}" destId="{CFA7C840-8EFB-4665-AE1C-EE0F50B472C8}" srcOrd="1" destOrd="0" presId="urn:microsoft.com/office/officeart/2005/8/layout/orgChart1"/>
    <dgm:cxn modelId="{E7861AAC-94AF-4D9D-B666-0BFDE5D9A8AB}" type="presOf" srcId="{67414F81-479F-43F9-8F5A-07378073C1F5}" destId="{C254195C-5929-4925-AEDF-65F84A36BE80}" srcOrd="1" destOrd="0" presId="urn:microsoft.com/office/officeart/2005/8/layout/orgChart1"/>
    <dgm:cxn modelId="{A372213B-FED0-4809-A669-6200E41D86A5}" type="presOf" srcId="{99617B27-B104-4E24-8091-CBFB19C5890A}" destId="{68240779-B5EC-4648-AEE3-B39ED25A68CE}" srcOrd="0" destOrd="0" presId="urn:microsoft.com/office/officeart/2005/8/layout/orgChart1"/>
    <dgm:cxn modelId="{9B8E7CA5-905E-4A63-84AC-15EEDB7AADBB}" srcId="{15B3D9D2-6070-420D-A5DF-DE7FB16F1ACF}" destId="{67414F81-479F-43F9-8F5A-07378073C1F5}" srcOrd="0" destOrd="0" parTransId="{8D643417-FF33-44F8-9DD9-24696E6EDBEB}" sibTransId="{E9C82493-76A5-42F1-A5D3-7FF21574F95E}"/>
    <dgm:cxn modelId="{793BC86F-830F-4EC0-8187-EB288399282D}" type="presOf" srcId="{52B9B911-3EF3-4ABC-AE02-36693275F925}" destId="{F42CEF34-B66F-41F3-915C-08BE636F1CE8}" srcOrd="0" destOrd="0" presId="urn:microsoft.com/office/officeart/2005/8/layout/orgChart1"/>
    <dgm:cxn modelId="{BC3690CB-3397-472C-94FF-55BCF1E28365}" type="presOf" srcId="{94D38AEC-40F2-458D-B794-EADE34B33460}" destId="{8B6FAA5C-574F-4A3A-951C-BFB9F5376F37}" srcOrd="0" destOrd="0" presId="urn:microsoft.com/office/officeart/2005/8/layout/orgChart1"/>
    <dgm:cxn modelId="{D972D3EE-9464-4237-8148-0FAE6CCE4440}" type="presParOf" srcId="{1C96BD11-15A2-434C-B4C7-C588365D19D6}" destId="{BFC38530-CC75-4F3F-BD30-2918247C7406}" srcOrd="0" destOrd="0" presId="urn:microsoft.com/office/officeart/2005/8/layout/orgChart1"/>
    <dgm:cxn modelId="{2ADE7CA8-AB30-4E77-BEBA-3645617D2B8D}" type="presParOf" srcId="{BFC38530-CC75-4F3F-BD30-2918247C7406}" destId="{1B88F0AF-C31C-4461-88A3-87471AA675CD}" srcOrd="0" destOrd="0" presId="urn:microsoft.com/office/officeart/2005/8/layout/orgChart1"/>
    <dgm:cxn modelId="{23332292-1A90-4639-AA25-B6AB3A867F06}" type="presParOf" srcId="{1B88F0AF-C31C-4461-88A3-87471AA675CD}" destId="{68240779-B5EC-4648-AEE3-B39ED25A68CE}" srcOrd="0" destOrd="0" presId="urn:microsoft.com/office/officeart/2005/8/layout/orgChart1"/>
    <dgm:cxn modelId="{8B346D1D-4F43-4002-9DAF-8C462BB756F0}" type="presParOf" srcId="{1B88F0AF-C31C-4461-88A3-87471AA675CD}" destId="{13BE1B91-EF49-4A70-B951-76E090BD605E}" srcOrd="1" destOrd="0" presId="urn:microsoft.com/office/officeart/2005/8/layout/orgChart1"/>
    <dgm:cxn modelId="{E51915BA-932C-4679-9783-33752A389427}" type="presParOf" srcId="{BFC38530-CC75-4F3F-BD30-2918247C7406}" destId="{5B0A2A23-4EFF-49DC-AA06-2BF4ADC83087}" srcOrd="1" destOrd="0" presId="urn:microsoft.com/office/officeart/2005/8/layout/orgChart1"/>
    <dgm:cxn modelId="{36CB4F8C-BE07-46A6-B1F3-2876CF8EEA0C}" type="presParOf" srcId="{5B0A2A23-4EFF-49DC-AA06-2BF4ADC83087}" destId="{34809028-635C-4664-9166-BB5787B228D2}" srcOrd="0" destOrd="0" presId="urn:microsoft.com/office/officeart/2005/8/layout/orgChart1"/>
    <dgm:cxn modelId="{A20E64B1-F701-42AE-9CA6-24ECFE449088}" type="presParOf" srcId="{5B0A2A23-4EFF-49DC-AA06-2BF4ADC83087}" destId="{065CBE60-0F56-47D8-8858-57D3F039E52F}" srcOrd="1" destOrd="0" presId="urn:microsoft.com/office/officeart/2005/8/layout/orgChart1"/>
    <dgm:cxn modelId="{8A6E1301-FAF3-430D-97B8-D0D8A8B962CE}" type="presParOf" srcId="{065CBE60-0F56-47D8-8858-57D3F039E52F}" destId="{93095A67-AF50-47D4-BB34-97EC787ABFFB}" srcOrd="0" destOrd="0" presId="urn:microsoft.com/office/officeart/2005/8/layout/orgChart1"/>
    <dgm:cxn modelId="{3103FB51-B464-4826-8C88-092ABC4B1C4B}" type="presParOf" srcId="{93095A67-AF50-47D4-BB34-97EC787ABFFB}" destId="{548F496F-B98B-4A5A-B143-299B4AED0863}" srcOrd="0" destOrd="0" presId="urn:microsoft.com/office/officeart/2005/8/layout/orgChart1"/>
    <dgm:cxn modelId="{E05E60D8-7BBB-402C-AB5B-FDFE7BD3E560}" type="presParOf" srcId="{93095A67-AF50-47D4-BB34-97EC787ABFFB}" destId="{7F613377-6BBA-47E4-95FB-FEA609F1F517}" srcOrd="1" destOrd="0" presId="urn:microsoft.com/office/officeart/2005/8/layout/orgChart1"/>
    <dgm:cxn modelId="{27A8EF93-8CC5-463A-9A56-5494A501E303}" type="presParOf" srcId="{065CBE60-0F56-47D8-8858-57D3F039E52F}" destId="{9C2D8454-4BB2-4D98-B15C-B927864840B8}" srcOrd="1" destOrd="0" presId="urn:microsoft.com/office/officeart/2005/8/layout/orgChart1"/>
    <dgm:cxn modelId="{699D70AA-B73F-4F6A-8FA9-03F54C2F1CD0}" type="presParOf" srcId="{065CBE60-0F56-47D8-8858-57D3F039E52F}" destId="{9C745742-3B6B-4742-9DD8-8E1A8D519836}" srcOrd="2" destOrd="0" presId="urn:microsoft.com/office/officeart/2005/8/layout/orgChart1"/>
    <dgm:cxn modelId="{D2B48AA8-5D7B-4EAF-B3C1-3EE3E171CD94}" type="presParOf" srcId="{9C745742-3B6B-4742-9DD8-8E1A8D519836}" destId="{817BC475-3833-4F12-9A53-579386DF96E5}" srcOrd="0" destOrd="0" presId="urn:microsoft.com/office/officeart/2005/8/layout/orgChart1"/>
    <dgm:cxn modelId="{E2C2BF64-2E6C-4FB0-983E-A99780E337FC}" type="presParOf" srcId="{9C745742-3B6B-4742-9DD8-8E1A8D519836}" destId="{E529E3DD-C443-4164-AC7F-924D89D7C874}" srcOrd="1" destOrd="0" presId="urn:microsoft.com/office/officeart/2005/8/layout/orgChart1"/>
    <dgm:cxn modelId="{0F9DCD36-51F4-4045-A800-9946DC1D6C3C}" type="presParOf" srcId="{E529E3DD-C443-4164-AC7F-924D89D7C874}" destId="{86CAE925-2843-4A3D-81B5-BB98AEBF1538}" srcOrd="0" destOrd="0" presId="urn:microsoft.com/office/officeart/2005/8/layout/orgChart1"/>
    <dgm:cxn modelId="{F5CCC87D-EF9D-4648-B3AF-C381B4ADE397}" type="presParOf" srcId="{86CAE925-2843-4A3D-81B5-BB98AEBF1538}" destId="{1CABACF0-E586-4FD4-A3A3-C2F34ADF2592}" srcOrd="0" destOrd="0" presId="urn:microsoft.com/office/officeart/2005/8/layout/orgChart1"/>
    <dgm:cxn modelId="{68C37AB8-1B72-42E9-B177-2D96D83DDC32}" type="presParOf" srcId="{86CAE925-2843-4A3D-81B5-BB98AEBF1538}" destId="{AB4BE1B5-6992-4453-A8E7-1129E13111C9}" srcOrd="1" destOrd="0" presId="urn:microsoft.com/office/officeart/2005/8/layout/orgChart1"/>
    <dgm:cxn modelId="{4C447FD7-0794-4C99-9FD4-C3FBE62DF576}" type="presParOf" srcId="{E529E3DD-C443-4164-AC7F-924D89D7C874}" destId="{31378843-ABE3-44A2-AE2F-B1C731382D56}" srcOrd="1" destOrd="0" presId="urn:microsoft.com/office/officeart/2005/8/layout/orgChart1"/>
    <dgm:cxn modelId="{8FB9F8E7-497C-4760-83B4-7757A8B554C1}" type="presParOf" srcId="{E529E3DD-C443-4164-AC7F-924D89D7C874}" destId="{FF09118B-1134-46C6-81AF-5FD4954AD505}" srcOrd="2" destOrd="0" presId="urn:microsoft.com/office/officeart/2005/8/layout/orgChart1"/>
    <dgm:cxn modelId="{62FB0824-7A54-49D3-BF44-87957CEE1793}" type="presParOf" srcId="{9C745742-3B6B-4742-9DD8-8E1A8D519836}" destId="{F42CEF34-B66F-41F3-915C-08BE636F1CE8}" srcOrd="2" destOrd="0" presId="urn:microsoft.com/office/officeart/2005/8/layout/orgChart1"/>
    <dgm:cxn modelId="{DE9A4068-BD58-4E4A-8D56-E96234BD5A2F}" type="presParOf" srcId="{9C745742-3B6B-4742-9DD8-8E1A8D519836}" destId="{0C23031D-A562-4CC5-BC8C-A6D79BBE7A51}" srcOrd="3" destOrd="0" presId="urn:microsoft.com/office/officeart/2005/8/layout/orgChart1"/>
    <dgm:cxn modelId="{F7D7F3EA-6225-4906-B951-5DE71A5F0CF7}" type="presParOf" srcId="{0C23031D-A562-4CC5-BC8C-A6D79BBE7A51}" destId="{4F867EEC-7879-49B4-A83B-B332822CC684}" srcOrd="0" destOrd="0" presId="urn:microsoft.com/office/officeart/2005/8/layout/orgChart1"/>
    <dgm:cxn modelId="{25642E91-8606-4DA4-A2BD-0BAC2A504B9B}" type="presParOf" srcId="{4F867EEC-7879-49B4-A83B-B332822CC684}" destId="{A991F30F-8E3D-4F4F-B7FA-C54160A1D826}" srcOrd="0" destOrd="0" presId="urn:microsoft.com/office/officeart/2005/8/layout/orgChart1"/>
    <dgm:cxn modelId="{FE958099-C76E-438C-8534-45A92F301C25}" type="presParOf" srcId="{4F867EEC-7879-49B4-A83B-B332822CC684}" destId="{A113FE51-823D-4A78-AD2B-7A09468E8249}" srcOrd="1" destOrd="0" presId="urn:microsoft.com/office/officeart/2005/8/layout/orgChart1"/>
    <dgm:cxn modelId="{92715826-B86E-4166-9908-A6F695574A7E}" type="presParOf" srcId="{0C23031D-A562-4CC5-BC8C-A6D79BBE7A51}" destId="{D5795F05-FD27-4769-810D-7D183799F296}" srcOrd="1" destOrd="0" presId="urn:microsoft.com/office/officeart/2005/8/layout/orgChart1"/>
    <dgm:cxn modelId="{40B3D833-B4BB-4DA8-BF7D-B0799679CBA7}" type="presParOf" srcId="{0C23031D-A562-4CC5-BC8C-A6D79BBE7A51}" destId="{073BE15E-845C-4101-849C-A7230132F080}" srcOrd="2" destOrd="0" presId="urn:microsoft.com/office/officeart/2005/8/layout/orgChart1"/>
    <dgm:cxn modelId="{2F7C0A06-22D1-4929-9134-0E26624D22EE}" type="presParOf" srcId="{9C745742-3B6B-4742-9DD8-8E1A8D519836}" destId="{CBBCA8CC-8AE1-4EB0-8F16-3FCCBB5F8D75}" srcOrd="4" destOrd="0" presId="urn:microsoft.com/office/officeart/2005/8/layout/orgChart1"/>
    <dgm:cxn modelId="{10B10A7B-3105-479C-B127-D5C7EB9F2989}" type="presParOf" srcId="{9C745742-3B6B-4742-9DD8-8E1A8D519836}" destId="{7FCA2102-6CB7-452A-BA78-EE710AE88606}" srcOrd="5" destOrd="0" presId="urn:microsoft.com/office/officeart/2005/8/layout/orgChart1"/>
    <dgm:cxn modelId="{CFDBCC60-8993-4635-A461-9404D5A351DB}" type="presParOf" srcId="{7FCA2102-6CB7-452A-BA78-EE710AE88606}" destId="{025A0C46-0E45-46ED-BD9D-B3E425887F1B}" srcOrd="0" destOrd="0" presId="urn:microsoft.com/office/officeart/2005/8/layout/orgChart1"/>
    <dgm:cxn modelId="{CB48844D-0B00-431F-8EB5-EB189B773256}" type="presParOf" srcId="{025A0C46-0E45-46ED-BD9D-B3E425887F1B}" destId="{83DD4F6D-F46C-429E-99B3-7A4DBE3B7132}" srcOrd="0" destOrd="0" presId="urn:microsoft.com/office/officeart/2005/8/layout/orgChart1"/>
    <dgm:cxn modelId="{58AC9438-9324-4D6D-BE2C-879A734C7246}" type="presParOf" srcId="{025A0C46-0E45-46ED-BD9D-B3E425887F1B}" destId="{5BD9AD38-4B33-49EC-B97E-F9462413131B}" srcOrd="1" destOrd="0" presId="urn:microsoft.com/office/officeart/2005/8/layout/orgChart1"/>
    <dgm:cxn modelId="{7D56D067-B30A-4468-8FE6-95AB580A355C}" type="presParOf" srcId="{7FCA2102-6CB7-452A-BA78-EE710AE88606}" destId="{B35082DD-1FCB-4CFC-8281-4FE1ED5D21A2}" srcOrd="1" destOrd="0" presId="urn:microsoft.com/office/officeart/2005/8/layout/orgChart1"/>
    <dgm:cxn modelId="{281C48C3-050E-449C-A06B-E9EC4D109B19}" type="presParOf" srcId="{7FCA2102-6CB7-452A-BA78-EE710AE88606}" destId="{0CEF18B6-A87C-40EB-83A2-5C5E73C43AEA}" srcOrd="2" destOrd="0" presId="urn:microsoft.com/office/officeart/2005/8/layout/orgChart1"/>
    <dgm:cxn modelId="{F9876F42-FC91-4ECD-A221-A281AE0F57D5}" type="presParOf" srcId="{5B0A2A23-4EFF-49DC-AA06-2BF4ADC83087}" destId="{8B6FAA5C-574F-4A3A-951C-BFB9F5376F37}" srcOrd="2" destOrd="0" presId="urn:microsoft.com/office/officeart/2005/8/layout/orgChart1"/>
    <dgm:cxn modelId="{EE1152F7-9AFE-4B7F-896C-C16D719A8DF1}" type="presParOf" srcId="{5B0A2A23-4EFF-49DC-AA06-2BF4ADC83087}" destId="{78BDEA19-A433-43D9-AC85-BAADD5D8435D}" srcOrd="3" destOrd="0" presId="urn:microsoft.com/office/officeart/2005/8/layout/orgChart1"/>
    <dgm:cxn modelId="{C2F82D57-D383-43AF-8454-839835A25497}" type="presParOf" srcId="{78BDEA19-A433-43D9-AC85-BAADD5D8435D}" destId="{EC3D796F-B7A9-420D-9FC9-D15C4B911E59}" srcOrd="0" destOrd="0" presId="urn:microsoft.com/office/officeart/2005/8/layout/orgChart1"/>
    <dgm:cxn modelId="{E124E744-AC5B-45F9-890F-57A8C6700EA6}" type="presParOf" srcId="{EC3D796F-B7A9-420D-9FC9-D15C4B911E59}" destId="{15709434-A67D-42E8-8841-A6397C296787}" srcOrd="0" destOrd="0" presId="urn:microsoft.com/office/officeart/2005/8/layout/orgChart1"/>
    <dgm:cxn modelId="{0884C55A-3623-4207-9087-515956D42ADA}" type="presParOf" srcId="{EC3D796F-B7A9-420D-9FC9-D15C4B911E59}" destId="{CFA7C840-8EFB-4665-AE1C-EE0F50B472C8}" srcOrd="1" destOrd="0" presId="urn:microsoft.com/office/officeart/2005/8/layout/orgChart1"/>
    <dgm:cxn modelId="{F6636E2D-6ABC-479F-A512-A78E90DE1691}" type="presParOf" srcId="{78BDEA19-A433-43D9-AC85-BAADD5D8435D}" destId="{E0E4311E-5349-47F6-801E-8830E79D4F46}" srcOrd="1" destOrd="0" presId="urn:microsoft.com/office/officeart/2005/8/layout/orgChart1"/>
    <dgm:cxn modelId="{A99F44E8-7949-4BAE-B17D-782B7B55CFBB}" type="presParOf" srcId="{78BDEA19-A433-43D9-AC85-BAADD5D8435D}" destId="{FDE1C006-3863-4852-91BC-D2FFFA24C4F2}" srcOrd="2" destOrd="0" presId="urn:microsoft.com/office/officeart/2005/8/layout/orgChart1"/>
    <dgm:cxn modelId="{8132F2BC-F794-4DE1-AB46-3B78CD35F8D0}" type="presParOf" srcId="{FDE1C006-3863-4852-91BC-D2FFFA24C4F2}" destId="{7F61E532-53BB-4CCE-9505-2C0797656979}" srcOrd="0" destOrd="0" presId="urn:microsoft.com/office/officeart/2005/8/layout/orgChart1"/>
    <dgm:cxn modelId="{358C3239-3362-48D4-8EAB-CD56B2AB1F11}" type="presParOf" srcId="{FDE1C006-3863-4852-91BC-D2FFFA24C4F2}" destId="{F6656160-1DA1-40E2-B3BD-324F8578093D}" srcOrd="1" destOrd="0" presId="urn:microsoft.com/office/officeart/2005/8/layout/orgChart1"/>
    <dgm:cxn modelId="{686CA345-1F08-423D-92DB-E7C9A90FE2ED}" type="presParOf" srcId="{F6656160-1DA1-40E2-B3BD-324F8578093D}" destId="{C9201ED0-C2E6-41D0-925A-77A76339013C}" srcOrd="0" destOrd="0" presId="urn:microsoft.com/office/officeart/2005/8/layout/orgChart1"/>
    <dgm:cxn modelId="{27696B87-4816-49DE-907A-82E36D768817}" type="presParOf" srcId="{C9201ED0-C2E6-41D0-925A-77A76339013C}" destId="{D1891CD3-4041-411F-A007-9E247EF8F287}" srcOrd="0" destOrd="0" presId="urn:microsoft.com/office/officeart/2005/8/layout/orgChart1"/>
    <dgm:cxn modelId="{717839A3-6FBC-4233-BBCE-57A1FF9E79ED}" type="presParOf" srcId="{C9201ED0-C2E6-41D0-925A-77A76339013C}" destId="{C254195C-5929-4925-AEDF-65F84A36BE80}" srcOrd="1" destOrd="0" presId="urn:microsoft.com/office/officeart/2005/8/layout/orgChart1"/>
    <dgm:cxn modelId="{97B549AA-FC05-462F-93BE-C8EFAAA2B3CF}" type="presParOf" srcId="{F6656160-1DA1-40E2-B3BD-324F8578093D}" destId="{C9ACD4ED-DA47-497D-A747-A87437B975E4}" srcOrd="1" destOrd="0" presId="urn:microsoft.com/office/officeart/2005/8/layout/orgChart1"/>
    <dgm:cxn modelId="{CDABF735-8D88-46E3-94C1-ADD41F2C593F}" type="presParOf" srcId="{F6656160-1DA1-40E2-B3BD-324F8578093D}" destId="{40B73CD6-8856-4D95-8BE5-31560485FFB6}" srcOrd="2" destOrd="0" presId="urn:microsoft.com/office/officeart/2005/8/layout/orgChart1"/>
    <dgm:cxn modelId="{1927B449-59EB-48A7-84E2-9AAC041FCC43}" type="presParOf" srcId="{FDE1C006-3863-4852-91BC-D2FFFA24C4F2}" destId="{AA0C8593-BE21-4DD3-A851-4192731436E9}" srcOrd="2" destOrd="0" presId="urn:microsoft.com/office/officeart/2005/8/layout/orgChart1"/>
    <dgm:cxn modelId="{E610D04F-CFF8-4F0B-BAA4-1D1E5E65614A}" type="presParOf" srcId="{FDE1C006-3863-4852-91BC-D2FFFA24C4F2}" destId="{B748E1E7-3E41-4B10-BF06-034702AC2F97}" srcOrd="3" destOrd="0" presId="urn:microsoft.com/office/officeart/2005/8/layout/orgChart1"/>
    <dgm:cxn modelId="{19BBE2B0-3D37-4E2F-9080-B51B1083693E}" type="presParOf" srcId="{B748E1E7-3E41-4B10-BF06-034702AC2F97}" destId="{DD5B5512-B695-4363-B9E1-8B8EB6A6C512}" srcOrd="0" destOrd="0" presId="urn:microsoft.com/office/officeart/2005/8/layout/orgChart1"/>
    <dgm:cxn modelId="{EE944390-30B2-4FB8-9931-A6691BC6D860}" type="presParOf" srcId="{DD5B5512-B695-4363-B9E1-8B8EB6A6C512}" destId="{B5106336-88CF-4B35-91B3-60F3A53907EF}" srcOrd="0" destOrd="0" presId="urn:microsoft.com/office/officeart/2005/8/layout/orgChart1"/>
    <dgm:cxn modelId="{9ABF618C-3E18-4F11-B8A8-2A13EECB742B}" type="presParOf" srcId="{DD5B5512-B695-4363-B9E1-8B8EB6A6C512}" destId="{0CDAB66B-81C7-4937-90BC-2D9B51448C0E}" srcOrd="1" destOrd="0" presId="urn:microsoft.com/office/officeart/2005/8/layout/orgChart1"/>
    <dgm:cxn modelId="{CE288AC3-8477-49AE-8846-D99A12F78C5F}" type="presParOf" srcId="{B748E1E7-3E41-4B10-BF06-034702AC2F97}" destId="{E5C246D2-7C54-4517-9EEB-0D51CC1ABA8D}" srcOrd="1" destOrd="0" presId="urn:microsoft.com/office/officeart/2005/8/layout/orgChart1"/>
    <dgm:cxn modelId="{1E0E6170-279F-41EE-ADEB-753DECE1735F}" type="presParOf" srcId="{B748E1E7-3E41-4B10-BF06-034702AC2F97}" destId="{A2110263-C0DA-46D8-B396-C1F8D4976E90}" srcOrd="2" destOrd="0" presId="urn:microsoft.com/office/officeart/2005/8/layout/orgChart1"/>
    <dgm:cxn modelId="{2D7ECCA8-5C66-4E89-9ED2-99892614B433}" type="presParOf" srcId="{BFC38530-CC75-4F3F-BD30-2918247C7406}" destId="{A2CC0F87-1B8F-4563-8989-A3A4B6B977F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C7B273-BBF8-4C7F-96B6-EF500A1FABB9}">
      <dsp:nvSpPr>
        <dsp:cNvPr id="0" name=""/>
        <dsp:cNvSpPr/>
      </dsp:nvSpPr>
      <dsp:spPr>
        <a:xfrm>
          <a:off x="4353878" y="1696252"/>
          <a:ext cx="2593651" cy="652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6760"/>
              </a:lnTo>
              <a:lnTo>
                <a:pt x="2593651" y="426760"/>
              </a:lnTo>
              <a:lnTo>
                <a:pt x="2593651" y="65262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77EC0-1650-4D58-8725-9A469D0DBB02}">
      <dsp:nvSpPr>
        <dsp:cNvPr id="0" name=""/>
        <dsp:cNvSpPr/>
      </dsp:nvSpPr>
      <dsp:spPr>
        <a:xfrm>
          <a:off x="1690944" y="1696252"/>
          <a:ext cx="2662933" cy="652628"/>
        </a:xfrm>
        <a:custGeom>
          <a:avLst/>
          <a:gdLst/>
          <a:ahLst/>
          <a:cxnLst/>
          <a:rect l="0" t="0" r="0" b="0"/>
          <a:pathLst>
            <a:path>
              <a:moveTo>
                <a:pt x="2662933" y="0"/>
              </a:moveTo>
              <a:lnTo>
                <a:pt x="2662933" y="426760"/>
              </a:lnTo>
              <a:lnTo>
                <a:pt x="0" y="426760"/>
              </a:lnTo>
              <a:lnTo>
                <a:pt x="0" y="65262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240779-B5EC-4648-AEE3-B39ED25A68CE}">
      <dsp:nvSpPr>
        <dsp:cNvPr id="0" name=""/>
        <dsp:cNvSpPr/>
      </dsp:nvSpPr>
      <dsp:spPr>
        <a:xfrm>
          <a:off x="0" y="620692"/>
          <a:ext cx="8707756" cy="1075560"/>
        </a:xfrm>
        <a:prstGeom prst="rect">
          <a:avLst/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kern="1200" dirty="0" smtClean="0"/>
            <a:t>Ускладнене речення</a:t>
          </a:r>
          <a:endParaRPr lang="ru-RU" sz="4400" b="1" kern="1200" dirty="0"/>
        </a:p>
      </dsp:txBody>
      <dsp:txXfrm>
        <a:off x="0" y="620692"/>
        <a:ext cx="8707756" cy="1075560"/>
      </dsp:txXfrm>
    </dsp:sp>
    <dsp:sp modelId="{BE60790E-4EF5-44CF-86AB-A878E2D2AB00}">
      <dsp:nvSpPr>
        <dsp:cNvPr id="0" name=""/>
        <dsp:cNvSpPr/>
      </dsp:nvSpPr>
      <dsp:spPr>
        <a:xfrm>
          <a:off x="615384" y="2348881"/>
          <a:ext cx="2151120" cy="1075560"/>
        </a:xfrm>
        <a:prstGeom prst="rect">
          <a:avLst/>
        </a:prstGeom>
        <a:solidFill>
          <a:srgbClr val="FFCC00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уточнюючі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err="1" smtClean="0"/>
            <a:t>чл</a:t>
          </a:r>
          <a:r>
            <a:rPr lang="uk-UA" sz="2400" b="1" kern="1200" dirty="0" smtClean="0"/>
            <a:t>/</a:t>
          </a:r>
          <a:r>
            <a:rPr lang="uk-UA" sz="2400" b="1" kern="1200" dirty="0" err="1" smtClean="0"/>
            <a:t>реч</a:t>
          </a:r>
          <a:endParaRPr lang="uk-UA" sz="2400" b="1" kern="1200" dirty="0" smtClean="0"/>
        </a:p>
      </dsp:txBody>
      <dsp:txXfrm>
        <a:off x="615384" y="2348881"/>
        <a:ext cx="2151120" cy="1075560"/>
      </dsp:txXfrm>
    </dsp:sp>
    <dsp:sp modelId="{0E31DD6D-A16B-4CF1-9C53-881C729D8B4A}">
      <dsp:nvSpPr>
        <dsp:cNvPr id="0" name=""/>
        <dsp:cNvSpPr/>
      </dsp:nvSpPr>
      <dsp:spPr>
        <a:xfrm>
          <a:off x="5871969" y="2348881"/>
          <a:ext cx="2151120" cy="1075560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однорідні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err="1" smtClean="0"/>
            <a:t>чл</a:t>
          </a:r>
          <a:r>
            <a:rPr lang="uk-UA" sz="2400" b="1" kern="1200" dirty="0" smtClean="0"/>
            <a:t>/</a:t>
          </a:r>
          <a:r>
            <a:rPr lang="uk-UA" sz="2400" b="1" kern="1200" dirty="0" err="1" smtClean="0"/>
            <a:t>реч</a:t>
          </a:r>
          <a:endParaRPr lang="ru-RU" sz="2400" b="1" kern="1200" dirty="0"/>
        </a:p>
      </dsp:txBody>
      <dsp:txXfrm>
        <a:off x="5871969" y="2348881"/>
        <a:ext cx="2151120" cy="10755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C8593-BE21-4DD3-A851-4192731436E9}">
      <dsp:nvSpPr>
        <dsp:cNvPr id="0" name=""/>
        <dsp:cNvSpPr/>
      </dsp:nvSpPr>
      <dsp:spPr>
        <a:xfrm>
          <a:off x="5297867" y="1940286"/>
          <a:ext cx="390764" cy="431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108"/>
              </a:lnTo>
              <a:lnTo>
                <a:pt x="390764" y="43110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61E532-53BB-4CCE-9505-2C0797656979}">
      <dsp:nvSpPr>
        <dsp:cNvPr id="0" name=""/>
        <dsp:cNvSpPr/>
      </dsp:nvSpPr>
      <dsp:spPr>
        <a:xfrm>
          <a:off x="4835106" y="1940286"/>
          <a:ext cx="462760" cy="431108"/>
        </a:xfrm>
        <a:custGeom>
          <a:avLst/>
          <a:gdLst/>
          <a:ahLst/>
          <a:cxnLst/>
          <a:rect l="0" t="0" r="0" b="0"/>
          <a:pathLst>
            <a:path>
              <a:moveTo>
                <a:pt x="462760" y="0"/>
              </a:moveTo>
              <a:lnTo>
                <a:pt x="462760" y="431108"/>
              </a:lnTo>
              <a:lnTo>
                <a:pt x="0" y="43110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6FAA5C-574F-4A3A-951C-BFB9F5376F37}">
      <dsp:nvSpPr>
        <dsp:cNvPr id="0" name=""/>
        <dsp:cNvSpPr/>
      </dsp:nvSpPr>
      <dsp:spPr>
        <a:xfrm>
          <a:off x="4173505" y="993163"/>
          <a:ext cx="1124361" cy="323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625"/>
              </a:lnTo>
              <a:lnTo>
                <a:pt x="1124361" y="133625"/>
              </a:lnTo>
              <a:lnTo>
                <a:pt x="1124361" y="32375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BCA8CC-8AE1-4EB0-8F16-3FCCBB5F8D75}">
      <dsp:nvSpPr>
        <dsp:cNvPr id="0" name=""/>
        <dsp:cNvSpPr/>
      </dsp:nvSpPr>
      <dsp:spPr>
        <a:xfrm>
          <a:off x="1470895" y="2577351"/>
          <a:ext cx="363813" cy="2125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63813" y="2125997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2CEF34-B66F-41F3-915C-08BE636F1CE8}">
      <dsp:nvSpPr>
        <dsp:cNvPr id="0" name=""/>
        <dsp:cNvSpPr/>
      </dsp:nvSpPr>
      <dsp:spPr>
        <a:xfrm>
          <a:off x="1470895" y="2577351"/>
          <a:ext cx="794276" cy="15601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94276" y="156012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7BC475-3833-4F12-9A53-579386DF96E5}">
      <dsp:nvSpPr>
        <dsp:cNvPr id="0" name=""/>
        <dsp:cNvSpPr/>
      </dsp:nvSpPr>
      <dsp:spPr>
        <a:xfrm>
          <a:off x="1470895" y="2577351"/>
          <a:ext cx="712130" cy="9721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12130" y="97214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809028-635C-4664-9166-BB5787B228D2}">
      <dsp:nvSpPr>
        <dsp:cNvPr id="0" name=""/>
        <dsp:cNvSpPr/>
      </dsp:nvSpPr>
      <dsp:spPr>
        <a:xfrm>
          <a:off x="1470895" y="993163"/>
          <a:ext cx="2702610" cy="390764"/>
        </a:xfrm>
        <a:custGeom>
          <a:avLst/>
          <a:gdLst/>
          <a:ahLst/>
          <a:cxnLst/>
          <a:rect l="0" t="0" r="0" b="0"/>
          <a:pathLst>
            <a:path>
              <a:moveTo>
                <a:pt x="2702610" y="0"/>
              </a:moveTo>
              <a:lnTo>
                <a:pt x="2702610" y="200633"/>
              </a:lnTo>
              <a:lnTo>
                <a:pt x="0" y="200633"/>
              </a:lnTo>
              <a:lnTo>
                <a:pt x="0" y="3907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240779-B5EC-4648-AEE3-B39ED25A68CE}">
      <dsp:nvSpPr>
        <dsp:cNvPr id="0" name=""/>
        <dsp:cNvSpPr/>
      </dsp:nvSpPr>
      <dsp:spPr>
        <a:xfrm>
          <a:off x="617352" y="87778"/>
          <a:ext cx="7112306" cy="905385"/>
        </a:xfrm>
        <a:prstGeom prst="rect">
          <a:avLst/>
        </a:prstGeom>
        <a:gradFill rotWithShape="0">
          <a:gsLst>
            <a:gs pos="28000">
              <a:schemeClr val="accen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kern="1200" dirty="0" smtClean="0"/>
            <a:t>Ускладнене речення</a:t>
          </a:r>
          <a:endParaRPr lang="ru-RU" sz="4400" b="1" kern="1200" dirty="0"/>
        </a:p>
      </dsp:txBody>
      <dsp:txXfrm>
        <a:off x="617352" y="87778"/>
        <a:ext cx="7112306" cy="905385"/>
      </dsp:txXfrm>
    </dsp:sp>
    <dsp:sp modelId="{548F496F-B98B-4A5A-B143-299B4AED0863}">
      <dsp:nvSpPr>
        <dsp:cNvPr id="0" name=""/>
        <dsp:cNvSpPr/>
      </dsp:nvSpPr>
      <dsp:spPr>
        <a:xfrm>
          <a:off x="216031" y="1383927"/>
          <a:ext cx="2509727" cy="1193424"/>
        </a:xfrm>
        <a:prstGeom prst="rect">
          <a:avLst/>
        </a:prstGeom>
        <a:solidFill>
          <a:srgbClr val="FF99CC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2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600" b="1" kern="1200" dirty="0" smtClean="0"/>
            <a:t>вставні</a:t>
          </a:r>
        </a:p>
        <a:p>
          <a:pPr marL="0" lvl="0" algn="ctr" defTabSz="72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600" b="1" kern="1200" dirty="0" smtClean="0"/>
            <a:t>конструкції </a:t>
          </a:r>
        </a:p>
        <a:p>
          <a:pPr marL="0" lvl="0" algn="ctr" defTabSz="72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800" b="1" kern="1200" dirty="0" smtClean="0">
              <a:solidFill>
                <a:srgbClr val="C00000"/>
              </a:solidFill>
            </a:rPr>
            <a:t>,…,</a:t>
          </a:r>
          <a:r>
            <a:rPr lang="uk-UA" sz="2800" b="1" kern="1200" dirty="0" smtClean="0"/>
            <a:t> </a:t>
          </a:r>
          <a:r>
            <a:rPr lang="uk-UA" sz="2800" b="0" kern="1200" dirty="0" smtClean="0"/>
            <a:t>/ </a:t>
          </a:r>
          <a:r>
            <a:rPr lang="uk-UA" sz="2800" b="1" kern="1200" dirty="0" smtClean="0">
              <a:solidFill>
                <a:srgbClr val="C00000"/>
              </a:solidFill>
            </a:rPr>
            <a:t>(…)</a:t>
          </a:r>
          <a:r>
            <a:rPr lang="uk-UA" sz="2800" b="0" kern="1200" dirty="0" smtClean="0"/>
            <a:t>/</a:t>
          </a:r>
          <a:r>
            <a:rPr lang="uk-UA" sz="2800" b="1" kern="1200" dirty="0" smtClean="0"/>
            <a:t> </a:t>
          </a:r>
          <a:r>
            <a:rPr lang="uk-UA" sz="2800" b="1" kern="1200" dirty="0" smtClean="0">
              <a:solidFill>
                <a:srgbClr val="C00000"/>
              </a:solidFill>
            </a:rPr>
            <a:t>-…-</a:t>
          </a:r>
          <a:endParaRPr lang="ru-RU" sz="2800" b="1" kern="1200" dirty="0">
            <a:solidFill>
              <a:srgbClr val="C00000"/>
            </a:solidFill>
          </a:endParaRPr>
        </a:p>
      </dsp:txBody>
      <dsp:txXfrm>
        <a:off x="216031" y="1383927"/>
        <a:ext cx="2509727" cy="1193424"/>
      </dsp:txXfrm>
    </dsp:sp>
    <dsp:sp modelId="{1CABACF0-E586-4FD4-A3A3-C2F34ADF2592}">
      <dsp:nvSpPr>
        <dsp:cNvPr id="0" name=""/>
        <dsp:cNvSpPr/>
      </dsp:nvSpPr>
      <dsp:spPr>
        <a:xfrm>
          <a:off x="564469" y="3392107"/>
          <a:ext cx="1618556" cy="314784"/>
        </a:xfrm>
        <a:prstGeom prst="rect">
          <a:avLst/>
        </a:prstGeom>
        <a:solidFill>
          <a:srgbClr val="FF99CC">
            <a:alpha val="52000"/>
          </a:srgbClr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слова</a:t>
          </a:r>
          <a:endParaRPr lang="ru-RU" sz="1600" b="1" kern="1200" dirty="0"/>
        </a:p>
      </dsp:txBody>
      <dsp:txXfrm>
        <a:off x="564469" y="3392107"/>
        <a:ext cx="1618556" cy="314784"/>
      </dsp:txXfrm>
    </dsp:sp>
    <dsp:sp modelId="{A991F30F-8E3D-4F4F-B7FA-C54160A1D826}">
      <dsp:nvSpPr>
        <dsp:cNvPr id="0" name=""/>
        <dsp:cNvSpPr/>
      </dsp:nvSpPr>
      <dsp:spPr>
        <a:xfrm>
          <a:off x="152871" y="3921287"/>
          <a:ext cx="2112299" cy="432375"/>
        </a:xfrm>
        <a:prstGeom prst="rect">
          <a:avLst/>
        </a:prstGeom>
        <a:solidFill>
          <a:srgbClr val="FF99CC">
            <a:alpha val="50000"/>
          </a:srgbClr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словосполучення</a:t>
          </a:r>
          <a:endParaRPr lang="ru-RU" sz="1600" b="1" kern="1200" dirty="0"/>
        </a:p>
      </dsp:txBody>
      <dsp:txXfrm>
        <a:off x="152871" y="3921287"/>
        <a:ext cx="2112299" cy="432375"/>
      </dsp:txXfrm>
    </dsp:sp>
    <dsp:sp modelId="{83DD4F6D-F46C-429E-99B3-7A4DBE3B7132}">
      <dsp:nvSpPr>
        <dsp:cNvPr id="0" name=""/>
        <dsp:cNvSpPr/>
      </dsp:nvSpPr>
      <dsp:spPr>
        <a:xfrm>
          <a:off x="0" y="4509266"/>
          <a:ext cx="1834708" cy="388165"/>
        </a:xfrm>
        <a:prstGeom prst="rect">
          <a:avLst/>
        </a:prstGeom>
        <a:solidFill>
          <a:srgbClr val="FF99CC">
            <a:alpha val="50000"/>
          </a:srgbClr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речення</a:t>
          </a:r>
          <a:endParaRPr lang="ru-RU" sz="1600" b="1" kern="1200" dirty="0"/>
        </a:p>
      </dsp:txBody>
      <dsp:txXfrm>
        <a:off x="0" y="4509266"/>
        <a:ext cx="1834708" cy="388165"/>
      </dsp:txXfrm>
    </dsp:sp>
    <dsp:sp modelId="{15709434-A67D-42E8-8841-A6397C296787}">
      <dsp:nvSpPr>
        <dsp:cNvPr id="0" name=""/>
        <dsp:cNvSpPr/>
      </dsp:nvSpPr>
      <dsp:spPr>
        <a:xfrm>
          <a:off x="4392482" y="1316920"/>
          <a:ext cx="1810770" cy="623366"/>
        </a:xfrm>
        <a:prstGeom prst="rect">
          <a:avLst/>
        </a:prstGeom>
        <a:solidFill>
          <a:srgbClr val="FFFF00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звертання   </a:t>
          </a:r>
          <a:r>
            <a:rPr lang="uk-UA" sz="2800" b="1" kern="1200" dirty="0" smtClean="0">
              <a:solidFill>
                <a:srgbClr val="C00000"/>
              </a:solidFill>
            </a:rPr>
            <a:t>,!</a:t>
          </a:r>
          <a:endParaRPr lang="ru-RU" sz="2800" b="1" kern="1200" dirty="0">
            <a:solidFill>
              <a:srgbClr val="C00000"/>
            </a:solidFill>
          </a:endParaRPr>
        </a:p>
      </dsp:txBody>
      <dsp:txXfrm>
        <a:off x="4392482" y="1316920"/>
        <a:ext cx="1810770" cy="623366"/>
      </dsp:txXfrm>
    </dsp:sp>
    <dsp:sp modelId="{D1891CD3-4041-411F-A007-9E247EF8F287}">
      <dsp:nvSpPr>
        <dsp:cNvPr id="0" name=""/>
        <dsp:cNvSpPr/>
      </dsp:nvSpPr>
      <dsp:spPr>
        <a:xfrm>
          <a:off x="3024336" y="2104002"/>
          <a:ext cx="1810770" cy="534783"/>
        </a:xfrm>
        <a:prstGeom prst="rect">
          <a:avLst/>
        </a:prstGeom>
        <a:solidFill>
          <a:srgbClr val="FFFF99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непоширене</a:t>
          </a:r>
          <a:endParaRPr lang="ru-RU" sz="1600" kern="1200" dirty="0"/>
        </a:p>
      </dsp:txBody>
      <dsp:txXfrm>
        <a:off x="3024336" y="2104002"/>
        <a:ext cx="1810770" cy="534783"/>
      </dsp:txXfrm>
    </dsp:sp>
    <dsp:sp modelId="{B5106336-88CF-4B35-91B3-60F3A53907EF}">
      <dsp:nvSpPr>
        <dsp:cNvPr id="0" name=""/>
        <dsp:cNvSpPr/>
      </dsp:nvSpPr>
      <dsp:spPr>
        <a:xfrm>
          <a:off x="5688631" y="2104002"/>
          <a:ext cx="1810770" cy="534783"/>
        </a:xfrm>
        <a:prstGeom prst="rect">
          <a:avLst/>
        </a:prstGeom>
        <a:solidFill>
          <a:srgbClr val="FFFF99">
            <a:alpha val="80784"/>
          </a:srgbClr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поширене</a:t>
          </a:r>
          <a:endParaRPr lang="ru-RU" sz="1600" kern="1200" dirty="0"/>
        </a:p>
      </dsp:txBody>
      <dsp:txXfrm>
        <a:off x="5688631" y="2104002"/>
        <a:ext cx="1810770" cy="5347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A3EA5F8-2784-4943-972C-3DB04DF56460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FE164D-5496-43BB-877B-5C5309C810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771800" y="2564904"/>
            <a:ext cx="5637010" cy="8821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620688"/>
            <a:ext cx="7175351" cy="1793167"/>
          </a:xfrm>
        </p:spPr>
        <p:txBody>
          <a:bodyPr/>
          <a:lstStyle/>
          <a:p>
            <a:r>
              <a:rPr lang="uk-UA" sz="4800" dirty="0" smtClean="0"/>
              <a:t>Просте ускладнене речення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1712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375979"/>
              </p:ext>
            </p:extLst>
          </p:nvPr>
        </p:nvGraphicFramePr>
        <p:xfrm>
          <a:off x="323528" y="404664"/>
          <a:ext cx="8640961" cy="5688630"/>
        </p:xfrm>
        <a:graphic>
          <a:graphicData uri="http://schemas.openxmlformats.org/drawingml/2006/table">
            <a:tbl>
              <a:tblPr firstRow="1">
                <a:tableStyleId>{69CF1AB2-1976-4502-BF36-3FF5EA218861}</a:tableStyleId>
              </a:tblPr>
              <a:tblGrid>
                <a:gridCol w="514625"/>
                <a:gridCol w="1213568"/>
                <a:gridCol w="1728192"/>
                <a:gridCol w="1728192"/>
                <a:gridCol w="1728192"/>
                <a:gridCol w="1728192"/>
              </a:tblGrid>
              <a:tr h="1627310">
                <a:tc>
                  <a:txBody>
                    <a:bodyPr/>
                    <a:lstStyle/>
                    <a:p>
                      <a:r>
                        <a:rPr lang="uk-UA" dirty="0" smtClean="0"/>
                        <a:t>№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Звертання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Відокремлена обставина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Відокремлене означення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Вставні конструкції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Однорідні члени речення</a:t>
                      </a:r>
                      <a:endParaRPr lang="ru-RU" sz="1600" dirty="0"/>
                    </a:p>
                  </a:txBody>
                  <a:tcPr/>
                </a:tc>
              </a:tr>
              <a:tr h="507665"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7665"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7665"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7665"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7665"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7665"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7665">
                <a:tc>
                  <a:txBody>
                    <a:bodyPr/>
                    <a:lstStyle/>
                    <a:p>
                      <a:r>
                        <a:rPr lang="uk-UA" dirty="0" smtClean="0"/>
                        <a:t>7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7665"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825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0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>
            <a:cxnSpLocks noChangeShapeType="1"/>
          </p:cNvCxnSpPr>
          <p:nvPr/>
        </p:nvCxnSpPr>
        <p:spPr bwMode="auto">
          <a:xfrm flipH="1" flipV="1">
            <a:off x="4379653" y="692696"/>
            <a:ext cx="12327" cy="5688632"/>
          </a:xfrm>
          <a:prstGeom prst="straightConnector1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Прямая со стрелкой 2"/>
          <p:cNvCxnSpPr>
            <a:cxnSpLocks noChangeShapeType="1"/>
          </p:cNvCxnSpPr>
          <p:nvPr/>
        </p:nvCxnSpPr>
        <p:spPr bwMode="auto">
          <a:xfrm>
            <a:off x="1043608" y="3356992"/>
            <a:ext cx="6696744" cy="0"/>
          </a:xfrm>
          <a:prstGeom prst="straightConnector1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455712"/>
            <a:ext cx="22474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455712"/>
            <a:ext cx="2439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Дуже цікаво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953388" y="5834319"/>
            <a:ext cx="1443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Н</a:t>
            </a:r>
            <a:r>
              <a:rPr lang="uk-UA" sz="2400" dirty="0" smtClean="0"/>
              <a:t>ецікаво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89680" y="3512542"/>
            <a:ext cx="3414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Нічого не навчився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796136" y="2745292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Багато чого дізнався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31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39738"/>
            <a:ext cx="8839200" cy="642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52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3"/>
          <p:cNvSpPr/>
          <p:nvPr/>
        </p:nvSpPr>
        <p:spPr>
          <a:xfrm>
            <a:off x="4793278" y="1161559"/>
            <a:ext cx="2350771" cy="27960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27172"/>
                </a:lnTo>
                <a:lnTo>
                  <a:pt x="3380198" y="127172"/>
                </a:lnTo>
                <a:lnTo>
                  <a:pt x="3380198" y="25434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Прямая соединительная линия 4"/>
          <p:cNvSpPr/>
          <p:nvPr/>
        </p:nvSpPr>
        <p:spPr>
          <a:xfrm>
            <a:off x="6476054" y="4213305"/>
            <a:ext cx="1065658" cy="142628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065658" y="0"/>
                </a:moveTo>
                <a:lnTo>
                  <a:pt x="1065658" y="1426284"/>
                </a:lnTo>
                <a:lnTo>
                  <a:pt x="0" y="1426284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Прямая соединительная линия 5"/>
          <p:cNvSpPr/>
          <p:nvPr/>
        </p:nvSpPr>
        <p:spPr>
          <a:xfrm>
            <a:off x="3033526" y="4213305"/>
            <a:ext cx="4508187" cy="178592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08187" y="0"/>
                </a:moveTo>
                <a:lnTo>
                  <a:pt x="4508187" y="1785928"/>
                </a:lnTo>
                <a:lnTo>
                  <a:pt x="0" y="1785928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Прямая соединительная линия 6"/>
          <p:cNvSpPr/>
          <p:nvPr/>
        </p:nvSpPr>
        <p:spPr>
          <a:xfrm>
            <a:off x="6746387" y="4213305"/>
            <a:ext cx="795325" cy="46550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795325" y="0"/>
                </a:moveTo>
                <a:lnTo>
                  <a:pt x="795325" y="465506"/>
                </a:lnTo>
                <a:lnTo>
                  <a:pt x="0" y="465506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Прямая соединительная линия 7"/>
          <p:cNvSpPr/>
          <p:nvPr/>
        </p:nvSpPr>
        <p:spPr>
          <a:xfrm>
            <a:off x="4020689" y="4213305"/>
            <a:ext cx="3521024" cy="90843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521024" y="0"/>
                </a:moveTo>
                <a:lnTo>
                  <a:pt x="3521024" y="908436"/>
                </a:lnTo>
                <a:lnTo>
                  <a:pt x="0" y="908436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Прямая соединительная линия 8"/>
          <p:cNvSpPr/>
          <p:nvPr/>
        </p:nvSpPr>
        <p:spPr>
          <a:xfrm>
            <a:off x="6583727" y="2021489"/>
            <a:ext cx="352401" cy="18890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889023"/>
                </a:lnTo>
                <a:lnTo>
                  <a:pt x="352401" y="1889023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Прямая соединительная линия 9"/>
          <p:cNvSpPr/>
          <p:nvPr/>
        </p:nvSpPr>
        <p:spPr>
          <a:xfrm>
            <a:off x="6583727" y="2021489"/>
            <a:ext cx="570557" cy="54448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44480"/>
                </a:lnTo>
                <a:lnTo>
                  <a:pt x="570557" y="54448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ая соединительная линия 10"/>
          <p:cNvSpPr/>
          <p:nvPr/>
        </p:nvSpPr>
        <p:spPr>
          <a:xfrm>
            <a:off x="4282895" y="2881419"/>
            <a:ext cx="127172" cy="55713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57137"/>
                </a:lnTo>
                <a:lnTo>
                  <a:pt x="127172" y="55713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Прямая соединительная линия 11"/>
          <p:cNvSpPr/>
          <p:nvPr/>
        </p:nvSpPr>
        <p:spPr>
          <a:xfrm>
            <a:off x="4092135" y="2911906"/>
            <a:ext cx="127172" cy="55713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27172" y="0"/>
                </a:moveTo>
                <a:lnTo>
                  <a:pt x="127172" y="557137"/>
                </a:lnTo>
                <a:lnTo>
                  <a:pt x="0" y="55713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ая соединительная линия 12"/>
          <p:cNvSpPr/>
          <p:nvPr/>
        </p:nvSpPr>
        <p:spPr>
          <a:xfrm>
            <a:off x="4888479" y="2021489"/>
            <a:ext cx="1695248" cy="55713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695248" y="0"/>
                </a:moveTo>
                <a:lnTo>
                  <a:pt x="1695248" y="557137"/>
                </a:lnTo>
                <a:lnTo>
                  <a:pt x="0" y="55713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Прямая соединительная линия 13"/>
          <p:cNvSpPr/>
          <p:nvPr/>
        </p:nvSpPr>
        <p:spPr>
          <a:xfrm>
            <a:off x="4793278" y="1161560"/>
            <a:ext cx="1790449" cy="25434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27172"/>
                </a:lnTo>
                <a:lnTo>
                  <a:pt x="1790449" y="127172"/>
                </a:lnTo>
                <a:lnTo>
                  <a:pt x="1790449" y="25434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Прямая соединительная линия 14"/>
          <p:cNvSpPr/>
          <p:nvPr/>
        </p:nvSpPr>
        <p:spPr>
          <a:xfrm flipH="1">
            <a:off x="4793277" y="1161560"/>
            <a:ext cx="95202" cy="15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49170" y="0"/>
                </a:moveTo>
                <a:lnTo>
                  <a:pt x="449170" y="127172"/>
                </a:lnTo>
                <a:lnTo>
                  <a:pt x="0" y="127172"/>
                </a:lnTo>
                <a:lnTo>
                  <a:pt x="0" y="25434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Прямая соединительная линия 15"/>
          <p:cNvSpPr/>
          <p:nvPr/>
        </p:nvSpPr>
        <p:spPr>
          <a:xfrm>
            <a:off x="4652035" y="1186815"/>
            <a:ext cx="1914684" cy="25434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914684" y="0"/>
                </a:moveTo>
                <a:lnTo>
                  <a:pt x="1914684" y="127172"/>
                </a:lnTo>
                <a:lnTo>
                  <a:pt x="0" y="127172"/>
                </a:lnTo>
                <a:lnTo>
                  <a:pt x="0" y="25434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9" name="Группа 18"/>
          <p:cNvGrpSpPr/>
          <p:nvPr/>
        </p:nvGrpSpPr>
        <p:grpSpPr>
          <a:xfrm>
            <a:off x="1766586" y="555975"/>
            <a:ext cx="6053383" cy="605584"/>
            <a:chOff x="1696170" y="329662"/>
            <a:chExt cx="6053383" cy="605584"/>
          </a:xfrm>
          <a:scene3d>
            <a:camera prst="orthographicFront"/>
            <a:lightRig rig="flat" dir="t"/>
          </a:scene3d>
        </p:grpSpPr>
        <p:sp>
          <p:nvSpPr>
            <p:cNvPr id="62" name="Прямоугольник 61"/>
            <p:cNvSpPr/>
            <p:nvPr/>
          </p:nvSpPr>
          <p:spPr>
            <a:xfrm>
              <a:off x="1696170" y="329662"/>
              <a:ext cx="6053383" cy="60558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3" name="Прямоугольник 62"/>
            <p:cNvSpPr/>
            <p:nvPr/>
          </p:nvSpPr>
          <p:spPr>
            <a:xfrm>
              <a:off x="1696170" y="329662"/>
              <a:ext cx="6053383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4400" b="1" kern="1200" dirty="0" smtClean="0"/>
                <a:t>Ускладнене речення</a:t>
              </a:r>
              <a:endParaRPr lang="ru-RU" sz="4400" b="1" kern="1200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148064" y="1415905"/>
            <a:ext cx="2731301" cy="605584"/>
            <a:chOff x="5783491" y="1189592"/>
            <a:chExt cx="1459639" cy="605584"/>
          </a:xfrm>
          <a:scene3d>
            <a:camera prst="orthographicFront"/>
            <a:lightRig rig="flat" dir="t"/>
          </a:scene3d>
        </p:grpSpPr>
        <p:sp>
          <p:nvSpPr>
            <p:cNvPr id="52" name="Прямоугольник 51"/>
            <p:cNvSpPr/>
            <p:nvPr/>
          </p:nvSpPr>
          <p:spPr>
            <a:xfrm>
              <a:off x="5783491" y="1189592"/>
              <a:ext cx="1459639" cy="605584"/>
            </a:xfrm>
            <a:prstGeom prst="rect">
              <a:avLst/>
            </a:prstGeom>
            <a:solidFill>
              <a:srgbClr val="00CC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3" name="Прямоугольник 52"/>
            <p:cNvSpPr/>
            <p:nvPr/>
          </p:nvSpPr>
          <p:spPr>
            <a:xfrm>
              <a:off x="5783491" y="1189592"/>
              <a:ext cx="1459639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b="1" kern="1200" dirty="0" smtClean="0"/>
                <a:t>відокремлені </a:t>
              </a:r>
              <a:r>
                <a:rPr lang="uk-UA" sz="2400" b="1" kern="1200" dirty="0" err="1" smtClean="0"/>
                <a:t>чл</a:t>
              </a:r>
              <a:r>
                <a:rPr lang="uk-UA" sz="2400" b="1" kern="1200" dirty="0" smtClean="0"/>
                <a:t>/</a:t>
              </a:r>
              <a:r>
                <a:rPr lang="uk-UA" sz="2400" b="1" kern="1200" dirty="0" err="1" smtClean="0"/>
                <a:t>реч</a:t>
              </a:r>
              <a:endParaRPr lang="ru-RU" sz="2400" b="1" kern="1200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203848" y="2275835"/>
            <a:ext cx="1684631" cy="623478"/>
            <a:chOff x="3606894" y="2049522"/>
            <a:chExt cx="1211169" cy="623478"/>
          </a:xfrm>
          <a:scene3d>
            <a:camera prst="orthographicFront"/>
            <a:lightRig rig="flat" dir="t"/>
          </a:scene3d>
        </p:grpSpPr>
        <p:sp>
          <p:nvSpPr>
            <p:cNvPr id="50" name="Прямоугольник 49"/>
            <p:cNvSpPr/>
            <p:nvPr/>
          </p:nvSpPr>
          <p:spPr>
            <a:xfrm>
              <a:off x="3606895" y="2067416"/>
              <a:ext cx="1211168" cy="605584"/>
            </a:xfrm>
            <a:prstGeom prst="rect">
              <a:avLst/>
            </a:prstGeom>
            <a:solidFill>
              <a:srgbClr val="00CC99">
                <a:alpha val="74000"/>
              </a:srgbClr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1" name="Прямоугольник 50"/>
            <p:cNvSpPr/>
            <p:nvPr/>
          </p:nvSpPr>
          <p:spPr>
            <a:xfrm>
              <a:off x="3606894" y="2049522"/>
              <a:ext cx="1211168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b="1" i="1" u="wavyHeavy" kern="1500" spc="100" dirty="0" smtClean="0"/>
                <a:t>означення</a:t>
              </a:r>
              <a:endParaRPr lang="ru-RU" sz="2400" b="1" i="1" u="wavyHeavy" kern="1500" spc="100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333142" y="3156360"/>
            <a:ext cx="1727780" cy="605584"/>
            <a:chOff x="2115256" y="2909451"/>
            <a:chExt cx="1727780" cy="605584"/>
          </a:xfrm>
          <a:scene3d>
            <a:camera prst="orthographicFront"/>
            <a:lightRig rig="flat" dir="t"/>
          </a:scene3d>
        </p:grpSpPr>
        <p:sp>
          <p:nvSpPr>
            <p:cNvPr id="48" name="Прямоугольник 47"/>
            <p:cNvSpPr/>
            <p:nvPr/>
          </p:nvSpPr>
          <p:spPr>
            <a:xfrm>
              <a:off x="2115256" y="2909451"/>
              <a:ext cx="1695708" cy="605584"/>
            </a:xfrm>
            <a:prstGeom prst="rect">
              <a:avLst/>
            </a:prstGeom>
            <a:solidFill>
              <a:srgbClr val="00FFCC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9" name="Прямоугольник 48"/>
            <p:cNvSpPr/>
            <p:nvPr/>
          </p:nvSpPr>
          <p:spPr>
            <a:xfrm>
              <a:off x="2115256" y="2909451"/>
              <a:ext cx="1727780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600" b="1" u="wavyHeavy" kern="1200" spc="100" dirty="0" smtClean="0"/>
                <a:t>прикметники</a:t>
              </a:r>
              <a:endParaRPr lang="ru-RU" sz="1600" b="1" u="wavyHeavy" kern="1200" spc="100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282895" y="3135764"/>
            <a:ext cx="2283824" cy="605584"/>
            <a:chOff x="4218975" y="2909451"/>
            <a:chExt cx="2167163" cy="605584"/>
          </a:xfrm>
          <a:scene3d>
            <a:camera prst="orthographicFront"/>
            <a:lightRig rig="flat" dir="t"/>
          </a:scene3d>
        </p:grpSpPr>
        <p:sp>
          <p:nvSpPr>
            <p:cNvPr id="46" name="Прямоугольник 45"/>
            <p:cNvSpPr/>
            <p:nvPr/>
          </p:nvSpPr>
          <p:spPr>
            <a:xfrm>
              <a:off x="4339651" y="2909451"/>
              <a:ext cx="2046487" cy="605584"/>
            </a:xfrm>
            <a:prstGeom prst="rect">
              <a:avLst/>
            </a:prstGeom>
            <a:solidFill>
              <a:srgbClr val="00FFCC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7" name="Прямоугольник 46"/>
            <p:cNvSpPr/>
            <p:nvPr/>
          </p:nvSpPr>
          <p:spPr>
            <a:xfrm>
              <a:off x="4218975" y="2909451"/>
              <a:ext cx="2167163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600" b="1" u="wavyHeavy" kern="1200" spc="100" dirty="0" smtClean="0"/>
                <a:t>дієприкметниковий зворот</a:t>
              </a:r>
              <a:endParaRPr lang="ru-RU" sz="1600" b="1" u="wavyHeavy" kern="1200" spc="100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154284" y="2263178"/>
            <a:ext cx="1450164" cy="605584"/>
            <a:chOff x="7083868" y="2036865"/>
            <a:chExt cx="1211168" cy="605584"/>
          </a:xfrm>
          <a:scene3d>
            <a:camera prst="orthographicFront"/>
            <a:lightRig rig="flat" dir="t"/>
          </a:scene3d>
        </p:grpSpPr>
        <p:sp>
          <p:nvSpPr>
            <p:cNvPr id="44" name="Прямоугольник 43"/>
            <p:cNvSpPr/>
            <p:nvPr/>
          </p:nvSpPr>
          <p:spPr>
            <a:xfrm>
              <a:off x="7083868" y="2036865"/>
              <a:ext cx="1211168" cy="605584"/>
            </a:xfrm>
            <a:prstGeom prst="rect">
              <a:avLst/>
            </a:prstGeom>
            <a:solidFill>
              <a:srgbClr val="CCFF33">
                <a:alpha val="89000"/>
              </a:srgbClr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5" name="Прямоугольник 44"/>
            <p:cNvSpPr/>
            <p:nvPr/>
          </p:nvSpPr>
          <p:spPr>
            <a:xfrm>
              <a:off x="7083868" y="2036865"/>
              <a:ext cx="1211168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b="1" u="dashLong" kern="1200" dirty="0" smtClean="0"/>
                <a:t>додатки</a:t>
              </a:r>
              <a:endParaRPr lang="ru-RU" sz="2400" b="1" u="dashLong" kern="1200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936128" y="3607720"/>
            <a:ext cx="1668319" cy="605584"/>
            <a:chOff x="6865713" y="3381407"/>
            <a:chExt cx="1211168" cy="605584"/>
          </a:xfrm>
          <a:scene3d>
            <a:camera prst="orthographicFront"/>
            <a:lightRig rig="flat" dir="t"/>
          </a:scene3d>
        </p:grpSpPr>
        <p:sp>
          <p:nvSpPr>
            <p:cNvPr id="42" name="Прямоугольник 41"/>
            <p:cNvSpPr/>
            <p:nvPr/>
          </p:nvSpPr>
          <p:spPr>
            <a:xfrm>
              <a:off x="6865713" y="3381407"/>
              <a:ext cx="1211168" cy="605584"/>
            </a:xfrm>
            <a:prstGeom prst="rect">
              <a:avLst/>
            </a:prstGeom>
            <a:solidFill>
              <a:srgbClr val="008000">
                <a:alpha val="19000"/>
              </a:srgbClr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3" name="Прямоугольник 42"/>
            <p:cNvSpPr/>
            <p:nvPr/>
          </p:nvSpPr>
          <p:spPr>
            <a:xfrm>
              <a:off x="6865713" y="3381407"/>
              <a:ext cx="1211168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b="1" u="dotDash" kern="1200" spc="100" dirty="0" smtClean="0"/>
                <a:t>обставини</a:t>
              </a:r>
              <a:endParaRPr lang="ru-RU" sz="2400" b="1" u="dotDash" kern="1200" spc="100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333142" y="4818949"/>
            <a:ext cx="1687546" cy="605584"/>
            <a:chOff x="2514408" y="4592636"/>
            <a:chExt cx="1435864" cy="605584"/>
          </a:xfrm>
          <a:scene3d>
            <a:camera prst="orthographicFront"/>
            <a:lightRig rig="flat" dir="t"/>
          </a:scene3d>
        </p:grpSpPr>
        <p:sp>
          <p:nvSpPr>
            <p:cNvPr id="40" name="Прямоугольник 39"/>
            <p:cNvSpPr/>
            <p:nvPr/>
          </p:nvSpPr>
          <p:spPr>
            <a:xfrm>
              <a:off x="2514408" y="4592636"/>
              <a:ext cx="1435864" cy="605584"/>
            </a:xfrm>
            <a:prstGeom prst="rect">
              <a:avLst/>
            </a:prstGeom>
            <a:solidFill>
              <a:srgbClr val="CCFF99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1" name="Прямоугольник 40"/>
            <p:cNvSpPr/>
            <p:nvPr/>
          </p:nvSpPr>
          <p:spPr>
            <a:xfrm>
              <a:off x="2514408" y="4592636"/>
              <a:ext cx="1435864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600" b="1" u="dotDash" kern="1200" spc="100" dirty="0" smtClean="0"/>
                <a:t>дієприслівник</a:t>
              </a:r>
              <a:endParaRPr lang="ru-RU" sz="1600" b="1" u="dotDash" kern="1200" spc="100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587443" y="4376019"/>
            <a:ext cx="2158944" cy="605584"/>
            <a:chOff x="4517027" y="4149706"/>
            <a:chExt cx="2158944" cy="605584"/>
          </a:xfrm>
          <a:scene3d>
            <a:camera prst="orthographicFront"/>
            <a:lightRig rig="flat" dir="t"/>
          </a:scene3d>
        </p:grpSpPr>
        <p:sp>
          <p:nvSpPr>
            <p:cNvPr id="38" name="Прямоугольник 37"/>
            <p:cNvSpPr/>
            <p:nvPr/>
          </p:nvSpPr>
          <p:spPr>
            <a:xfrm>
              <a:off x="4517027" y="4149706"/>
              <a:ext cx="2158944" cy="605584"/>
            </a:xfrm>
            <a:prstGeom prst="rect">
              <a:avLst/>
            </a:prstGeom>
            <a:solidFill>
              <a:srgbClr val="CCFF99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9" name="Прямоугольник 38"/>
            <p:cNvSpPr/>
            <p:nvPr/>
          </p:nvSpPr>
          <p:spPr>
            <a:xfrm>
              <a:off x="4517027" y="4149706"/>
              <a:ext cx="2158944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600" b="1" u="dotDash" kern="1200" spc="100" dirty="0" smtClean="0"/>
                <a:t>дієприслівниковий зворот</a:t>
              </a:r>
              <a:endParaRPr lang="ru-RU" sz="1600" b="1" u="dotDash" kern="1200" spc="100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691680" y="5696441"/>
            <a:ext cx="1341845" cy="605584"/>
            <a:chOff x="1621264" y="5470128"/>
            <a:chExt cx="1341845" cy="605584"/>
          </a:xfrm>
          <a:scene3d>
            <a:camera prst="orthographicFront"/>
            <a:lightRig rig="flat" dir="t"/>
          </a:scene3d>
        </p:grpSpPr>
        <p:sp>
          <p:nvSpPr>
            <p:cNvPr id="36" name="Прямоугольник 35"/>
            <p:cNvSpPr/>
            <p:nvPr/>
          </p:nvSpPr>
          <p:spPr>
            <a:xfrm>
              <a:off x="1621264" y="5470128"/>
              <a:ext cx="1341845" cy="605584"/>
            </a:xfrm>
            <a:prstGeom prst="rect">
              <a:avLst/>
            </a:prstGeom>
            <a:solidFill>
              <a:srgbClr val="CCFF99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7" name="Прямоугольник 36"/>
            <p:cNvSpPr/>
            <p:nvPr/>
          </p:nvSpPr>
          <p:spPr>
            <a:xfrm>
              <a:off x="1621264" y="5470128"/>
              <a:ext cx="1341845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600" b="1" u="dotDash" kern="1200" spc="100" dirty="0" smtClean="0"/>
                <a:t>порівняльні звороти</a:t>
              </a:r>
              <a:endParaRPr lang="ru-RU" sz="1600" b="1" u="dotDash" kern="1200" spc="1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483731" y="5336797"/>
            <a:ext cx="1992323" cy="605584"/>
            <a:chOff x="4413315" y="5110484"/>
            <a:chExt cx="1992323" cy="605584"/>
          </a:xfrm>
          <a:scene3d>
            <a:camera prst="orthographicFront"/>
            <a:lightRig rig="flat" dir="t"/>
          </a:scene3d>
        </p:grpSpPr>
        <p:sp>
          <p:nvSpPr>
            <p:cNvPr id="34" name="Прямоугольник 33"/>
            <p:cNvSpPr/>
            <p:nvPr/>
          </p:nvSpPr>
          <p:spPr>
            <a:xfrm>
              <a:off x="4413315" y="5110484"/>
              <a:ext cx="1992323" cy="605584"/>
            </a:xfrm>
            <a:prstGeom prst="rect">
              <a:avLst/>
            </a:prstGeom>
            <a:solidFill>
              <a:srgbClr val="CCFF99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5" name="Прямоугольник 34"/>
            <p:cNvSpPr/>
            <p:nvPr/>
          </p:nvSpPr>
          <p:spPr>
            <a:xfrm>
              <a:off x="4413315" y="5110484"/>
              <a:ext cx="1992323" cy="6055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600" b="1" u="dotDash" kern="1200" spc="100" dirty="0" smtClean="0"/>
                <a:t>іменниково-прийменникові конструкції</a:t>
              </a:r>
              <a:endParaRPr lang="ru-RU" sz="1600" b="1" u="dotDash" kern="1200" spc="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938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64201218"/>
              </p:ext>
            </p:extLst>
          </p:nvPr>
        </p:nvGraphicFramePr>
        <p:xfrm>
          <a:off x="212208" y="0"/>
          <a:ext cx="8712968" cy="642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3968" y="3501008"/>
            <a:ext cx="48600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О, О і О</a:t>
            </a:r>
          </a:p>
          <a:p>
            <a:r>
              <a:rPr lang="uk-UA" sz="3600" dirty="0" smtClean="0"/>
              <a:t>О і О, О і О</a:t>
            </a:r>
          </a:p>
          <a:p>
            <a:r>
              <a:rPr lang="uk-UA" sz="3600" b="1" dirty="0" smtClean="0">
                <a:solidFill>
                  <a:srgbClr val="FF3300"/>
                </a:solidFill>
              </a:rPr>
              <a:t>Все</a:t>
            </a:r>
            <a:r>
              <a:rPr lang="uk-UA" sz="3600" dirty="0" smtClean="0">
                <a:solidFill>
                  <a:srgbClr val="FF3300"/>
                </a:solidFill>
              </a:rPr>
              <a:t>: </a:t>
            </a:r>
            <a:r>
              <a:rPr lang="uk-UA" sz="3600" dirty="0" smtClean="0"/>
              <a:t>і  О, і О, і О - </a:t>
            </a:r>
            <a:r>
              <a:rPr lang="uk-UA" sz="3600" dirty="0" smtClean="0">
                <a:solidFill>
                  <a:srgbClr val="FF3300"/>
                </a:solidFill>
              </a:rPr>
              <a:t>...</a:t>
            </a:r>
            <a:endParaRPr lang="ru-RU" sz="3600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0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6FF99"/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82446303"/>
              </p:ext>
            </p:extLst>
          </p:nvPr>
        </p:nvGraphicFramePr>
        <p:xfrm>
          <a:off x="179512" y="244872"/>
          <a:ext cx="8712968" cy="642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7812360" y="1386647"/>
            <a:ext cx="936104" cy="489654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Не</a:t>
            </a:r>
          </a:p>
          <a:p>
            <a:pPr algn="ctr"/>
            <a:endParaRPr lang="uk-UA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Ч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Л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Е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Н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И</a:t>
            </a:r>
          </a:p>
          <a:p>
            <a:pPr algn="ctr"/>
            <a:endParaRPr lang="uk-UA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Р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Е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Ч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Е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Н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Н</a:t>
            </a:r>
          </a:p>
          <a:p>
            <a:pPr algn="ctr"/>
            <a:r>
              <a:rPr lang="uk-UA" sz="2000" b="1" dirty="0" smtClean="0">
                <a:solidFill>
                  <a:schemeClr val="accent5">
                    <a:lumMod val="75000"/>
                  </a:schemeClr>
                </a:solidFill>
              </a:rPr>
              <a:t>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8251" y="4221088"/>
            <a:ext cx="4248472" cy="2062103"/>
          </a:xfrm>
          <a:prstGeom prst="rect">
            <a:avLst/>
          </a:prstGeom>
          <a:solidFill>
            <a:srgbClr val="FFCCFF">
              <a:alpha val="81961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600" b="1" dirty="0" smtClean="0">
                <a:solidFill>
                  <a:srgbClr val="C00000"/>
                </a:solidFill>
              </a:rPr>
              <a:t>Впевненість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600" b="1" dirty="0" smtClean="0">
                <a:solidFill>
                  <a:srgbClr val="C00000"/>
                </a:solidFill>
              </a:rPr>
              <a:t>Невпевненість, припущення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600" b="1" dirty="0" smtClean="0">
                <a:solidFill>
                  <a:srgbClr val="C00000"/>
                </a:solidFill>
              </a:rPr>
              <a:t>Джерело думки чи повідомлення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600" b="1" dirty="0" smtClean="0">
                <a:solidFill>
                  <a:srgbClr val="C00000"/>
                </a:solidFill>
              </a:rPr>
              <a:t>Послідовність викладу думок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600" b="1" dirty="0" smtClean="0">
                <a:solidFill>
                  <a:srgbClr val="C00000"/>
                </a:solidFill>
              </a:rPr>
              <a:t>Активізація уваги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600" b="1" dirty="0" smtClean="0">
                <a:solidFill>
                  <a:srgbClr val="C00000"/>
                </a:solidFill>
              </a:rPr>
              <a:t>Спосіб оформлення думок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600" b="1" dirty="0" smtClean="0">
                <a:solidFill>
                  <a:srgbClr val="C00000"/>
                </a:solidFill>
              </a:rPr>
              <a:t>Емоційне ставлення до змісту висловлення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96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820472" cy="6001643"/>
          </a:xfrm>
          <a:prstGeom prst="rect">
            <a:avLst/>
          </a:prstGeom>
        </p:spPr>
        <p:txBody>
          <a:bodyPr wrap="square" numCol="1" spcCol="36000">
            <a:spAutoFit/>
          </a:bodyPr>
          <a:lstStyle/>
          <a:p>
            <a:pPr algn="ctr"/>
            <a:r>
              <a:rPr lang="uk-UA" sz="2800" dirty="0" smtClean="0"/>
              <a:t>    </a:t>
            </a:r>
            <a:r>
              <a:rPr lang="uk-UA" sz="2800" i="1" dirty="0" smtClean="0"/>
              <a:t>Пісня про рушник</a:t>
            </a:r>
          </a:p>
          <a:p>
            <a:r>
              <a:rPr lang="uk-UA" sz="2800" dirty="0"/>
              <a:t> </a:t>
            </a:r>
            <a:r>
              <a:rPr lang="uk-UA" sz="2800" dirty="0" smtClean="0"/>
              <a:t>    Р..</a:t>
            </a:r>
            <a:r>
              <a:rPr lang="uk-UA" sz="2800" dirty="0" err="1" smtClean="0"/>
              <a:t>дна</a:t>
            </a:r>
            <a:r>
              <a:rPr lang="uk-UA" sz="2800" dirty="0" smtClean="0"/>
              <a:t> </a:t>
            </a:r>
            <a:r>
              <a:rPr lang="uk-UA" sz="2800" dirty="0"/>
              <a:t>мати </a:t>
            </a:r>
            <a:r>
              <a:rPr lang="uk-UA" sz="2800" dirty="0" smtClean="0"/>
              <a:t>моя </a:t>
            </a:r>
            <a:r>
              <a:rPr lang="uk-UA" sz="2800" dirty="0"/>
              <a:t>ти ночей </a:t>
            </a:r>
            <a:r>
              <a:rPr lang="uk-UA" sz="2800" dirty="0" smtClean="0"/>
              <a:t>(не)</a:t>
            </a:r>
            <a:r>
              <a:rPr lang="uk-UA" sz="2800" dirty="0" err="1" smtClean="0"/>
              <a:t>доспала</a:t>
            </a:r>
            <a:endParaRPr lang="ru-RU" sz="2800" dirty="0"/>
          </a:p>
          <a:p>
            <a:r>
              <a:rPr lang="uk-UA" sz="2800" dirty="0" smtClean="0"/>
              <a:t>     І в..</a:t>
            </a:r>
            <a:r>
              <a:rPr lang="uk-UA" sz="2800" dirty="0" err="1" smtClean="0"/>
              <a:t>дила</a:t>
            </a:r>
            <a:r>
              <a:rPr lang="uk-UA" sz="2800" dirty="0" smtClean="0"/>
              <a:t> </a:t>
            </a:r>
            <a:r>
              <a:rPr lang="uk-UA" sz="2800" dirty="0"/>
              <a:t>мене у поля край </a:t>
            </a:r>
            <a:r>
              <a:rPr lang="uk-UA" sz="2800" dirty="0" smtClean="0"/>
              <a:t>села</a:t>
            </a:r>
            <a:endParaRPr lang="ru-RU" sz="2800" dirty="0"/>
          </a:p>
          <a:p>
            <a:r>
              <a:rPr lang="uk-UA" sz="2800" dirty="0" smtClean="0"/>
              <a:t>     І </a:t>
            </a:r>
            <a:r>
              <a:rPr lang="uk-UA" sz="2800" dirty="0"/>
              <a:t>в </a:t>
            </a:r>
            <a:r>
              <a:rPr lang="uk-UA" sz="2800" dirty="0" err="1" smtClean="0"/>
              <a:t>д.рогу</a:t>
            </a:r>
            <a:r>
              <a:rPr lang="uk-UA" sz="2800" dirty="0" smtClean="0"/>
              <a:t> </a:t>
            </a:r>
            <a:r>
              <a:rPr lang="uk-UA" sz="2800" dirty="0"/>
              <a:t>далеку ти мене на зорі проводжала</a:t>
            </a:r>
            <a:endParaRPr lang="ru-RU" sz="2800" dirty="0"/>
          </a:p>
          <a:p>
            <a:r>
              <a:rPr lang="uk-UA" sz="2800" dirty="0" smtClean="0"/>
              <a:t>     І </a:t>
            </a:r>
            <a:r>
              <a:rPr lang="uk-UA" sz="2800" dirty="0"/>
              <a:t>рушник вишиваний на щастя дала.</a:t>
            </a:r>
            <a:endParaRPr lang="ru-RU" sz="2800" dirty="0"/>
          </a:p>
          <a:p>
            <a:r>
              <a:rPr lang="uk-UA" sz="2800" dirty="0" smtClean="0"/>
              <a:t>Хай на ньому цвіте росяниста </a:t>
            </a:r>
            <a:r>
              <a:rPr lang="uk-UA" sz="2800" dirty="0" err="1" smtClean="0"/>
              <a:t>дорі</a:t>
            </a:r>
            <a:r>
              <a:rPr lang="uk-UA" sz="2800" dirty="0" smtClean="0"/>
              <a:t>..ка</a:t>
            </a:r>
            <a:endParaRPr lang="ru-RU" sz="2800" dirty="0" smtClean="0"/>
          </a:p>
          <a:p>
            <a:r>
              <a:rPr lang="uk-UA" sz="2800" dirty="0" smtClean="0"/>
              <a:t>І </a:t>
            </a:r>
            <a:r>
              <a:rPr lang="uk-UA" sz="2800" dirty="0" err="1" smtClean="0"/>
              <a:t>з..лені</a:t>
            </a:r>
            <a:r>
              <a:rPr lang="uk-UA" sz="2800" dirty="0" smtClean="0"/>
              <a:t> луги, й </a:t>
            </a:r>
            <a:r>
              <a:rPr lang="uk-UA" sz="2800" dirty="0" err="1" smtClean="0"/>
              <a:t>солов</a:t>
            </a:r>
            <a:r>
              <a:rPr lang="uk-UA" sz="2800" dirty="0" smtClean="0"/>
              <a:t>..</a:t>
            </a:r>
            <a:r>
              <a:rPr lang="uk-UA" sz="2800" dirty="0" err="1" smtClean="0"/>
              <a:t>їні</a:t>
            </a:r>
            <a:r>
              <a:rPr lang="uk-UA" sz="2800" dirty="0" smtClean="0"/>
              <a:t> гаї</a:t>
            </a:r>
            <a:endParaRPr lang="ru-RU" sz="2800" dirty="0" smtClean="0"/>
          </a:p>
          <a:p>
            <a:r>
              <a:rPr lang="uk-UA" sz="2800" dirty="0" smtClean="0"/>
              <a:t>І твоя (не)зрадлива </a:t>
            </a:r>
            <a:r>
              <a:rPr lang="uk-UA" sz="2800" dirty="0" err="1" smtClean="0"/>
              <a:t>материнс</a:t>
            </a:r>
            <a:r>
              <a:rPr lang="uk-UA" sz="2800" dirty="0" smtClean="0"/>
              <a:t>..ка ласкава усмішка</a:t>
            </a:r>
            <a:endParaRPr lang="ru-RU" sz="2800" dirty="0" smtClean="0"/>
          </a:p>
          <a:p>
            <a:r>
              <a:rPr lang="uk-UA" sz="2800" dirty="0" smtClean="0"/>
              <a:t>І </a:t>
            </a:r>
            <a:r>
              <a:rPr lang="uk-UA" sz="2800" dirty="0" err="1" smtClean="0"/>
              <a:t>засмучен</a:t>
            </a:r>
            <a:r>
              <a:rPr lang="uk-UA" sz="2800" dirty="0" smtClean="0"/>
              <a:t>.. очі хороші твої.</a:t>
            </a:r>
            <a:endParaRPr lang="ru-RU" sz="2800" dirty="0" smtClean="0"/>
          </a:p>
          <a:p>
            <a:r>
              <a:rPr lang="uk-UA" sz="2800" dirty="0" smtClean="0"/>
              <a:t>  Я </a:t>
            </a:r>
            <a:r>
              <a:rPr lang="uk-UA" sz="2800" dirty="0" err="1" smtClean="0"/>
              <a:t>віз.му</a:t>
            </a:r>
            <a:r>
              <a:rPr lang="uk-UA" sz="2800" dirty="0" smtClean="0"/>
              <a:t> </a:t>
            </a:r>
            <a:r>
              <a:rPr lang="uk-UA" sz="2800" dirty="0"/>
              <a:t>той </a:t>
            </a:r>
            <a:r>
              <a:rPr lang="uk-UA" sz="2800" dirty="0" smtClean="0"/>
              <a:t>рушник простелю </a:t>
            </a:r>
            <a:r>
              <a:rPr lang="uk-UA" sz="2800" dirty="0"/>
              <a:t>наче </a:t>
            </a:r>
            <a:r>
              <a:rPr lang="uk-UA" sz="2800" dirty="0" smtClean="0"/>
              <a:t>долю</a:t>
            </a:r>
            <a:endParaRPr lang="ru-RU" sz="2800" dirty="0"/>
          </a:p>
          <a:p>
            <a:r>
              <a:rPr lang="uk-UA" sz="2800" dirty="0" smtClean="0"/>
              <a:t>  В </a:t>
            </a:r>
            <a:r>
              <a:rPr lang="uk-UA" sz="2800" dirty="0"/>
              <a:t>тихім шелесті </a:t>
            </a:r>
            <a:r>
              <a:rPr lang="uk-UA" sz="2800" dirty="0" smtClean="0"/>
              <a:t>трав </a:t>
            </a:r>
            <a:r>
              <a:rPr lang="uk-UA" sz="2800" dirty="0"/>
              <a:t>в </a:t>
            </a:r>
            <a:r>
              <a:rPr lang="uk-UA" sz="2800" dirty="0" smtClean="0"/>
              <a:t>щ..</a:t>
            </a:r>
            <a:r>
              <a:rPr lang="uk-UA" sz="2800" dirty="0" err="1" smtClean="0"/>
              <a:t>бетанн</a:t>
            </a:r>
            <a:r>
              <a:rPr lang="uk-UA" sz="2800" dirty="0" smtClean="0"/>
              <a:t>/ні  дібров</a:t>
            </a:r>
            <a:r>
              <a:rPr lang="uk-UA" sz="2800" dirty="0"/>
              <a:t>.</a:t>
            </a:r>
            <a:endParaRPr lang="ru-RU" sz="2800" dirty="0"/>
          </a:p>
          <a:p>
            <a:r>
              <a:rPr lang="uk-UA" sz="2800" dirty="0" smtClean="0"/>
              <a:t>  І </a:t>
            </a:r>
            <a:r>
              <a:rPr lang="uk-UA" sz="2800" dirty="0"/>
              <a:t>на тім </a:t>
            </a:r>
            <a:r>
              <a:rPr lang="uk-UA" sz="2800" dirty="0" err="1" smtClean="0"/>
              <a:t>рушнич</a:t>
            </a:r>
            <a:r>
              <a:rPr lang="uk-UA" sz="2800" dirty="0" smtClean="0"/>
              <a:t>..</a:t>
            </a:r>
            <a:r>
              <a:rPr lang="uk-UA" sz="2800" dirty="0" err="1" smtClean="0"/>
              <a:t>кові</a:t>
            </a:r>
            <a:r>
              <a:rPr lang="uk-UA" sz="2800" dirty="0" smtClean="0"/>
              <a:t>  </a:t>
            </a:r>
            <a:r>
              <a:rPr lang="uk-UA" sz="2800" dirty="0" err="1" smtClean="0"/>
              <a:t>ож</a:t>
            </a:r>
            <a:r>
              <a:rPr lang="uk-UA" sz="2800" dirty="0" smtClean="0"/>
              <a:t>..</a:t>
            </a:r>
            <a:r>
              <a:rPr lang="uk-UA" sz="2800" dirty="0" err="1" smtClean="0"/>
              <a:t>ве</a:t>
            </a:r>
            <a:r>
              <a:rPr lang="uk-UA" sz="2800" dirty="0" smtClean="0"/>
              <a:t> </a:t>
            </a:r>
            <a:r>
              <a:rPr lang="uk-UA" sz="2800" dirty="0"/>
              <a:t>все </a:t>
            </a:r>
            <a:r>
              <a:rPr lang="uk-UA" sz="2800" dirty="0" smtClean="0"/>
              <a:t>знайоме </a:t>
            </a:r>
            <a:r>
              <a:rPr lang="uk-UA" sz="2800" dirty="0"/>
              <a:t>до </a:t>
            </a:r>
            <a:r>
              <a:rPr lang="uk-UA" sz="2800" dirty="0" smtClean="0"/>
              <a:t>болю</a:t>
            </a:r>
            <a:endParaRPr lang="ru-RU" sz="2800" dirty="0"/>
          </a:p>
          <a:p>
            <a:r>
              <a:rPr lang="uk-UA" sz="2800" dirty="0" smtClean="0"/>
              <a:t>  І дитинство </a:t>
            </a:r>
            <a:r>
              <a:rPr lang="uk-UA" sz="2800" dirty="0"/>
              <a:t>й </a:t>
            </a:r>
            <a:r>
              <a:rPr lang="uk-UA" sz="2800" dirty="0" smtClean="0"/>
              <a:t>розлука </a:t>
            </a:r>
            <a:r>
              <a:rPr lang="uk-UA" sz="2800" dirty="0"/>
              <a:t>і вірна </a:t>
            </a:r>
            <a:r>
              <a:rPr lang="uk-UA" sz="2800" dirty="0" smtClean="0"/>
              <a:t>любов.</a:t>
            </a:r>
            <a:endParaRPr lang="ru-RU" sz="2800" dirty="0"/>
          </a:p>
          <a:p>
            <a:pPr algn="r"/>
            <a:r>
              <a:rPr lang="uk-UA" sz="2000" i="1" dirty="0" smtClean="0"/>
              <a:t>Андрій Малишко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67709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820472" cy="6001643"/>
          </a:xfrm>
          <a:prstGeom prst="rect">
            <a:avLst/>
          </a:prstGeom>
        </p:spPr>
        <p:txBody>
          <a:bodyPr wrap="square" numCol="1" spcCol="36000">
            <a:spAutoFit/>
          </a:bodyPr>
          <a:lstStyle/>
          <a:p>
            <a:pPr algn="ctr"/>
            <a:r>
              <a:rPr lang="uk-UA" sz="2800" dirty="0" smtClean="0">
                <a:solidFill>
                  <a:srgbClr val="C00000"/>
                </a:solidFill>
              </a:rPr>
              <a:t>    </a:t>
            </a:r>
            <a:r>
              <a:rPr lang="uk-UA" sz="2800" i="1" dirty="0" smtClean="0">
                <a:solidFill>
                  <a:srgbClr val="C00000"/>
                </a:solidFill>
              </a:rPr>
              <a:t>Пісня про рушник</a:t>
            </a:r>
          </a:p>
          <a:p>
            <a:r>
              <a:rPr lang="uk-UA" sz="2800" dirty="0">
                <a:solidFill>
                  <a:srgbClr val="C00000"/>
                </a:solidFill>
              </a:rPr>
              <a:t> </a:t>
            </a:r>
            <a:r>
              <a:rPr lang="uk-UA" sz="2800" dirty="0" smtClean="0">
                <a:solidFill>
                  <a:srgbClr val="C00000"/>
                </a:solidFill>
              </a:rPr>
              <a:t>    Рідна </a:t>
            </a:r>
            <a:r>
              <a:rPr lang="uk-UA" sz="2800" dirty="0">
                <a:solidFill>
                  <a:srgbClr val="C00000"/>
                </a:solidFill>
              </a:rPr>
              <a:t>мати </a:t>
            </a:r>
            <a:r>
              <a:rPr lang="uk-UA" sz="2800" dirty="0" smtClean="0">
                <a:solidFill>
                  <a:srgbClr val="C00000"/>
                </a:solidFill>
              </a:rPr>
              <a:t>моя,  </a:t>
            </a:r>
            <a:r>
              <a:rPr lang="uk-UA" sz="2800" dirty="0">
                <a:solidFill>
                  <a:srgbClr val="C00000"/>
                </a:solidFill>
              </a:rPr>
              <a:t>ти ночей </a:t>
            </a:r>
            <a:r>
              <a:rPr lang="uk-UA" sz="2800" dirty="0" smtClean="0">
                <a:solidFill>
                  <a:srgbClr val="C00000"/>
                </a:solidFill>
              </a:rPr>
              <a:t>не доспала,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     І водила </a:t>
            </a:r>
            <a:r>
              <a:rPr lang="uk-UA" sz="2800" dirty="0">
                <a:solidFill>
                  <a:srgbClr val="C00000"/>
                </a:solidFill>
              </a:rPr>
              <a:t>мене у поля край </a:t>
            </a:r>
            <a:r>
              <a:rPr lang="uk-UA" sz="2800" dirty="0" smtClean="0">
                <a:solidFill>
                  <a:srgbClr val="C00000"/>
                </a:solidFill>
              </a:rPr>
              <a:t>села,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     І </a:t>
            </a:r>
            <a:r>
              <a:rPr lang="uk-UA" sz="2800" dirty="0">
                <a:solidFill>
                  <a:srgbClr val="C00000"/>
                </a:solidFill>
              </a:rPr>
              <a:t>в </a:t>
            </a:r>
            <a:r>
              <a:rPr lang="uk-UA" sz="2800" dirty="0" smtClean="0">
                <a:solidFill>
                  <a:srgbClr val="C00000"/>
                </a:solidFill>
              </a:rPr>
              <a:t>дорогу </a:t>
            </a:r>
            <a:r>
              <a:rPr lang="uk-UA" sz="2800" dirty="0">
                <a:solidFill>
                  <a:srgbClr val="C00000"/>
                </a:solidFill>
              </a:rPr>
              <a:t>далеку ти мене на зорі </a:t>
            </a:r>
            <a:r>
              <a:rPr lang="uk-UA" sz="2800" dirty="0" smtClean="0">
                <a:solidFill>
                  <a:srgbClr val="C00000"/>
                </a:solidFill>
              </a:rPr>
              <a:t>проводжала,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     І </a:t>
            </a:r>
            <a:r>
              <a:rPr lang="uk-UA" sz="2800" dirty="0">
                <a:solidFill>
                  <a:srgbClr val="C00000"/>
                </a:solidFill>
              </a:rPr>
              <a:t>рушник вишиваний на щастя дала.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Хай на ньому цвіте росяниста доріжка,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І зелені луги, й солов’їні гаї,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І твоя незрадлива материнська ласкава усмішка,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І засмучен</a:t>
            </a:r>
            <a:r>
              <a:rPr lang="uk-UA" sz="2800" dirty="0">
                <a:solidFill>
                  <a:srgbClr val="C00000"/>
                </a:solidFill>
              </a:rPr>
              <a:t>і</a:t>
            </a:r>
            <a:r>
              <a:rPr lang="uk-UA" sz="2800" dirty="0" smtClean="0">
                <a:solidFill>
                  <a:srgbClr val="C00000"/>
                </a:solidFill>
              </a:rPr>
              <a:t> очі хороші твої.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  Я візьму </a:t>
            </a:r>
            <a:r>
              <a:rPr lang="uk-UA" sz="2800" dirty="0">
                <a:solidFill>
                  <a:srgbClr val="C00000"/>
                </a:solidFill>
              </a:rPr>
              <a:t>той </a:t>
            </a:r>
            <a:r>
              <a:rPr lang="uk-UA" sz="2800" dirty="0" smtClean="0">
                <a:solidFill>
                  <a:srgbClr val="C00000"/>
                </a:solidFill>
              </a:rPr>
              <a:t>рушник, простелю, </a:t>
            </a:r>
            <a:r>
              <a:rPr lang="uk-UA" sz="2800" dirty="0">
                <a:solidFill>
                  <a:srgbClr val="C00000"/>
                </a:solidFill>
              </a:rPr>
              <a:t>наче </a:t>
            </a:r>
            <a:r>
              <a:rPr lang="uk-UA" sz="2800" dirty="0" smtClean="0">
                <a:solidFill>
                  <a:srgbClr val="C00000"/>
                </a:solidFill>
              </a:rPr>
              <a:t>долю,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  В </a:t>
            </a:r>
            <a:r>
              <a:rPr lang="uk-UA" sz="2800" dirty="0">
                <a:solidFill>
                  <a:srgbClr val="C00000"/>
                </a:solidFill>
              </a:rPr>
              <a:t>тихім шелесті </a:t>
            </a:r>
            <a:r>
              <a:rPr lang="uk-UA" sz="2800" dirty="0" smtClean="0">
                <a:solidFill>
                  <a:srgbClr val="C00000"/>
                </a:solidFill>
              </a:rPr>
              <a:t>трав, </a:t>
            </a:r>
            <a:r>
              <a:rPr lang="uk-UA" sz="2800" dirty="0">
                <a:solidFill>
                  <a:srgbClr val="C00000"/>
                </a:solidFill>
              </a:rPr>
              <a:t>в </a:t>
            </a:r>
            <a:r>
              <a:rPr lang="uk-UA" sz="2800" dirty="0" smtClean="0">
                <a:solidFill>
                  <a:srgbClr val="C00000"/>
                </a:solidFill>
              </a:rPr>
              <a:t>щебетанні  дібров</a:t>
            </a:r>
            <a:r>
              <a:rPr lang="uk-UA" sz="2800" dirty="0">
                <a:solidFill>
                  <a:srgbClr val="C00000"/>
                </a:solidFill>
              </a:rPr>
              <a:t>.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  І </a:t>
            </a:r>
            <a:r>
              <a:rPr lang="uk-UA" sz="2800" dirty="0">
                <a:solidFill>
                  <a:srgbClr val="C00000"/>
                </a:solidFill>
              </a:rPr>
              <a:t>на тім </a:t>
            </a:r>
            <a:r>
              <a:rPr lang="uk-UA" sz="2800" dirty="0" smtClean="0">
                <a:solidFill>
                  <a:srgbClr val="C00000"/>
                </a:solidFill>
              </a:rPr>
              <a:t>рушничкові  оживе </a:t>
            </a:r>
            <a:r>
              <a:rPr lang="uk-UA" sz="2800" dirty="0">
                <a:solidFill>
                  <a:srgbClr val="C00000"/>
                </a:solidFill>
              </a:rPr>
              <a:t>все </a:t>
            </a:r>
            <a:r>
              <a:rPr lang="uk-UA" sz="2800" dirty="0" smtClean="0">
                <a:solidFill>
                  <a:srgbClr val="C00000"/>
                </a:solidFill>
              </a:rPr>
              <a:t>знайоме </a:t>
            </a:r>
            <a:r>
              <a:rPr lang="uk-UA" sz="2800" dirty="0">
                <a:solidFill>
                  <a:srgbClr val="C00000"/>
                </a:solidFill>
              </a:rPr>
              <a:t>до </a:t>
            </a:r>
            <a:r>
              <a:rPr lang="uk-UA" sz="2800" dirty="0" smtClean="0">
                <a:solidFill>
                  <a:srgbClr val="C00000"/>
                </a:solidFill>
              </a:rPr>
              <a:t>болю: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  І дитинство, </a:t>
            </a:r>
            <a:r>
              <a:rPr lang="uk-UA" sz="2800" dirty="0">
                <a:solidFill>
                  <a:srgbClr val="C00000"/>
                </a:solidFill>
              </a:rPr>
              <a:t>й </a:t>
            </a:r>
            <a:r>
              <a:rPr lang="uk-UA" sz="2800" dirty="0" smtClean="0">
                <a:solidFill>
                  <a:srgbClr val="C00000"/>
                </a:solidFill>
              </a:rPr>
              <a:t>розлука, </a:t>
            </a:r>
            <a:r>
              <a:rPr lang="uk-UA" sz="2800" dirty="0">
                <a:solidFill>
                  <a:srgbClr val="C00000"/>
                </a:solidFill>
              </a:rPr>
              <a:t>і вірна </a:t>
            </a:r>
            <a:r>
              <a:rPr lang="uk-UA" sz="2800" dirty="0" smtClean="0">
                <a:solidFill>
                  <a:srgbClr val="C00000"/>
                </a:solidFill>
              </a:rPr>
              <a:t>любов.</a:t>
            </a:r>
            <a:endParaRPr lang="ru-RU" sz="2800" dirty="0">
              <a:solidFill>
                <a:srgbClr val="C00000"/>
              </a:solidFill>
            </a:endParaRPr>
          </a:p>
          <a:p>
            <a:pPr algn="r"/>
            <a:r>
              <a:rPr lang="uk-UA" sz="2000" i="1" dirty="0" smtClean="0">
                <a:solidFill>
                  <a:srgbClr val="C00000"/>
                </a:solidFill>
              </a:rPr>
              <a:t>Андрій Малишко</a:t>
            </a:r>
            <a:endParaRPr lang="ru-RU" sz="20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0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268760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uk-UA" sz="3600" b="1" dirty="0" smtClean="0">
                <a:solidFill>
                  <a:srgbClr val="C00000"/>
                </a:solidFill>
              </a:rPr>
              <a:t>Моя школа залишиться для мене найкращою в світі.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3284984"/>
            <a:ext cx="51845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Ускладнити речення: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Поширеним звертанням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Однорідними членами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Відокремленою обставиною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Відокремленим означенням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Вставним словом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Вставним реченням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2179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99288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/>
              <a:t>Моя  така маленька Батьківщина</a:t>
            </a:r>
            <a:endParaRPr lang="ru-RU" sz="1600" dirty="0"/>
          </a:p>
          <a:p>
            <a:r>
              <a:rPr lang="uk-UA" sz="1600" dirty="0"/>
              <a:t>Ти – не місто-герой, ти – не перша і навіть не друга столиця України, і згадують тебе останнім часом тільки у військових хроніках та стрічках нових із зони АТО. Та ти – моя Батьківщина. На твоїх стежках я,  </a:t>
            </a:r>
            <a:r>
              <a:rPr lang="uk-UA" sz="1600" dirty="0" smtClean="0"/>
              <a:t>…………………   і   </a:t>
            </a:r>
            <a:r>
              <a:rPr lang="uk-UA" sz="1600" dirty="0"/>
              <a:t>…………………, зробив перші кроки, ………………….. ;  на фоні твоїх будинків я вперше побачив небо, </a:t>
            </a:r>
            <a:r>
              <a:rPr lang="uk-UA" sz="1600" dirty="0" smtClean="0"/>
              <a:t>…………………………………… …………………………………………….  </a:t>
            </a:r>
            <a:r>
              <a:rPr lang="uk-UA" sz="1600" dirty="0"/>
              <a:t>.</a:t>
            </a:r>
            <a:endParaRPr lang="ru-RU" sz="1600" dirty="0"/>
          </a:p>
          <a:p>
            <a:r>
              <a:rPr lang="uk-UA" sz="1600" dirty="0"/>
              <a:t>Я люблю тебе, моє село.</a:t>
            </a:r>
            <a:endParaRPr lang="ru-RU" sz="1600" dirty="0"/>
          </a:p>
          <a:p>
            <a:r>
              <a:rPr lang="uk-UA" sz="1600" dirty="0"/>
              <a:t>Я люблю тебе, по-перше, за те, що ……………………………………………………… </a:t>
            </a:r>
            <a:r>
              <a:rPr lang="uk-UA" sz="16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  </a:t>
            </a:r>
            <a:r>
              <a:rPr lang="uk-UA" sz="1600" dirty="0"/>
              <a:t>.</a:t>
            </a:r>
            <a:endParaRPr lang="ru-RU" sz="1600" dirty="0"/>
          </a:p>
          <a:p>
            <a:r>
              <a:rPr lang="uk-UA" sz="1600" dirty="0"/>
              <a:t>По-друге, …………………………………………………………………………………………………… ……………………………………………………………………………………………………………………. ………………………………………………………………………………………………………………………. </a:t>
            </a:r>
            <a:r>
              <a:rPr lang="uk-UA" sz="1600" dirty="0" smtClean="0"/>
              <a:t>.</a:t>
            </a:r>
          </a:p>
          <a:p>
            <a:r>
              <a:rPr lang="uk-UA" sz="1600" dirty="0" smtClean="0"/>
              <a:t> </a:t>
            </a:r>
            <a:r>
              <a:rPr lang="uk-UA" sz="1600" dirty="0"/>
              <a:t>Крім того,  ……………………………………………………………………………………………………………… </a:t>
            </a:r>
            <a:r>
              <a:rPr lang="uk-UA" sz="1600" dirty="0" smtClean="0"/>
              <a:t>…………………………………………………………………………………………………………………. </a:t>
            </a:r>
            <a:r>
              <a:rPr lang="uk-UA" sz="1600" dirty="0"/>
              <a:t>…………………………………………………………………………………………………………………………. ………………………………………………………………………………………………………………………….. .</a:t>
            </a:r>
            <a:endParaRPr lang="ru-RU" sz="1600" dirty="0"/>
          </a:p>
          <a:p>
            <a:r>
              <a:rPr lang="uk-UA" sz="1600" dirty="0"/>
              <a:t>Отже (безумовно \ безперечно \ без сумніву \ дійсно),  ………………………………… …………………………………………………………………………………………………………………………. </a:t>
            </a:r>
            <a:r>
              <a:rPr lang="uk-UA" sz="1600" dirty="0" smtClean="0"/>
              <a:t>……………………………………………………………………………………………………………….. </a:t>
            </a:r>
            <a:r>
              <a:rPr lang="uk-UA" sz="1600" dirty="0"/>
              <a:t>. </a:t>
            </a:r>
            <a:endParaRPr lang="ru-RU" sz="1600" dirty="0"/>
          </a:p>
          <a:p>
            <a:r>
              <a:rPr lang="uk-UA" sz="1600" dirty="0"/>
              <a:t>Ти ж моя частинка, ти ж мій дім.</a:t>
            </a:r>
            <a:endParaRPr lang="ru-RU" sz="1600" dirty="0"/>
          </a:p>
          <a:p>
            <a:r>
              <a:rPr lang="uk-UA" sz="1600" dirty="0"/>
              <a:t>Моя маленька, непомітна на карті світу </a:t>
            </a:r>
            <a:r>
              <a:rPr lang="uk-UA" sz="1600" dirty="0" smtClean="0"/>
              <a:t>б</a:t>
            </a:r>
            <a:r>
              <a:rPr lang="uk-UA" sz="1600" dirty="0"/>
              <a:t>а</a:t>
            </a:r>
            <a:r>
              <a:rPr lang="uk-UA" sz="1600" dirty="0" smtClean="0"/>
              <a:t>тьківщина</a:t>
            </a:r>
            <a:r>
              <a:rPr lang="uk-UA" sz="1600" dirty="0"/>
              <a:t>.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0785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528</TotalTime>
  <Words>525</Words>
  <Application>Microsoft Office PowerPoint</Application>
  <PresentationFormat>Экран (4:3)</PresentationFormat>
  <Paragraphs>116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Просте ускладнене речення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38</cp:revision>
  <dcterms:created xsi:type="dcterms:W3CDTF">2016-02-18T16:42:09Z</dcterms:created>
  <dcterms:modified xsi:type="dcterms:W3CDTF">2016-02-25T21:17:09Z</dcterms:modified>
</cp:coreProperties>
</file>