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064C790-4DAA-4FA8-A0BE-F3C231E0D17F}" type="datetimeFigureOut">
              <a:rPr lang="uk-UA" smtClean="0"/>
              <a:pPr/>
              <a:t>31.10.2011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FE6546-C61C-4DD9-B30B-286E379C15D1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186766" cy="5643602"/>
          </a:xfrm>
        </p:spPr>
        <p:txBody>
          <a:bodyPr>
            <a:noAutofit/>
          </a:bodyPr>
          <a:lstStyle/>
          <a:p>
            <a:pPr algn="ctr"/>
            <a:r>
              <a:rPr lang="ru-RU" sz="9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Способи</a:t>
            </a:r>
            <a:r>
              <a:rPr lang="ru-RU" sz="9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9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словотворення</a:t>
            </a:r>
            <a: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uk-UA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sz="9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uk-UA" sz="9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endParaRPr lang="uk-UA" sz="96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4800" cap="all" dirty="0" err="1" smtClean="0">
                <a:ln/>
                <a:solidFill>
                  <a:schemeClr val="accent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Морфологічн</a:t>
            </a:r>
            <a:r>
              <a:rPr lang="uk-UA" sz="4800" cap="all" dirty="0" err="1" smtClean="0">
                <a:ln/>
                <a:solidFill>
                  <a:schemeClr val="accent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4000" cap="all" dirty="0" smtClean="0">
                <a:ln/>
                <a:solidFill>
                  <a:schemeClr val="accent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cap="all" dirty="0" smtClean="0">
                <a:ln/>
                <a:solidFill>
                  <a:schemeClr val="accent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4000" i="1" cap="all" dirty="0">
              <a:ln/>
              <a:solidFill>
                <a:schemeClr val="accent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785786" y="2571744"/>
            <a:ext cx="7772400" cy="1509712"/>
          </a:xfrm>
        </p:spPr>
        <p:txBody>
          <a:bodyPr/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СУФІКСАЛЬНИЙ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нове слово утворюється за допомогою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суфіксів: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ліс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ліс-ок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9648" y="2585126"/>
            <a:ext cx="72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ПРЕФІКСАЛЬНИЙ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нове слово утворюється за допомогою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префікса:</a:t>
            </a:r>
            <a:endParaRPr lang="uk-UA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день →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перед-день</a:t>
            </a:r>
            <a:endParaRPr lang="uk-UA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357430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ПОСТФІКСАЛЬНИЙ</a:t>
            </a:r>
            <a:endParaRPr lang="en-US" sz="24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нове слово утворюється за допомогою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постфіксів: </a:t>
            </a:r>
            <a:endParaRPr lang="uk-UA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знати →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знати-</a:t>
            </a:r>
            <a:r>
              <a:rPr lang="uk-UA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ся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400" dirty="0" smtClean="0">
                <a:solidFill>
                  <a:schemeClr val="bg1"/>
                </a:solidFill>
              </a:rPr>
              <a:t> </a:t>
            </a:r>
            <a:endParaRPr lang="uk-UA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2357430"/>
            <a:ext cx="792961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ПРЕФІКСАЛЬНО-СУФІКСАЛЬНИЙ</a:t>
            </a:r>
            <a:endParaRPr lang="en-US" sz="24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похідні слова утворюються одночасним приєднанням до твірної основи префікса і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суфікса: </a:t>
            </a:r>
            <a:endParaRPr lang="uk-UA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сніг →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за-сніж-ен-ий</a:t>
            </a:r>
            <a:endParaRPr lang="uk-UA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105924" y="2369302"/>
            <a:ext cx="8143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БЕЗАФІКСНИЙ </a:t>
            </a:r>
            <a:endParaRPr lang="uk-UA" sz="24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нове слово утворюється за допомогою нульових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суфіксів:</a:t>
            </a:r>
            <a:endParaRPr lang="en-US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добирати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uk-UA" sz="24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добір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Ø</a:t>
            </a:r>
            <a:endParaRPr lang="uk-UA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285720" y="2214554"/>
            <a:ext cx="80724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ОСНОВОСКЛАДАННЯ</a:t>
            </a:r>
            <a:endParaRPr lang="en-US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нове слово утворюється шляхом об’єднання в одне ціле двох чи більше основ або слів за допомогою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єднальних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або сполученням компонентів із сурядним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зв’язком:</a:t>
            </a:r>
            <a:endParaRPr lang="uk-UA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сухофрукти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працездатний, </a:t>
            </a:r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чорно-синій</a:t>
            </a:r>
            <a:endParaRPr lang="en-US" sz="24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0100" y="2571744"/>
            <a:ext cx="7215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АБРЕВІАЦІЯ</a:t>
            </a:r>
          </a:p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нове слово утворюється шляхом </a:t>
            </a:r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скорочення твірних слів,враховуються то букви, то </a:t>
            </a:r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звуки:</a:t>
            </a:r>
            <a:endParaRPr lang="en-US" sz="24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ДАІ</a:t>
            </a:r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АТС </a:t>
            </a:r>
            <a:endParaRPr lang="uk-UA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00"/>
                            </p:stCondLst>
                            <p:childTnLst>
                              <p:par>
                                <p:cTn id="16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2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2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2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 build="p"/>
      <p:bldP spid="7" grpId="1" build="p"/>
      <p:bldP spid="12" grpId="1"/>
      <p:bldP spid="12" grpId="2"/>
      <p:bldP spid="6" grpId="0"/>
      <p:bldP spid="6" grpId="1"/>
      <p:bldP spid="8" grpId="0"/>
      <p:bldP spid="8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>
                <a:alpha val="56000"/>
              </a:srgb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7772400" cy="1005266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60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uk-UA" sz="60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uk-UA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uk-UA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800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НЕМОРФОЛОГ</a:t>
            </a:r>
            <a:r>
              <a:rPr lang="uk-UA" sz="4800" i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ІЧНі</a:t>
            </a:r>
            <a:endParaRPr lang="uk-UA" sz="4800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285992"/>
            <a:ext cx="7970738" cy="2286016"/>
          </a:xfrm>
        </p:spPr>
        <p:txBody>
          <a:bodyPr>
            <a:noAutofit/>
          </a:bodyPr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МОРФОЛОГО-СИНТАКСИЧНИЙ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охоплює похідні слова, які виникають унаслідок переходу слів або словоформ з однієї частини мови до іншої;</a:t>
            </a:r>
          </a:p>
          <a:p>
            <a:pPr algn="ctr"/>
            <a:r>
              <a:rPr lang="uk-UA" sz="24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біг-ом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(ім.) і </a:t>
            </a:r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бігом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присл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.).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2285992"/>
            <a:ext cx="75724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ЛЕКСИКО-СИНТАКСИЧНИЙ(ЗРОЩЕННЯ) 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спосіб творення нових слів шляхом зрощення двох або більшої кількості слів одного словосполучення;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добра ніч → добраніч, не чуй вітер → Нечуйвітер (прізвище).</a:t>
            </a:r>
          </a:p>
          <a:p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2357430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ЛЕКСИКО-СЕМАНТИЧНИЙ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спосіб, при якому звукова оболонка твірного слова залишається незмінною, але набуває нового значення</a:t>
            </a:r>
          </a:p>
          <a:p>
            <a:pPr algn="ctr"/>
            <a:r>
              <a:rPr lang="uk-UA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свобода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(воля) і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24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Свобода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(назва газети)</a:t>
            </a:r>
            <a:endParaRPr lang="uk-UA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164</TotalTime>
  <Words>188</Words>
  <Application>Microsoft Office PowerPoint</Application>
  <PresentationFormat>Экран (4:3)</PresentationFormat>
  <Paragraphs>33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Поток</vt:lpstr>
      <vt:lpstr> Способи  словотворення  </vt:lpstr>
      <vt:lpstr>МорфологічнІ </vt:lpstr>
      <vt:lpstr>   НЕМОРФОЛОГІЧНі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Ganna</dc:creator>
  <cp:lastModifiedBy>Ganna</cp:lastModifiedBy>
  <cp:revision>21</cp:revision>
  <dcterms:created xsi:type="dcterms:W3CDTF">2011-10-23T13:17:01Z</dcterms:created>
  <dcterms:modified xsi:type="dcterms:W3CDTF">2011-10-31T18:37:15Z</dcterms:modified>
</cp:coreProperties>
</file>