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C703A6E-6ACE-4020-B270-D3E21817B3DA}" type="datetimeFigureOut">
              <a:rPr lang="uk-UA" smtClean="0"/>
              <a:pPr/>
              <a:t>25.11.2011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41CB9FA-B7BC-4EE0-A9F0-7498F67CBD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03A6E-6ACE-4020-B270-D3E21817B3DA}" type="datetimeFigureOut">
              <a:rPr lang="uk-UA" smtClean="0"/>
              <a:pPr/>
              <a:t>25.11.2011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CB9FA-B7BC-4EE0-A9F0-7498F67CBD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03A6E-6ACE-4020-B270-D3E21817B3DA}" type="datetimeFigureOut">
              <a:rPr lang="uk-UA" smtClean="0"/>
              <a:pPr/>
              <a:t>25.11.2011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CB9FA-B7BC-4EE0-A9F0-7498F67CBD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C703A6E-6ACE-4020-B270-D3E21817B3DA}" type="datetimeFigureOut">
              <a:rPr lang="uk-UA" smtClean="0"/>
              <a:pPr/>
              <a:t>25.11.2011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CB9FA-B7BC-4EE0-A9F0-7498F67CBD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C703A6E-6ACE-4020-B270-D3E21817B3DA}" type="datetimeFigureOut">
              <a:rPr lang="uk-UA" smtClean="0"/>
              <a:pPr/>
              <a:t>25.11.2011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41CB9FA-B7BC-4EE0-A9F0-7498F67CBD29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C703A6E-6ACE-4020-B270-D3E21817B3DA}" type="datetimeFigureOut">
              <a:rPr lang="uk-UA" smtClean="0"/>
              <a:pPr/>
              <a:t>25.11.2011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41CB9FA-B7BC-4EE0-A9F0-7498F67CBD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C703A6E-6ACE-4020-B270-D3E21817B3DA}" type="datetimeFigureOut">
              <a:rPr lang="uk-UA" smtClean="0"/>
              <a:pPr/>
              <a:t>25.11.2011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41CB9FA-B7BC-4EE0-A9F0-7498F67CBD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03A6E-6ACE-4020-B270-D3E21817B3DA}" type="datetimeFigureOut">
              <a:rPr lang="uk-UA" smtClean="0"/>
              <a:pPr/>
              <a:t>25.11.2011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CB9FA-B7BC-4EE0-A9F0-7498F67CBD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C703A6E-6ACE-4020-B270-D3E21817B3DA}" type="datetimeFigureOut">
              <a:rPr lang="uk-UA" smtClean="0"/>
              <a:pPr/>
              <a:t>25.11.2011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41CB9FA-B7BC-4EE0-A9F0-7498F67CBD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C703A6E-6ACE-4020-B270-D3E21817B3DA}" type="datetimeFigureOut">
              <a:rPr lang="uk-UA" smtClean="0"/>
              <a:pPr/>
              <a:t>25.11.2011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41CB9FA-B7BC-4EE0-A9F0-7498F67CBD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C703A6E-6ACE-4020-B270-D3E21817B3DA}" type="datetimeFigureOut">
              <a:rPr lang="uk-UA" smtClean="0"/>
              <a:pPr/>
              <a:t>25.11.2011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41CB9FA-B7BC-4EE0-A9F0-7498F67CBD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C703A6E-6ACE-4020-B270-D3E21817B3DA}" type="datetimeFigureOut">
              <a:rPr lang="uk-UA" smtClean="0"/>
              <a:pPr/>
              <a:t>25.11.2011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41CB9FA-B7BC-4EE0-A9F0-7498F67CBD29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304646"/>
          </a:xfrm>
        </p:spPr>
        <p:txBody>
          <a:bodyPr>
            <a:noAutofit/>
          </a:bodyPr>
          <a:lstStyle/>
          <a:p>
            <a:pPr algn="ctr"/>
            <a:r>
              <a:rPr lang="uk-UA" sz="9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Стилістичне забарвлення </a:t>
            </a:r>
            <a:br>
              <a:rPr lang="uk-UA" sz="9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9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суфіксів</a:t>
            </a:r>
            <a:endParaRPr lang="uk-UA" sz="9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8548718" cy="1362075"/>
          </a:xfrm>
        </p:spPr>
        <p:txBody>
          <a:bodyPr>
            <a:normAutofit/>
          </a:bodyPr>
          <a:lstStyle/>
          <a:p>
            <a:pPr algn="ctr"/>
            <a:r>
              <a:rPr lang="uk-UA" sz="4000" dirty="0" smtClean="0">
                <a:ln w="6350"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Стилістичне забарвлення  складних слів</a:t>
            </a:r>
            <a:endParaRPr lang="uk-UA" sz="4000" dirty="0">
              <a:ln w="6350">
                <a:solidFill>
                  <a:schemeClr val="bg1"/>
                </a:solidFill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7977214" cy="4724422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Складні слова виконують різні стилістичні функції:</a:t>
            </a:r>
          </a:p>
          <a:p>
            <a:pPr algn="ctr"/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уживаються як терміни в науковому, офіційно-діловому, публіцистичному стилях (</a:t>
            </a:r>
            <a:r>
              <a:rPr lang="uk-UA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гідроканал</a:t>
            </a:r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кіловат-година);</a:t>
            </a:r>
          </a:p>
          <a:p>
            <a:pPr algn="ctr"/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виражають різноманітні емоційно-експресивні відтінки в художньому стилі (</a:t>
            </a:r>
            <a:r>
              <a:rPr lang="uk-UA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громовозвукий</a:t>
            </a:r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смуток-жаль).</a:t>
            </a:r>
          </a:p>
          <a:p>
            <a:pPr algn="ctr"/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Наприклад: Ранок був </a:t>
            </a:r>
            <a:r>
              <a:rPr lang="uk-UA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ясний-найясний</a:t>
            </a:r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теплий-найтеплий</a:t>
            </a:r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(Марко Вовчок). </a:t>
            </a:r>
            <a:endParaRPr lang="uk-UA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357298"/>
            <a:ext cx="8062912" cy="4036240"/>
          </a:xfrm>
          <a:ln>
            <a:noFill/>
          </a:ln>
        </p:spPr>
        <p:txBody>
          <a:bodyPr>
            <a:normAutofit fontScale="92500" lnSpcReduction="1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-ість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-ств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(о), </a:t>
            </a:r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-цтв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(о),</a:t>
            </a:r>
          </a:p>
          <a:p>
            <a:pPr algn="ctr"/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-зтв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(о), </a:t>
            </a:r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-от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(а), </a:t>
            </a:r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анн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(я),</a:t>
            </a:r>
          </a:p>
          <a:p>
            <a:pPr algn="ctr"/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-енн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(я), </a:t>
            </a:r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-інн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(я), </a:t>
            </a:r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-тт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(я),</a:t>
            </a:r>
          </a:p>
          <a:p>
            <a:pPr algn="ctr"/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-ізм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їзм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-изм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ін.</a:t>
            </a:r>
          </a:p>
          <a:p>
            <a:pPr algn="ctr"/>
            <a:endParaRPr lang="uk-UA" sz="3200" b="1" dirty="0" smtClean="0">
              <a:ln w="50800"/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Утворюють слова з абстрактним,</a:t>
            </a:r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узагальнювальним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значенням, назви </a:t>
            </a:r>
            <a:r>
              <a:rPr lang="uk-UA" sz="3200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опредметної</a:t>
            </a:r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дії.</a:t>
            </a:r>
          </a:p>
          <a:p>
            <a:pPr algn="ctr"/>
            <a:r>
              <a:rPr lang="uk-UA" sz="3200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Громадськість, збирання, людство, реалізм</a:t>
            </a:r>
          </a:p>
          <a:p>
            <a:pPr algn="ctr"/>
            <a:endParaRPr lang="uk-UA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42910" y="1643050"/>
            <a:ext cx="8062912" cy="3107546"/>
          </a:xfrm>
        </p:spPr>
        <p:txBody>
          <a:bodyPr>
            <a:noAutofit/>
          </a:bodyPr>
          <a:lstStyle/>
          <a:p>
            <a:pPr algn="ctr"/>
            <a:r>
              <a:rPr lang="uk-U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-альн-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-увальн-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-ювальн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algn="ctr"/>
            <a:r>
              <a:rPr lang="uk-U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-арн-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-ярн-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Характерні для наукового, офіційно-ділового, публіцистичного стилів</a:t>
            </a:r>
          </a:p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Соціальний, гуманітарний,історичний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2321728"/>
          </a:xfrm>
        </p:spPr>
        <p:txBody>
          <a:bodyPr>
            <a:noAutofit/>
          </a:bodyPr>
          <a:lstStyle/>
          <a:p>
            <a:pPr algn="ctr">
              <a:buFontTx/>
              <a:buChar char="-"/>
            </a:pPr>
            <a:r>
              <a:rPr lang="uk-U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ист-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-уват-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-атист-</a:t>
            </a:r>
            <a:endParaRPr lang="uk-UA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азотистий,</a:t>
            </a:r>
          </a:p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цукристий,</a:t>
            </a:r>
          </a:p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(слова-терміни)</a:t>
            </a:r>
            <a:endParaRPr lang="uk-UA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40544" y="785794"/>
            <a:ext cx="8062912" cy="5214974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-к-, </a:t>
            </a:r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-ок-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-очок-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-ичок-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-очк-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-ик-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-оньк-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-еньк-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-есеньк-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-ісіньк-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-н-, -в-,</a:t>
            </a:r>
          </a:p>
          <a:p>
            <a:pPr algn="ctr"/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-ищ-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-ущ-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-ющ-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-иськ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-юх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-ил-</a:t>
            </a:r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-л-</a:t>
            </a:r>
          </a:p>
          <a:p>
            <a:pPr algn="ctr"/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Утворюють емоційно забарвлені слова. Характерні для художнього і розмовного стилів</a:t>
            </a:r>
          </a:p>
          <a:p>
            <a:pPr algn="ctr"/>
            <a:r>
              <a:rPr lang="uk-UA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рідненький, гайочок, котище</a:t>
            </a:r>
          </a:p>
          <a:p>
            <a:endParaRPr lang="uk-UA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4357718"/>
          </a:xfrm>
        </p:spPr>
        <p:txBody>
          <a:bodyPr>
            <a:normAutofit/>
          </a:bodyPr>
          <a:lstStyle/>
          <a:p>
            <a:pPr algn="ctr"/>
            <a:r>
              <a:rPr lang="uk-UA" sz="4800" b="1" i="1" dirty="0" smtClean="0">
                <a:ln w="900" cmpd="sng">
                  <a:solidFill>
                    <a:schemeClr val="accent2">
                      <a:lumMod val="40000"/>
                      <a:lumOff val="60000"/>
                      <a:alpha val="55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Стилістичне забарвлення префіксів</a:t>
            </a:r>
            <a:endParaRPr lang="uk-UA" sz="4800" b="1" i="1" dirty="0">
              <a:ln w="900" cmpd="sng">
                <a:solidFill>
                  <a:schemeClr val="accent2">
                    <a:lumMod val="40000"/>
                    <a:lumOff val="60000"/>
                    <a:alpha val="55000"/>
                  </a:schemeClr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8191528" cy="4438670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Особливої експресії набувають слова, у яких повторюється або комбінується з іншими префіксами префікс </a:t>
            </a:r>
            <a:r>
              <a:rPr lang="uk-UA" sz="3200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по-</a:t>
            </a:r>
            <a:endParaRPr lang="uk-UA" sz="32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32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2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Наприклад: Притаїлося все, пополохалось перед з'явищем тучі грізної… (М.Стельмах). </a:t>
            </a:r>
            <a:endParaRPr lang="uk-UA" sz="32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43050"/>
            <a:ext cx="8763000" cy="3367100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Префікси </a:t>
            </a:r>
            <a:r>
              <a:rPr lang="uk-UA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па-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пра-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уз-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та інші надають словам відтінку урочистості.</a:t>
            </a:r>
          </a:p>
          <a:p>
            <a:pPr algn="ctr"/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Наприклад: Паморозь розкішним мереживом покрила нерухомі дерева (М.Стельмах).</a:t>
            </a:r>
            <a:endParaRPr lang="uk-UA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928802"/>
            <a:ext cx="7477148" cy="3786214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допомогою префікса </a:t>
            </a:r>
            <a:r>
              <a:rPr lang="uk-UA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не-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виражається негативний, зневажливий відтінок.</a:t>
            </a:r>
          </a:p>
          <a:p>
            <a:pPr algn="ctr"/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Наприклад: недотепа, нездара.</a:t>
            </a:r>
            <a:endParaRPr lang="uk-UA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64</TotalTime>
  <Words>285</Words>
  <Application>Microsoft Office PowerPoint</Application>
  <PresentationFormat>Экран (4:3)</PresentationFormat>
  <Paragraphs>36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Яркая</vt:lpstr>
      <vt:lpstr>Стилістичне забарвлення  суфіксів</vt:lpstr>
      <vt:lpstr>Слайд 2</vt:lpstr>
      <vt:lpstr>Слайд 3</vt:lpstr>
      <vt:lpstr>Слайд 4</vt:lpstr>
      <vt:lpstr>Слайд 5</vt:lpstr>
      <vt:lpstr>Стилістичне забарвлення префіксів</vt:lpstr>
      <vt:lpstr>Слайд 7</vt:lpstr>
      <vt:lpstr>Слайд 8</vt:lpstr>
      <vt:lpstr>Слайд 9</vt:lpstr>
      <vt:lpstr>Стилістичне забарвлення  складних слів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Ganna</dc:creator>
  <cp:lastModifiedBy>Ganna</cp:lastModifiedBy>
  <cp:revision>8</cp:revision>
  <dcterms:created xsi:type="dcterms:W3CDTF">2011-11-01T19:41:57Z</dcterms:created>
  <dcterms:modified xsi:type="dcterms:W3CDTF">2011-11-25T13:32:10Z</dcterms:modified>
</cp:coreProperties>
</file>