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0954FF2-D3E8-4935-A536-121B02DCD158}" type="datetimeFigureOut">
              <a:rPr lang="uk-UA" smtClean="0"/>
              <a:t>28.11.2011</a:t>
            </a:fld>
            <a:endParaRPr lang="uk-UA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0810F24-1D0D-46F6-B23F-A8B846EC8C9F}" type="slidenum">
              <a:rPr lang="uk-UA" smtClean="0"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954FF2-D3E8-4935-A536-121B02DCD158}" type="datetimeFigureOut">
              <a:rPr lang="uk-UA" smtClean="0"/>
              <a:t>28.11.2011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810F24-1D0D-46F6-B23F-A8B846EC8C9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0954FF2-D3E8-4935-A536-121B02DCD158}" type="datetimeFigureOut">
              <a:rPr lang="uk-UA" smtClean="0"/>
              <a:t>28.11.2011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0810F24-1D0D-46F6-B23F-A8B846EC8C9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954FF2-D3E8-4935-A536-121B02DCD158}" type="datetimeFigureOut">
              <a:rPr lang="uk-UA" smtClean="0"/>
              <a:t>28.11.2011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810F24-1D0D-46F6-B23F-A8B846EC8C9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0954FF2-D3E8-4935-A536-121B02DCD158}" type="datetimeFigureOut">
              <a:rPr lang="uk-UA" smtClean="0"/>
              <a:t>28.11.2011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0810F24-1D0D-46F6-B23F-A8B846EC8C9F}" type="slidenum">
              <a:rPr lang="uk-UA" smtClean="0"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954FF2-D3E8-4935-A536-121B02DCD158}" type="datetimeFigureOut">
              <a:rPr lang="uk-UA" smtClean="0"/>
              <a:t>28.11.2011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810F24-1D0D-46F6-B23F-A8B846EC8C9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954FF2-D3E8-4935-A536-121B02DCD158}" type="datetimeFigureOut">
              <a:rPr lang="uk-UA" smtClean="0"/>
              <a:t>28.11.2011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810F24-1D0D-46F6-B23F-A8B846EC8C9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954FF2-D3E8-4935-A536-121B02DCD158}" type="datetimeFigureOut">
              <a:rPr lang="uk-UA" smtClean="0"/>
              <a:t>28.11.2011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810F24-1D0D-46F6-B23F-A8B846EC8C9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0954FF2-D3E8-4935-A536-121B02DCD158}" type="datetimeFigureOut">
              <a:rPr lang="uk-UA" smtClean="0"/>
              <a:t>28.11.2011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810F24-1D0D-46F6-B23F-A8B846EC8C9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954FF2-D3E8-4935-A536-121B02DCD158}" type="datetimeFigureOut">
              <a:rPr lang="uk-UA" smtClean="0"/>
              <a:t>28.11.2011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810F24-1D0D-46F6-B23F-A8B846EC8C9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954FF2-D3E8-4935-A536-121B02DCD158}" type="datetimeFigureOut">
              <a:rPr lang="uk-UA" smtClean="0"/>
              <a:t>28.11.2011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810F24-1D0D-46F6-B23F-A8B846EC8C9F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0954FF2-D3E8-4935-A536-121B02DCD158}" type="datetimeFigureOut">
              <a:rPr lang="uk-UA" smtClean="0"/>
              <a:t>28.11.2011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0810F24-1D0D-46F6-B23F-A8B846EC8C9F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71480"/>
            <a:ext cx="7686700" cy="4857784"/>
          </a:xfrm>
        </p:spPr>
        <p:txBody>
          <a:bodyPr>
            <a:normAutofit/>
          </a:bodyPr>
          <a:lstStyle/>
          <a:p>
            <a:pPr algn="ctr"/>
            <a:r>
              <a:rPr lang="uk-UA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Тема: «Словотворчі засоби стилістики. Стилістичне забарвлення значущих частин слова: префіксів і суфіксів.»</a:t>
            </a:r>
            <a:r>
              <a:rPr lang="uk-UA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/>
            </a:r>
            <a:br>
              <a:rPr lang="uk-UA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</a:br>
            <a:endParaRPr lang="uk-UA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14356"/>
            <a:ext cx="7242048" cy="4643470"/>
          </a:xfrm>
        </p:spPr>
        <p:txBody>
          <a:bodyPr>
            <a:noAutofit/>
          </a:bodyPr>
          <a:lstStyle/>
          <a:p>
            <a:pPr algn="ctr"/>
            <a:r>
              <a:rPr lang="uk-UA" sz="5400" b="0" i="1" cap="none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Тема </a:t>
            </a:r>
            <a:r>
              <a:rPr lang="uk-UA" sz="5400" b="0" i="1" cap="none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“круглого</a:t>
            </a:r>
            <a:r>
              <a:rPr lang="uk-UA" sz="5400" b="0" i="1" cap="none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uk-UA" sz="5400" b="0" i="1" cap="none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столу”</a:t>
            </a:r>
            <a:r>
              <a:rPr lang="uk-UA" sz="5400" b="0" i="1" cap="none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:</a:t>
            </a:r>
            <a:br>
              <a:rPr lang="uk-UA" sz="5400" b="0" i="1" cap="none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uk-UA" sz="5400" b="0" i="1" cap="none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«Походження української літературної мови і</a:t>
            </a:r>
            <a:r>
              <a:rPr lang="en-US" sz="5400" b="0" i="1" cap="none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en-US" sz="5400" b="0" i="1" cap="none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її</a:t>
            </a:r>
            <a:r>
              <a:rPr lang="uk-UA" sz="5400" b="0" i="1" cap="none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місце   в суспільстві»</a:t>
            </a:r>
            <a:endParaRPr lang="uk-UA" sz="5400" b="0" i="1" cap="none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7242048" cy="6143668"/>
          </a:xfrm>
        </p:spPr>
        <p:txBody>
          <a:bodyPr>
            <a:normAutofit/>
          </a:bodyPr>
          <a:lstStyle/>
          <a:p>
            <a:pPr lvl="0" algn="ctr"/>
            <a:r>
              <a:rPr lang="ru-RU" sz="3600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Питання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600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зас</a:t>
            </a:r>
            <a:r>
              <a:rPr lang="uk-UA" sz="3600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ідання</a:t>
            </a:r>
            <a:r>
              <a:rPr lang="uk-UA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“круглого</a:t>
            </a:r>
            <a:r>
              <a:rPr lang="uk-UA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столу”</a:t>
            </a:r>
            <a:r>
              <a:rPr lang="uk-UA" sz="36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3600" b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Походження мови;</a:t>
            </a:r>
            <a:r>
              <a:rPr lang="uk-UA" sz="3600" b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Заборони </a:t>
            </a:r>
            <a:r>
              <a:rPr lang="uk-UA" sz="3600" b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українське </a:t>
            </a:r>
            <a:r>
              <a:rPr lang="uk-UA" sz="3600" b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слово;</a:t>
            </a:r>
            <a:r>
              <a:rPr lang="uk-UA" sz="3600" b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Закон </a:t>
            </a:r>
            <a:r>
              <a:rPr lang="uk-UA" sz="3600" b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України «Про мови</a:t>
            </a:r>
            <a:r>
              <a:rPr lang="uk-UA" sz="3600" b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»;</a:t>
            </a:r>
            <a:r>
              <a:rPr lang="uk-UA" sz="3600" b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Стан </a:t>
            </a:r>
            <a:r>
              <a:rPr lang="uk-UA" sz="3600" b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української мови на сучасному етапі.</a:t>
            </a:r>
            <a:r>
              <a:rPr lang="uk-UA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uk-UA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</TotalTime>
  <Words>30</Words>
  <Application>Microsoft Office PowerPoint</Application>
  <PresentationFormat>Экран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Изящная</vt:lpstr>
      <vt:lpstr>Тема: «Словотворчі засоби стилістики. Стилістичне забарвлення значущих частин слова: префіксів і суфіксів.» </vt:lpstr>
      <vt:lpstr>Тема “круглого столу”: «Походження української літературної мови і її місце   в суспільстві»</vt:lpstr>
      <vt:lpstr>Питання до засідання “круглого столу”:  - Походження мови; - Заборони на українське слово; - Закон України «Про мови»; - Стан української мови на сучасному етапі.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«Словотворчі засоби стилістики. Стилістичне забарвлення значущих частин слова: префіксів і суфіксів.»</dc:title>
  <dc:creator>Ganna</dc:creator>
  <cp:lastModifiedBy>Ganna</cp:lastModifiedBy>
  <cp:revision>2</cp:revision>
  <dcterms:created xsi:type="dcterms:W3CDTF">2011-11-28T15:58:21Z</dcterms:created>
  <dcterms:modified xsi:type="dcterms:W3CDTF">2011-11-28T16:10:37Z</dcterms:modified>
</cp:coreProperties>
</file>