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1" r:id="rId2"/>
    <p:sldId id="279" r:id="rId3"/>
    <p:sldId id="256" r:id="rId4"/>
    <p:sldId id="257" r:id="rId5"/>
    <p:sldId id="258" r:id="rId6"/>
    <p:sldId id="277" r:id="rId7"/>
    <p:sldId id="259" r:id="rId8"/>
    <p:sldId id="260" r:id="rId9"/>
    <p:sldId id="261" r:id="rId10"/>
    <p:sldId id="262" r:id="rId11"/>
    <p:sldId id="263" r:id="rId12"/>
    <p:sldId id="264" r:id="rId13"/>
    <p:sldId id="278" r:id="rId14"/>
    <p:sldId id="265" r:id="rId15"/>
    <p:sldId id="266" r:id="rId16"/>
    <p:sldId id="267" r:id="rId17"/>
    <p:sldId id="268" r:id="rId18"/>
    <p:sldId id="276" r:id="rId19"/>
    <p:sldId id="270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B00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625" autoAdjust="0"/>
  </p:normalViewPr>
  <p:slideViewPr>
    <p:cSldViewPr showGuides="1">
      <p:cViewPr>
        <p:scale>
          <a:sx n="50" d="100"/>
          <a:sy n="50" d="100"/>
        </p:scale>
        <p:origin x="-1986" y="-5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52D88F-3189-4A5E-B710-1FB91C01B622}" type="doc">
      <dgm:prSet loTypeId="urn:microsoft.com/office/officeart/2005/8/layout/radial5" loCatId="cycle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5A8822B-9BA6-4F60-AE8C-C3347D697851}">
      <dgm:prSet phldrT="[Текст]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uk-UA" b="1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Слово</a:t>
          </a:r>
          <a:endParaRPr lang="ru-RU" b="1" cap="none" spc="150" dirty="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23BB0451-E30B-4399-8082-35A6AC29598E}" type="parTrans" cxnId="{0EEF8091-0071-4819-AD92-75E588846B93}">
      <dgm:prSet/>
      <dgm:spPr/>
      <dgm:t>
        <a:bodyPr/>
        <a:lstStyle/>
        <a:p>
          <a:endParaRPr lang="ru-RU"/>
        </a:p>
      </dgm:t>
    </dgm:pt>
    <dgm:pt modelId="{1C7DBAAA-280D-4E33-ADA1-315C3A736AA8}" type="sibTrans" cxnId="{0EEF8091-0071-4819-AD92-75E588846B93}">
      <dgm:prSet/>
      <dgm:spPr/>
      <dgm:t>
        <a:bodyPr/>
        <a:lstStyle/>
        <a:p>
          <a:endParaRPr lang="ru-RU"/>
        </a:p>
      </dgm:t>
    </dgm:pt>
    <dgm:pt modelId="{9BB35CA2-C385-4277-856D-F616C7CA8ED9}">
      <dgm:prSet phldrT="[Текст]" custT="1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uk-UA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Складається із звуків</a:t>
          </a:r>
          <a:endParaRPr lang="ru-RU" sz="1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DF8394BD-C39B-4F1A-8B9F-0CCFFB3A6213}" type="parTrans" cxnId="{A60EB169-12C8-4CE1-8806-1A13AC702AF2}">
      <dgm:prSet/>
      <dgm:spPr/>
      <dgm:t>
        <a:bodyPr/>
        <a:lstStyle/>
        <a:p>
          <a:endParaRPr lang="ru-RU"/>
        </a:p>
      </dgm:t>
    </dgm:pt>
    <dgm:pt modelId="{AAEE3D4D-52FA-4F89-9BD9-3FEFF8BEDA6C}" type="sibTrans" cxnId="{A60EB169-12C8-4CE1-8806-1A13AC702AF2}">
      <dgm:prSet/>
      <dgm:spPr/>
      <dgm:t>
        <a:bodyPr/>
        <a:lstStyle/>
        <a:p>
          <a:endParaRPr lang="ru-RU"/>
        </a:p>
      </dgm:t>
    </dgm:pt>
    <dgm:pt modelId="{AF4A1C2C-D0BF-4546-8C90-5A05AEC91EBA}">
      <dgm:prSet phldrT="[Текст]" custT="1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uk-UA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Має один наголос</a:t>
          </a:r>
          <a:endParaRPr lang="ru-RU" sz="1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CB5D7022-16B0-4BE0-95AD-3BC9906960C7}" type="parTrans" cxnId="{D0CAA4D3-B1A9-4932-B234-6B2BB8016A47}">
      <dgm:prSet/>
      <dgm:spPr/>
      <dgm:t>
        <a:bodyPr/>
        <a:lstStyle/>
        <a:p>
          <a:endParaRPr lang="ru-RU"/>
        </a:p>
      </dgm:t>
    </dgm:pt>
    <dgm:pt modelId="{E5195AF7-1AE2-4B97-A6A2-7229FA7AD2D8}" type="sibTrans" cxnId="{D0CAA4D3-B1A9-4932-B234-6B2BB8016A47}">
      <dgm:prSet/>
      <dgm:spPr/>
      <dgm:t>
        <a:bodyPr/>
        <a:lstStyle/>
        <a:p>
          <a:endParaRPr lang="ru-RU"/>
        </a:p>
      </dgm:t>
    </dgm:pt>
    <dgm:pt modelId="{0D694F98-5AC5-40F2-B446-0202466EF585}">
      <dgm:prSet phldrT="[Текст]" custT="1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uk-UA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У складі речення слова виконують комунікативну функцію</a:t>
          </a:r>
          <a:endParaRPr lang="ru-RU" sz="1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97F5C657-639A-4045-AB37-642563280C5C}" type="parTrans" cxnId="{DF82DA5F-2AB9-4A0B-8E12-697CBEB3CA1B}">
      <dgm:prSet/>
      <dgm:spPr/>
      <dgm:t>
        <a:bodyPr/>
        <a:lstStyle/>
        <a:p>
          <a:endParaRPr lang="ru-RU"/>
        </a:p>
      </dgm:t>
    </dgm:pt>
    <dgm:pt modelId="{323BC107-FBAC-4EBF-91C1-0BDB8610AC34}" type="sibTrans" cxnId="{DF82DA5F-2AB9-4A0B-8E12-697CBEB3CA1B}">
      <dgm:prSet/>
      <dgm:spPr/>
      <dgm:t>
        <a:bodyPr/>
        <a:lstStyle/>
        <a:p>
          <a:endParaRPr lang="ru-RU"/>
        </a:p>
      </dgm:t>
    </dgm:pt>
    <dgm:pt modelId="{86056068-7E6F-4165-AA43-1A452758DE25}">
      <dgm:prSet phldrT="[Текст]" custT="1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uk-UA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Має лексичне значення </a:t>
          </a:r>
          <a:endParaRPr lang="ru-RU" sz="1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EC9E51EE-D458-4247-8FD1-F08C5FBC051F}" type="parTrans" cxnId="{DC3A45F9-44D1-4783-A4C9-A934968E4943}">
      <dgm:prSet/>
      <dgm:spPr/>
      <dgm:t>
        <a:bodyPr/>
        <a:lstStyle/>
        <a:p>
          <a:endParaRPr lang="ru-RU"/>
        </a:p>
      </dgm:t>
    </dgm:pt>
    <dgm:pt modelId="{31925EA0-988E-4849-8CC2-02D0500C7CAC}" type="sibTrans" cxnId="{DC3A45F9-44D1-4783-A4C9-A934968E4943}">
      <dgm:prSet/>
      <dgm:spPr/>
      <dgm:t>
        <a:bodyPr/>
        <a:lstStyle/>
        <a:p>
          <a:endParaRPr lang="ru-RU"/>
        </a:p>
      </dgm:t>
    </dgm:pt>
    <dgm:pt modelId="{4941BC75-AC6E-4673-A6A2-313F5CCE89C4}">
      <dgm:prSet phldrT="[Текст]" custT="1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uk-UA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Може поділятись на менші мовні одиниці </a:t>
          </a:r>
          <a:endParaRPr lang="ru-RU" sz="1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E4E71E42-89AD-46B2-8140-2C12E9EAEF5A}" type="parTrans" cxnId="{3253EAB8-43D6-41BE-9FAF-55E505520052}">
      <dgm:prSet/>
      <dgm:spPr/>
      <dgm:t>
        <a:bodyPr/>
        <a:lstStyle/>
        <a:p>
          <a:endParaRPr lang="ru-RU"/>
        </a:p>
      </dgm:t>
    </dgm:pt>
    <dgm:pt modelId="{F8E935E3-A0D0-4E6C-8926-203494AA8566}" type="sibTrans" cxnId="{3253EAB8-43D6-41BE-9FAF-55E505520052}">
      <dgm:prSet/>
      <dgm:spPr/>
      <dgm:t>
        <a:bodyPr/>
        <a:lstStyle/>
        <a:p>
          <a:endParaRPr lang="ru-RU"/>
        </a:p>
      </dgm:t>
    </dgm:pt>
    <dgm:pt modelId="{8F165D07-A2AA-4C1D-960B-3A9BF256899F}">
      <dgm:prSet phldrT="[Текст]" custT="1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r>
            <a:rPr lang="uk-UA" sz="1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Поза реченням слова виконують номінативну функцію</a:t>
          </a:r>
          <a:endParaRPr lang="ru-RU" sz="16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CADA7BC1-54B2-4644-9551-6207EBB8A665}" type="parTrans" cxnId="{3B6C477A-C8DD-47DC-8671-398DF1D25F54}">
      <dgm:prSet/>
      <dgm:spPr/>
      <dgm:t>
        <a:bodyPr/>
        <a:lstStyle/>
        <a:p>
          <a:endParaRPr lang="ru-RU"/>
        </a:p>
      </dgm:t>
    </dgm:pt>
    <dgm:pt modelId="{F458F76B-5A13-485B-B8DE-775D0DF3131D}" type="sibTrans" cxnId="{3B6C477A-C8DD-47DC-8671-398DF1D25F54}">
      <dgm:prSet/>
      <dgm:spPr/>
      <dgm:t>
        <a:bodyPr/>
        <a:lstStyle/>
        <a:p>
          <a:endParaRPr lang="ru-RU"/>
        </a:p>
      </dgm:t>
    </dgm:pt>
    <dgm:pt modelId="{0860AEC9-130A-41C5-8A63-B7BF8F48F814}" type="pres">
      <dgm:prSet presAssocID="{3152D88F-3189-4A5E-B710-1FB91C01B62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554C06-690D-41BD-BF82-9E58F5937544}" type="pres">
      <dgm:prSet presAssocID="{55A8822B-9BA6-4F60-AE8C-C3347D697851}" presName="centerShape" presStyleLbl="node0" presStyleIdx="0" presStyleCnt="1" custScaleX="120242" custScaleY="116547"/>
      <dgm:spPr/>
      <dgm:t>
        <a:bodyPr/>
        <a:lstStyle/>
        <a:p>
          <a:endParaRPr lang="ru-RU"/>
        </a:p>
      </dgm:t>
    </dgm:pt>
    <dgm:pt modelId="{72462FCA-2D35-4153-B9C6-BD7C8C5C2942}" type="pres">
      <dgm:prSet presAssocID="{DF8394BD-C39B-4F1A-8B9F-0CCFFB3A6213}" presName="parTrans" presStyleLbl="sibTrans2D1" presStyleIdx="0" presStyleCnt="6"/>
      <dgm:spPr/>
      <dgm:t>
        <a:bodyPr/>
        <a:lstStyle/>
        <a:p>
          <a:endParaRPr lang="ru-RU"/>
        </a:p>
      </dgm:t>
    </dgm:pt>
    <dgm:pt modelId="{CFA643E3-1C9E-46DB-B891-FCA9069368B9}" type="pres">
      <dgm:prSet presAssocID="{DF8394BD-C39B-4F1A-8B9F-0CCFFB3A6213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98FB80E0-0179-41D4-9393-F6244F27097D}" type="pres">
      <dgm:prSet presAssocID="{9BB35CA2-C385-4277-856D-F616C7CA8ED9}" presName="node" presStyleLbl="node1" presStyleIdx="0" presStyleCnt="6" custScaleX="120242" custScaleY="116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3F8E4-6376-4DC5-AD36-840A8F17FE79}" type="pres">
      <dgm:prSet presAssocID="{CB5D7022-16B0-4BE0-95AD-3BC9906960C7}" presName="parTrans" presStyleLbl="sibTrans2D1" presStyleIdx="1" presStyleCnt="6"/>
      <dgm:spPr/>
      <dgm:t>
        <a:bodyPr/>
        <a:lstStyle/>
        <a:p>
          <a:endParaRPr lang="ru-RU"/>
        </a:p>
      </dgm:t>
    </dgm:pt>
    <dgm:pt modelId="{5198A65B-5EA7-42C2-8651-F807DA259473}" type="pres">
      <dgm:prSet presAssocID="{CB5D7022-16B0-4BE0-95AD-3BC9906960C7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5E78DA1F-0E26-441C-8104-A97B84B01D21}" type="pres">
      <dgm:prSet presAssocID="{AF4A1C2C-D0BF-4546-8C90-5A05AEC91EBA}" presName="node" presStyleLbl="node1" presStyleIdx="1" presStyleCnt="6" custScaleX="120242" custScaleY="116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7F6C57-B60F-4DEE-88F3-1D375AD12E64}" type="pres">
      <dgm:prSet presAssocID="{E4E71E42-89AD-46B2-8140-2C12E9EAEF5A}" presName="parTrans" presStyleLbl="sibTrans2D1" presStyleIdx="2" presStyleCnt="6"/>
      <dgm:spPr/>
      <dgm:t>
        <a:bodyPr/>
        <a:lstStyle/>
        <a:p>
          <a:endParaRPr lang="ru-RU"/>
        </a:p>
      </dgm:t>
    </dgm:pt>
    <dgm:pt modelId="{27324949-6203-416E-A530-595AB114B5F2}" type="pres">
      <dgm:prSet presAssocID="{E4E71E42-89AD-46B2-8140-2C12E9EAEF5A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527D0CA5-5EF8-413B-BB73-5A5400859118}" type="pres">
      <dgm:prSet presAssocID="{4941BC75-AC6E-4673-A6A2-313F5CCE89C4}" presName="node" presStyleLbl="node1" presStyleIdx="2" presStyleCnt="6" custScaleX="120242" custScaleY="116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7944A1-B318-4F3C-AE68-046018336C06}" type="pres">
      <dgm:prSet presAssocID="{CADA7BC1-54B2-4644-9551-6207EBB8A665}" presName="parTrans" presStyleLbl="sibTrans2D1" presStyleIdx="3" presStyleCnt="6"/>
      <dgm:spPr/>
      <dgm:t>
        <a:bodyPr/>
        <a:lstStyle/>
        <a:p>
          <a:endParaRPr lang="ru-RU"/>
        </a:p>
      </dgm:t>
    </dgm:pt>
    <dgm:pt modelId="{8B2E5F8C-B99C-40CC-A093-185E0BCC3389}" type="pres">
      <dgm:prSet presAssocID="{CADA7BC1-54B2-4644-9551-6207EBB8A665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361BFD61-50DE-418E-9E10-B3FE1FD8636A}" type="pres">
      <dgm:prSet presAssocID="{8F165D07-A2AA-4C1D-960B-3A9BF256899F}" presName="node" presStyleLbl="node1" presStyleIdx="3" presStyleCnt="6" custScaleX="120242" custScaleY="116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50D24E-7277-4110-8EE6-4B610E96520B}" type="pres">
      <dgm:prSet presAssocID="{97F5C657-639A-4045-AB37-642563280C5C}" presName="parTrans" presStyleLbl="sibTrans2D1" presStyleIdx="4" presStyleCnt="6"/>
      <dgm:spPr/>
      <dgm:t>
        <a:bodyPr/>
        <a:lstStyle/>
        <a:p>
          <a:endParaRPr lang="ru-RU"/>
        </a:p>
      </dgm:t>
    </dgm:pt>
    <dgm:pt modelId="{CAE97F59-DFBB-4D23-BCD7-D95110908F22}" type="pres">
      <dgm:prSet presAssocID="{97F5C657-639A-4045-AB37-642563280C5C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BE6302C2-67A3-4C72-8D43-34AABCB5A5B6}" type="pres">
      <dgm:prSet presAssocID="{0D694F98-5AC5-40F2-B446-0202466EF585}" presName="node" presStyleLbl="node1" presStyleIdx="4" presStyleCnt="6" custScaleX="120242" custScaleY="116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DAFDCC-A397-4AC1-9109-53F106F2F245}" type="pres">
      <dgm:prSet presAssocID="{EC9E51EE-D458-4247-8FD1-F08C5FBC051F}" presName="parTrans" presStyleLbl="sibTrans2D1" presStyleIdx="5" presStyleCnt="6"/>
      <dgm:spPr/>
      <dgm:t>
        <a:bodyPr/>
        <a:lstStyle/>
        <a:p>
          <a:endParaRPr lang="ru-RU"/>
        </a:p>
      </dgm:t>
    </dgm:pt>
    <dgm:pt modelId="{87FFAB73-889A-43E0-912E-BF3245512F3C}" type="pres">
      <dgm:prSet presAssocID="{EC9E51EE-D458-4247-8FD1-F08C5FBC051F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5A1D63FB-F9A7-409A-B8AE-C457371E9EDF}" type="pres">
      <dgm:prSet presAssocID="{86056068-7E6F-4165-AA43-1A452758DE25}" presName="node" presStyleLbl="node1" presStyleIdx="5" presStyleCnt="6" custScaleX="120242" custScaleY="116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CAA4D3-B1A9-4932-B234-6B2BB8016A47}" srcId="{55A8822B-9BA6-4F60-AE8C-C3347D697851}" destId="{AF4A1C2C-D0BF-4546-8C90-5A05AEC91EBA}" srcOrd="1" destOrd="0" parTransId="{CB5D7022-16B0-4BE0-95AD-3BC9906960C7}" sibTransId="{E5195AF7-1AE2-4B97-A6A2-7229FA7AD2D8}"/>
    <dgm:cxn modelId="{47AF41CC-7A13-4C9B-9462-7D91957290BD}" type="presOf" srcId="{97F5C657-639A-4045-AB37-642563280C5C}" destId="{CAE97F59-DFBB-4D23-BCD7-D95110908F22}" srcOrd="1" destOrd="0" presId="urn:microsoft.com/office/officeart/2005/8/layout/radial5"/>
    <dgm:cxn modelId="{76ACF325-21C0-487F-BD31-222107EEC7DE}" type="presOf" srcId="{CB5D7022-16B0-4BE0-95AD-3BC9906960C7}" destId="{6A13F8E4-6376-4DC5-AD36-840A8F17FE79}" srcOrd="0" destOrd="0" presId="urn:microsoft.com/office/officeart/2005/8/layout/radial5"/>
    <dgm:cxn modelId="{DF82DA5F-2AB9-4A0B-8E12-697CBEB3CA1B}" srcId="{55A8822B-9BA6-4F60-AE8C-C3347D697851}" destId="{0D694F98-5AC5-40F2-B446-0202466EF585}" srcOrd="4" destOrd="0" parTransId="{97F5C657-639A-4045-AB37-642563280C5C}" sibTransId="{323BC107-FBAC-4EBF-91C1-0BDB8610AC34}"/>
    <dgm:cxn modelId="{43822909-EDC9-4990-A20D-BC950B5A068E}" type="presOf" srcId="{AF4A1C2C-D0BF-4546-8C90-5A05AEC91EBA}" destId="{5E78DA1F-0E26-441C-8104-A97B84B01D21}" srcOrd="0" destOrd="0" presId="urn:microsoft.com/office/officeart/2005/8/layout/radial5"/>
    <dgm:cxn modelId="{A60EB169-12C8-4CE1-8806-1A13AC702AF2}" srcId="{55A8822B-9BA6-4F60-AE8C-C3347D697851}" destId="{9BB35CA2-C385-4277-856D-F616C7CA8ED9}" srcOrd="0" destOrd="0" parTransId="{DF8394BD-C39B-4F1A-8B9F-0CCFFB3A6213}" sibTransId="{AAEE3D4D-52FA-4F89-9BD9-3FEFF8BEDA6C}"/>
    <dgm:cxn modelId="{ED3E0824-F2B2-4AF1-80BF-B67EE4B0C16C}" type="presOf" srcId="{4941BC75-AC6E-4673-A6A2-313F5CCE89C4}" destId="{527D0CA5-5EF8-413B-BB73-5A5400859118}" srcOrd="0" destOrd="0" presId="urn:microsoft.com/office/officeart/2005/8/layout/radial5"/>
    <dgm:cxn modelId="{E8D625C0-11D2-4CA4-9020-792AC2680C76}" type="presOf" srcId="{EC9E51EE-D458-4247-8FD1-F08C5FBC051F}" destId="{81DAFDCC-A397-4AC1-9109-53F106F2F245}" srcOrd="0" destOrd="0" presId="urn:microsoft.com/office/officeart/2005/8/layout/radial5"/>
    <dgm:cxn modelId="{DC3A45F9-44D1-4783-A4C9-A934968E4943}" srcId="{55A8822B-9BA6-4F60-AE8C-C3347D697851}" destId="{86056068-7E6F-4165-AA43-1A452758DE25}" srcOrd="5" destOrd="0" parTransId="{EC9E51EE-D458-4247-8FD1-F08C5FBC051F}" sibTransId="{31925EA0-988E-4849-8CC2-02D0500C7CAC}"/>
    <dgm:cxn modelId="{3B6C477A-C8DD-47DC-8671-398DF1D25F54}" srcId="{55A8822B-9BA6-4F60-AE8C-C3347D697851}" destId="{8F165D07-A2AA-4C1D-960B-3A9BF256899F}" srcOrd="3" destOrd="0" parTransId="{CADA7BC1-54B2-4644-9551-6207EBB8A665}" sibTransId="{F458F76B-5A13-485B-B8DE-775D0DF3131D}"/>
    <dgm:cxn modelId="{5DEEBE4C-6C46-4E67-949E-8D95FA1A2C6D}" type="presOf" srcId="{97F5C657-639A-4045-AB37-642563280C5C}" destId="{8250D24E-7277-4110-8EE6-4B610E96520B}" srcOrd="0" destOrd="0" presId="urn:microsoft.com/office/officeart/2005/8/layout/radial5"/>
    <dgm:cxn modelId="{C483B13E-7CEE-4677-B016-AF9CCDEA03B1}" type="presOf" srcId="{CADA7BC1-54B2-4644-9551-6207EBB8A665}" destId="{7E7944A1-B318-4F3C-AE68-046018336C06}" srcOrd="0" destOrd="0" presId="urn:microsoft.com/office/officeart/2005/8/layout/radial5"/>
    <dgm:cxn modelId="{0EEF8091-0071-4819-AD92-75E588846B93}" srcId="{3152D88F-3189-4A5E-B710-1FB91C01B622}" destId="{55A8822B-9BA6-4F60-AE8C-C3347D697851}" srcOrd="0" destOrd="0" parTransId="{23BB0451-E30B-4399-8082-35A6AC29598E}" sibTransId="{1C7DBAAA-280D-4E33-ADA1-315C3A736AA8}"/>
    <dgm:cxn modelId="{2CB24C6E-2290-43ED-B412-2D5F37A9F515}" type="presOf" srcId="{8F165D07-A2AA-4C1D-960B-3A9BF256899F}" destId="{361BFD61-50DE-418E-9E10-B3FE1FD8636A}" srcOrd="0" destOrd="0" presId="urn:microsoft.com/office/officeart/2005/8/layout/radial5"/>
    <dgm:cxn modelId="{800F53E1-A852-4D0E-A202-BED549289E73}" type="presOf" srcId="{3152D88F-3189-4A5E-B710-1FB91C01B622}" destId="{0860AEC9-130A-41C5-8A63-B7BF8F48F814}" srcOrd="0" destOrd="0" presId="urn:microsoft.com/office/officeart/2005/8/layout/radial5"/>
    <dgm:cxn modelId="{95046EE0-5D7E-4B39-B259-FDCA3B02CBF0}" type="presOf" srcId="{9BB35CA2-C385-4277-856D-F616C7CA8ED9}" destId="{98FB80E0-0179-41D4-9393-F6244F27097D}" srcOrd="0" destOrd="0" presId="urn:microsoft.com/office/officeart/2005/8/layout/radial5"/>
    <dgm:cxn modelId="{54ABA76D-949D-4825-8F79-13CEDD207F01}" type="presOf" srcId="{DF8394BD-C39B-4F1A-8B9F-0CCFFB3A6213}" destId="{CFA643E3-1C9E-46DB-B891-FCA9069368B9}" srcOrd="1" destOrd="0" presId="urn:microsoft.com/office/officeart/2005/8/layout/radial5"/>
    <dgm:cxn modelId="{B3A8D0EB-F291-4E59-8825-CFAA3852DC25}" type="presOf" srcId="{CB5D7022-16B0-4BE0-95AD-3BC9906960C7}" destId="{5198A65B-5EA7-42C2-8651-F807DA259473}" srcOrd="1" destOrd="0" presId="urn:microsoft.com/office/officeart/2005/8/layout/radial5"/>
    <dgm:cxn modelId="{ED6D5077-8188-4BA5-BF98-EB6980C05FCB}" type="presOf" srcId="{E4E71E42-89AD-46B2-8140-2C12E9EAEF5A}" destId="{467F6C57-B60F-4DEE-88F3-1D375AD12E64}" srcOrd="0" destOrd="0" presId="urn:microsoft.com/office/officeart/2005/8/layout/radial5"/>
    <dgm:cxn modelId="{4B571E0F-38F9-4F8D-95C2-927BBFBB0AF1}" type="presOf" srcId="{EC9E51EE-D458-4247-8FD1-F08C5FBC051F}" destId="{87FFAB73-889A-43E0-912E-BF3245512F3C}" srcOrd="1" destOrd="0" presId="urn:microsoft.com/office/officeart/2005/8/layout/radial5"/>
    <dgm:cxn modelId="{F05FAA9E-BEF2-436E-A034-814C35FAAF0B}" type="presOf" srcId="{DF8394BD-C39B-4F1A-8B9F-0CCFFB3A6213}" destId="{72462FCA-2D35-4153-B9C6-BD7C8C5C2942}" srcOrd="0" destOrd="0" presId="urn:microsoft.com/office/officeart/2005/8/layout/radial5"/>
    <dgm:cxn modelId="{4963F499-3B61-4285-A0EA-495829842823}" type="presOf" srcId="{55A8822B-9BA6-4F60-AE8C-C3347D697851}" destId="{CB554C06-690D-41BD-BF82-9E58F5937544}" srcOrd="0" destOrd="0" presId="urn:microsoft.com/office/officeart/2005/8/layout/radial5"/>
    <dgm:cxn modelId="{0D57C3F5-BEC1-40B4-9FFA-0DFCC30E1963}" type="presOf" srcId="{CADA7BC1-54B2-4644-9551-6207EBB8A665}" destId="{8B2E5F8C-B99C-40CC-A093-185E0BCC3389}" srcOrd="1" destOrd="0" presId="urn:microsoft.com/office/officeart/2005/8/layout/radial5"/>
    <dgm:cxn modelId="{3253EAB8-43D6-41BE-9FAF-55E505520052}" srcId="{55A8822B-9BA6-4F60-AE8C-C3347D697851}" destId="{4941BC75-AC6E-4673-A6A2-313F5CCE89C4}" srcOrd="2" destOrd="0" parTransId="{E4E71E42-89AD-46B2-8140-2C12E9EAEF5A}" sibTransId="{F8E935E3-A0D0-4E6C-8926-203494AA8566}"/>
    <dgm:cxn modelId="{5189B2D7-84AB-47D5-8677-46CDAFB5AA3D}" type="presOf" srcId="{0D694F98-5AC5-40F2-B446-0202466EF585}" destId="{BE6302C2-67A3-4C72-8D43-34AABCB5A5B6}" srcOrd="0" destOrd="0" presId="urn:microsoft.com/office/officeart/2005/8/layout/radial5"/>
    <dgm:cxn modelId="{D5E5C8F5-E319-4132-8929-E330A845A47B}" type="presOf" srcId="{E4E71E42-89AD-46B2-8140-2C12E9EAEF5A}" destId="{27324949-6203-416E-A530-595AB114B5F2}" srcOrd="1" destOrd="0" presId="urn:microsoft.com/office/officeart/2005/8/layout/radial5"/>
    <dgm:cxn modelId="{409F0428-1A77-4DE5-A2D9-BDC2CFED94E3}" type="presOf" srcId="{86056068-7E6F-4165-AA43-1A452758DE25}" destId="{5A1D63FB-F9A7-409A-B8AE-C457371E9EDF}" srcOrd="0" destOrd="0" presId="urn:microsoft.com/office/officeart/2005/8/layout/radial5"/>
    <dgm:cxn modelId="{A7455E2E-3D7B-46D7-9577-FD4DA32E81F3}" type="presParOf" srcId="{0860AEC9-130A-41C5-8A63-B7BF8F48F814}" destId="{CB554C06-690D-41BD-BF82-9E58F5937544}" srcOrd="0" destOrd="0" presId="urn:microsoft.com/office/officeart/2005/8/layout/radial5"/>
    <dgm:cxn modelId="{F06F00BF-C255-42AB-ADA1-3DEDB6F0A8DB}" type="presParOf" srcId="{0860AEC9-130A-41C5-8A63-B7BF8F48F814}" destId="{72462FCA-2D35-4153-B9C6-BD7C8C5C2942}" srcOrd="1" destOrd="0" presId="urn:microsoft.com/office/officeart/2005/8/layout/radial5"/>
    <dgm:cxn modelId="{CF240216-32DE-4D8C-A5CE-ED20D5E757C0}" type="presParOf" srcId="{72462FCA-2D35-4153-B9C6-BD7C8C5C2942}" destId="{CFA643E3-1C9E-46DB-B891-FCA9069368B9}" srcOrd="0" destOrd="0" presId="urn:microsoft.com/office/officeart/2005/8/layout/radial5"/>
    <dgm:cxn modelId="{8B8B2A42-F15B-4235-8D75-C7D4AE092C1F}" type="presParOf" srcId="{0860AEC9-130A-41C5-8A63-B7BF8F48F814}" destId="{98FB80E0-0179-41D4-9393-F6244F27097D}" srcOrd="2" destOrd="0" presId="urn:microsoft.com/office/officeart/2005/8/layout/radial5"/>
    <dgm:cxn modelId="{CBA1682E-50D9-4414-80B6-043FBFE726D1}" type="presParOf" srcId="{0860AEC9-130A-41C5-8A63-B7BF8F48F814}" destId="{6A13F8E4-6376-4DC5-AD36-840A8F17FE79}" srcOrd="3" destOrd="0" presId="urn:microsoft.com/office/officeart/2005/8/layout/radial5"/>
    <dgm:cxn modelId="{3B16F2A6-49D3-4DD3-9EB8-4F4C2169808C}" type="presParOf" srcId="{6A13F8E4-6376-4DC5-AD36-840A8F17FE79}" destId="{5198A65B-5EA7-42C2-8651-F807DA259473}" srcOrd="0" destOrd="0" presId="urn:microsoft.com/office/officeart/2005/8/layout/radial5"/>
    <dgm:cxn modelId="{3531FE18-6AF4-4DF8-B23B-EB5E72BE0C1E}" type="presParOf" srcId="{0860AEC9-130A-41C5-8A63-B7BF8F48F814}" destId="{5E78DA1F-0E26-441C-8104-A97B84B01D21}" srcOrd="4" destOrd="0" presId="urn:microsoft.com/office/officeart/2005/8/layout/radial5"/>
    <dgm:cxn modelId="{9A2DD7B4-9336-4D41-8D24-F561ED3CD247}" type="presParOf" srcId="{0860AEC9-130A-41C5-8A63-B7BF8F48F814}" destId="{467F6C57-B60F-4DEE-88F3-1D375AD12E64}" srcOrd="5" destOrd="0" presId="urn:microsoft.com/office/officeart/2005/8/layout/radial5"/>
    <dgm:cxn modelId="{AC7479A2-750E-4750-AD52-6695460A889F}" type="presParOf" srcId="{467F6C57-B60F-4DEE-88F3-1D375AD12E64}" destId="{27324949-6203-416E-A530-595AB114B5F2}" srcOrd="0" destOrd="0" presId="urn:microsoft.com/office/officeart/2005/8/layout/radial5"/>
    <dgm:cxn modelId="{69FB4C6E-2729-4374-B281-307EE7110721}" type="presParOf" srcId="{0860AEC9-130A-41C5-8A63-B7BF8F48F814}" destId="{527D0CA5-5EF8-413B-BB73-5A5400859118}" srcOrd="6" destOrd="0" presId="urn:microsoft.com/office/officeart/2005/8/layout/radial5"/>
    <dgm:cxn modelId="{15A46788-8BD9-4232-964A-44E713A84B34}" type="presParOf" srcId="{0860AEC9-130A-41C5-8A63-B7BF8F48F814}" destId="{7E7944A1-B318-4F3C-AE68-046018336C06}" srcOrd="7" destOrd="0" presId="urn:microsoft.com/office/officeart/2005/8/layout/radial5"/>
    <dgm:cxn modelId="{36DC70C5-6617-46B5-BFBA-FC679B7A0103}" type="presParOf" srcId="{7E7944A1-B318-4F3C-AE68-046018336C06}" destId="{8B2E5F8C-B99C-40CC-A093-185E0BCC3389}" srcOrd="0" destOrd="0" presId="urn:microsoft.com/office/officeart/2005/8/layout/radial5"/>
    <dgm:cxn modelId="{D0D1DF4A-6819-4114-A5C5-9714ADD5BEF3}" type="presParOf" srcId="{0860AEC9-130A-41C5-8A63-B7BF8F48F814}" destId="{361BFD61-50DE-418E-9E10-B3FE1FD8636A}" srcOrd="8" destOrd="0" presId="urn:microsoft.com/office/officeart/2005/8/layout/radial5"/>
    <dgm:cxn modelId="{F480105A-31B9-4233-B585-DE9E8CA88346}" type="presParOf" srcId="{0860AEC9-130A-41C5-8A63-B7BF8F48F814}" destId="{8250D24E-7277-4110-8EE6-4B610E96520B}" srcOrd="9" destOrd="0" presId="urn:microsoft.com/office/officeart/2005/8/layout/radial5"/>
    <dgm:cxn modelId="{95A499EB-8118-48EC-91E7-C98237AB0E84}" type="presParOf" srcId="{8250D24E-7277-4110-8EE6-4B610E96520B}" destId="{CAE97F59-DFBB-4D23-BCD7-D95110908F22}" srcOrd="0" destOrd="0" presId="urn:microsoft.com/office/officeart/2005/8/layout/radial5"/>
    <dgm:cxn modelId="{3D4D70AE-E774-47D5-B556-B4E7DBEE24CE}" type="presParOf" srcId="{0860AEC9-130A-41C5-8A63-B7BF8F48F814}" destId="{BE6302C2-67A3-4C72-8D43-34AABCB5A5B6}" srcOrd="10" destOrd="0" presId="urn:microsoft.com/office/officeart/2005/8/layout/radial5"/>
    <dgm:cxn modelId="{28428117-699D-427C-BF5F-87EB2E3E743D}" type="presParOf" srcId="{0860AEC9-130A-41C5-8A63-B7BF8F48F814}" destId="{81DAFDCC-A397-4AC1-9109-53F106F2F245}" srcOrd="11" destOrd="0" presId="urn:microsoft.com/office/officeart/2005/8/layout/radial5"/>
    <dgm:cxn modelId="{F5AFCF76-917F-4ADF-9E3C-3449F493A9B5}" type="presParOf" srcId="{81DAFDCC-A397-4AC1-9109-53F106F2F245}" destId="{87FFAB73-889A-43E0-912E-BF3245512F3C}" srcOrd="0" destOrd="0" presId="urn:microsoft.com/office/officeart/2005/8/layout/radial5"/>
    <dgm:cxn modelId="{3F02DA8A-ECEB-4385-AF0A-42DC8CAAFBD3}" type="presParOf" srcId="{0860AEC9-130A-41C5-8A63-B7BF8F48F814}" destId="{5A1D63FB-F9A7-409A-B8AE-C457371E9EDF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729085-C83D-4E38-AD44-101E34D3466D}" type="doc">
      <dgm:prSet loTypeId="urn:microsoft.com/office/officeart/2005/8/layout/hierarchy1" loCatId="hierarchy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5916E36-4DCE-4C7E-8201-5077944B68DD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uk-UA" sz="2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слово</a:t>
          </a:r>
          <a:endParaRPr lang="ru-RU" sz="28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11F4F06B-7464-4B2F-A766-3DA634EE2AE0}" type="parTrans" cxnId="{89AA3E4E-1A07-4F1E-8A2A-60BA947CCEDE}">
      <dgm:prSet/>
      <dgm:spPr/>
      <dgm:t>
        <a:bodyPr/>
        <a:lstStyle/>
        <a:p>
          <a:endParaRPr lang="ru-RU"/>
        </a:p>
      </dgm:t>
    </dgm:pt>
    <dgm:pt modelId="{2A13E769-E3B5-4340-BAEC-AE17D4EAFA25}" type="sibTrans" cxnId="{89AA3E4E-1A07-4F1E-8A2A-60BA947CCEDE}">
      <dgm:prSet/>
      <dgm:spPr/>
      <dgm:t>
        <a:bodyPr/>
        <a:lstStyle/>
        <a:p>
          <a:endParaRPr lang="ru-RU"/>
        </a:p>
      </dgm:t>
    </dgm:pt>
    <dgm:pt modelId="{B6AE1FD7-91EF-44A2-BC9A-4D226F149C57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Лексичне значення 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CB592E0D-2FC6-4BB7-B565-21DE5B95197C}" type="parTrans" cxnId="{A560B7B3-96DA-42DC-B0ED-FA0AEF1FE31F}">
      <dgm:prSet/>
      <dgm:spPr/>
      <dgm:t>
        <a:bodyPr/>
        <a:lstStyle/>
        <a:p>
          <a:endParaRPr lang="ru-RU"/>
        </a:p>
      </dgm:t>
    </dgm:pt>
    <dgm:pt modelId="{77A796C3-2CFA-492D-A6A3-4221DFA4EE6C}" type="sibTrans" cxnId="{A560B7B3-96DA-42DC-B0ED-FA0AEF1FE31F}">
      <dgm:prSet/>
      <dgm:spPr/>
      <dgm:t>
        <a:bodyPr/>
        <a:lstStyle/>
        <a:p>
          <a:endParaRPr lang="ru-RU"/>
        </a:p>
      </dgm:t>
    </dgm:pt>
    <dgm:pt modelId="{6087F474-B2C9-4EBB-B875-A1E46023CC1E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антоніми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22A54D02-2EBD-4B31-95E2-14F6145DE568}" type="parTrans" cxnId="{A064DAC2-89C0-4502-B38E-622F4C6AD303}">
      <dgm:prSet/>
      <dgm:spPr/>
      <dgm:t>
        <a:bodyPr/>
        <a:lstStyle/>
        <a:p>
          <a:endParaRPr lang="ru-RU"/>
        </a:p>
      </dgm:t>
    </dgm:pt>
    <dgm:pt modelId="{68503114-32CE-4C16-B26C-63B49D00BFDC}" type="sibTrans" cxnId="{A064DAC2-89C0-4502-B38E-622F4C6AD303}">
      <dgm:prSet/>
      <dgm:spPr/>
      <dgm:t>
        <a:bodyPr/>
        <a:lstStyle/>
        <a:p>
          <a:endParaRPr lang="ru-RU"/>
        </a:p>
      </dgm:t>
    </dgm:pt>
    <dgm:pt modelId="{3B7D20AB-FD1B-4874-84A2-3BD260146DA2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БЗ сл.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8E7245DD-004A-4EAF-BE28-A4A5832FBA57}" type="parTrans" cxnId="{731FC8DE-34A3-49A5-A675-AA499EDCDA58}">
      <dgm:prSet/>
      <dgm:spPr/>
      <dgm:t>
        <a:bodyPr/>
        <a:lstStyle/>
        <a:p>
          <a:endParaRPr lang="ru-RU"/>
        </a:p>
      </dgm:t>
    </dgm:pt>
    <dgm:pt modelId="{E68EC3FA-D359-401C-8EBE-28980C604418}" type="sibTrans" cxnId="{731FC8DE-34A3-49A5-A675-AA499EDCDA58}">
      <dgm:prSet/>
      <dgm:spPr/>
      <dgm:t>
        <a:bodyPr/>
        <a:lstStyle/>
        <a:p>
          <a:endParaRPr lang="ru-RU"/>
        </a:p>
      </dgm:t>
    </dgm:pt>
    <dgm:pt modelId="{948FE45E-BD73-4A0C-BB21-372BD70E6FFE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пароніми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22E0E8BF-9EA0-47EB-8C5C-7F9D0150C74F}" type="parTrans" cxnId="{61B010C6-19F5-4270-9B66-C72B5031C829}">
      <dgm:prSet/>
      <dgm:spPr/>
      <dgm:t>
        <a:bodyPr/>
        <a:lstStyle/>
        <a:p>
          <a:endParaRPr lang="ru-RU"/>
        </a:p>
      </dgm:t>
    </dgm:pt>
    <dgm:pt modelId="{9916903E-8D66-4DE6-B961-8FD4E261F601}" type="sibTrans" cxnId="{61B010C6-19F5-4270-9B66-C72B5031C829}">
      <dgm:prSet/>
      <dgm:spPr/>
      <dgm:t>
        <a:bodyPr/>
        <a:lstStyle/>
        <a:p>
          <a:endParaRPr lang="ru-RU"/>
        </a:p>
      </dgm:t>
    </dgm:pt>
    <dgm:pt modelId="{DBEBCCD6-2B33-4100-8B84-EEAE2F8F7297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Граматичне значення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24B873CB-C4F3-449D-8843-AA006734108D}" type="parTrans" cxnId="{A1732B4A-CB6F-407C-8E77-632487D59256}">
      <dgm:prSet/>
      <dgm:spPr/>
      <dgm:t>
        <a:bodyPr/>
        <a:lstStyle/>
        <a:p>
          <a:endParaRPr lang="ru-RU"/>
        </a:p>
      </dgm:t>
    </dgm:pt>
    <dgm:pt modelId="{59B7C1FD-B84C-4CF6-A472-9818C9DF6694}" type="sibTrans" cxnId="{A1732B4A-CB6F-407C-8E77-632487D59256}">
      <dgm:prSet/>
      <dgm:spPr/>
      <dgm:t>
        <a:bodyPr/>
        <a:lstStyle/>
        <a:p>
          <a:endParaRPr lang="ru-RU"/>
        </a:p>
      </dgm:t>
    </dgm:pt>
    <dgm:pt modelId="{CDCF0596-DBA7-4B85-A996-958616C84A9F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омоніми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4E0B6310-D830-45C6-93BF-ED3995990E8C}" type="parTrans" cxnId="{07F31B4E-32D3-49E8-8D8E-1293EEE7A7CF}">
      <dgm:prSet/>
      <dgm:spPr/>
      <dgm:t>
        <a:bodyPr/>
        <a:lstStyle/>
        <a:p>
          <a:endParaRPr lang="ru-RU"/>
        </a:p>
      </dgm:t>
    </dgm:pt>
    <dgm:pt modelId="{F7A6BE09-7343-478F-B4D9-8F78CF3C8E53}" type="sibTrans" cxnId="{07F31B4E-32D3-49E8-8D8E-1293EEE7A7CF}">
      <dgm:prSet/>
      <dgm:spPr/>
      <dgm:t>
        <a:bodyPr/>
        <a:lstStyle/>
        <a:p>
          <a:endParaRPr lang="ru-RU"/>
        </a:p>
      </dgm:t>
    </dgm:pt>
    <dgm:pt modelId="{E60BF988-B0E0-4184-A405-EB3688AE79B9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синоніми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7B893764-7E92-4ACB-B928-08982C85FE5E}" type="parTrans" cxnId="{95A02689-648B-4D1D-AE65-B3E20370532D}">
      <dgm:prSet/>
      <dgm:spPr/>
      <dgm:t>
        <a:bodyPr/>
        <a:lstStyle/>
        <a:p>
          <a:endParaRPr lang="ru-RU"/>
        </a:p>
      </dgm:t>
    </dgm:pt>
    <dgm:pt modelId="{6213312E-7DB5-4559-8899-4505052E72C2}" type="sibTrans" cxnId="{95A02689-648B-4D1D-AE65-B3E20370532D}">
      <dgm:prSet/>
      <dgm:spPr/>
      <dgm:t>
        <a:bodyPr/>
        <a:lstStyle/>
        <a:p>
          <a:endParaRPr lang="ru-RU"/>
        </a:p>
      </dgm:t>
    </dgm:pt>
    <dgm:pt modelId="{8A462181-547F-4446-940C-7A89620EC764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ОЗ сл.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9227F14E-9A5B-4398-82E0-7CB5BEA9023A}" type="parTrans" cxnId="{84C87F7C-683C-4653-AB8C-361C3E0178DE}">
      <dgm:prSet/>
      <dgm:spPr/>
      <dgm:t>
        <a:bodyPr/>
        <a:lstStyle/>
        <a:p>
          <a:endParaRPr lang="ru-RU"/>
        </a:p>
      </dgm:t>
    </dgm:pt>
    <dgm:pt modelId="{CB438C07-6B34-4C36-98EF-1E10E5ADC874}" type="sibTrans" cxnId="{84C87F7C-683C-4653-AB8C-361C3E0178DE}">
      <dgm:prSet/>
      <dgm:spPr/>
      <dgm:t>
        <a:bodyPr/>
        <a:lstStyle/>
        <a:p>
          <a:endParaRPr lang="ru-RU"/>
        </a:p>
      </dgm:t>
    </dgm:pt>
    <dgm:pt modelId="{9EBD6908-0C75-4359-8AD4-9CE8AA15A823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ПЕР </a:t>
          </a:r>
          <a:r>
            <a:rPr lang="uk-UA" b="1" cap="all" spc="0" dirty="0" err="1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зн</a:t>
          </a:r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.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4F7DFDCB-2AEC-41B4-8E6F-25C54AB796B2}" type="parTrans" cxnId="{69A7C714-C13F-4515-97E9-7D51DB23C996}">
      <dgm:prSet/>
      <dgm:spPr/>
      <dgm:t>
        <a:bodyPr/>
        <a:lstStyle/>
        <a:p>
          <a:endParaRPr lang="ru-RU"/>
        </a:p>
      </dgm:t>
    </dgm:pt>
    <dgm:pt modelId="{DBDF6462-EF72-4FC2-AD87-8E85CB699459}" type="sibTrans" cxnId="{69A7C714-C13F-4515-97E9-7D51DB23C996}">
      <dgm:prSet/>
      <dgm:spPr/>
      <dgm:t>
        <a:bodyPr/>
        <a:lstStyle/>
        <a:p>
          <a:endParaRPr lang="ru-RU"/>
        </a:p>
      </dgm:t>
    </dgm:pt>
    <dgm:pt modelId="{3F3E8A33-CBB1-424A-966D-9EC7B37E9770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ПР </a:t>
          </a:r>
          <a:r>
            <a:rPr lang="uk-UA" b="1" cap="all" spc="0" dirty="0" err="1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зн</a:t>
          </a:r>
          <a:r>
            <a:rPr lang="uk-UA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.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E071C0AA-55E8-4F5C-98F3-22A64D3E6858}" type="parTrans" cxnId="{8F053B8E-44AF-4B48-87A6-94472BE6C273}">
      <dgm:prSet/>
      <dgm:spPr/>
      <dgm:t>
        <a:bodyPr/>
        <a:lstStyle/>
        <a:p>
          <a:endParaRPr lang="ru-RU"/>
        </a:p>
      </dgm:t>
    </dgm:pt>
    <dgm:pt modelId="{01061B54-AAAD-427C-9065-161F78CC4875}" type="sibTrans" cxnId="{8F053B8E-44AF-4B48-87A6-94472BE6C273}">
      <dgm:prSet/>
      <dgm:spPr/>
      <dgm:t>
        <a:bodyPr/>
        <a:lstStyle/>
        <a:p>
          <a:endParaRPr lang="ru-RU"/>
        </a:p>
      </dgm:t>
    </dgm:pt>
    <dgm:pt modelId="{DCD57CE1-3497-4D23-BE3A-4E2A0DE3084F}" type="pres">
      <dgm:prSet presAssocID="{9A729085-C83D-4E38-AD44-101E34D3466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A4BB7CD-348B-4951-BBC7-D591FC5F44BE}" type="pres">
      <dgm:prSet presAssocID="{B5916E36-4DCE-4C7E-8201-5077944B68DD}" presName="hierRoot1" presStyleCnt="0"/>
      <dgm:spPr/>
    </dgm:pt>
    <dgm:pt modelId="{647BFF21-88F6-49A1-A950-820A3548A470}" type="pres">
      <dgm:prSet presAssocID="{B5916E36-4DCE-4C7E-8201-5077944B68DD}" presName="composite" presStyleCnt="0"/>
      <dgm:spPr/>
    </dgm:pt>
    <dgm:pt modelId="{9CCB6F62-507C-4238-AC7B-E879AB64FAA2}" type="pres">
      <dgm:prSet presAssocID="{B5916E36-4DCE-4C7E-8201-5077944B68DD}" presName="background" presStyleLbl="node0" presStyleIdx="0" presStyleCnt="1"/>
      <dgm:spPr/>
    </dgm:pt>
    <dgm:pt modelId="{10A3D897-AB8A-4FC2-893A-06ACFC58653E}" type="pres">
      <dgm:prSet presAssocID="{B5916E36-4DCE-4C7E-8201-5077944B68DD}" presName="text" presStyleLbl="fgAcc0" presStyleIdx="0" presStyleCnt="1" custScaleX="185701" custScaleY="98299" custLinFactY="-100000" custLinFactNeighborX="-60476" custLinFactNeighborY="-1194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5CB69A-3804-4D0B-A984-6A82FF5C186A}" type="pres">
      <dgm:prSet presAssocID="{B5916E36-4DCE-4C7E-8201-5077944B68DD}" presName="hierChild2" presStyleCnt="0"/>
      <dgm:spPr/>
    </dgm:pt>
    <dgm:pt modelId="{12D4BE1C-117C-427A-8368-F1B68897F9FB}" type="pres">
      <dgm:prSet presAssocID="{CB592E0D-2FC6-4BB7-B565-21DE5B95197C}" presName="Name10" presStyleLbl="parChTrans1D2" presStyleIdx="0" presStyleCnt="2"/>
      <dgm:spPr/>
      <dgm:t>
        <a:bodyPr/>
        <a:lstStyle/>
        <a:p>
          <a:endParaRPr lang="ru-RU"/>
        </a:p>
      </dgm:t>
    </dgm:pt>
    <dgm:pt modelId="{D9F468CD-43B4-4CC3-83B8-FE701B6C57C5}" type="pres">
      <dgm:prSet presAssocID="{B6AE1FD7-91EF-44A2-BC9A-4D226F149C57}" presName="hierRoot2" presStyleCnt="0"/>
      <dgm:spPr/>
    </dgm:pt>
    <dgm:pt modelId="{A7CC403D-96DF-44F6-A5B4-D77A540D238E}" type="pres">
      <dgm:prSet presAssocID="{B6AE1FD7-91EF-44A2-BC9A-4D226F149C57}" presName="composite2" presStyleCnt="0"/>
      <dgm:spPr/>
    </dgm:pt>
    <dgm:pt modelId="{FDA250ED-AA11-455F-A20D-31315AAF8D08}" type="pres">
      <dgm:prSet presAssocID="{B6AE1FD7-91EF-44A2-BC9A-4D226F149C57}" presName="background2" presStyleLbl="node2" presStyleIdx="0" presStyleCnt="2"/>
      <dgm:spPr/>
    </dgm:pt>
    <dgm:pt modelId="{FAE9D7A1-8562-47D0-8F60-D0468588C125}" type="pres">
      <dgm:prSet presAssocID="{B6AE1FD7-91EF-44A2-BC9A-4D226F149C57}" presName="text2" presStyleLbl="fgAcc2" presStyleIdx="0" presStyleCnt="2" custScaleX="208194" custScaleY="64735" custLinFactX="-56033" custLinFactY="-100000" custLinFactNeighborX="-100000" custLinFactNeighborY="-1040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0850EF-9EC5-4E08-92A8-64D11C14DBBA}" type="pres">
      <dgm:prSet presAssocID="{B6AE1FD7-91EF-44A2-BC9A-4D226F149C57}" presName="hierChild3" presStyleCnt="0"/>
      <dgm:spPr/>
    </dgm:pt>
    <dgm:pt modelId="{5A13E4F3-F15E-430F-B075-263040F316EF}" type="pres">
      <dgm:prSet presAssocID="{22E0E8BF-9EA0-47EB-8C5C-7F9D0150C74F}" presName="Name17" presStyleLbl="parChTrans1D3" presStyleIdx="0" presStyleCnt="6"/>
      <dgm:spPr/>
      <dgm:t>
        <a:bodyPr/>
        <a:lstStyle/>
        <a:p>
          <a:endParaRPr lang="ru-RU"/>
        </a:p>
      </dgm:t>
    </dgm:pt>
    <dgm:pt modelId="{8A167172-E4BA-4BB7-A4FB-FA2C80C439D2}" type="pres">
      <dgm:prSet presAssocID="{948FE45E-BD73-4A0C-BB21-372BD70E6FFE}" presName="hierRoot3" presStyleCnt="0"/>
      <dgm:spPr/>
    </dgm:pt>
    <dgm:pt modelId="{C373D802-4B36-4271-88F3-E1B7273FE6CF}" type="pres">
      <dgm:prSet presAssocID="{948FE45E-BD73-4A0C-BB21-372BD70E6FFE}" presName="composite3" presStyleCnt="0"/>
      <dgm:spPr/>
    </dgm:pt>
    <dgm:pt modelId="{8FBAFF19-72F5-45F7-BAC2-15449239BFDB}" type="pres">
      <dgm:prSet presAssocID="{948FE45E-BD73-4A0C-BB21-372BD70E6FFE}" presName="background3" presStyleLbl="node3" presStyleIdx="0" presStyleCnt="6"/>
      <dgm:spPr/>
      <dgm:t>
        <a:bodyPr/>
        <a:lstStyle/>
        <a:p>
          <a:endParaRPr lang="ru-RU"/>
        </a:p>
      </dgm:t>
    </dgm:pt>
    <dgm:pt modelId="{3BCF61A1-37D8-455C-A4B4-0F15A34E2C5A}" type="pres">
      <dgm:prSet presAssocID="{948FE45E-BD73-4A0C-BB21-372BD70E6FFE}" presName="text3" presStyleLbl="fgAcc3" presStyleIdx="0" presStyleCnt="6" custScaleX="144711" custScaleY="119858" custLinFactX="18820" custLinFactY="136983" custLinFactNeighborX="100000" custLinFactNeighborY="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3427D5-53F8-41A8-80B4-39D2B02212DE}" type="pres">
      <dgm:prSet presAssocID="{948FE45E-BD73-4A0C-BB21-372BD70E6FFE}" presName="hierChild4" presStyleCnt="0"/>
      <dgm:spPr/>
    </dgm:pt>
    <dgm:pt modelId="{B4345E7E-05EE-4021-8881-FBA91467DBB9}" type="pres">
      <dgm:prSet presAssocID="{8E7245DD-004A-4EAF-BE28-A4A5832FBA57}" presName="Name17" presStyleLbl="parChTrans1D3" presStyleIdx="1" presStyleCnt="6"/>
      <dgm:spPr/>
      <dgm:t>
        <a:bodyPr/>
        <a:lstStyle/>
        <a:p>
          <a:endParaRPr lang="ru-RU"/>
        </a:p>
      </dgm:t>
    </dgm:pt>
    <dgm:pt modelId="{A53EBBD3-DD9A-48EE-A9F4-97793529343D}" type="pres">
      <dgm:prSet presAssocID="{3B7D20AB-FD1B-4874-84A2-3BD260146DA2}" presName="hierRoot3" presStyleCnt="0"/>
      <dgm:spPr/>
    </dgm:pt>
    <dgm:pt modelId="{6451E368-1CAD-4C8C-8D4D-192AB50DB32E}" type="pres">
      <dgm:prSet presAssocID="{3B7D20AB-FD1B-4874-84A2-3BD260146DA2}" presName="composite3" presStyleCnt="0"/>
      <dgm:spPr/>
    </dgm:pt>
    <dgm:pt modelId="{C8BB5D14-1F8C-4EB4-9FB7-A6B389A26188}" type="pres">
      <dgm:prSet presAssocID="{3B7D20AB-FD1B-4874-84A2-3BD260146DA2}" presName="background3" presStyleLbl="node3" presStyleIdx="1" presStyleCnt="6"/>
      <dgm:spPr/>
    </dgm:pt>
    <dgm:pt modelId="{35A55928-0483-437D-B3CA-AAFB69D120AF}" type="pres">
      <dgm:prSet presAssocID="{3B7D20AB-FD1B-4874-84A2-3BD260146DA2}" presName="text3" presStyleLbl="fgAcc3" presStyleIdx="1" presStyleCnt="6" custScaleX="128055" custLinFactX="100000" custLinFactY="-27654" custLinFactNeighborX="141318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1FABD7-C09B-4222-93EE-BA83F179DE85}" type="pres">
      <dgm:prSet presAssocID="{3B7D20AB-FD1B-4874-84A2-3BD260146DA2}" presName="hierChild4" presStyleCnt="0"/>
      <dgm:spPr/>
    </dgm:pt>
    <dgm:pt modelId="{5F7C53B7-247E-4F34-A195-CD21D1076B2B}" type="pres">
      <dgm:prSet presAssocID="{4F7DFDCB-2AEC-41B4-8E6F-25C54AB796B2}" presName="Name23" presStyleLbl="parChTrans1D4" presStyleIdx="0" presStyleCnt="2"/>
      <dgm:spPr/>
      <dgm:t>
        <a:bodyPr/>
        <a:lstStyle/>
        <a:p>
          <a:endParaRPr lang="ru-RU"/>
        </a:p>
      </dgm:t>
    </dgm:pt>
    <dgm:pt modelId="{03932C8C-2CA2-4BCD-86F6-A616DEDE0D9F}" type="pres">
      <dgm:prSet presAssocID="{9EBD6908-0C75-4359-8AD4-9CE8AA15A823}" presName="hierRoot4" presStyleCnt="0"/>
      <dgm:spPr/>
    </dgm:pt>
    <dgm:pt modelId="{A7B034BD-463E-4706-845D-AD88B794C083}" type="pres">
      <dgm:prSet presAssocID="{9EBD6908-0C75-4359-8AD4-9CE8AA15A823}" presName="composite4" presStyleCnt="0"/>
      <dgm:spPr/>
    </dgm:pt>
    <dgm:pt modelId="{BFF48687-3F2D-4D8D-9AED-FDFD5A72EA3E}" type="pres">
      <dgm:prSet presAssocID="{9EBD6908-0C75-4359-8AD4-9CE8AA15A823}" presName="background4" presStyleLbl="node4" presStyleIdx="0" presStyleCnt="2"/>
      <dgm:spPr/>
      <dgm:t>
        <a:bodyPr/>
        <a:lstStyle/>
        <a:p>
          <a:endParaRPr lang="ru-RU"/>
        </a:p>
      </dgm:t>
    </dgm:pt>
    <dgm:pt modelId="{B43DF482-FCEB-4FED-A0CC-0C65C8B3BA05}" type="pres">
      <dgm:prSet presAssocID="{9EBD6908-0C75-4359-8AD4-9CE8AA15A823}" presName="text4" presStyleLbl="fgAcc4" presStyleIdx="0" presStyleCnt="2" custLinFactX="200000" custLinFactY="-11252" custLinFactNeighborX="20805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3A0CAA-F1E6-47F3-BD30-D3971D5B1D1A}" type="pres">
      <dgm:prSet presAssocID="{9EBD6908-0C75-4359-8AD4-9CE8AA15A823}" presName="hierChild5" presStyleCnt="0"/>
      <dgm:spPr/>
    </dgm:pt>
    <dgm:pt modelId="{7A363274-5701-47C1-B5D0-D12B4B5DB337}" type="pres">
      <dgm:prSet presAssocID="{E071C0AA-55E8-4F5C-98F3-22A64D3E6858}" presName="Name23" presStyleLbl="parChTrans1D4" presStyleIdx="1" presStyleCnt="2"/>
      <dgm:spPr/>
      <dgm:t>
        <a:bodyPr/>
        <a:lstStyle/>
        <a:p>
          <a:endParaRPr lang="ru-RU"/>
        </a:p>
      </dgm:t>
    </dgm:pt>
    <dgm:pt modelId="{7C16367A-FA4D-4F17-BE4F-588773CC2810}" type="pres">
      <dgm:prSet presAssocID="{3F3E8A33-CBB1-424A-966D-9EC7B37E9770}" presName="hierRoot4" presStyleCnt="0"/>
      <dgm:spPr/>
    </dgm:pt>
    <dgm:pt modelId="{DFD5F968-D627-48DD-A4AC-7A40DED2436A}" type="pres">
      <dgm:prSet presAssocID="{3F3E8A33-CBB1-424A-966D-9EC7B37E9770}" presName="composite4" presStyleCnt="0"/>
      <dgm:spPr/>
    </dgm:pt>
    <dgm:pt modelId="{C00886D3-180D-4CE7-985F-CE63D975A24B}" type="pres">
      <dgm:prSet presAssocID="{3F3E8A33-CBB1-424A-966D-9EC7B37E9770}" presName="background4" presStyleLbl="node4" presStyleIdx="1" presStyleCnt="2"/>
      <dgm:spPr/>
    </dgm:pt>
    <dgm:pt modelId="{BF18CD0C-17F4-438D-B569-4403E22C8988}" type="pres">
      <dgm:prSet presAssocID="{3F3E8A33-CBB1-424A-966D-9EC7B37E9770}" presName="text4" presStyleLbl="fgAcc4" presStyleIdx="1" presStyleCnt="2" custLinFactY="-11252" custLinFactNeighborX="97697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78C47F1-C51F-446F-91EB-EF700267F2D7}" type="pres">
      <dgm:prSet presAssocID="{3F3E8A33-CBB1-424A-966D-9EC7B37E9770}" presName="hierChild5" presStyleCnt="0"/>
      <dgm:spPr/>
    </dgm:pt>
    <dgm:pt modelId="{5EC6D753-C48E-4CE5-B5CC-56D702ACD58F}" type="pres">
      <dgm:prSet presAssocID="{22A54D02-2EBD-4B31-95E2-14F6145DE568}" presName="Name17" presStyleLbl="parChTrans1D3" presStyleIdx="2" presStyleCnt="6"/>
      <dgm:spPr/>
      <dgm:t>
        <a:bodyPr/>
        <a:lstStyle/>
        <a:p>
          <a:endParaRPr lang="ru-RU"/>
        </a:p>
      </dgm:t>
    </dgm:pt>
    <dgm:pt modelId="{5153D108-854A-4E57-B1F7-CE72631BEFA7}" type="pres">
      <dgm:prSet presAssocID="{6087F474-B2C9-4EBB-B875-A1E46023CC1E}" presName="hierRoot3" presStyleCnt="0"/>
      <dgm:spPr/>
    </dgm:pt>
    <dgm:pt modelId="{5BE8CE46-862F-4AAD-938F-95C421102815}" type="pres">
      <dgm:prSet presAssocID="{6087F474-B2C9-4EBB-B875-A1E46023CC1E}" presName="composite3" presStyleCnt="0"/>
      <dgm:spPr/>
    </dgm:pt>
    <dgm:pt modelId="{A3022326-3E8A-49B3-918D-FBE6D85C1F9A}" type="pres">
      <dgm:prSet presAssocID="{6087F474-B2C9-4EBB-B875-A1E46023CC1E}" presName="background3" presStyleLbl="node3" presStyleIdx="2" presStyleCnt="6"/>
      <dgm:spPr/>
    </dgm:pt>
    <dgm:pt modelId="{1C600CE8-3E33-41FA-8FBE-0D69DE6F7927}" type="pres">
      <dgm:prSet presAssocID="{6087F474-B2C9-4EBB-B875-A1E46023CC1E}" presName="text3" presStyleLbl="fgAcc3" presStyleIdx="2" presStyleCnt="6" custScaleX="144711" custScaleY="119858" custLinFactX="-95133" custLinFactNeighborX="-100000" custLinFactNeighborY="-243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F0B6E7F-D707-4FDC-94BE-AC7A98BB4F0B}" type="pres">
      <dgm:prSet presAssocID="{6087F474-B2C9-4EBB-B875-A1E46023CC1E}" presName="hierChild4" presStyleCnt="0"/>
      <dgm:spPr/>
    </dgm:pt>
    <dgm:pt modelId="{B16D917E-F37C-4B8D-8428-1DCA5B16576C}" type="pres">
      <dgm:prSet presAssocID="{4E0B6310-D830-45C6-93BF-ED3995990E8C}" presName="Name17" presStyleLbl="parChTrans1D3" presStyleIdx="3" presStyleCnt="6"/>
      <dgm:spPr/>
      <dgm:t>
        <a:bodyPr/>
        <a:lstStyle/>
        <a:p>
          <a:endParaRPr lang="ru-RU"/>
        </a:p>
      </dgm:t>
    </dgm:pt>
    <dgm:pt modelId="{07F9553E-F131-41DA-8578-31F0ED8476F6}" type="pres">
      <dgm:prSet presAssocID="{CDCF0596-DBA7-4B85-A996-958616C84A9F}" presName="hierRoot3" presStyleCnt="0"/>
      <dgm:spPr/>
    </dgm:pt>
    <dgm:pt modelId="{687ACF1A-A1D7-475E-9B21-C4E369A64266}" type="pres">
      <dgm:prSet presAssocID="{CDCF0596-DBA7-4B85-A996-958616C84A9F}" presName="composite3" presStyleCnt="0"/>
      <dgm:spPr/>
    </dgm:pt>
    <dgm:pt modelId="{5BECEAF8-31E2-485B-9392-3BA04A3C4CEB}" type="pres">
      <dgm:prSet presAssocID="{CDCF0596-DBA7-4B85-A996-958616C84A9F}" presName="background3" presStyleLbl="node3" presStyleIdx="3" presStyleCnt="6"/>
      <dgm:spPr/>
      <dgm:t>
        <a:bodyPr/>
        <a:lstStyle/>
        <a:p>
          <a:endParaRPr lang="ru-RU"/>
        </a:p>
      </dgm:t>
    </dgm:pt>
    <dgm:pt modelId="{B30E895C-E97A-4CB4-8370-D8DDC6B321AC}" type="pres">
      <dgm:prSet presAssocID="{CDCF0596-DBA7-4B85-A996-958616C84A9F}" presName="text3" presStyleLbl="fgAcc3" presStyleIdx="3" presStyleCnt="6" custScaleX="144711" custScaleY="119858" custLinFactX="-164983" custLinFactY="55104" custLinFactNeighborX="-200000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42889B-BC87-4D12-BD04-FB48481F024D}" type="pres">
      <dgm:prSet presAssocID="{CDCF0596-DBA7-4B85-A996-958616C84A9F}" presName="hierChild4" presStyleCnt="0"/>
      <dgm:spPr/>
    </dgm:pt>
    <dgm:pt modelId="{1FAB4A19-3B00-4A1B-9E2C-641B2C6674B8}" type="pres">
      <dgm:prSet presAssocID="{7B893764-7E92-4ACB-B928-08982C85FE5E}" presName="Name17" presStyleLbl="parChTrans1D3" presStyleIdx="4" presStyleCnt="6"/>
      <dgm:spPr/>
      <dgm:t>
        <a:bodyPr/>
        <a:lstStyle/>
        <a:p>
          <a:endParaRPr lang="ru-RU"/>
        </a:p>
      </dgm:t>
    </dgm:pt>
    <dgm:pt modelId="{A2461A88-137D-4188-B3AC-55BDD30C885E}" type="pres">
      <dgm:prSet presAssocID="{E60BF988-B0E0-4184-A405-EB3688AE79B9}" presName="hierRoot3" presStyleCnt="0"/>
      <dgm:spPr/>
    </dgm:pt>
    <dgm:pt modelId="{51B23BDD-9BA3-4D4C-9B72-99BBD7F95503}" type="pres">
      <dgm:prSet presAssocID="{E60BF988-B0E0-4184-A405-EB3688AE79B9}" presName="composite3" presStyleCnt="0"/>
      <dgm:spPr/>
    </dgm:pt>
    <dgm:pt modelId="{C53D8067-5510-48DF-86EF-8FB19B6FB338}" type="pres">
      <dgm:prSet presAssocID="{E60BF988-B0E0-4184-A405-EB3688AE79B9}" presName="background3" presStyleLbl="node3" presStyleIdx="4" presStyleCnt="6"/>
      <dgm:spPr/>
    </dgm:pt>
    <dgm:pt modelId="{7F49BC5F-13FA-442B-BBF9-B40335D0406D}" type="pres">
      <dgm:prSet presAssocID="{E60BF988-B0E0-4184-A405-EB3688AE79B9}" presName="text3" presStyleLbl="fgAcc3" presStyleIdx="4" presStyleCnt="6" custScaleX="144711" custScaleY="119858" custLinFactX="-231916" custLinFactY="-98342" custLinFactNeighborX="-3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EE3A08-7ECC-47D4-A67A-C949A40B07F2}" type="pres">
      <dgm:prSet presAssocID="{E60BF988-B0E0-4184-A405-EB3688AE79B9}" presName="hierChild4" presStyleCnt="0"/>
      <dgm:spPr/>
    </dgm:pt>
    <dgm:pt modelId="{75713D04-DD40-4D8F-B559-F79E16DA1454}" type="pres">
      <dgm:prSet presAssocID="{9227F14E-9A5B-4398-82E0-7CB5BEA9023A}" presName="Name17" presStyleLbl="parChTrans1D3" presStyleIdx="5" presStyleCnt="6"/>
      <dgm:spPr/>
      <dgm:t>
        <a:bodyPr/>
        <a:lstStyle/>
        <a:p>
          <a:endParaRPr lang="ru-RU"/>
        </a:p>
      </dgm:t>
    </dgm:pt>
    <dgm:pt modelId="{63B681FF-475B-4FE2-A002-8E0719BC3472}" type="pres">
      <dgm:prSet presAssocID="{8A462181-547F-4446-940C-7A89620EC764}" presName="hierRoot3" presStyleCnt="0"/>
      <dgm:spPr/>
    </dgm:pt>
    <dgm:pt modelId="{21EDF938-E9E0-4A15-A8EA-4DB545FE5536}" type="pres">
      <dgm:prSet presAssocID="{8A462181-547F-4446-940C-7A89620EC764}" presName="composite3" presStyleCnt="0"/>
      <dgm:spPr/>
    </dgm:pt>
    <dgm:pt modelId="{81328779-BEF4-4AAF-AA93-F04D0038D12D}" type="pres">
      <dgm:prSet presAssocID="{8A462181-547F-4446-940C-7A89620EC764}" presName="background3" presStyleLbl="node3" presStyleIdx="5" presStyleCnt="6"/>
      <dgm:spPr/>
      <dgm:t>
        <a:bodyPr/>
        <a:lstStyle/>
        <a:p>
          <a:endParaRPr lang="ru-RU"/>
        </a:p>
      </dgm:t>
    </dgm:pt>
    <dgm:pt modelId="{89BF42AA-41EC-4C0F-9ADE-3B168A23E9D3}" type="pres">
      <dgm:prSet presAssocID="{8A462181-547F-4446-940C-7A89620EC764}" presName="text3" presStyleLbl="fgAcc3" presStyleIdx="5" presStyleCnt="6" custScaleX="123830" custLinFactX="-100000" custLinFactY="-47771" custLinFactNeighborX="-13946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C6AC21-DB74-4D87-9CD0-52F22A988C72}" type="pres">
      <dgm:prSet presAssocID="{8A462181-547F-4446-940C-7A89620EC764}" presName="hierChild4" presStyleCnt="0"/>
      <dgm:spPr/>
    </dgm:pt>
    <dgm:pt modelId="{BCF886C2-AE66-4583-9FF9-A1508C62CEC7}" type="pres">
      <dgm:prSet presAssocID="{24B873CB-C4F3-449D-8843-AA006734108D}" presName="Name10" presStyleLbl="parChTrans1D2" presStyleIdx="1" presStyleCnt="2"/>
      <dgm:spPr/>
      <dgm:t>
        <a:bodyPr/>
        <a:lstStyle/>
        <a:p>
          <a:endParaRPr lang="ru-RU"/>
        </a:p>
      </dgm:t>
    </dgm:pt>
    <dgm:pt modelId="{9E58FED9-38CF-404B-87DD-FE0E12F6646E}" type="pres">
      <dgm:prSet presAssocID="{DBEBCCD6-2B33-4100-8B84-EEAE2F8F7297}" presName="hierRoot2" presStyleCnt="0"/>
      <dgm:spPr/>
    </dgm:pt>
    <dgm:pt modelId="{E94D3A2D-8587-472C-B4D6-D776C9B33F2A}" type="pres">
      <dgm:prSet presAssocID="{DBEBCCD6-2B33-4100-8B84-EEAE2F8F7297}" presName="composite2" presStyleCnt="0"/>
      <dgm:spPr/>
    </dgm:pt>
    <dgm:pt modelId="{1C9EBAB0-45B6-429F-B6B4-15BF002858BB}" type="pres">
      <dgm:prSet presAssocID="{DBEBCCD6-2B33-4100-8B84-EEAE2F8F7297}" presName="background2" presStyleLbl="node2" presStyleIdx="1" presStyleCnt="2"/>
      <dgm:spPr/>
      <dgm:t>
        <a:bodyPr/>
        <a:lstStyle/>
        <a:p>
          <a:endParaRPr lang="ru-RU"/>
        </a:p>
      </dgm:t>
    </dgm:pt>
    <dgm:pt modelId="{A90D3E49-48F3-4B00-B3D8-93FB4EC5FF79}" type="pres">
      <dgm:prSet presAssocID="{DBEBCCD6-2B33-4100-8B84-EEAE2F8F7297}" presName="text2" presStyleLbl="fgAcc2" presStyleIdx="1" presStyleCnt="2" custScaleX="208194" custScaleY="64735" custLinFactY="-100000" custLinFactNeighborX="-612" custLinFactNeighborY="-1040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C1005B-C9B6-4494-9BA3-F7C998A53AF5}" type="pres">
      <dgm:prSet presAssocID="{DBEBCCD6-2B33-4100-8B84-EEAE2F8F7297}" presName="hierChild3" presStyleCnt="0"/>
      <dgm:spPr/>
    </dgm:pt>
  </dgm:ptLst>
  <dgm:cxnLst>
    <dgm:cxn modelId="{F4530F41-91E6-448E-8BA5-73DA21A2788F}" type="presOf" srcId="{4E0B6310-D830-45C6-93BF-ED3995990E8C}" destId="{B16D917E-F37C-4B8D-8428-1DCA5B16576C}" srcOrd="0" destOrd="0" presId="urn:microsoft.com/office/officeart/2005/8/layout/hierarchy1"/>
    <dgm:cxn modelId="{AE1EF8BB-AE8E-4B96-8319-B178FD15DC44}" type="presOf" srcId="{CDCF0596-DBA7-4B85-A996-958616C84A9F}" destId="{B30E895C-E97A-4CB4-8370-D8DDC6B321AC}" srcOrd="0" destOrd="0" presId="urn:microsoft.com/office/officeart/2005/8/layout/hierarchy1"/>
    <dgm:cxn modelId="{2990198A-5C11-4836-8BE7-7EA54FA52BAF}" type="presOf" srcId="{E60BF988-B0E0-4184-A405-EB3688AE79B9}" destId="{7F49BC5F-13FA-442B-BBF9-B40335D0406D}" srcOrd="0" destOrd="0" presId="urn:microsoft.com/office/officeart/2005/8/layout/hierarchy1"/>
    <dgm:cxn modelId="{5C4ABBE0-F63C-44A4-B25F-0D83412612F1}" type="presOf" srcId="{948FE45E-BD73-4A0C-BB21-372BD70E6FFE}" destId="{3BCF61A1-37D8-455C-A4B4-0F15A34E2C5A}" srcOrd="0" destOrd="0" presId="urn:microsoft.com/office/officeart/2005/8/layout/hierarchy1"/>
    <dgm:cxn modelId="{32867F0C-1743-42BF-BEF4-9324E204ED6C}" type="presOf" srcId="{3F3E8A33-CBB1-424A-966D-9EC7B37E9770}" destId="{BF18CD0C-17F4-438D-B569-4403E22C8988}" srcOrd="0" destOrd="0" presId="urn:microsoft.com/office/officeart/2005/8/layout/hierarchy1"/>
    <dgm:cxn modelId="{FBC90959-DB70-4366-B8E7-E69E343235BF}" type="presOf" srcId="{E071C0AA-55E8-4F5C-98F3-22A64D3E6858}" destId="{7A363274-5701-47C1-B5D0-D12B4B5DB337}" srcOrd="0" destOrd="0" presId="urn:microsoft.com/office/officeart/2005/8/layout/hierarchy1"/>
    <dgm:cxn modelId="{FA1BC3D5-FA86-474C-915A-2DF071F67F5E}" type="presOf" srcId="{9EBD6908-0C75-4359-8AD4-9CE8AA15A823}" destId="{B43DF482-FCEB-4FED-A0CC-0C65C8B3BA05}" srcOrd="0" destOrd="0" presId="urn:microsoft.com/office/officeart/2005/8/layout/hierarchy1"/>
    <dgm:cxn modelId="{0B017DCD-3A6C-4043-B65D-C8432D496FA4}" type="presOf" srcId="{24B873CB-C4F3-449D-8843-AA006734108D}" destId="{BCF886C2-AE66-4583-9FF9-A1508C62CEC7}" srcOrd="0" destOrd="0" presId="urn:microsoft.com/office/officeart/2005/8/layout/hierarchy1"/>
    <dgm:cxn modelId="{07F31B4E-32D3-49E8-8D8E-1293EEE7A7CF}" srcId="{B6AE1FD7-91EF-44A2-BC9A-4D226F149C57}" destId="{CDCF0596-DBA7-4B85-A996-958616C84A9F}" srcOrd="3" destOrd="0" parTransId="{4E0B6310-D830-45C6-93BF-ED3995990E8C}" sibTransId="{F7A6BE09-7343-478F-B4D9-8F78CF3C8E53}"/>
    <dgm:cxn modelId="{69A7C714-C13F-4515-97E9-7D51DB23C996}" srcId="{3B7D20AB-FD1B-4874-84A2-3BD260146DA2}" destId="{9EBD6908-0C75-4359-8AD4-9CE8AA15A823}" srcOrd="0" destOrd="0" parTransId="{4F7DFDCB-2AEC-41B4-8E6F-25C54AB796B2}" sibTransId="{DBDF6462-EF72-4FC2-AD87-8E85CB699459}"/>
    <dgm:cxn modelId="{2081A2AD-3E11-4324-AE3B-7497EB1B42A4}" type="presOf" srcId="{4F7DFDCB-2AEC-41B4-8E6F-25C54AB796B2}" destId="{5F7C53B7-247E-4F34-A195-CD21D1076B2B}" srcOrd="0" destOrd="0" presId="urn:microsoft.com/office/officeart/2005/8/layout/hierarchy1"/>
    <dgm:cxn modelId="{D0095A71-7C0F-4F41-A58D-E0338BA7037A}" type="presOf" srcId="{DBEBCCD6-2B33-4100-8B84-EEAE2F8F7297}" destId="{A90D3E49-48F3-4B00-B3D8-93FB4EC5FF79}" srcOrd="0" destOrd="0" presId="urn:microsoft.com/office/officeart/2005/8/layout/hierarchy1"/>
    <dgm:cxn modelId="{8F053B8E-44AF-4B48-87A6-94472BE6C273}" srcId="{3B7D20AB-FD1B-4874-84A2-3BD260146DA2}" destId="{3F3E8A33-CBB1-424A-966D-9EC7B37E9770}" srcOrd="1" destOrd="0" parTransId="{E071C0AA-55E8-4F5C-98F3-22A64D3E6858}" sibTransId="{01061B54-AAAD-427C-9065-161F78CC4875}"/>
    <dgm:cxn modelId="{A560B7B3-96DA-42DC-B0ED-FA0AEF1FE31F}" srcId="{B5916E36-4DCE-4C7E-8201-5077944B68DD}" destId="{B6AE1FD7-91EF-44A2-BC9A-4D226F149C57}" srcOrd="0" destOrd="0" parTransId="{CB592E0D-2FC6-4BB7-B565-21DE5B95197C}" sibTransId="{77A796C3-2CFA-492D-A6A3-4221DFA4EE6C}"/>
    <dgm:cxn modelId="{95A02689-648B-4D1D-AE65-B3E20370532D}" srcId="{B6AE1FD7-91EF-44A2-BC9A-4D226F149C57}" destId="{E60BF988-B0E0-4184-A405-EB3688AE79B9}" srcOrd="4" destOrd="0" parTransId="{7B893764-7E92-4ACB-B928-08982C85FE5E}" sibTransId="{6213312E-7DB5-4559-8899-4505052E72C2}"/>
    <dgm:cxn modelId="{1B7AFD3D-2215-47FC-B853-02BB58F8F3AE}" type="presOf" srcId="{8A462181-547F-4446-940C-7A89620EC764}" destId="{89BF42AA-41EC-4C0F-9ADE-3B168A23E9D3}" srcOrd="0" destOrd="0" presId="urn:microsoft.com/office/officeart/2005/8/layout/hierarchy1"/>
    <dgm:cxn modelId="{A064DAC2-89C0-4502-B38E-622F4C6AD303}" srcId="{B6AE1FD7-91EF-44A2-BC9A-4D226F149C57}" destId="{6087F474-B2C9-4EBB-B875-A1E46023CC1E}" srcOrd="2" destOrd="0" parTransId="{22A54D02-2EBD-4B31-95E2-14F6145DE568}" sibTransId="{68503114-32CE-4C16-B26C-63B49D00BFDC}"/>
    <dgm:cxn modelId="{7C15457C-BB0D-4712-9995-F6E71734D971}" type="presOf" srcId="{7B893764-7E92-4ACB-B928-08982C85FE5E}" destId="{1FAB4A19-3B00-4A1B-9E2C-641B2C6674B8}" srcOrd="0" destOrd="0" presId="urn:microsoft.com/office/officeart/2005/8/layout/hierarchy1"/>
    <dgm:cxn modelId="{84A5CF3E-E34F-4E65-8150-B8E3BB604B58}" type="presOf" srcId="{9227F14E-9A5B-4398-82E0-7CB5BEA9023A}" destId="{75713D04-DD40-4D8F-B559-F79E16DA1454}" srcOrd="0" destOrd="0" presId="urn:microsoft.com/office/officeart/2005/8/layout/hierarchy1"/>
    <dgm:cxn modelId="{61B010C6-19F5-4270-9B66-C72B5031C829}" srcId="{B6AE1FD7-91EF-44A2-BC9A-4D226F149C57}" destId="{948FE45E-BD73-4A0C-BB21-372BD70E6FFE}" srcOrd="0" destOrd="0" parTransId="{22E0E8BF-9EA0-47EB-8C5C-7F9D0150C74F}" sibTransId="{9916903E-8D66-4DE6-B961-8FD4E261F601}"/>
    <dgm:cxn modelId="{E17B7FF9-F975-4C79-B474-9C20912DF92A}" type="presOf" srcId="{3B7D20AB-FD1B-4874-84A2-3BD260146DA2}" destId="{35A55928-0483-437D-B3CA-AAFB69D120AF}" srcOrd="0" destOrd="0" presId="urn:microsoft.com/office/officeart/2005/8/layout/hierarchy1"/>
    <dgm:cxn modelId="{8C0AE4DF-D3F7-4145-8E4B-16609F55E8ED}" type="presOf" srcId="{B6AE1FD7-91EF-44A2-BC9A-4D226F149C57}" destId="{FAE9D7A1-8562-47D0-8F60-D0468588C125}" srcOrd="0" destOrd="0" presId="urn:microsoft.com/office/officeart/2005/8/layout/hierarchy1"/>
    <dgm:cxn modelId="{21C41180-8E60-431E-97C6-70E48DA94F6B}" type="presOf" srcId="{6087F474-B2C9-4EBB-B875-A1E46023CC1E}" destId="{1C600CE8-3E33-41FA-8FBE-0D69DE6F7927}" srcOrd="0" destOrd="0" presId="urn:microsoft.com/office/officeart/2005/8/layout/hierarchy1"/>
    <dgm:cxn modelId="{F1853EB7-9077-4925-B770-83E077B647F9}" type="presOf" srcId="{8E7245DD-004A-4EAF-BE28-A4A5832FBA57}" destId="{B4345E7E-05EE-4021-8881-FBA91467DBB9}" srcOrd="0" destOrd="0" presId="urn:microsoft.com/office/officeart/2005/8/layout/hierarchy1"/>
    <dgm:cxn modelId="{F6031A0D-7BEC-4460-9C82-90AA3BEE4B9F}" type="presOf" srcId="{22A54D02-2EBD-4B31-95E2-14F6145DE568}" destId="{5EC6D753-C48E-4CE5-B5CC-56D702ACD58F}" srcOrd="0" destOrd="0" presId="urn:microsoft.com/office/officeart/2005/8/layout/hierarchy1"/>
    <dgm:cxn modelId="{89AA3E4E-1A07-4F1E-8A2A-60BA947CCEDE}" srcId="{9A729085-C83D-4E38-AD44-101E34D3466D}" destId="{B5916E36-4DCE-4C7E-8201-5077944B68DD}" srcOrd="0" destOrd="0" parTransId="{11F4F06B-7464-4B2F-A766-3DA634EE2AE0}" sibTransId="{2A13E769-E3B5-4340-BAEC-AE17D4EAFA25}"/>
    <dgm:cxn modelId="{731FC8DE-34A3-49A5-A675-AA499EDCDA58}" srcId="{B6AE1FD7-91EF-44A2-BC9A-4D226F149C57}" destId="{3B7D20AB-FD1B-4874-84A2-3BD260146DA2}" srcOrd="1" destOrd="0" parTransId="{8E7245DD-004A-4EAF-BE28-A4A5832FBA57}" sibTransId="{E68EC3FA-D359-401C-8EBE-28980C604418}"/>
    <dgm:cxn modelId="{A1732B4A-CB6F-407C-8E77-632487D59256}" srcId="{B5916E36-4DCE-4C7E-8201-5077944B68DD}" destId="{DBEBCCD6-2B33-4100-8B84-EEAE2F8F7297}" srcOrd="1" destOrd="0" parTransId="{24B873CB-C4F3-449D-8843-AA006734108D}" sibTransId="{59B7C1FD-B84C-4CF6-A472-9818C9DF6694}"/>
    <dgm:cxn modelId="{E9B6FD34-7F57-4FD6-8CD4-2367AC77822C}" type="presOf" srcId="{22E0E8BF-9EA0-47EB-8C5C-7F9D0150C74F}" destId="{5A13E4F3-F15E-430F-B075-263040F316EF}" srcOrd="0" destOrd="0" presId="urn:microsoft.com/office/officeart/2005/8/layout/hierarchy1"/>
    <dgm:cxn modelId="{CEDA21D8-E3E8-400E-ACAE-0D0DE27509E9}" type="presOf" srcId="{B5916E36-4DCE-4C7E-8201-5077944B68DD}" destId="{10A3D897-AB8A-4FC2-893A-06ACFC58653E}" srcOrd="0" destOrd="0" presId="urn:microsoft.com/office/officeart/2005/8/layout/hierarchy1"/>
    <dgm:cxn modelId="{84C87F7C-683C-4653-AB8C-361C3E0178DE}" srcId="{B6AE1FD7-91EF-44A2-BC9A-4D226F149C57}" destId="{8A462181-547F-4446-940C-7A89620EC764}" srcOrd="5" destOrd="0" parTransId="{9227F14E-9A5B-4398-82E0-7CB5BEA9023A}" sibTransId="{CB438C07-6B34-4C36-98EF-1E10E5ADC874}"/>
    <dgm:cxn modelId="{E363E3D4-D066-406E-B345-40175D62B251}" type="presOf" srcId="{9A729085-C83D-4E38-AD44-101E34D3466D}" destId="{DCD57CE1-3497-4D23-BE3A-4E2A0DE3084F}" srcOrd="0" destOrd="0" presId="urn:microsoft.com/office/officeart/2005/8/layout/hierarchy1"/>
    <dgm:cxn modelId="{B5BD645A-0819-4C1F-A4AB-91E8BECD8F59}" type="presOf" srcId="{CB592E0D-2FC6-4BB7-B565-21DE5B95197C}" destId="{12D4BE1C-117C-427A-8368-F1B68897F9FB}" srcOrd="0" destOrd="0" presId="urn:microsoft.com/office/officeart/2005/8/layout/hierarchy1"/>
    <dgm:cxn modelId="{CE975ACB-AC89-4745-A2C9-C0A3CD998805}" type="presParOf" srcId="{DCD57CE1-3497-4D23-BE3A-4E2A0DE3084F}" destId="{FA4BB7CD-348B-4951-BBC7-D591FC5F44BE}" srcOrd="0" destOrd="0" presId="urn:microsoft.com/office/officeart/2005/8/layout/hierarchy1"/>
    <dgm:cxn modelId="{965FFE47-4869-4646-946A-98BEB8C6EE60}" type="presParOf" srcId="{FA4BB7CD-348B-4951-BBC7-D591FC5F44BE}" destId="{647BFF21-88F6-49A1-A950-820A3548A470}" srcOrd="0" destOrd="0" presId="urn:microsoft.com/office/officeart/2005/8/layout/hierarchy1"/>
    <dgm:cxn modelId="{D901FA90-9068-4B8C-B07C-24F85CA77CDD}" type="presParOf" srcId="{647BFF21-88F6-49A1-A950-820A3548A470}" destId="{9CCB6F62-507C-4238-AC7B-E879AB64FAA2}" srcOrd="0" destOrd="0" presId="urn:microsoft.com/office/officeart/2005/8/layout/hierarchy1"/>
    <dgm:cxn modelId="{3C1E4E9D-F3E0-4D3F-8220-A95F49914B19}" type="presParOf" srcId="{647BFF21-88F6-49A1-A950-820A3548A470}" destId="{10A3D897-AB8A-4FC2-893A-06ACFC58653E}" srcOrd="1" destOrd="0" presId="urn:microsoft.com/office/officeart/2005/8/layout/hierarchy1"/>
    <dgm:cxn modelId="{22EFA3AB-E366-4CEF-A7DC-B33854E31F8F}" type="presParOf" srcId="{FA4BB7CD-348B-4951-BBC7-D591FC5F44BE}" destId="{4A5CB69A-3804-4D0B-A984-6A82FF5C186A}" srcOrd="1" destOrd="0" presId="urn:microsoft.com/office/officeart/2005/8/layout/hierarchy1"/>
    <dgm:cxn modelId="{EC6E1488-50E7-4B79-8504-49AA84F65F08}" type="presParOf" srcId="{4A5CB69A-3804-4D0B-A984-6A82FF5C186A}" destId="{12D4BE1C-117C-427A-8368-F1B68897F9FB}" srcOrd="0" destOrd="0" presId="urn:microsoft.com/office/officeart/2005/8/layout/hierarchy1"/>
    <dgm:cxn modelId="{E9DDE7BF-2762-4911-9725-5FDEB3CD9726}" type="presParOf" srcId="{4A5CB69A-3804-4D0B-A984-6A82FF5C186A}" destId="{D9F468CD-43B4-4CC3-83B8-FE701B6C57C5}" srcOrd="1" destOrd="0" presId="urn:microsoft.com/office/officeart/2005/8/layout/hierarchy1"/>
    <dgm:cxn modelId="{C1B84F70-E721-4FD3-A122-9FCB031889CF}" type="presParOf" srcId="{D9F468CD-43B4-4CC3-83B8-FE701B6C57C5}" destId="{A7CC403D-96DF-44F6-A5B4-D77A540D238E}" srcOrd="0" destOrd="0" presId="urn:microsoft.com/office/officeart/2005/8/layout/hierarchy1"/>
    <dgm:cxn modelId="{FC3BC15D-E190-4D8E-B932-7111D652A2E9}" type="presParOf" srcId="{A7CC403D-96DF-44F6-A5B4-D77A540D238E}" destId="{FDA250ED-AA11-455F-A20D-31315AAF8D08}" srcOrd="0" destOrd="0" presId="urn:microsoft.com/office/officeart/2005/8/layout/hierarchy1"/>
    <dgm:cxn modelId="{22AC8405-B012-4308-A6C6-3F60DFA862EB}" type="presParOf" srcId="{A7CC403D-96DF-44F6-A5B4-D77A540D238E}" destId="{FAE9D7A1-8562-47D0-8F60-D0468588C125}" srcOrd="1" destOrd="0" presId="urn:microsoft.com/office/officeart/2005/8/layout/hierarchy1"/>
    <dgm:cxn modelId="{9DEC0E5B-C453-4FC6-B9B4-3B2BBF51A364}" type="presParOf" srcId="{D9F468CD-43B4-4CC3-83B8-FE701B6C57C5}" destId="{060850EF-9EC5-4E08-92A8-64D11C14DBBA}" srcOrd="1" destOrd="0" presId="urn:microsoft.com/office/officeart/2005/8/layout/hierarchy1"/>
    <dgm:cxn modelId="{E7397B21-9373-4B9E-B2AE-5904E0ED700A}" type="presParOf" srcId="{060850EF-9EC5-4E08-92A8-64D11C14DBBA}" destId="{5A13E4F3-F15E-430F-B075-263040F316EF}" srcOrd="0" destOrd="0" presId="urn:microsoft.com/office/officeart/2005/8/layout/hierarchy1"/>
    <dgm:cxn modelId="{FE4AFA0B-F58E-4FC7-82C9-D0250A412F4D}" type="presParOf" srcId="{060850EF-9EC5-4E08-92A8-64D11C14DBBA}" destId="{8A167172-E4BA-4BB7-A4FB-FA2C80C439D2}" srcOrd="1" destOrd="0" presId="urn:microsoft.com/office/officeart/2005/8/layout/hierarchy1"/>
    <dgm:cxn modelId="{7A7F5435-94B8-469A-BF1F-30BF7D16E52D}" type="presParOf" srcId="{8A167172-E4BA-4BB7-A4FB-FA2C80C439D2}" destId="{C373D802-4B36-4271-88F3-E1B7273FE6CF}" srcOrd="0" destOrd="0" presId="urn:microsoft.com/office/officeart/2005/8/layout/hierarchy1"/>
    <dgm:cxn modelId="{0489993C-20CE-4909-A5DE-8B8A1DB7ADDF}" type="presParOf" srcId="{C373D802-4B36-4271-88F3-E1B7273FE6CF}" destId="{8FBAFF19-72F5-45F7-BAC2-15449239BFDB}" srcOrd="0" destOrd="0" presId="urn:microsoft.com/office/officeart/2005/8/layout/hierarchy1"/>
    <dgm:cxn modelId="{52355866-D64E-4D01-B7B2-B454CD1DC784}" type="presParOf" srcId="{C373D802-4B36-4271-88F3-E1B7273FE6CF}" destId="{3BCF61A1-37D8-455C-A4B4-0F15A34E2C5A}" srcOrd="1" destOrd="0" presId="urn:microsoft.com/office/officeart/2005/8/layout/hierarchy1"/>
    <dgm:cxn modelId="{7DB958FC-0C33-485C-A6D9-2DB02E331B61}" type="presParOf" srcId="{8A167172-E4BA-4BB7-A4FB-FA2C80C439D2}" destId="{4B3427D5-53F8-41A8-80B4-39D2B02212DE}" srcOrd="1" destOrd="0" presId="urn:microsoft.com/office/officeart/2005/8/layout/hierarchy1"/>
    <dgm:cxn modelId="{8A48F5C0-3BED-486A-A6DB-3CA3F640F6B5}" type="presParOf" srcId="{060850EF-9EC5-4E08-92A8-64D11C14DBBA}" destId="{B4345E7E-05EE-4021-8881-FBA91467DBB9}" srcOrd="2" destOrd="0" presId="urn:microsoft.com/office/officeart/2005/8/layout/hierarchy1"/>
    <dgm:cxn modelId="{1B93CC70-5FCA-47D3-8293-1F8BBD7D717D}" type="presParOf" srcId="{060850EF-9EC5-4E08-92A8-64D11C14DBBA}" destId="{A53EBBD3-DD9A-48EE-A9F4-97793529343D}" srcOrd="3" destOrd="0" presId="urn:microsoft.com/office/officeart/2005/8/layout/hierarchy1"/>
    <dgm:cxn modelId="{7E3D996B-BFD1-45D7-8F47-E72DADD80055}" type="presParOf" srcId="{A53EBBD3-DD9A-48EE-A9F4-97793529343D}" destId="{6451E368-1CAD-4C8C-8D4D-192AB50DB32E}" srcOrd="0" destOrd="0" presId="urn:microsoft.com/office/officeart/2005/8/layout/hierarchy1"/>
    <dgm:cxn modelId="{5BC16A8B-67F0-4494-9BD1-CDA6E4402A3C}" type="presParOf" srcId="{6451E368-1CAD-4C8C-8D4D-192AB50DB32E}" destId="{C8BB5D14-1F8C-4EB4-9FB7-A6B389A26188}" srcOrd="0" destOrd="0" presId="urn:microsoft.com/office/officeart/2005/8/layout/hierarchy1"/>
    <dgm:cxn modelId="{EE82B180-3DE5-4729-B7D1-3B2907E312E3}" type="presParOf" srcId="{6451E368-1CAD-4C8C-8D4D-192AB50DB32E}" destId="{35A55928-0483-437D-B3CA-AAFB69D120AF}" srcOrd="1" destOrd="0" presId="urn:microsoft.com/office/officeart/2005/8/layout/hierarchy1"/>
    <dgm:cxn modelId="{2AFE5D94-2F8E-4E5A-A26E-D4E4CA4293AA}" type="presParOf" srcId="{A53EBBD3-DD9A-48EE-A9F4-97793529343D}" destId="{1B1FABD7-C09B-4222-93EE-BA83F179DE85}" srcOrd="1" destOrd="0" presId="urn:microsoft.com/office/officeart/2005/8/layout/hierarchy1"/>
    <dgm:cxn modelId="{847ADF42-6EBD-441C-8D8B-3F43F4EC3079}" type="presParOf" srcId="{1B1FABD7-C09B-4222-93EE-BA83F179DE85}" destId="{5F7C53B7-247E-4F34-A195-CD21D1076B2B}" srcOrd="0" destOrd="0" presId="urn:microsoft.com/office/officeart/2005/8/layout/hierarchy1"/>
    <dgm:cxn modelId="{E3DF2986-F49F-424B-8601-7F50F65755BA}" type="presParOf" srcId="{1B1FABD7-C09B-4222-93EE-BA83F179DE85}" destId="{03932C8C-2CA2-4BCD-86F6-A616DEDE0D9F}" srcOrd="1" destOrd="0" presId="urn:microsoft.com/office/officeart/2005/8/layout/hierarchy1"/>
    <dgm:cxn modelId="{1B39B772-E163-486D-BF5F-DC885AEE747E}" type="presParOf" srcId="{03932C8C-2CA2-4BCD-86F6-A616DEDE0D9F}" destId="{A7B034BD-463E-4706-845D-AD88B794C083}" srcOrd="0" destOrd="0" presId="urn:microsoft.com/office/officeart/2005/8/layout/hierarchy1"/>
    <dgm:cxn modelId="{3AE3471E-DF93-40B7-8055-06E7B82B5AA2}" type="presParOf" srcId="{A7B034BD-463E-4706-845D-AD88B794C083}" destId="{BFF48687-3F2D-4D8D-9AED-FDFD5A72EA3E}" srcOrd="0" destOrd="0" presId="urn:microsoft.com/office/officeart/2005/8/layout/hierarchy1"/>
    <dgm:cxn modelId="{11878BB9-2FDA-49F6-85D1-E674AA8E00E3}" type="presParOf" srcId="{A7B034BD-463E-4706-845D-AD88B794C083}" destId="{B43DF482-FCEB-4FED-A0CC-0C65C8B3BA05}" srcOrd="1" destOrd="0" presId="urn:microsoft.com/office/officeart/2005/8/layout/hierarchy1"/>
    <dgm:cxn modelId="{49C1BCF8-213D-4C7A-AD44-F86D979C77C0}" type="presParOf" srcId="{03932C8C-2CA2-4BCD-86F6-A616DEDE0D9F}" destId="{343A0CAA-F1E6-47F3-BD30-D3971D5B1D1A}" srcOrd="1" destOrd="0" presId="urn:microsoft.com/office/officeart/2005/8/layout/hierarchy1"/>
    <dgm:cxn modelId="{4E70D8B9-7252-4D8A-A2E5-AB05A71003FF}" type="presParOf" srcId="{1B1FABD7-C09B-4222-93EE-BA83F179DE85}" destId="{7A363274-5701-47C1-B5D0-D12B4B5DB337}" srcOrd="2" destOrd="0" presId="urn:microsoft.com/office/officeart/2005/8/layout/hierarchy1"/>
    <dgm:cxn modelId="{71421F96-8DF8-4E7E-93BC-5004BE5A965C}" type="presParOf" srcId="{1B1FABD7-C09B-4222-93EE-BA83F179DE85}" destId="{7C16367A-FA4D-4F17-BE4F-588773CC2810}" srcOrd="3" destOrd="0" presId="urn:microsoft.com/office/officeart/2005/8/layout/hierarchy1"/>
    <dgm:cxn modelId="{36D79ADB-2EDB-4389-A460-930A7769B7A6}" type="presParOf" srcId="{7C16367A-FA4D-4F17-BE4F-588773CC2810}" destId="{DFD5F968-D627-48DD-A4AC-7A40DED2436A}" srcOrd="0" destOrd="0" presId="urn:microsoft.com/office/officeart/2005/8/layout/hierarchy1"/>
    <dgm:cxn modelId="{75FB6C5D-EA60-49C4-A345-96A0682F4605}" type="presParOf" srcId="{DFD5F968-D627-48DD-A4AC-7A40DED2436A}" destId="{C00886D3-180D-4CE7-985F-CE63D975A24B}" srcOrd="0" destOrd="0" presId="urn:microsoft.com/office/officeart/2005/8/layout/hierarchy1"/>
    <dgm:cxn modelId="{F128D19A-6620-4CD6-BEAD-C219ADD51E66}" type="presParOf" srcId="{DFD5F968-D627-48DD-A4AC-7A40DED2436A}" destId="{BF18CD0C-17F4-438D-B569-4403E22C8988}" srcOrd="1" destOrd="0" presId="urn:microsoft.com/office/officeart/2005/8/layout/hierarchy1"/>
    <dgm:cxn modelId="{FDBA7756-4907-4BC9-9250-46432A5F679C}" type="presParOf" srcId="{7C16367A-FA4D-4F17-BE4F-588773CC2810}" destId="{678C47F1-C51F-446F-91EB-EF700267F2D7}" srcOrd="1" destOrd="0" presId="urn:microsoft.com/office/officeart/2005/8/layout/hierarchy1"/>
    <dgm:cxn modelId="{F5C5EB50-801B-47AF-A268-4AE71FF0696D}" type="presParOf" srcId="{060850EF-9EC5-4E08-92A8-64D11C14DBBA}" destId="{5EC6D753-C48E-4CE5-B5CC-56D702ACD58F}" srcOrd="4" destOrd="0" presId="urn:microsoft.com/office/officeart/2005/8/layout/hierarchy1"/>
    <dgm:cxn modelId="{DCAB78FB-6F9E-4089-942D-561BDDAB409F}" type="presParOf" srcId="{060850EF-9EC5-4E08-92A8-64D11C14DBBA}" destId="{5153D108-854A-4E57-B1F7-CE72631BEFA7}" srcOrd="5" destOrd="0" presId="urn:microsoft.com/office/officeart/2005/8/layout/hierarchy1"/>
    <dgm:cxn modelId="{A373B119-3C5C-499E-A05A-3322B7BFFCB3}" type="presParOf" srcId="{5153D108-854A-4E57-B1F7-CE72631BEFA7}" destId="{5BE8CE46-862F-4AAD-938F-95C421102815}" srcOrd="0" destOrd="0" presId="urn:microsoft.com/office/officeart/2005/8/layout/hierarchy1"/>
    <dgm:cxn modelId="{771A8FBF-B4D2-43FE-982B-FCA1761B4E38}" type="presParOf" srcId="{5BE8CE46-862F-4AAD-938F-95C421102815}" destId="{A3022326-3E8A-49B3-918D-FBE6D85C1F9A}" srcOrd="0" destOrd="0" presId="urn:microsoft.com/office/officeart/2005/8/layout/hierarchy1"/>
    <dgm:cxn modelId="{39AF536B-C908-48FD-AA3D-E89908AF4E73}" type="presParOf" srcId="{5BE8CE46-862F-4AAD-938F-95C421102815}" destId="{1C600CE8-3E33-41FA-8FBE-0D69DE6F7927}" srcOrd="1" destOrd="0" presId="urn:microsoft.com/office/officeart/2005/8/layout/hierarchy1"/>
    <dgm:cxn modelId="{62E0B402-A25F-4526-9C15-B7CFB4B16C65}" type="presParOf" srcId="{5153D108-854A-4E57-B1F7-CE72631BEFA7}" destId="{EF0B6E7F-D707-4FDC-94BE-AC7A98BB4F0B}" srcOrd="1" destOrd="0" presId="urn:microsoft.com/office/officeart/2005/8/layout/hierarchy1"/>
    <dgm:cxn modelId="{60486068-8AB7-40CA-A513-7F2FD4D18424}" type="presParOf" srcId="{060850EF-9EC5-4E08-92A8-64D11C14DBBA}" destId="{B16D917E-F37C-4B8D-8428-1DCA5B16576C}" srcOrd="6" destOrd="0" presId="urn:microsoft.com/office/officeart/2005/8/layout/hierarchy1"/>
    <dgm:cxn modelId="{B455B7E7-F134-47C1-8E7D-1DB94BFCF785}" type="presParOf" srcId="{060850EF-9EC5-4E08-92A8-64D11C14DBBA}" destId="{07F9553E-F131-41DA-8578-31F0ED8476F6}" srcOrd="7" destOrd="0" presId="urn:microsoft.com/office/officeart/2005/8/layout/hierarchy1"/>
    <dgm:cxn modelId="{5037F96E-BDAC-4648-9B65-DC41156C5030}" type="presParOf" srcId="{07F9553E-F131-41DA-8578-31F0ED8476F6}" destId="{687ACF1A-A1D7-475E-9B21-C4E369A64266}" srcOrd="0" destOrd="0" presId="urn:microsoft.com/office/officeart/2005/8/layout/hierarchy1"/>
    <dgm:cxn modelId="{AC527E5F-FCBA-4F06-A9B8-6361C913CC6C}" type="presParOf" srcId="{687ACF1A-A1D7-475E-9B21-C4E369A64266}" destId="{5BECEAF8-31E2-485B-9392-3BA04A3C4CEB}" srcOrd="0" destOrd="0" presId="urn:microsoft.com/office/officeart/2005/8/layout/hierarchy1"/>
    <dgm:cxn modelId="{05512F4A-319C-4CDE-991A-029907D5217C}" type="presParOf" srcId="{687ACF1A-A1D7-475E-9B21-C4E369A64266}" destId="{B30E895C-E97A-4CB4-8370-D8DDC6B321AC}" srcOrd="1" destOrd="0" presId="urn:microsoft.com/office/officeart/2005/8/layout/hierarchy1"/>
    <dgm:cxn modelId="{4114BFAD-59E8-492D-B126-435DA56F6636}" type="presParOf" srcId="{07F9553E-F131-41DA-8578-31F0ED8476F6}" destId="{1742889B-BC87-4D12-BD04-FB48481F024D}" srcOrd="1" destOrd="0" presId="urn:microsoft.com/office/officeart/2005/8/layout/hierarchy1"/>
    <dgm:cxn modelId="{31888FD3-639F-48C0-A1D7-0A8F07D95722}" type="presParOf" srcId="{060850EF-9EC5-4E08-92A8-64D11C14DBBA}" destId="{1FAB4A19-3B00-4A1B-9E2C-641B2C6674B8}" srcOrd="8" destOrd="0" presId="urn:microsoft.com/office/officeart/2005/8/layout/hierarchy1"/>
    <dgm:cxn modelId="{11ECBE90-7FEB-4466-84C2-46528E3D3E6F}" type="presParOf" srcId="{060850EF-9EC5-4E08-92A8-64D11C14DBBA}" destId="{A2461A88-137D-4188-B3AC-55BDD30C885E}" srcOrd="9" destOrd="0" presId="urn:microsoft.com/office/officeart/2005/8/layout/hierarchy1"/>
    <dgm:cxn modelId="{3DF94C77-EA99-4004-8844-28FDA5F68344}" type="presParOf" srcId="{A2461A88-137D-4188-B3AC-55BDD30C885E}" destId="{51B23BDD-9BA3-4D4C-9B72-99BBD7F95503}" srcOrd="0" destOrd="0" presId="urn:microsoft.com/office/officeart/2005/8/layout/hierarchy1"/>
    <dgm:cxn modelId="{D784F9B8-CF13-47B2-8B14-2BE7DCCCE1AD}" type="presParOf" srcId="{51B23BDD-9BA3-4D4C-9B72-99BBD7F95503}" destId="{C53D8067-5510-48DF-86EF-8FB19B6FB338}" srcOrd="0" destOrd="0" presId="urn:microsoft.com/office/officeart/2005/8/layout/hierarchy1"/>
    <dgm:cxn modelId="{EA3A9A79-4864-4AEC-92FE-52E085AD2BE4}" type="presParOf" srcId="{51B23BDD-9BA3-4D4C-9B72-99BBD7F95503}" destId="{7F49BC5F-13FA-442B-BBF9-B40335D0406D}" srcOrd="1" destOrd="0" presId="urn:microsoft.com/office/officeart/2005/8/layout/hierarchy1"/>
    <dgm:cxn modelId="{6D2CCF68-F879-4C35-9061-129DD3C6D9AB}" type="presParOf" srcId="{A2461A88-137D-4188-B3AC-55BDD30C885E}" destId="{D7EE3A08-7ECC-47D4-A67A-C949A40B07F2}" srcOrd="1" destOrd="0" presId="urn:microsoft.com/office/officeart/2005/8/layout/hierarchy1"/>
    <dgm:cxn modelId="{53A1CE4C-6CD1-4611-A28D-9F312B42612E}" type="presParOf" srcId="{060850EF-9EC5-4E08-92A8-64D11C14DBBA}" destId="{75713D04-DD40-4D8F-B559-F79E16DA1454}" srcOrd="10" destOrd="0" presId="urn:microsoft.com/office/officeart/2005/8/layout/hierarchy1"/>
    <dgm:cxn modelId="{D9BAF57B-FDF0-472D-B058-C71BD1A743AA}" type="presParOf" srcId="{060850EF-9EC5-4E08-92A8-64D11C14DBBA}" destId="{63B681FF-475B-4FE2-A002-8E0719BC3472}" srcOrd="11" destOrd="0" presId="urn:microsoft.com/office/officeart/2005/8/layout/hierarchy1"/>
    <dgm:cxn modelId="{8C4A863F-EDED-4613-A953-282614BF4DB5}" type="presParOf" srcId="{63B681FF-475B-4FE2-A002-8E0719BC3472}" destId="{21EDF938-E9E0-4A15-A8EA-4DB545FE5536}" srcOrd="0" destOrd="0" presId="urn:microsoft.com/office/officeart/2005/8/layout/hierarchy1"/>
    <dgm:cxn modelId="{ADF37D61-4258-4CBC-AB67-06046BD9F391}" type="presParOf" srcId="{21EDF938-E9E0-4A15-A8EA-4DB545FE5536}" destId="{81328779-BEF4-4AAF-AA93-F04D0038D12D}" srcOrd="0" destOrd="0" presId="urn:microsoft.com/office/officeart/2005/8/layout/hierarchy1"/>
    <dgm:cxn modelId="{406D14C6-2FAB-4047-8465-46EFCB9D2AC4}" type="presParOf" srcId="{21EDF938-E9E0-4A15-A8EA-4DB545FE5536}" destId="{89BF42AA-41EC-4C0F-9ADE-3B168A23E9D3}" srcOrd="1" destOrd="0" presId="urn:microsoft.com/office/officeart/2005/8/layout/hierarchy1"/>
    <dgm:cxn modelId="{A6957F76-7BA1-4425-AB7E-55ED1173FB93}" type="presParOf" srcId="{63B681FF-475B-4FE2-A002-8E0719BC3472}" destId="{54C6AC21-DB74-4D87-9CD0-52F22A988C72}" srcOrd="1" destOrd="0" presId="urn:microsoft.com/office/officeart/2005/8/layout/hierarchy1"/>
    <dgm:cxn modelId="{2B8B044C-D626-476B-A83C-403AAE708D57}" type="presParOf" srcId="{4A5CB69A-3804-4D0B-A984-6A82FF5C186A}" destId="{BCF886C2-AE66-4583-9FF9-A1508C62CEC7}" srcOrd="2" destOrd="0" presId="urn:microsoft.com/office/officeart/2005/8/layout/hierarchy1"/>
    <dgm:cxn modelId="{F60D5579-D664-45D5-85C1-A475CD062900}" type="presParOf" srcId="{4A5CB69A-3804-4D0B-A984-6A82FF5C186A}" destId="{9E58FED9-38CF-404B-87DD-FE0E12F6646E}" srcOrd="3" destOrd="0" presId="urn:microsoft.com/office/officeart/2005/8/layout/hierarchy1"/>
    <dgm:cxn modelId="{B81D4801-B1F2-4DCE-9F37-F6203F2656F3}" type="presParOf" srcId="{9E58FED9-38CF-404B-87DD-FE0E12F6646E}" destId="{E94D3A2D-8587-472C-B4D6-D776C9B33F2A}" srcOrd="0" destOrd="0" presId="urn:microsoft.com/office/officeart/2005/8/layout/hierarchy1"/>
    <dgm:cxn modelId="{770DAEA8-B5F0-47EA-AD78-6984F0795A27}" type="presParOf" srcId="{E94D3A2D-8587-472C-B4D6-D776C9B33F2A}" destId="{1C9EBAB0-45B6-429F-B6B4-15BF002858BB}" srcOrd="0" destOrd="0" presId="urn:microsoft.com/office/officeart/2005/8/layout/hierarchy1"/>
    <dgm:cxn modelId="{53DC2790-E462-427D-8C2B-EE5CC5BD2C12}" type="presParOf" srcId="{E94D3A2D-8587-472C-B4D6-D776C9B33F2A}" destId="{A90D3E49-48F3-4B00-B3D8-93FB4EC5FF79}" srcOrd="1" destOrd="0" presId="urn:microsoft.com/office/officeart/2005/8/layout/hierarchy1"/>
    <dgm:cxn modelId="{537BC933-BEC5-4DA0-84B4-917012CFCE01}" type="presParOf" srcId="{9E58FED9-38CF-404B-87DD-FE0E12F6646E}" destId="{C6C1005B-C9B6-4494-9BA3-F7C998A53AF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41A07B1-548F-4C91-B0AE-F56D85D01879}" type="doc">
      <dgm:prSet loTypeId="urn:microsoft.com/office/officeart/2005/8/layout/vList6" loCatId="list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72D6309-795A-48EC-A44D-2DCA1EC245F7}">
      <dgm:prSet phldrT="[Текст]"/>
      <dgm:spPr/>
      <dgm:t>
        <a:bodyPr/>
        <a:lstStyle/>
        <a:p>
          <a:r>
            <a: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 кількістю значень 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6992621-46EC-4788-AAFD-D63CE73B4102}" type="parTrans" cxnId="{0D646C80-2D68-46EB-A4FD-8066559F9D48}">
      <dgm:prSet/>
      <dgm:spPr/>
      <dgm:t>
        <a:bodyPr/>
        <a:lstStyle/>
        <a:p>
          <a:endParaRPr lang="ru-RU"/>
        </a:p>
      </dgm:t>
    </dgm:pt>
    <dgm:pt modelId="{E78D10DD-2702-4693-AACD-05BCAC366204}" type="sibTrans" cxnId="{0D646C80-2D68-46EB-A4FD-8066559F9D48}">
      <dgm:prSet/>
      <dgm:spPr/>
      <dgm:t>
        <a:bodyPr/>
        <a:lstStyle/>
        <a:p>
          <a:endParaRPr lang="ru-RU"/>
        </a:p>
      </dgm:t>
    </dgm:pt>
    <dgm:pt modelId="{02D785F9-C1F8-4536-BE1F-CF2F6C4ABB8F}">
      <dgm:prSet phldrT="[Текст]" custT="1"/>
      <dgm:spPr/>
      <dgm:t>
        <a:bodyPr/>
        <a:lstStyle/>
        <a:p>
          <a:r>
            <a:rPr lang="uk-UA" sz="2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Однозначні</a:t>
          </a:r>
          <a:r>
            <a:rPr lang="uk-UA" sz="2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 </a:t>
          </a:r>
          <a:endParaRPr lang="ru-RU" sz="28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43065961-F6C6-4F84-9FCD-15D38172035F}" type="parTrans" cxnId="{90FBC653-81C9-464E-BF78-86EF36EEA0A0}">
      <dgm:prSet/>
      <dgm:spPr/>
      <dgm:t>
        <a:bodyPr/>
        <a:lstStyle/>
        <a:p>
          <a:endParaRPr lang="ru-RU"/>
        </a:p>
      </dgm:t>
    </dgm:pt>
    <dgm:pt modelId="{1956DA24-3CE5-4CA4-900B-58657CE925DE}" type="sibTrans" cxnId="{90FBC653-81C9-464E-BF78-86EF36EEA0A0}">
      <dgm:prSet/>
      <dgm:spPr/>
      <dgm:t>
        <a:bodyPr/>
        <a:lstStyle/>
        <a:p>
          <a:endParaRPr lang="ru-RU"/>
        </a:p>
      </dgm:t>
    </dgm:pt>
    <dgm:pt modelId="{BE5C76DB-1E93-4FBC-83DB-7078FABC0E9D}">
      <dgm:prSet phldrT="[Текст]" custT="1"/>
      <dgm:spPr/>
      <dgm:t>
        <a:bodyPr/>
        <a:lstStyle/>
        <a:p>
          <a:r>
            <a:rPr lang="uk-UA" sz="2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Багатозначні</a:t>
          </a:r>
          <a:r>
            <a:rPr lang="uk-UA" sz="2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 </a:t>
          </a:r>
          <a:endParaRPr lang="ru-RU" sz="28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307AAB4-66AB-42D3-A911-EE5591F2F016}" type="parTrans" cxnId="{DF7829FE-9394-46E4-B5D7-C747323CACA6}">
      <dgm:prSet/>
      <dgm:spPr/>
      <dgm:t>
        <a:bodyPr/>
        <a:lstStyle/>
        <a:p>
          <a:endParaRPr lang="ru-RU"/>
        </a:p>
      </dgm:t>
    </dgm:pt>
    <dgm:pt modelId="{D3D8AFE0-DC3B-4216-8B6B-CA2CE7395CA0}" type="sibTrans" cxnId="{DF7829FE-9394-46E4-B5D7-C747323CACA6}">
      <dgm:prSet/>
      <dgm:spPr/>
      <dgm:t>
        <a:bodyPr/>
        <a:lstStyle/>
        <a:p>
          <a:endParaRPr lang="ru-RU"/>
        </a:p>
      </dgm:t>
    </dgm:pt>
    <dgm:pt modelId="{134FC9B0-28EC-4142-B0BC-99B860E78C3F}">
      <dgm:prSet phldrT="[Текст]"/>
      <dgm:spPr/>
      <dgm:t>
        <a:bodyPr/>
        <a:lstStyle/>
        <a:p>
          <a:r>
            <a:rPr lang="uk-UA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 характером значень</a:t>
          </a:r>
          <a:endParaRPr lang="ru-RU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9D362F-5578-41E1-B5D8-7ADF2978AA43}" type="parTrans" cxnId="{7668672E-EE24-41EA-ADC5-D179A528B46B}">
      <dgm:prSet/>
      <dgm:spPr/>
      <dgm:t>
        <a:bodyPr/>
        <a:lstStyle/>
        <a:p>
          <a:endParaRPr lang="ru-RU"/>
        </a:p>
      </dgm:t>
    </dgm:pt>
    <dgm:pt modelId="{DBBC987A-3251-4D44-8F37-15F179F934AD}" type="sibTrans" cxnId="{7668672E-EE24-41EA-ADC5-D179A528B46B}">
      <dgm:prSet/>
      <dgm:spPr/>
      <dgm:t>
        <a:bodyPr/>
        <a:lstStyle/>
        <a:p>
          <a:endParaRPr lang="ru-RU"/>
        </a:p>
      </dgm:t>
    </dgm:pt>
    <dgm:pt modelId="{7D4FF0D1-3CDF-4FB6-A121-F24947D6F861}">
      <dgm:prSet phldrT="[Текст]" custT="1"/>
      <dgm:spPr/>
      <dgm:t>
        <a:bodyPr/>
        <a:lstStyle/>
        <a:p>
          <a:r>
            <a:rPr lang="uk-UA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З прямим значенням </a:t>
          </a:r>
          <a:endParaRPr lang="ru-RU" sz="18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CAA860E3-5709-40CE-B372-7DBA5F926818}" type="parTrans" cxnId="{EBBE1457-DFBA-42F3-B399-EF0198088DD4}">
      <dgm:prSet/>
      <dgm:spPr/>
      <dgm:t>
        <a:bodyPr/>
        <a:lstStyle/>
        <a:p>
          <a:endParaRPr lang="ru-RU"/>
        </a:p>
      </dgm:t>
    </dgm:pt>
    <dgm:pt modelId="{776BBAEB-7E70-4C4E-A6BC-8F34482278CC}" type="sibTrans" cxnId="{EBBE1457-DFBA-42F3-B399-EF0198088DD4}">
      <dgm:prSet/>
      <dgm:spPr/>
      <dgm:t>
        <a:bodyPr/>
        <a:lstStyle/>
        <a:p>
          <a:endParaRPr lang="ru-RU"/>
        </a:p>
      </dgm:t>
    </dgm:pt>
    <dgm:pt modelId="{45EF6FC9-7348-439B-9235-1EDBB5D37635}">
      <dgm:prSet phldrT="[Текст]" custT="1"/>
      <dgm:spPr/>
      <dgm:t>
        <a:bodyPr/>
        <a:lstStyle/>
        <a:p>
          <a:r>
            <a:rPr lang="uk-UA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З переносним</a:t>
          </a:r>
          <a:endParaRPr lang="ru-RU" sz="18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B8C3DC76-D6BC-4E90-8A2B-10AF8965F43B}" type="parTrans" cxnId="{5E1581FD-DAA2-4817-BBEA-32AA24B80568}">
      <dgm:prSet/>
      <dgm:spPr/>
      <dgm:t>
        <a:bodyPr/>
        <a:lstStyle/>
        <a:p>
          <a:endParaRPr lang="ru-RU"/>
        </a:p>
      </dgm:t>
    </dgm:pt>
    <dgm:pt modelId="{30C394BE-9228-4F2B-944A-9C2D60D3A0C6}" type="sibTrans" cxnId="{5E1581FD-DAA2-4817-BBEA-32AA24B80568}">
      <dgm:prSet/>
      <dgm:spPr/>
      <dgm:t>
        <a:bodyPr/>
        <a:lstStyle/>
        <a:p>
          <a:endParaRPr lang="ru-RU"/>
        </a:p>
      </dgm:t>
    </dgm:pt>
    <dgm:pt modelId="{23E453CE-18D8-4880-B246-3FD2A4C5B267}" type="pres">
      <dgm:prSet presAssocID="{E41A07B1-548F-4C91-B0AE-F56D85D0187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DB3F92E-1269-444D-B994-DE0FAB3E3344}" type="pres">
      <dgm:prSet presAssocID="{B72D6309-795A-48EC-A44D-2DCA1EC245F7}" presName="linNode" presStyleCnt="0"/>
      <dgm:spPr/>
    </dgm:pt>
    <dgm:pt modelId="{4C69986A-1E1D-4B70-8333-70CAECAD769B}" type="pres">
      <dgm:prSet presAssocID="{B72D6309-795A-48EC-A44D-2DCA1EC245F7}" presName="parentShp" presStyleLbl="node1" presStyleIdx="0" presStyleCnt="2" custScaleX="79947" custScaleY="27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34129B-2FA6-4699-A189-810052979C53}" type="pres">
      <dgm:prSet presAssocID="{B72D6309-795A-48EC-A44D-2DCA1EC245F7}" presName="childShp" presStyleLbl="bgAccFollowNode1" presStyleIdx="0" presStyleCnt="2" custScaleX="58467" custScaleY="27521" custLinFactNeighborY="1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2CEDBF-CB3C-45EE-94A7-4E15EACD95D7}" type="pres">
      <dgm:prSet presAssocID="{E78D10DD-2702-4693-AACD-05BCAC366204}" presName="spacing" presStyleCnt="0"/>
      <dgm:spPr/>
    </dgm:pt>
    <dgm:pt modelId="{5872B5D1-FB52-4BD4-A9FE-06967122BAEE}" type="pres">
      <dgm:prSet presAssocID="{134FC9B0-28EC-4142-B0BC-99B860E78C3F}" presName="linNode" presStyleCnt="0"/>
      <dgm:spPr/>
    </dgm:pt>
    <dgm:pt modelId="{BF0002D0-6F2B-4476-AD3D-8289009683AC}" type="pres">
      <dgm:prSet presAssocID="{134FC9B0-28EC-4142-B0BC-99B860E78C3F}" presName="parentShp" presStyleLbl="node1" presStyleIdx="1" presStyleCnt="2" custScaleX="79947" custScaleY="27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6EA11A-BC09-43A0-91B9-578155D3E93E}" type="pres">
      <dgm:prSet presAssocID="{134FC9B0-28EC-4142-B0BC-99B860E78C3F}" presName="childShp" presStyleLbl="bgAccFollowNode1" presStyleIdx="1" presStyleCnt="2" custScaleX="58467" custScaleY="27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646C80-2D68-46EB-A4FD-8066559F9D48}" srcId="{E41A07B1-548F-4C91-B0AE-F56D85D01879}" destId="{B72D6309-795A-48EC-A44D-2DCA1EC245F7}" srcOrd="0" destOrd="0" parTransId="{56992621-46EC-4788-AAFD-D63CE73B4102}" sibTransId="{E78D10DD-2702-4693-AACD-05BCAC366204}"/>
    <dgm:cxn modelId="{66A0C1DC-8A5E-4F58-92B3-79AFAADCDCC2}" type="presOf" srcId="{7D4FF0D1-3CDF-4FB6-A121-F24947D6F861}" destId="{BC6EA11A-BC09-43A0-91B9-578155D3E93E}" srcOrd="0" destOrd="0" presId="urn:microsoft.com/office/officeart/2005/8/layout/vList6"/>
    <dgm:cxn modelId="{0D94A310-101C-439B-8C21-B812D03F55B8}" type="presOf" srcId="{E41A07B1-548F-4C91-B0AE-F56D85D01879}" destId="{23E453CE-18D8-4880-B246-3FD2A4C5B267}" srcOrd="0" destOrd="0" presId="urn:microsoft.com/office/officeart/2005/8/layout/vList6"/>
    <dgm:cxn modelId="{DF7829FE-9394-46E4-B5D7-C747323CACA6}" srcId="{B72D6309-795A-48EC-A44D-2DCA1EC245F7}" destId="{BE5C76DB-1E93-4FBC-83DB-7078FABC0E9D}" srcOrd="1" destOrd="0" parTransId="{C307AAB4-66AB-42D3-A911-EE5591F2F016}" sibTransId="{D3D8AFE0-DC3B-4216-8B6B-CA2CE7395CA0}"/>
    <dgm:cxn modelId="{EAC1B060-D355-4EC9-AB36-B91160CD62AF}" type="presOf" srcId="{BE5C76DB-1E93-4FBC-83DB-7078FABC0E9D}" destId="{1A34129B-2FA6-4699-A189-810052979C53}" srcOrd="0" destOrd="1" presId="urn:microsoft.com/office/officeart/2005/8/layout/vList6"/>
    <dgm:cxn modelId="{5E1581FD-DAA2-4817-BBEA-32AA24B80568}" srcId="{134FC9B0-28EC-4142-B0BC-99B860E78C3F}" destId="{45EF6FC9-7348-439B-9235-1EDBB5D37635}" srcOrd="1" destOrd="0" parTransId="{B8C3DC76-D6BC-4E90-8A2B-10AF8965F43B}" sibTransId="{30C394BE-9228-4F2B-944A-9C2D60D3A0C6}"/>
    <dgm:cxn modelId="{EBBE1457-DFBA-42F3-B399-EF0198088DD4}" srcId="{134FC9B0-28EC-4142-B0BC-99B860E78C3F}" destId="{7D4FF0D1-3CDF-4FB6-A121-F24947D6F861}" srcOrd="0" destOrd="0" parTransId="{CAA860E3-5709-40CE-B372-7DBA5F926818}" sibTransId="{776BBAEB-7E70-4C4E-A6BC-8F34482278CC}"/>
    <dgm:cxn modelId="{7668672E-EE24-41EA-ADC5-D179A528B46B}" srcId="{E41A07B1-548F-4C91-B0AE-F56D85D01879}" destId="{134FC9B0-28EC-4142-B0BC-99B860E78C3F}" srcOrd="1" destOrd="0" parTransId="{EF9D362F-5578-41E1-B5D8-7ADF2978AA43}" sibTransId="{DBBC987A-3251-4D44-8F37-15F179F934AD}"/>
    <dgm:cxn modelId="{FB8FF4EB-4059-4464-9C8C-13DA34EF9CD0}" type="presOf" srcId="{134FC9B0-28EC-4142-B0BC-99B860E78C3F}" destId="{BF0002D0-6F2B-4476-AD3D-8289009683AC}" srcOrd="0" destOrd="0" presId="urn:microsoft.com/office/officeart/2005/8/layout/vList6"/>
    <dgm:cxn modelId="{08A24EF6-74FA-4CCA-A728-7661C771F4B1}" type="presOf" srcId="{B72D6309-795A-48EC-A44D-2DCA1EC245F7}" destId="{4C69986A-1E1D-4B70-8333-70CAECAD769B}" srcOrd="0" destOrd="0" presId="urn:microsoft.com/office/officeart/2005/8/layout/vList6"/>
    <dgm:cxn modelId="{90FBC653-81C9-464E-BF78-86EF36EEA0A0}" srcId="{B72D6309-795A-48EC-A44D-2DCA1EC245F7}" destId="{02D785F9-C1F8-4536-BE1F-CF2F6C4ABB8F}" srcOrd="0" destOrd="0" parTransId="{43065961-F6C6-4F84-9FCD-15D38172035F}" sibTransId="{1956DA24-3CE5-4CA4-900B-58657CE925DE}"/>
    <dgm:cxn modelId="{19B3A820-492F-4A4C-9914-9181E69DF950}" type="presOf" srcId="{45EF6FC9-7348-439B-9235-1EDBB5D37635}" destId="{BC6EA11A-BC09-43A0-91B9-578155D3E93E}" srcOrd="0" destOrd="1" presId="urn:microsoft.com/office/officeart/2005/8/layout/vList6"/>
    <dgm:cxn modelId="{D934F3EA-F2B7-4237-A6D1-0B741D691876}" type="presOf" srcId="{02D785F9-C1F8-4536-BE1F-CF2F6C4ABB8F}" destId="{1A34129B-2FA6-4699-A189-810052979C53}" srcOrd="0" destOrd="0" presId="urn:microsoft.com/office/officeart/2005/8/layout/vList6"/>
    <dgm:cxn modelId="{33A18F8F-B1B8-423A-A459-1539D2287330}" type="presParOf" srcId="{23E453CE-18D8-4880-B246-3FD2A4C5B267}" destId="{8DB3F92E-1269-444D-B994-DE0FAB3E3344}" srcOrd="0" destOrd="0" presId="urn:microsoft.com/office/officeart/2005/8/layout/vList6"/>
    <dgm:cxn modelId="{F06705FC-0578-4292-91C9-9C218149EF27}" type="presParOf" srcId="{8DB3F92E-1269-444D-B994-DE0FAB3E3344}" destId="{4C69986A-1E1D-4B70-8333-70CAECAD769B}" srcOrd="0" destOrd="0" presId="urn:microsoft.com/office/officeart/2005/8/layout/vList6"/>
    <dgm:cxn modelId="{EC020234-F4D2-4E87-9B9D-67F6BC9020B4}" type="presParOf" srcId="{8DB3F92E-1269-444D-B994-DE0FAB3E3344}" destId="{1A34129B-2FA6-4699-A189-810052979C53}" srcOrd="1" destOrd="0" presId="urn:microsoft.com/office/officeart/2005/8/layout/vList6"/>
    <dgm:cxn modelId="{0BEED340-508E-44AC-A4A2-BAB948CCE157}" type="presParOf" srcId="{23E453CE-18D8-4880-B246-3FD2A4C5B267}" destId="{BA2CEDBF-CB3C-45EE-94A7-4E15EACD95D7}" srcOrd="1" destOrd="0" presId="urn:microsoft.com/office/officeart/2005/8/layout/vList6"/>
    <dgm:cxn modelId="{72AC6517-4105-4BD9-8618-43D5EE327961}" type="presParOf" srcId="{23E453CE-18D8-4880-B246-3FD2A4C5B267}" destId="{5872B5D1-FB52-4BD4-A9FE-06967122BAEE}" srcOrd="2" destOrd="0" presId="urn:microsoft.com/office/officeart/2005/8/layout/vList6"/>
    <dgm:cxn modelId="{52200F93-2084-46D9-8E7F-B328281B4B4D}" type="presParOf" srcId="{5872B5D1-FB52-4BD4-A9FE-06967122BAEE}" destId="{BF0002D0-6F2B-4476-AD3D-8289009683AC}" srcOrd="0" destOrd="0" presId="urn:microsoft.com/office/officeart/2005/8/layout/vList6"/>
    <dgm:cxn modelId="{2A7D8521-9B99-4198-ABD7-FF066AB15226}" type="presParOf" srcId="{5872B5D1-FB52-4BD4-A9FE-06967122BAEE}" destId="{BC6EA11A-BC09-43A0-91B9-578155D3E93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FB2082A-7F75-4222-828A-A94D70AACFDE}" type="doc">
      <dgm:prSet loTypeId="urn:microsoft.com/office/officeart/2005/8/layout/bProcess4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CEAF5D0-4C67-49F0-B64B-0C9E7CC5C95B}">
      <dgm:prSet phldrT="[Текст]"/>
      <dgm:spPr/>
      <dgm:t>
        <a:bodyPr/>
        <a:lstStyle/>
        <a:p>
          <a:r>
            <a:rPr lang="uk-UA" b="1" dirty="0" smtClean="0"/>
            <a:t>Назви предметів: </a:t>
          </a:r>
          <a:r>
            <a:rPr lang="uk-UA" b="1" i="1" dirty="0" smtClean="0"/>
            <a:t>олівець, лампа</a:t>
          </a:r>
          <a:endParaRPr lang="ru-RU" b="1" i="1" dirty="0"/>
        </a:p>
      </dgm:t>
    </dgm:pt>
    <dgm:pt modelId="{F12AA32F-2961-49CA-91DB-540138796981}" type="parTrans" cxnId="{11A1B9C7-6F3D-400B-8894-E1BC327A0F16}">
      <dgm:prSet/>
      <dgm:spPr/>
      <dgm:t>
        <a:bodyPr/>
        <a:lstStyle/>
        <a:p>
          <a:endParaRPr lang="ru-RU" b="1"/>
        </a:p>
      </dgm:t>
    </dgm:pt>
    <dgm:pt modelId="{BB64B25D-56DA-4BC7-AA2D-2CDBC1787B64}" type="sibTrans" cxnId="{11A1B9C7-6F3D-400B-8894-E1BC327A0F16}">
      <dgm:prSet/>
      <dgm:spPr/>
      <dgm:t>
        <a:bodyPr/>
        <a:lstStyle/>
        <a:p>
          <a:endParaRPr lang="ru-RU" b="1"/>
        </a:p>
      </dgm:t>
    </dgm:pt>
    <dgm:pt modelId="{11D009DC-0A49-41D6-BFF0-68DA7E636375}">
      <dgm:prSet phldrT="[Текст]"/>
      <dgm:spPr/>
      <dgm:t>
        <a:bodyPr/>
        <a:lstStyle/>
        <a:p>
          <a:r>
            <a:rPr lang="uk-UA" b="1" dirty="0" smtClean="0"/>
            <a:t>Назви людей за статтю та родинними стосунками: </a:t>
          </a:r>
          <a:r>
            <a:rPr lang="uk-UA" b="1" i="1" dirty="0" smtClean="0"/>
            <a:t>мати, брати </a:t>
          </a:r>
          <a:endParaRPr lang="ru-RU" b="1" i="1" dirty="0"/>
        </a:p>
      </dgm:t>
    </dgm:pt>
    <dgm:pt modelId="{4A0F8BE9-463A-4C50-A7AF-D19ED4FC1E9E}" type="parTrans" cxnId="{4A50BAA4-A2CF-4C44-8C8A-4D2D1DB607F9}">
      <dgm:prSet/>
      <dgm:spPr/>
      <dgm:t>
        <a:bodyPr/>
        <a:lstStyle/>
        <a:p>
          <a:endParaRPr lang="ru-RU" b="1"/>
        </a:p>
      </dgm:t>
    </dgm:pt>
    <dgm:pt modelId="{65033765-9E1E-4C8E-A486-7FC2EC823817}" type="sibTrans" cxnId="{4A50BAA4-A2CF-4C44-8C8A-4D2D1DB607F9}">
      <dgm:prSet/>
      <dgm:spPr/>
      <dgm:t>
        <a:bodyPr/>
        <a:lstStyle/>
        <a:p>
          <a:endParaRPr lang="ru-RU" b="1"/>
        </a:p>
      </dgm:t>
    </dgm:pt>
    <dgm:pt modelId="{0A906C63-419C-468C-9E0D-CEDECF654E3F}">
      <dgm:prSet phldrT="[Текст]"/>
      <dgm:spPr/>
      <dgm:t>
        <a:bodyPr/>
        <a:lstStyle/>
        <a:p>
          <a:r>
            <a:rPr lang="uk-UA" b="1" dirty="0" smtClean="0"/>
            <a:t>Назви частин тіла: </a:t>
          </a:r>
          <a:r>
            <a:rPr lang="uk-UA" b="1" i="1" dirty="0" smtClean="0"/>
            <a:t>голова, очі</a:t>
          </a:r>
          <a:endParaRPr lang="ru-RU" b="1" i="1" dirty="0"/>
        </a:p>
      </dgm:t>
    </dgm:pt>
    <dgm:pt modelId="{A01F9476-09E4-47E9-93D8-6590E322B972}" type="parTrans" cxnId="{72C3CEB3-C462-4443-8C2C-CA228B765789}">
      <dgm:prSet/>
      <dgm:spPr/>
      <dgm:t>
        <a:bodyPr/>
        <a:lstStyle/>
        <a:p>
          <a:endParaRPr lang="ru-RU" b="1"/>
        </a:p>
      </dgm:t>
    </dgm:pt>
    <dgm:pt modelId="{8F4757A2-7A71-42E9-A809-C1D9BC264447}" type="sibTrans" cxnId="{72C3CEB3-C462-4443-8C2C-CA228B765789}">
      <dgm:prSet/>
      <dgm:spPr/>
      <dgm:t>
        <a:bodyPr/>
        <a:lstStyle/>
        <a:p>
          <a:endParaRPr lang="ru-RU" b="1"/>
        </a:p>
      </dgm:t>
    </dgm:pt>
    <dgm:pt modelId="{0B2B74FC-7DEB-46EF-9FBD-817D8FD99211}">
      <dgm:prSet phldrT="[Текст]"/>
      <dgm:spPr/>
      <dgm:t>
        <a:bodyPr/>
        <a:lstStyle/>
        <a:p>
          <a:r>
            <a:rPr lang="uk-UA" b="1" dirty="0" smtClean="0"/>
            <a:t>Назви явищ природи: </a:t>
          </a:r>
          <a:r>
            <a:rPr lang="uk-UA" b="1" i="1" dirty="0" smtClean="0"/>
            <a:t>дощ, буря</a:t>
          </a:r>
          <a:endParaRPr lang="ru-RU" b="1" i="1" dirty="0"/>
        </a:p>
      </dgm:t>
    </dgm:pt>
    <dgm:pt modelId="{CADDC5BB-6642-4029-9918-06EE092B1987}" type="parTrans" cxnId="{8333711D-E81C-473E-8CC8-CC79A09DC634}">
      <dgm:prSet/>
      <dgm:spPr/>
      <dgm:t>
        <a:bodyPr/>
        <a:lstStyle/>
        <a:p>
          <a:endParaRPr lang="ru-RU" b="1"/>
        </a:p>
      </dgm:t>
    </dgm:pt>
    <dgm:pt modelId="{E188790E-D15E-4053-AFFF-D49ECA316267}" type="sibTrans" cxnId="{8333711D-E81C-473E-8CC8-CC79A09DC634}">
      <dgm:prSet/>
      <dgm:spPr/>
      <dgm:t>
        <a:bodyPr/>
        <a:lstStyle/>
        <a:p>
          <a:endParaRPr lang="ru-RU" b="1"/>
        </a:p>
      </dgm:t>
    </dgm:pt>
    <dgm:pt modelId="{25C3EC1B-76DD-48A1-9965-42AD4B442F1C}">
      <dgm:prSet phldrT="[Текст]"/>
      <dgm:spPr/>
      <dgm:t>
        <a:bodyPr/>
        <a:lstStyle/>
        <a:p>
          <a:r>
            <a:rPr lang="uk-UA" b="1" dirty="0" smtClean="0"/>
            <a:t>Назви тварин, птахів: єнот,півень, страус </a:t>
          </a:r>
          <a:endParaRPr lang="ru-RU" b="1" dirty="0"/>
        </a:p>
      </dgm:t>
    </dgm:pt>
    <dgm:pt modelId="{F999DA6E-EEB2-4263-A413-129FD3ABD482}" type="parTrans" cxnId="{7C3A046E-05A3-453C-8711-8628A38F1579}">
      <dgm:prSet/>
      <dgm:spPr/>
      <dgm:t>
        <a:bodyPr/>
        <a:lstStyle/>
        <a:p>
          <a:endParaRPr lang="ru-RU" b="1"/>
        </a:p>
      </dgm:t>
    </dgm:pt>
    <dgm:pt modelId="{8A6D9FC4-AEB2-4F2A-9450-F8F883F7C6CB}" type="sibTrans" cxnId="{7C3A046E-05A3-453C-8711-8628A38F1579}">
      <dgm:prSet/>
      <dgm:spPr/>
      <dgm:t>
        <a:bodyPr/>
        <a:lstStyle/>
        <a:p>
          <a:endParaRPr lang="ru-RU" b="1"/>
        </a:p>
      </dgm:t>
    </dgm:pt>
    <dgm:pt modelId="{6E82FEC6-9F68-4E87-ADEC-6467E6A7A03C}">
      <dgm:prSet phldrT="[Текст]"/>
      <dgm:spPr/>
      <dgm:t>
        <a:bodyPr/>
        <a:lstStyle/>
        <a:p>
          <a:r>
            <a:rPr lang="uk-UA" b="1" dirty="0" smtClean="0"/>
            <a:t>Назви предметів побуту: </a:t>
          </a:r>
          <a:r>
            <a:rPr lang="uk-UA" b="1" i="1" dirty="0" smtClean="0"/>
            <a:t>праска, люстерко </a:t>
          </a:r>
        </a:p>
      </dgm:t>
    </dgm:pt>
    <dgm:pt modelId="{4C5C752A-B6B5-4518-9A1B-2D88DDCEEDC4}" type="parTrans" cxnId="{204EAFD0-57CF-4665-A641-154ECDF1D2AF}">
      <dgm:prSet/>
      <dgm:spPr/>
      <dgm:t>
        <a:bodyPr/>
        <a:lstStyle/>
        <a:p>
          <a:endParaRPr lang="ru-RU" b="1"/>
        </a:p>
      </dgm:t>
    </dgm:pt>
    <dgm:pt modelId="{83DBB418-1BED-4B88-B2CA-ABBDBAC77FE2}" type="sibTrans" cxnId="{204EAFD0-57CF-4665-A641-154ECDF1D2AF}">
      <dgm:prSet/>
      <dgm:spPr/>
      <dgm:t>
        <a:bodyPr/>
        <a:lstStyle/>
        <a:p>
          <a:endParaRPr lang="ru-RU" b="1"/>
        </a:p>
      </dgm:t>
    </dgm:pt>
    <dgm:pt modelId="{1B0343C0-9C72-402F-BA46-7B6F5E2EB963}">
      <dgm:prSet phldrT="[Текст]"/>
      <dgm:spPr/>
      <dgm:t>
        <a:bodyPr/>
        <a:lstStyle/>
        <a:p>
          <a:r>
            <a:rPr lang="uk-UA" b="1" dirty="0" smtClean="0"/>
            <a:t>Назви ознак предметів: </a:t>
          </a:r>
          <a:r>
            <a:rPr lang="uk-UA" b="1" i="1" dirty="0" smtClean="0"/>
            <a:t>сильний, рожевий</a:t>
          </a:r>
          <a:endParaRPr lang="ru-RU" b="1" i="1" dirty="0"/>
        </a:p>
      </dgm:t>
    </dgm:pt>
    <dgm:pt modelId="{303A2ED1-6CB0-425A-9A73-0D06296E1BA1}" type="parTrans" cxnId="{AB311682-C688-452B-BD40-5228DE53C339}">
      <dgm:prSet/>
      <dgm:spPr/>
      <dgm:t>
        <a:bodyPr/>
        <a:lstStyle/>
        <a:p>
          <a:endParaRPr lang="ru-RU" b="1"/>
        </a:p>
      </dgm:t>
    </dgm:pt>
    <dgm:pt modelId="{3C2BC7C3-8541-480D-AF95-7B23775C7561}" type="sibTrans" cxnId="{AB311682-C688-452B-BD40-5228DE53C339}">
      <dgm:prSet/>
      <dgm:spPr/>
      <dgm:t>
        <a:bodyPr/>
        <a:lstStyle/>
        <a:p>
          <a:endParaRPr lang="ru-RU" b="1"/>
        </a:p>
      </dgm:t>
    </dgm:pt>
    <dgm:pt modelId="{7E063295-EC40-46D8-8551-1BE4703E11D6}">
      <dgm:prSet/>
      <dgm:spPr/>
      <dgm:t>
        <a:bodyPr/>
        <a:lstStyle/>
        <a:p>
          <a:r>
            <a:rPr lang="uk-UA" b="1" dirty="0" smtClean="0"/>
            <a:t>Назви дій, станів та їх ознак: </a:t>
          </a:r>
          <a:r>
            <a:rPr lang="uk-UA" b="1" i="1" dirty="0" smtClean="0"/>
            <a:t>бігти, зимно, швидко </a:t>
          </a:r>
        </a:p>
      </dgm:t>
    </dgm:pt>
    <dgm:pt modelId="{82AA2EBC-A684-4CD4-83EC-6C05F566340E}" type="parTrans" cxnId="{2366F6A3-4414-44D9-99D7-87A8E289F9CB}">
      <dgm:prSet/>
      <dgm:spPr/>
      <dgm:t>
        <a:bodyPr/>
        <a:lstStyle/>
        <a:p>
          <a:endParaRPr lang="ru-RU" b="1"/>
        </a:p>
      </dgm:t>
    </dgm:pt>
    <dgm:pt modelId="{3331A176-DC7B-4B17-9549-3CE279A49E89}" type="sibTrans" cxnId="{2366F6A3-4414-44D9-99D7-87A8E289F9CB}">
      <dgm:prSet/>
      <dgm:spPr/>
      <dgm:t>
        <a:bodyPr/>
        <a:lstStyle/>
        <a:p>
          <a:endParaRPr lang="ru-RU" b="1"/>
        </a:p>
      </dgm:t>
    </dgm:pt>
    <dgm:pt modelId="{7DB0F0F0-BABE-4950-9394-914C1987D453}">
      <dgm:prSet/>
      <dgm:spPr/>
      <dgm:t>
        <a:bodyPr/>
        <a:lstStyle/>
        <a:p>
          <a:r>
            <a:rPr lang="uk-UA" b="1" dirty="0" smtClean="0"/>
            <a:t>Назви чисел, числових понять:</a:t>
          </a:r>
        </a:p>
        <a:p>
          <a:r>
            <a:rPr lang="uk-UA" b="1" i="1" dirty="0" smtClean="0"/>
            <a:t>П’ять, сто, декілька</a:t>
          </a:r>
          <a:endParaRPr lang="ru-RU" b="1" i="1" dirty="0"/>
        </a:p>
      </dgm:t>
    </dgm:pt>
    <dgm:pt modelId="{A5712753-4A8A-4A17-A0C2-A470AE48E4DC}" type="parTrans" cxnId="{6FDF4A3C-F23E-428F-9C66-5CEFE0BBDCE0}">
      <dgm:prSet/>
      <dgm:spPr/>
      <dgm:t>
        <a:bodyPr/>
        <a:lstStyle/>
        <a:p>
          <a:endParaRPr lang="ru-RU" b="1"/>
        </a:p>
      </dgm:t>
    </dgm:pt>
    <dgm:pt modelId="{56A09741-1E73-4693-B454-0766255CDF00}" type="sibTrans" cxnId="{6FDF4A3C-F23E-428F-9C66-5CEFE0BBDCE0}">
      <dgm:prSet/>
      <dgm:spPr/>
      <dgm:t>
        <a:bodyPr/>
        <a:lstStyle/>
        <a:p>
          <a:endParaRPr lang="ru-RU" b="1"/>
        </a:p>
      </dgm:t>
    </dgm:pt>
    <dgm:pt modelId="{C64CBE51-342E-4B4F-97D7-D56652F03270}" type="pres">
      <dgm:prSet presAssocID="{1FB2082A-7F75-4222-828A-A94D70AACFDE}" presName="Name0" presStyleCnt="0">
        <dgm:presLayoutVars>
          <dgm:dir val="rev"/>
          <dgm:resizeHandles/>
        </dgm:presLayoutVars>
      </dgm:prSet>
      <dgm:spPr/>
      <dgm:t>
        <a:bodyPr/>
        <a:lstStyle/>
        <a:p>
          <a:endParaRPr lang="ru-RU"/>
        </a:p>
      </dgm:t>
    </dgm:pt>
    <dgm:pt modelId="{42AA85F2-FFF7-430C-93E7-CA54A92220E6}" type="pres">
      <dgm:prSet presAssocID="{CCEAF5D0-4C67-49F0-B64B-0C9E7CC5C95B}" presName="compNode" presStyleCnt="0"/>
      <dgm:spPr/>
    </dgm:pt>
    <dgm:pt modelId="{20ADA754-784C-432D-9769-E847D2418F8B}" type="pres">
      <dgm:prSet presAssocID="{CCEAF5D0-4C67-49F0-B64B-0C9E7CC5C95B}" presName="dummyConnPt" presStyleCnt="0"/>
      <dgm:spPr/>
    </dgm:pt>
    <dgm:pt modelId="{598C101D-C7B2-4388-9407-3576308FDA73}" type="pres">
      <dgm:prSet presAssocID="{CCEAF5D0-4C67-49F0-B64B-0C9E7CC5C95B}" presName="node" presStyleLbl="node1" presStyleIdx="0" presStyleCnt="9" custScaleX="183045" custScaleY="183263" custLinFactX="-100000" custLinFactY="-94482" custLinFactNeighborX="-13796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5B5043-0085-4C61-A8EF-FA2256605436}" type="pres">
      <dgm:prSet presAssocID="{BB64B25D-56DA-4BC7-AA2D-2CDBC1787B64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BD6C7E90-B9D6-4BB6-811D-307E9E1E9303}" type="pres">
      <dgm:prSet presAssocID="{11D009DC-0A49-41D6-BFF0-68DA7E636375}" presName="compNode" presStyleCnt="0"/>
      <dgm:spPr/>
    </dgm:pt>
    <dgm:pt modelId="{B1D5E84F-51DC-47B8-81AC-F8C86FD43027}" type="pres">
      <dgm:prSet presAssocID="{11D009DC-0A49-41D6-BFF0-68DA7E636375}" presName="dummyConnPt" presStyleCnt="0"/>
      <dgm:spPr/>
    </dgm:pt>
    <dgm:pt modelId="{12C29CF1-C832-4A88-90BE-B270B42A83F8}" type="pres">
      <dgm:prSet presAssocID="{11D009DC-0A49-41D6-BFF0-68DA7E636375}" presName="node" presStyleLbl="node1" presStyleIdx="1" presStyleCnt="9" custScaleX="183045" custScaleY="183263" custLinFactX="-100000" custLinFactY="-98615" custLinFactNeighborX="-13796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EDB046-D0A6-4547-950F-EA36FC1629C8}" type="pres">
      <dgm:prSet presAssocID="{65033765-9E1E-4C8E-A486-7FC2EC823817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1FCE6C87-C821-4934-9E07-4204BB1B4724}" type="pres">
      <dgm:prSet presAssocID="{0B2B74FC-7DEB-46EF-9FBD-817D8FD99211}" presName="compNode" presStyleCnt="0"/>
      <dgm:spPr/>
    </dgm:pt>
    <dgm:pt modelId="{8A324207-96C5-4481-9BD7-BCD05170C64E}" type="pres">
      <dgm:prSet presAssocID="{0B2B74FC-7DEB-46EF-9FBD-817D8FD99211}" presName="dummyConnPt" presStyleCnt="0"/>
      <dgm:spPr/>
    </dgm:pt>
    <dgm:pt modelId="{65E42F9B-225F-4C14-9BF5-ACB8339EF0A1}" type="pres">
      <dgm:prSet presAssocID="{0B2B74FC-7DEB-46EF-9FBD-817D8FD99211}" presName="node" presStyleLbl="node1" presStyleIdx="2" presStyleCnt="9" custScaleX="183045" custScaleY="183263" custLinFactX="-100000" custLinFactY="-100000" custLinFactNeighborX="-137969" custLinFactNeighborY="-1027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364744-B825-4B65-9165-82D669DD6071}" type="pres">
      <dgm:prSet presAssocID="{E188790E-D15E-4053-AFFF-D49ECA316267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75A5DC34-C58C-4577-82FB-899CA84F5853}" type="pres">
      <dgm:prSet presAssocID="{25C3EC1B-76DD-48A1-9965-42AD4B442F1C}" presName="compNode" presStyleCnt="0"/>
      <dgm:spPr/>
    </dgm:pt>
    <dgm:pt modelId="{9FD06902-6E7C-4F30-80C6-7EBBE6475C9A}" type="pres">
      <dgm:prSet presAssocID="{25C3EC1B-76DD-48A1-9965-42AD4B442F1C}" presName="dummyConnPt" presStyleCnt="0"/>
      <dgm:spPr/>
    </dgm:pt>
    <dgm:pt modelId="{384D3F08-A7DD-4258-A8E4-8C6E0777C20B}" type="pres">
      <dgm:prSet presAssocID="{25C3EC1B-76DD-48A1-9965-42AD4B442F1C}" presName="node" presStyleLbl="node1" presStyleIdx="3" presStyleCnt="9" custScaleX="183045" custScaleY="183263" custLinFactNeighborX="-21924" custLinFactNeighborY="13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842A2B-9931-490C-983B-FF2C331AD602}" type="pres">
      <dgm:prSet presAssocID="{8A6D9FC4-AEB2-4F2A-9450-F8F883F7C6CB}" presName="sibTrans" presStyleLbl="bgSibTrans2D1" presStyleIdx="3" presStyleCnt="8" custLinFactY="103579" custLinFactNeighborX="11507" custLinFactNeighborY="200000"/>
      <dgm:spPr/>
      <dgm:t>
        <a:bodyPr/>
        <a:lstStyle/>
        <a:p>
          <a:endParaRPr lang="ru-RU"/>
        </a:p>
      </dgm:t>
    </dgm:pt>
    <dgm:pt modelId="{16DBA48D-BD35-4DD1-B0A6-374F29212024}" type="pres">
      <dgm:prSet presAssocID="{6E82FEC6-9F68-4E87-ADEC-6467E6A7A03C}" presName="compNode" presStyleCnt="0"/>
      <dgm:spPr/>
    </dgm:pt>
    <dgm:pt modelId="{11F28717-C83A-45EF-896A-B48D26A4F8CD}" type="pres">
      <dgm:prSet presAssocID="{6E82FEC6-9F68-4E87-ADEC-6467E6A7A03C}" presName="dummyConnPt" presStyleCnt="0"/>
      <dgm:spPr/>
    </dgm:pt>
    <dgm:pt modelId="{63DC7077-BC74-480F-9CD4-CCB028BB3274}" type="pres">
      <dgm:prSet presAssocID="{6E82FEC6-9F68-4E87-ADEC-6467E6A7A03C}" presName="node" presStyleLbl="node1" presStyleIdx="4" presStyleCnt="9" custScaleX="183045" custScaleY="183263" custLinFactY="200000" custLinFactNeighborX="-21924" custLinFactNeighborY="2137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D3BF87-0AF9-48F9-8D25-BE6A8182B6BB}" type="pres">
      <dgm:prSet presAssocID="{83DBB418-1BED-4B88-B2CA-ABBDBAC77FE2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DFCB4109-607B-46CE-9D48-B023829D42AA}" type="pres">
      <dgm:prSet presAssocID="{0A906C63-419C-468C-9E0D-CEDECF654E3F}" presName="compNode" presStyleCnt="0"/>
      <dgm:spPr/>
    </dgm:pt>
    <dgm:pt modelId="{18945318-DEEB-4477-A9D0-6C5B1EF00580}" type="pres">
      <dgm:prSet presAssocID="{0A906C63-419C-468C-9E0D-CEDECF654E3F}" presName="dummyConnPt" presStyleCnt="0"/>
      <dgm:spPr/>
    </dgm:pt>
    <dgm:pt modelId="{9081CB6E-5D81-4813-A0E9-3FB468E0B95B}" type="pres">
      <dgm:prSet presAssocID="{0A906C63-419C-468C-9E0D-CEDECF654E3F}" presName="node" presStyleLbl="node1" presStyleIdx="5" presStyleCnt="9" custScaleX="183045" custScaleY="183263" custLinFactX="-100000" custLinFactY="300000" custLinFactNeighborX="-119595" custLinFactNeighborY="322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000D9F-820A-4C4B-B962-438B79B7188B}" type="pres">
      <dgm:prSet presAssocID="{8F4757A2-7A71-42E9-A809-C1D9BC264447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04974AE3-7998-48B4-A389-20ADA90317F4}" type="pres">
      <dgm:prSet presAssocID="{1B0343C0-9C72-402F-BA46-7B6F5E2EB963}" presName="compNode" presStyleCnt="0"/>
      <dgm:spPr/>
    </dgm:pt>
    <dgm:pt modelId="{53EC3686-90C9-4909-93DF-B91E39EC325D}" type="pres">
      <dgm:prSet presAssocID="{1B0343C0-9C72-402F-BA46-7B6F5E2EB963}" presName="dummyConnPt" presStyleCnt="0"/>
      <dgm:spPr/>
    </dgm:pt>
    <dgm:pt modelId="{B8EFCF12-B382-4920-8A2F-61C79661AAA2}" type="pres">
      <dgm:prSet presAssocID="{1B0343C0-9C72-402F-BA46-7B6F5E2EB963}" presName="node" presStyleLbl="node1" presStyleIdx="6" presStyleCnt="9" custScaleX="183045" custScaleY="183263" custLinFactY="200000" custLinFactNeighborX="-402" custLinFactNeighborY="2179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B5AD32-F4B2-41F6-96C0-62FD622B7AE0}" type="pres">
      <dgm:prSet presAssocID="{3C2BC7C3-8541-480D-AF95-7B23775C7561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CD49C830-CCF9-4438-B3F4-2492BCC7A2BD}" type="pres">
      <dgm:prSet presAssocID="{7E063295-EC40-46D8-8551-1BE4703E11D6}" presName="compNode" presStyleCnt="0"/>
      <dgm:spPr/>
    </dgm:pt>
    <dgm:pt modelId="{F894EF88-EEB5-4F4F-8818-78482B501B19}" type="pres">
      <dgm:prSet presAssocID="{7E063295-EC40-46D8-8551-1BE4703E11D6}" presName="dummyConnPt" presStyleCnt="0"/>
      <dgm:spPr/>
    </dgm:pt>
    <dgm:pt modelId="{83D86FAF-A55C-408E-BF71-DC78F452B694}" type="pres">
      <dgm:prSet presAssocID="{7E063295-EC40-46D8-8551-1BE4703E11D6}" presName="node" presStyleLbl="node1" presStyleIdx="7" presStyleCnt="9" custScaleX="183045" custScaleY="183263" custLinFactNeighborX="-402" custLinFactNeighborY="55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38FEA-80FA-4281-9AB5-DFDB2B2F22AC}" type="pres">
      <dgm:prSet presAssocID="{3331A176-DC7B-4B17-9549-3CE279A49E89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ABADD7EE-77C5-4BD3-BD8C-A710E83E43B5}" type="pres">
      <dgm:prSet presAssocID="{7DB0F0F0-BABE-4950-9394-914C1987D453}" presName="compNode" presStyleCnt="0"/>
      <dgm:spPr/>
    </dgm:pt>
    <dgm:pt modelId="{CFF84880-268A-47F0-8ABA-9FBE37F38111}" type="pres">
      <dgm:prSet presAssocID="{7DB0F0F0-BABE-4950-9394-914C1987D453}" presName="dummyConnPt" presStyleCnt="0"/>
      <dgm:spPr/>
    </dgm:pt>
    <dgm:pt modelId="{EAED0063-527C-4472-AE57-67774FEB2016}" type="pres">
      <dgm:prSet presAssocID="{7DB0F0F0-BABE-4950-9394-914C1987D453}" presName="node" presStyleLbl="node1" presStyleIdx="8" presStyleCnt="9" custScaleX="183045" custScaleY="183263" custLinFactY="-200000" custLinFactNeighborX="-402" custLinFactNeighborY="-206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64ABDB-BECA-4F64-93F1-7A2343099809}" type="presOf" srcId="{8A6D9FC4-AEB2-4F2A-9450-F8F883F7C6CB}" destId="{3B842A2B-9931-490C-983B-FF2C331AD602}" srcOrd="0" destOrd="0" presId="urn:microsoft.com/office/officeart/2005/8/layout/bProcess4"/>
    <dgm:cxn modelId="{6BFAD4D0-27B3-4D45-B596-F4BE38A1C6E3}" type="presOf" srcId="{CCEAF5D0-4C67-49F0-B64B-0C9E7CC5C95B}" destId="{598C101D-C7B2-4388-9407-3576308FDA73}" srcOrd="0" destOrd="0" presId="urn:microsoft.com/office/officeart/2005/8/layout/bProcess4"/>
    <dgm:cxn modelId="{2366F6A3-4414-44D9-99D7-87A8E289F9CB}" srcId="{1FB2082A-7F75-4222-828A-A94D70AACFDE}" destId="{7E063295-EC40-46D8-8551-1BE4703E11D6}" srcOrd="7" destOrd="0" parTransId="{82AA2EBC-A684-4CD4-83EC-6C05F566340E}" sibTransId="{3331A176-DC7B-4B17-9549-3CE279A49E89}"/>
    <dgm:cxn modelId="{A169EC0A-785C-445F-AD3F-40ED34F07AD1}" type="presOf" srcId="{1FB2082A-7F75-4222-828A-A94D70AACFDE}" destId="{C64CBE51-342E-4B4F-97D7-D56652F03270}" srcOrd="0" destOrd="0" presId="urn:microsoft.com/office/officeart/2005/8/layout/bProcess4"/>
    <dgm:cxn modelId="{4A50BAA4-A2CF-4C44-8C8A-4D2D1DB607F9}" srcId="{1FB2082A-7F75-4222-828A-A94D70AACFDE}" destId="{11D009DC-0A49-41D6-BFF0-68DA7E636375}" srcOrd="1" destOrd="0" parTransId="{4A0F8BE9-463A-4C50-A7AF-D19ED4FC1E9E}" sibTransId="{65033765-9E1E-4C8E-A486-7FC2EC823817}"/>
    <dgm:cxn modelId="{C6387EAE-CDFB-44C5-91C8-DADF61C2D213}" type="presOf" srcId="{7E063295-EC40-46D8-8551-1BE4703E11D6}" destId="{83D86FAF-A55C-408E-BF71-DC78F452B694}" srcOrd="0" destOrd="0" presId="urn:microsoft.com/office/officeart/2005/8/layout/bProcess4"/>
    <dgm:cxn modelId="{8333711D-E81C-473E-8CC8-CC79A09DC634}" srcId="{1FB2082A-7F75-4222-828A-A94D70AACFDE}" destId="{0B2B74FC-7DEB-46EF-9FBD-817D8FD99211}" srcOrd="2" destOrd="0" parTransId="{CADDC5BB-6642-4029-9918-06EE092B1987}" sibTransId="{E188790E-D15E-4053-AFFF-D49ECA316267}"/>
    <dgm:cxn modelId="{C4A53A0E-0337-4F51-93DF-577AD095B26B}" type="presOf" srcId="{0A906C63-419C-468C-9E0D-CEDECF654E3F}" destId="{9081CB6E-5D81-4813-A0E9-3FB468E0B95B}" srcOrd="0" destOrd="0" presId="urn:microsoft.com/office/officeart/2005/8/layout/bProcess4"/>
    <dgm:cxn modelId="{C7893DEA-BDB0-4FBD-9C56-A7BF13E20BF7}" type="presOf" srcId="{8F4757A2-7A71-42E9-A809-C1D9BC264447}" destId="{7F000D9F-820A-4C4B-B962-438B79B7188B}" srcOrd="0" destOrd="0" presId="urn:microsoft.com/office/officeart/2005/8/layout/bProcess4"/>
    <dgm:cxn modelId="{7C3A046E-05A3-453C-8711-8628A38F1579}" srcId="{1FB2082A-7F75-4222-828A-A94D70AACFDE}" destId="{25C3EC1B-76DD-48A1-9965-42AD4B442F1C}" srcOrd="3" destOrd="0" parTransId="{F999DA6E-EEB2-4263-A413-129FD3ABD482}" sibTransId="{8A6D9FC4-AEB2-4F2A-9450-F8F883F7C6CB}"/>
    <dgm:cxn modelId="{204EAFD0-57CF-4665-A641-154ECDF1D2AF}" srcId="{1FB2082A-7F75-4222-828A-A94D70AACFDE}" destId="{6E82FEC6-9F68-4E87-ADEC-6467E6A7A03C}" srcOrd="4" destOrd="0" parTransId="{4C5C752A-B6B5-4518-9A1B-2D88DDCEEDC4}" sibTransId="{83DBB418-1BED-4B88-B2CA-ABBDBAC77FE2}"/>
    <dgm:cxn modelId="{AB311682-C688-452B-BD40-5228DE53C339}" srcId="{1FB2082A-7F75-4222-828A-A94D70AACFDE}" destId="{1B0343C0-9C72-402F-BA46-7B6F5E2EB963}" srcOrd="6" destOrd="0" parTransId="{303A2ED1-6CB0-425A-9A73-0D06296E1BA1}" sibTransId="{3C2BC7C3-8541-480D-AF95-7B23775C7561}"/>
    <dgm:cxn modelId="{1D4BE85E-5D73-4DF9-A9E8-0B0EA28D170E}" type="presOf" srcId="{0B2B74FC-7DEB-46EF-9FBD-817D8FD99211}" destId="{65E42F9B-225F-4C14-9BF5-ACB8339EF0A1}" srcOrd="0" destOrd="0" presId="urn:microsoft.com/office/officeart/2005/8/layout/bProcess4"/>
    <dgm:cxn modelId="{74C34B03-DC05-4B7F-A8C0-BF02DDD7AB08}" type="presOf" srcId="{E188790E-D15E-4053-AFFF-D49ECA316267}" destId="{96364744-B825-4B65-9165-82D669DD6071}" srcOrd="0" destOrd="0" presId="urn:microsoft.com/office/officeart/2005/8/layout/bProcess4"/>
    <dgm:cxn modelId="{50ED8854-ED9D-4999-B8AA-190B695AE1E9}" type="presOf" srcId="{83DBB418-1BED-4B88-B2CA-ABBDBAC77FE2}" destId="{8CD3BF87-0AF9-48F9-8D25-BE6A8182B6BB}" srcOrd="0" destOrd="0" presId="urn:microsoft.com/office/officeart/2005/8/layout/bProcess4"/>
    <dgm:cxn modelId="{8568C3F1-D3E9-4DD5-8469-E107F458F237}" type="presOf" srcId="{3C2BC7C3-8541-480D-AF95-7B23775C7561}" destId="{88B5AD32-F4B2-41F6-96C0-62FD622B7AE0}" srcOrd="0" destOrd="0" presId="urn:microsoft.com/office/officeart/2005/8/layout/bProcess4"/>
    <dgm:cxn modelId="{3953FBA7-5E26-40F8-BDF4-82BEF0393772}" type="presOf" srcId="{7DB0F0F0-BABE-4950-9394-914C1987D453}" destId="{EAED0063-527C-4472-AE57-67774FEB2016}" srcOrd="0" destOrd="0" presId="urn:microsoft.com/office/officeart/2005/8/layout/bProcess4"/>
    <dgm:cxn modelId="{72C3CEB3-C462-4443-8C2C-CA228B765789}" srcId="{1FB2082A-7F75-4222-828A-A94D70AACFDE}" destId="{0A906C63-419C-468C-9E0D-CEDECF654E3F}" srcOrd="5" destOrd="0" parTransId="{A01F9476-09E4-47E9-93D8-6590E322B972}" sibTransId="{8F4757A2-7A71-42E9-A809-C1D9BC264447}"/>
    <dgm:cxn modelId="{5BCA75CF-BD45-4353-ABBE-C4BC794E00D9}" type="presOf" srcId="{1B0343C0-9C72-402F-BA46-7B6F5E2EB963}" destId="{B8EFCF12-B382-4920-8A2F-61C79661AAA2}" srcOrd="0" destOrd="0" presId="urn:microsoft.com/office/officeart/2005/8/layout/bProcess4"/>
    <dgm:cxn modelId="{11A1B9C7-6F3D-400B-8894-E1BC327A0F16}" srcId="{1FB2082A-7F75-4222-828A-A94D70AACFDE}" destId="{CCEAF5D0-4C67-49F0-B64B-0C9E7CC5C95B}" srcOrd="0" destOrd="0" parTransId="{F12AA32F-2961-49CA-91DB-540138796981}" sibTransId="{BB64B25D-56DA-4BC7-AA2D-2CDBC1787B64}"/>
    <dgm:cxn modelId="{0D3C67A9-2DC6-4AA2-9EC9-67967048CD87}" type="presOf" srcId="{25C3EC1B-76DD-48A1-9965-42AD4B442F1C}" destId="{384D3F08-A7DD-4258-A8E4-8C6E0777C20B}" srcOrd="0" destOrd="0" presId="urn:microsoft.com/office/officeart/2005/8/layout/bProcess4"/>
    <dgm:cxn modelId="{15E79F39-70CB-42C6-947B-18B09D6451E3}" type="presOf" srcId="{BB64B25D-56DA-4BC7-AA2D-2CDBC1787B64}" destId="{4F5B5043-0085-4C61-A8EF-FA2256605436}" srcOrd="0" destOrd="0" presId="urn:microsoft.com/office/officeart/2005/8/layout/bProcess4"/>
    <dgm:cxn modelId="{60DD3424-2E40-4C42-B855-1C01DC312E28}" type="presOf" srcId="{6E82FEC6-9F68-4E87-ADEC-6467E6A7A03C}" destId="{63DC7077-BC74-480F-9CD4-CCB028BB3274}" srcOrd="0" destOrd="0" presId="urn:microsoft.com/office/officeart/2005/8/layout/bProcess4"/>
    <dgm:cxn modelId="{974D7357-A015-486F-9218-163F5C4912DA}" type="presOf" srcId="{11D009DC-0A49-41D6-BFF0-68DA7E636375}" destId="{12C29CF1-C832-4A88-90BE-B270B42A83F8}" srcOrd="0" destOrd="0" presId="urn:microsoft.com/office/officeart/2005/8/layout/bProcess4"/>
    <dgm:cxn modelId="{B3934AF4-45B8-4F71-8DE7-7097347695F7}" type="presOf" srcId="{65033765-9E1E-4C8E-A486-7FC2EC823817}" destId="{84EDB046-D0A6-4547-950F-EA36FC1629C8}" srcOrd="0" destOrd="0" presId="urn:microsoft.com/office/officeart/2005/8/layout/bProcess4"/>
    <dgm:cxn modelId="{6FDF4A3C-F23E-428F-9C66-5CEFE0BBDCE0}" srcId="{1FB2082A-7F75-4222-828A-A94D70AACFDE}" destId="{7DB0F0F0-BABE-4950-9394-914C1987D453}" srcOrd="8" destOrd="0" parTransId="{A5712753-4A8A-4A17-A0C2-A470AE48E4DC}" sibTransId="{56A09741-1E73-4693-B454-0766255CDF00}"/>
    <dgm:cxn modelId="{1159FD23-7CE2-4A4E-BF7B-7E5155597A38}" type="presOf" srcId="{3331A176-DC7B-4B17-9549-3CE279A49E89}" destId="{E0138FEA-80FA-4281-9AB5-DFDB2B2F22AC}" srcOrd="0" destOrd="0" presId="urn:microsoft.com/office/officeart/2005/8/layout/bProcess4"/>
    <dgm:cxn modelId="{ABAF58E1-5714-4E48-BBDF-B9A53C2F5E6C}" type="presParOf" srcId="{C64CBE51-342E-4B4F-97D7-D56652F03270}" destId="{42AA85F2-FFF7-430C-93E7-CA54A92220E6}" srcOrd="0" destOrd="0" presId="urn:microsoft.com/office/officeart/2005/8/layout/bProcess4"/>
    <dgm:cxn modelId="{53D7EAFA-9DD8-485F-BC99-B0D7F145E435}" type="presParOf" srcId="{42AA85F2-FFF7-430C-93E7-CA54A92220E6}" destId="{20ADA754-784C-432D-9769-E847D2418F8B}" srcOrd="0" destOrd="0" presId="urn:microsoft.com/office/officeart/2005/8/layout/bProcess4"/>
    <dgm:cxn modelId="{80A06798-6DE7-4C56-AA41-9610BCCF4472}" type="presParOf" srcId="{42AA85F2-FFF7-430C-93E7-CA54A92220E6}" destId="{598C101D-C7B2-4388-9407-3576308FDA73}" srcOrd="1" destOrd="0" presId="urn:microsoft.com/office/officeart/2005/8/layout/bProcess4"/>
    <dgm:cxn modelId="{7AA47E5F-548F-47C7-A6C0-BF133E11EFF4}" type="presParOf" srcId="{C64CBE51-342E-4B4F-97D7-D56652F03270}" destId="{4F5B5043-0085-4C61-A8EF-FA2256605436}" srcOrd="1" destOrd="0" presId="urn:microsoft.com/office/officeart/2005/8/layout/bProcess4"/>
    <dgm:cxn modelId="{CD439D72-202F-44AA-A954-8EB141FD071D}" type="presParOf" srcId="{C64CBE51-342E-4B4F-97D7-D56652F03270}" destId="{BD6C7E90-B9D6-4BB6-811D-307E9E1E9303}" srcOrd="2" destOrd="0" presId="urn:microsoft.com/office/officeart/2005/8/layout/bProcess4"/>
    <dgm:cxn modelId="{583F5E09-339A-418B-8FCD-3722A559FD22}" type="presParOf" srcId="{BD6C7E90-B9D6-4BB6-811D-307E9E1E9303}" destId="{B1D5E84F-51DC-47B8-81AC-F8C86FD43027}" srcOrd="0" destOrd="0" presId="urn:microsoft.com/office/officeart/2005/8/layout/bProcess4"/>
    <dgm:cxn modelId="{BFAE3380-90CD-49C6-AD80-44AC1AA52C9A}" type="presParOf" srcId="{BD6C7E90-B9D6-4BB6-811D-307E9E1E9303}" destId="{12C29CF1-C832-4A88-90BE-B270B42A83F8}" srcOrd="1" destOrd="0" presId="urn:microsoft.com/office/officeart/2005/8/layout/bProcess4"/>
    <dgm:cxn modelId="{0642F8B8-5E79-421B-9651-C003CB4FA53C}" type="presParOf" srcId="{C64CBE51-342E-4B4F-97D7-D56652F03270}" destId="{84EDB046-D0A6-4547-950F-EA36FC1629C8}" srcOrd="3" destOrd="0" presId="urn:microsoft.com/office/officeart/2005/8/layout/bProcess4"/>
    <dgm:cxn modelId="{05128CE6-982A-428A-9BD1-6B978ADB9328}" type="presParOf" srcId="{C64CBE51-342E-4B4F-97D7-D56652F03270}" destId="{1FCE6C87-C821-4934-9E07-4204BB1B4724}" srcOrd="4" destOrd="0" presId="urn:microsoft.com/office/officeart/2005/8/layout/bProcess4"/>
    <dgm:cxn modelId="{05E22604-48CB-4C2F-B3A9-1CEFDA0B1697}" type="presParOf" srcId="{1FCE6C87-C821-4934-9E07-4204BB1B4724}" destId="{8A324207-96C5-4481-9BD7-BCD05170C64E}" srcOrd="0" destOrd="0" presId="urn:microsoft.com/office/officeart/2005/8/layout/bProcess4"/>
    <dgm:cxn modelId="{4BB63542-8590-4C26-A443-85A732FEFB4D}" type="presParOf" srcId="{1FCE6C87-C821-4934-9E07-4204BB1B4724}" destId="{65E42F9B-225F-4C14-9BF5-ACB8339EF0A1}" srcOrd="1" destOrd="0" presId="urn:microsoft.com/office/officeart/2005/8/layout/bProcess4"/>
    <dgm:cxn modelId="{030A568D-9C92-4628-8AE8-F21896057535}" type="presParOf" srcId="{C64CBE51-342E-4B4F-97D7-D56652F03270}" destId="{96364744-B825-4B65-9165-82D669DD6071}" srcOrd="5" destOrd="0" presId="urn:microsoft.com/office/officeart/2005/8/layout/bProcess4"/>
    <dgm:cxn modelId="{8FFDA0D3-571D-425C-AE22-3D66C35DD1DF}" type="presParOf" srcId="{C64CBE51-342E-4B4F-97D7-D56652F03270}" destId="{75A5DC34-C58C-4577-82FB-899CA84F5853}" srcOrd="6" destOrd="0" presId="urn:microsoft.com/office/officeart/2005/8/layout/bProcess4"/>
    <dgm:cxn modelId="{2A08B761-335E-4F7B-9303-EF020A798E2D}" type="presParOf" srcId="{75A5DC34-C58C-4577-82FB-899CA84F5853}" destId="{9FD06902-6E7C-4F30-80C6-7EBBE6475C9A}" srcOrd="0" destOrd="0" presId="urn:microsoft.com/office/officeart/2005/8/layout/bProcess4"/>
    <dgm:cxn modelId="{F05A0710-928F-4BB4-BDC0-CE4B4A643173}" type="presParOf" srcId="{75A5DC34-C58C-4577-82FB-899CA84F5853}" destId="{384D3F08-A7DD-4258-A8E4-8C6E0777C20B}" srcOrd="1" destOrd="0" presId="urn:microsoft.com/office/officeart/2005/8/layout/bProcess4"/>
    <dgm:cxn modelId="{0682E36C-C2AA-4FDE-8828-27EFA717E1D2}" type="presParOf" srcId="{C64CBE51-342E-4B4F-97D7-D56652F03270}" destId="{3B842A2B-9931-490C-983B-FF2C331AD602}" srcOrd="7" destOrd="0" presId="urn:microsoft.com/office/officeart/2005/8/layout/bProcess4"/>
    <dgm:cxn modelId="{78D70636-D5D4-4E1E-BE03-C122E9345EEA}" type="presParOf" srcId="{C64CBE51-342E-4B4F-97D7-D56652F03270}" destId="{16DBA48D-BD35-4DD1-B0A6-374F29212024}" srcOrd="8" destOrd="0" presId="urn:microsoft.com/office/officeart/2005/8/layout/bProcess4"/>
    <dgm:cxn modelId="{3EF62BA6-1593-48FC-82BE-7D065400A96E}" type="presParOf" srcId="{16DBA48D-BD35-4DD1-B0A6-374F29212024}" destId="{11F28717-C83A-45EF-896A-B48D26A4F8CD}" srcOrd="0" destOrd="0" presId="urn:microsoft.com/office/officeart/2005/8/layout/bProcess4"/>
    <dgm:cxn modelId="{A00F227A-A311-46B7-AB3C-D06B85D5B733}" type="presParOf" srcId="{16DBA48D-BD35-4DD1-B0A6-374F29212024}" destId="{63DC7077-BC74-480F-9CD4-CCB028BB3274}" srcOrd="1" destOrd="0" presId="urn:microsoft.com/office/officeart/2005/8/layout/bProcess4"/>
    <dgm:cxn modelId="{B6B27892-7623-49BD-B25D-9D4941E1473A}" type="presParOf" srcId="{C64CBE51-342E-4B4F-97D7-D56652F03270}" destId="{8CD3BF87-0AF9-48F9-8D25-BE6A8182B6BB}" srcOrd="9" destOrd="0" presId="urn:microsoft.com/office/officeart/2005/8/layout/bProcess4"/>
    <dgm:cxn modelId="{A2A25D5B-67A5-4EF3-A66E-6484F833F9C5}" type="presParOf" srcId="{C64CBE51-342E-4B4F-97D7-D56652F03270}" destId="{DFCB4109-607B-46CE-9D48-B023829D42AA}" srcOrd="10" destOrd="0" presId="urn:microsoft.com/office/officeart/2005/8/layout/bProcess4"/>
    <dgm:cxn modelId="{20A116A2-E176-4134-8B56-E12698D7E34F}" type="presParOf" srcId="{DFCB4109-607B-46CE-9D48-B023829D42AA}" destId="{18945318-DEEB-4477-A9D0-6C5B1EF00580}" srcOrd="0" destOrd="0" presId="urn:microsoft.com/office/officeart/2005/8/layout/bProcess4"/>
    <dgm:cxn modelId="{7EFFAE71-C80D-4B20-AE83-33C7A90BDD3F}" type="presParOf" srcId="{DFCB4109-607B-46CE-9D48-B023829D42AA}" destId="{9081CB6E-5D81-4813-A0E9-3FB468E0B95B}" srcOrd="1" destOrd="0" presId="urn:microsoft.com/office/officeart/2005/8/layout/bProcess4"/>
    <dgm:cxn modelId="{C240E843-E290-4C51-B07B-3ADEA333433B}" type="presParOf" srcId="{C64CBE51-342E-4B4F-97D7-D56652F03270}" destId="{7F000D9F-820A-4C4B-B962-438B79B7188B}" srcOrd="11" destOrd="0" presId="urn:microsoft.com/office/officeart/2005/8/layout/bProcess4"/>
    <dgm:cxn modelId="{239D5553-99F7-4C7E-9A8B-C77A8065EA0A}" type="presParOf" srcId="{C64CBE51-342E-4B4F-97D7-D56652F03270}" destId="{04974AE3-7998-48B4-A389-20ADA90317F4}" srcOrd="12" destOrd="0" presId="urn:microsoft.com/office/officeart/2005/8/layout/bProcess4"/>
    <dgm:cxn modelId="{B466B2D1-DFD3-4E35-AB06-1F9D5E60FDE2}" type="presParOf" srcId="{04974AE3-7998-48B4-A389-20ADA90317F4}" destId="{53EC3686-90C9-4909-93DF-B91E39EC325D}" srcOrd="0" destOrd="0" presId="urn:microsoft.com/office/officeart/2005/8/layout/bProcess4"/>
    <dgm:cxn modelId="{35668F89-9716-4556-A5AC-1A55B401013A}" type="presParOf" srcId="{04974AE3-7998-48B4-A389-20ADA90317F4}" destId="{B8EFCF12-B382-4920-8A2F-61C79661AAA2}" srcOrd="1" destOrd="0" presId="urn:microsoft.com/office/officeart/2005/8/layout/bProcess4"/>
    <dgm:cxn modelId="{E6E5DE54-2F0F-4903-BD9E-0A718E7A3D42}" type="presParOf" srcId="{C64CBE51-342E-4B4F-97D7-D56652F03270}" destId="{88B5AD32-F4B2-41F6-96C0-62FD622B7AE0}" srcOrd="13" destOrd="0" presId="urn:microsoft.com/office/officeart/2005/8/layout/bProcess4"/>
    <dgm:cxn modelId="{11F3AE39-0B51-4C92-AEBD-84C878AD7A2C}" type="presParOf" srcId="{C64CBE51-342E-4B4F-97D7-D56652F03270}" destId="{CD49C830-CCF9-4438-B3F4-2492BCC7A2BD}" srcOrd="14" destOrd="0" presId="urn:microsoft.com/office/officeart/2005/8/layout/bProcess4"/>
    <dgm:cxn modelId="{00370FE2-04D3-44DA-9657-2E5C5B736E4B}" type="presParOf" srcId="{CD49C830-CCF9-4438-B3F4-2492BCC7A2BD}" destId="{F894EF88-EEB5-4F4F-8818-78482B501B19}" srcOrd="0" destOrd="0" presId="urn:microsoft.com/office/officeart/2005/8/layout/bProcess4"/>
    <dgm:cxn modelId="{BE6A6A55-2CB1-4D3A-ACF9-9B3533183699}" type="presParOf" srcId="{CD49C830-CCF9-4438-B3F4-2492BCC7A2BD}" destId="{83D86FAF-A55C-408E-BF71-DC78F452B694}" srcOrd="1" destOrd="0" presId="urn:microsoft.com/office/officeart/2005/8/layout/bProcess4"/>
    <dgm:cxn modelId="{FE2E9107-D653-44E7-A43A-1F63A6B56829}" type="presParOf" srcId="{C64CBE51-342E-4B4F-97D7-D56652F03270}" destId="{E0138FEA-80FA-4281-9AB5-DFDB2B2F22AC}" srcOrd="15" destOrd="0" presId="urn:microsoft.com/office/officeart/2005/8/layout/bProcess4"/>
    <dgm:cxn modelId="{B6CFDC39-9FA5-4AE1-BFE8-38A0470FAA8D}" type="presParOf" srcId="{C64CBE51-342E-4B4F-97D7-D56652F03270}" destId="{ABADD7EE-77C5-4BD3-BD8C-A710E83E43B5}" srcOrd="16" destOrd="0" presId="urn:microsoft.com/office/officeart/2005/8/layout/bProcess4"/>
    <dgm:cxn modelId="{2745BCBD-CF59-4BAB-A58B-D237283D2897}" type="presParOf" srcId="{ABADD7EE-77C5-4BD3-BD8C-A710E83E43B5}" destId="{CFF84880-268A-47F0-8ABA-9FBE37F38111}" srcOrd="0" destOrd="0" presId="urn:microsoft.com/office/officeart/2005/8/layout/bProcess4"/>
    <dgm:cxn modelId="{B6F39404-8B2C-4D29-B59E-3D8799D6BD63}" type="presParOf" srcId="{ABADD7EE-77C5-4BD3-BD8C-A710E83E43B5}" destId="{EAED0063-527C-4472-AE57-67774FEB2016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AC5C098-88B9-4E9E-A232-06E5080896FF}" type="doc">
      <dgm:prSet loTypeId="urn:microsoft.com/office/officeart/2005/8/layout/bProcess4" loCatId="process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3EB06BE-3261-40A3-B15F-71854AA12DC7}">
      <dgm:prSet phldrT="[Текст]"/>
      <dgm:spPr/>
      <dgm:t>
        <a:bodyPr/>
        <a:lstStyle/>
        <a:p>
          <a:r>
            <a:rPr lang="uk-UA" b="1" dirty="0" smtClean="0"/>
            <a:t>Назви почуттів:  </a:t>
          </a:r>
          <a:r>
            <a:rPr lang="uk-UA" b="1" i="1" dirty="0" smtClean="0"/>
            <a:t>горе, радість , журба і похідні від них</a:t>
          </a:r>
          <a:endParaRPr lang="ru-RU" b="1" i="1" dirty="0"/>
        </a:p>
      </dgm:t>
    </dgm:pt>
    <dgm:pt modelId="{37E7DA0E-E2BF-47FD-ACC8-D3A12BF1727E}" type="parTrans" cxnId="{EEAC8E06-8034-4290-AA02-1EA84DFF734A}">
      <dgm:prSet/>
      <dgm:spPr/>
      <dgm:t>
        <a:bodyPr/>
        <a:lstStyle/>
        <a:p>
          <a:endParaRPr lang="ru-RU" b="1"/>
        </a:p>
      </dgm:t>
    </dgm:pt>
    <dgm:pt modelId="{C7008EA6-EFC8-4E7F-A67D-11E78B3DE224}" type="sibTrans" cxnId="{EEAC8E06-8034-4290-AA02-1EA84DFF734A}">
      <dgm:prSet/>
      <dgm:spPr/>
      <dgm:t>
        <a:bodyPr/>
        <a:lstStyle/>
        <a:p>
          <a:endParaRPr lang="ru-RU" b="1"/>
        </a:p>
      </dgm:t>
    </dgm:pt>
    <dgm:pt modelId="{B3F17280-26F8-4A94-9B85-9B75AC8AD35A}">
      <dgm:prSet phldrT="[Текст]"/>
      <dgm:spPr/>
      <dgm:t>
        <a:bodyPr/>
        <a:lstStyle/>
        <a:p>
          <a:r>
            <a:rPr lang="uk-UA" b="1" dirty="0" smtClean="0"/>
            <a:t>Назви позитивної та негативної оцінки явищ і предметів дійсності: </a:t>
          </a:r>
          <a:r>
            <a:rPr lang="uk-UA" b="1" i="1" dirty="0" smtClean="0"/>
            <a:t>добрий, милий </a:t>
          </a:r>
          <a:endParaRPr lang="ru-RU" b="1" i="1" dirty="0"/>
        </a:p>
      </dgm:t>
    </dgm:pt>
    <dgm:pt modelId="{594772D2-98AF-45C6-AB8F-D3F1992E56E9}" type="parTrans" cxnId="{EE2475C6-D146-4BA0-8B7D-035AB10E6508}">
      <dgm:prSet/>
      <dgm:spPr/>
      <dgm:t>
        <a:bodyPr/>
        <a:lstStyle/>
        <a:p>
          <a:endParaRPr lang="ru-RU" b="1"/>
        </a:p>
      </dgm:t>
    </dgm:pt>
    <dgm:pt modelId="{B156CAC3-14CE-40D3-BB0C-356B19636864}" type="sibTrans" cxnId="{EE2475C6-D146-4BA0-8B7D-035AB10E6508}">
      <dgm:prSet/>
      <dgm:spPr/>
      <dgm:t>
        <a:bodyPr/>
        <a:lstStyle/>
        <a:p>
          <a:endParaRPr lang="ru-RU" b="1"/>
        </a:p>
      </dgm:t>
    </dgm:pt>
    <dgm:pt modelId="{A918C91C-3093-43F8-8695-66BC5FAD1A98}">
      <dgm:prSet phldrT="[Текст]" custT="1"/>
      <dgm:spPr/>
      <dgm:t>
        <a:bodyPr/>
        <a:lstStyle/>
        <a:p>
          <a:r>
            <a:rPr lang="uk-UA" sz="1400" b="1" dirty="0" smtClean="0"/>
            <a:t>Поетичні вислови</a:t>
          </a:r>
          <a:r>
            <a:rPr lang="uk-UA" sz="1400" b="1" i="1" dirty="0" smtClean="0"/>
            <a:t>: </a:t>
          </a:r>
        </a:p>
        <a:p>
          <a:r>
            <a:rPr lang="uk-UA" sz="1400" b="1" i="1" dirty="0" smtClean="0"/>
            <a:t>рута – м’ята,  сизокрилий, ясночолий, ненька</a:t>
          </a:r>
          <a:endParaRPr lang="ru-RU" sz="1400" b="1" i="1" dirty="0"/>
        </a:p>
      </dgm:t>
    </dgm:pt>
    <dgm:pt modelId="{010D45B5-F80B-4AEA-9DD1-950F3EE634EA}" type="parTrans" cxnId="{8AE55A73-AB98-4995-BBC2-5A028A30C10A}">
      <dgm:prSet/>
      <dgm:spPr/>
      <dgm:t>
        <a:bodyPr/>
        <a:lstStyle/>
        <a:p>
          <a:endParaRPr lang="ru-RU" b="1"/>
        </a:p>
      </dgm:t>
    </dgm:pt>
    <dgm:pt modelId="{ACF7BA0E-18D4-4D4D-A9BE-23F030FCA035}" type="sibTrans" cxnId="{8AE55A73-AB98-4995-BBC2-5A028A30C10A}">
      <dgm:prSet/>
      <dgm:spPr/>
      <dgm:t>
        <a:bodyPr/>
        <a:lstStyle/>
        <a:p>
          <a:endParaRPr lang="ru-RU" b="1"/>
        </a:p>
      </dgm:t>
    </dgm:pt>
    <dgm:pt modelId="{8C7082E8-72AC-45B5-9133-05C690BB1286}">
      <dgm:prSet phldrT="[Текст]"/>
      <dgm:spPr/>
      <dgm:t>
        <a:bodyPr/>
        <a:lstStyle/>
        <a:p>
          <a:r>
            <a:rPr lang="uk-UA" b="1" dirty="0" smtClean="0"/>
            <a:t>Слова в переносному значенні</a:t>
          </a:r>
          <a:r>
            <a:rPr lang="uk-UA" b="1" i="1" dirty="0" smtClean="0"/>
            <a:t>: строчити (писати), метнутися  (побігти)</a:t>
          </a:r>
          <a:endParaRPr lang="ru-RU" b="1" i="1" dirty="0"/>
        </a:p>
      </dgm:t>
    </dgm:pt>
    <dgm:pt modelId="{4578352F-1588-4FB0-97C4-7FFE134E96B2}" type="parTrans" cxnId="{BAAC62FC-5A7D-4F28-8AAC-3261C91F5AF3}">
      <dgm:prSet/>
      <dgm:spPr/>
      <dgm:t>
        <a:bodyPr/>
        <a:lstStyle/>
        <a:p>
          <a:endParaRPr lang="ru-RU" b="1"/>
        </a:p>
      </dgm:t>
    </dgm:pt>
    <dgm:pt modelId="{76D80A40-C62A-4637-BC19-D2C96E752937}" type="sibTrans" cxnId="{BAAC62FC-5A7D-4F28-8AAC-3261C91F5AF3}">
      <dgm:prSet/>
      <dgm:spPr/>
      <dgm:t>
        <a:bodyPr/>
        <a:lstStyle/>
        <a:p>
          <a:endParaRPr lang="ru-RU" b="1"/>
        </a:p>
      </dgm:t>
    </dgm:pt>
    <dgm:pt modelId="{0752DD00-0E5B-48D0-9608-4D446104C136}">
      <dgm:prSet phldrT="[Текст]"/>
      <dgm:spPr/>
      <dgm:t>
        <a:bodyPr/>
        <a:lstStyle/>
        <a:p>
          <a:r>
            <a:rPr lang="uk-UA" b="1" dirty="0" smtClean="0"/>
            <a:t>Слова з суфіксами пестливості, здрібнілості, згрубілості, іронії: </a:t>
          </a:r>
          <a:r>
            <a:rPr lang="uk-UA" b="1" i="1" dirty="0" smtClean="0"/>
            <a:t>хатка, дівчисько</a:t>
          </a:r>
          <a:endParaRPr lang="ru-RU" b="1" i="1" dirty="0"/>
        </a:p>
      </dgm:t>
    </dgm:pt>
    <dgm:pt modelId="{F4F7AC03-6787-4CD4-A393-F36C52A57A5E}" type="parTrans" cxnId="{2558D206-0FB0-4035-9B6B-28D3E75FF16C}">
      <dgm:prSet/>
      <dgm:spPr/>
      <dgm:t>
        <a:bodyPr/>
        <a:lstStyle/>
        <a:p>
          <a:endParaRPr lang="ru-RU" b="1"/>
        </a:p>
      </dgm:t>
    </dgm:pt>
    <dgm:pt modelId="{9E9312F7-A15F-453B-82E8-6CE5B4005DC7}" type="sibTrans" cxnId="{2558D206-0FB0-4035-9B6B-28D3E75FF16C}">
      <dgm:prSet/>
      <dgm:spPr/>
      <dgm:t>
        <a:bodyPr/>
        <a:lstStyle/>
        <a:p>
          <a:endParaRPr lang="ru-RU" b="1"/>
        </a:p>
      </dgm:t>
    </dgm:pt>
    <dgm:pt modelId="{39FE135C-94EB-448B-84FD-3A090104F2D8}">
      <dgm:prSet phldrT="[Текст]"/>
      <dgm:spPr/>
      <dgm:t>
        <a:bodyPr/>
        <a:lstStyle/>
        <a:p>
          <a:r>
            <a:rPr lang="uk-UA" b="1" dirty="0" smtClean="0"/>
            <a:t>Лайливі слова: </a:t>
          </a:r>
          <a:r>
            <a:rPr lang="uk-UA" b="1" i="1" dirty="0" smtClean="0"/>
            <a:t>дурень, зараза, блазень</a:t>
          </a:r>
          <a:endParaRPr lang="ru-RU" b="1" i="1" dirty="0"/>
        </a:p>
      </dgm:t>
    </dgm:pt>
    <dgm:pt modelId="{B3A29AF3-9907-479A-8914-E16166EF72B7}" type="parTrans" cxnId="{11544296-BA65-4C03-A56B-246EB272E840}">
      <dgm:prSet/>
      <dgm:spPr/>
      <dgm:t>
        <a:bodyPr/>
        <a:lstStyle/>
        <a:p>
          <a:endParaRPr lang="ru-RU" b="1"/>
        </a:p>
      </dgm:t>
    </dgm:pt>
    <dgm:pt modelId="{A9579955-A848-4D44-94BA-02F65F40F2D0}" type="sibTrans" cxnId="{11544296-BA65-4C03-A56B-246EB272E840}">
      <dgm:prSet/>
      <dgm:spPr/>
      <dgm:t>
        <a:bodyPr/>
        <a:lstStyle/>
        <a:p>
          <a:endParaRPr lang="ru-RU" b="1"/>
        </a:p>
      </dgm:t>
    </dgm:pt>
    <dgm:pt modelId="{1959971E-8B7C-4B8E-BCB6-2206F470246A}" type="pres">
      <dgm:prSet presAssocID="{9AC5C098-88B9-4E9E-A232-06E5080896FF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6918267-3D59-46DF-B590-90AE35B78CC0}" type="pres">
      <dgm:prSet presAssocID="{33EB06BE-3261-40A3-B15F-71854AA12DC7}" presName="compNode" presStyleCnt="0"/>
      <dgm:spPr/>
    </dgm:pt>
    <dgm:pt modelId="{74157141-FD3F-4B6F-AC1D-DD514AF701AF}" type="pres">
      <dgm:prSet presAssocID="{33EB06BE-3261-40A3-B15F-71854AA12DC7}" presName="dummyConnPt" presStyleCnt="0"/>
      <dgm:spPr/>
    </dgm:pt>
    <dgm:pt modelId="{E5E4DEAF-2DF0-4082-B4E0-07B7B7ADFC3C}" type="pres">
      <dgm:prSet presAssocID="{33EB06BE-3261-40A3-B15F-71854AA12DC7}" presName="node" presStyleLbl="node1" presStyleIdx="0" presStyleCnt="6" custScaleX="135198" custScaleY="118745" custLinFactY="-15236" custLinFactNeighborX="-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96B2CC-4A29-4285-88CD-188BA6C2FD5E}" type="pres">
      <dgm:prSet presAssocID="{C7008EA6-EFC8-4E7F-A67D-11E78B3DE224}" presName="sibTrans" presStyleLbl="bgSibTrans2D1" presStyleIdx="0" presStyleCnt="5"/>
      <dgm:spPr/>
      <dgm:t>
        <a:bodyPr/>
        <a:lstStyle/>
        <a:p>
          <a:endParaRPr lang="ru-RU"/>
        </a:p>
      </dgm:t>
    </dgm:pt>
    <dgm:pt modelId="{79E34AE2-E4F1-4AE8-8168-282317877FF2}" type="pres">
      <dgm:prSet presAssocID="{B3F17280-26F8-4A94-9B85-9B75AC8AD35A}" presName="compNode" presStyleCnt="0"/>
      <dgm:spPr/>
    </dgm:pt>
    <dgm:pt modelId="{9BF183F0-8CC1-48C3-89AC-F3B29C195871}" type="pres">
      <dgm:prSet presAssocID="{B3F17280-26F8-4A94-9B85-9B75AC8AD35A}" presName="dummyConnPt" presStyleCnt="0"/>
      <dgm:spPr/>
    </dgm:pt>
    <dgm:pt modelId="{9C11B24E-04E4-470C-A0A3-DF3B880DDA7B}" type="pres">
      <dgm:prSet presAssocID="{B3F17280-26F8-4A94-9B85-9B75AC8AD35A}" presName="node" presStyleLbl="node1" presStyleIdx="1" presStyleCnt="6" custScaleX="135198" custScaleY="118745" custLinFactY="-31447" custLinFactNeighborX="-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8D685-E617-46D2-BBEF-14792DC828E3}" type="pres">
      <dgm:prSet presAssocID="{B156CAC3-14CE-40D3-BB0C-356B19636864}" presName="sibTrans" presStyleLbl="bgSibTrans2D1" presStyleIdx="1" presStyleCnt="5"/>
      <dgm:spPr/>
      <dgm:t>
        <a:bodyPr/>
        <a:lstStyle/>
        <a:p>
          <a:endParaRPr lang="ru-RU"/>
        </a:p>
      </dgm:t>
    </dgm:pt>
    <dgm:pt modelId="{DD9221D8-D3EF-4274-9121-8DE037C4E292}" type="pres">
      <dgm:prSet presAssocID="{A918C91C-3093-43F8-8695-66BC5FAD1A98}" presName="compNode" presStyleCnt="0"/>
      <dgm:spPr/>
    </dgm:pt>
    <dgm:pt modelId="{948F65E2-AA89-4F9F-B77D-DC10A4D34412}" type="pres">
      <dgm:prSet presAssocID="{A918C91C-3093-43F8-8695-66BC5FAD1A98}" presName="dummyConnPt" presStyleCnt="0"/>
      <dgm:spPr/>
    </dgm:pt>
    <dgm:pt modelId="{597D51E7-D981-4D79-A3E1-B0E9D077584F}" type="pres">
      <dgm:prSet presAssocID="{A918C91C-3093-43F8-8695-66BC5FAD1A98}" presName="node" presStyleLbl="node1" presStyleIdx="2" presStyleCnt="6" custScaleX="135198" custScaleY="118745" custLinFactY="-47658" custLinFactNeighborX="-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886F70-6804-49A5-AA56-99493BB91C00}" type="pres">
      <dgm:prSet presAssocID="{ACF7BA0E-18D4-4D4D-A9BE-23F030FCA035}" presName="sibTrans" presStyleLbl="bgSibTrans2D1" presStyleIdx="2" presStyleCnt="5"/>
      <dgm:spPr/>
      <dgm:t>
        <a:bodyPr/>
        <a:lstStyle/>
        <a:p>
          <a:endParaRPr lang="ru-RU"/>
        </a:p>
      </dgm:t>
    </dgm:pt>
    <dgm:pt modelId="{CF58CE9C-754E-447B-81E5-5E0BE77863D5}" type="pres">
      <dgm:prSet presAssocID="{8C7082E8-72AC-45B5-9133-05C690BB1286}" presName="compNode" presStyleCnt="0"/>
      <dgm:spPr/>
    </dgm:pt>
    <dgm:pt modelId="{E2460228-E47D-4936-8502-01BFF8994D4F}" type="pres">
      <dgm:prSet presAssocID="{8C7082E8-72AC-45B5-9133-05C690BB1286}" presName="dummyConnPt" presStyleCnt="0"/>
      <dgm:spPr/>
    </dgm:pt>
    <dgm:pt modelId="{70B6AED9-9074-4C1D-A94D-605674D00224}" type="pres">
      <dgm:prSet presAssocID="{8C7082E8-72AC-45B5-9133-05C690BB1286}" presName="node" presStyleLbl="node1" presStyleIdx="3" presStyleCnt="6" custScaleX="135198" custScaleY="118745" custLinFactX="-72801" custLinFactNeighborX="-100000" custLinFactNeighborY="-19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93720A-B377-4078-B360-533CB829084F}" type="pres">
      <dgm:prSet presAssocID="{76D80A40-C62A-4637-BC19-D2C96E752937}" presName="sibTrans" presStyleLbl="bgSibTrans2D1" presStyleIdx="3" presStyleCnt="5"/>
      <dgm:spPr/>
      <dgm:t>
        <a:bodyPr/>
        <a:lstStyle/>
        <a:p>
          <a:endParaRPr lang="ru-RU"/>
        </a:p>
      </dgm:t>
    </dgm:pt>
    <dgm:pt modelId="{2CA6E96D-02F3-4931-94C0-DC794448AA7C}" type="pres">
      <dgm:prSet presAssocID="{0752DD00-0E5B-48D0-9608-4D446104C136}" presName="compNode" presStyleCnt="0"/>
      <dgm:spPr/>
    </dgm:pt>
    <dgm:pt modelId="{74101BCE-F78C-47F4-97C0-F386E86DF441}" type="pres">
      <dgm:prSet presAssocID="{0752DD00-0E5B-48D0-9608-4D446104C136}" presName="dummyConnPt" presStyleCnt="0"/>
      <dgm:spPr/>
    </dgm:pt>
    <dgm:pt modelId="{32D205DA-E6EC-4FD8-9C2F-11A7827C896A}" type="pres">
      <dgm:prSet presAssocID="{0752DD00-0E5B-48D0-9608-4D446104C136}" presName="node" presStyleLbl="node1" presStyleIdx="4" presStyleCnt="6" custScaleX="135198" custScaleY="118745" custLinFactX="-68204" custLinFactY="100000" custLinFactNeighborX="-100000" custLinFactNeighborY="154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16656A-BD39-4A68-BE89-AE5EB31A7ECA}" type="pres">
      <dgm:prSet presAssocID="{9E9312F7-A15F-453B-82E8-6CE5B4005DC7}" presName="sibTrans" presStyleLbl="bgSibTrans2D1" presStyleIdx="4" presStyleCnt="5"/>
      <dgm:spPr/>
      <dgm:t>
        <a:bodyPr/>
        <a:lstStyle/>
        <a:p>
          <a:endParaRPr lang="ru-RU"/>
        </a:p>
      </dgm:t>
    </dgm:pt>
    <dgm:pt modelId="{1C8D3468-79F8-46D5-B0E2-696CCA444946}" type="pres">
      <dgm:prSet presAssocID="{39FE135C-94EB-448B-84FD-3A090104F2D8}" presName="compNode" presStyleCnt="0"/>
      <dgm:spPr/>
    </dgm:pt>
    <dgm:pt modelId="{C5182468-ED62-434C-B962-43B672337F77}" type="pres">
      <dgm:prSet presAssocID="{39FE135C-94EB-448B-84FD-3A090104F2D8}" presName="dummyConnPt" presStyleCnt="0"/>
      <dgm:spPr/>
    </dgm:pt>
    <dgm:pt modelId="{91E89FC6-79AF-469E-82C1-F420286599FE}" type="pres">
      <dgm:prSet presAssocID="{39FE135C-94EB-448B-84FD-3A090104F2D8}" presName="node" presStyleLbl="node1" presStyleIdx="5" presStyleCnt="6" custScaleX="135198" custScaleY="118745" custLinFactY="198105" custLinFactNeighborX="-25694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446681-D5DC-47DA-BE65-E52E488E6ABA}" type="presOf" srcId="{9E9312F7-A15F-453B-82E8-6CE5B4005DC7}" destId="{0C16656A-BD39-4A68-BE89-AE5EB31A7ECA}" srcOrd="0" destOrd="0" presId="urn:microsoft.com/office/officeart/2005/8/layout/bProcess4"/>
    <dgm:cxn modelId="{EDFEE7FF-5B92-4487-A59A-2572132A2893}" type="presOf" srcId="{9AC5C098-88B9-4E9E-A232-06E5080896FF}" destId="{1959971E-8B7C-4B8E-BCB6-2206F470246A}" srcOrd="0" destOrd="0" presId="urn:microsoft.com/office/officeart/2005/8/layout/bProcess4"/>
    <dgm:cxn modelId="{EE2475C6-D146-4BA0-8B7D-035AB10E6508}" srcId="{9AC5C098-88B9-4E9E-A232-06E5080896FF}" destId="{B3F17280-26F8-4A94-9B85-9B75AC8AD35A}" srcOrd="1" destOrd="0" parTransId="{594772D2-98AF-45C6-AB8F-D3F1992E56E9}" sibTransId="{B156CAC3-14CE-40D3-BB0C-356B19636864}"/>
    <dgm:cxn modelId="{D425271B-122C-4C13-881F-AF0D6A54C0C7}" type="presOf" srcId="{39FE135C-94EB-448B-84FD-3A090104F2D8}" destId="{91E89FC6-79AF-469E-82C1-F420286599FE}" srcOrd="0" destOrd="0" presId="urn:microsoft.com/office/officeart/2005/8/layout/bProcess4"/>
    <dgm:cxn modelId="{76F376E6-0E84-4643-BB47-522C0215BFD2}" type="presOf" srcId="{33EB06BE-3261-40A3-B15F-71854AA12DC7}" destId="{E5E4DEAF-2DF0-4082-B4E0-07B7B7ADFC3C}" srcOrd="0" destOrd="0" presId="urn:microsoft.com/office/officeart/2005/8/layout/bProcess4"/>
    <dgm:cxn modelId="{3E7F4370-74C0-47C7-82A0-5DA1531F71B6}" type="presOf" srcId="{A918C91C-3093-43F8-8695-66BC5FAD1A98}" destId="{597D51E7-D981-4D79-A3E1-B0E9D077584F}" srcOrd="0" destOrd="0" presId="urn:microsoft.com/office/officeart/2005/8/layout/bProcess4"/>
    <dgm:cxn modelId="{11544296-BA65-4C03-A56B-246EB272E840}" srcId="{9AC5C098-88B9-4E9E-A232-06E5080896FF}" destId="{39FE135C-94EB-448B-84FD-3A090104F2D8}" srcOrd="5" destOrd="0" parTransId="{B3A29AF3-9907-479A-8914-E16166EF72B7}" sibTransId="{A9579955-A848-4D44-94BA-02F65F40F2D0}"/>
    <dgm:cxn modelId="{EEAC8E06-8034-4290-AA02-1EA84DFF734A}" srcId="{9AC5C098-88B9-4E9E-A232-06E5080896FF}" destId="{33EB06BE-3261-40A3-B15F-71854AA12DC7}" srcOrd="0" destOrd="0" parTransId="{37E7DA0E-E2BF-47FD-ACC8-D3A12BF1727E}" sibTransId="{C7008EA6-EFC8-4E7F-A67D-11E78B3DE224}"/>
    <dgm:cxn modelId="{1AD3B80F-344F-4F69-9CCA-0CA4F71BA033}" type="presOf" srcId="{C7008EA6-EFC8-4E7F-A67D-11E78B3DE224}" destId="{9996B2CC-4A29-4285-88CD-188BA6C2FD5E}" srcOrd="0" destOrd="0" presId="urn:microsoft.com/office/officeart/2005/8/layout/bProcess4"/>
    <dgm:cxn modelId="{FE0B4789-5153-4319-9104-0C9FEBAD2019}" type="presOf" srcId="{8C7082E8-72AC-45B5-9133-05C690BB1286}" destId="{70B6AED9-9074-4C1D-A94D-605674D00224}" srcOrd="0" destOrd="0" presId="urn:microsoft.com/office/officeart/2005/8/layout/bProcess4"/>
    <dgm:cxn modelId="{7CE10F9D-245B-4BED-9C9D-60D2721CDFBC}" type="presOf" srcId="{76D80A40-C62A-4637-BC19-D2C96E752937}" destId="{7E93720A-B377-4078-B360-533CB829084F}" srcOrd="0" destOrd="0" presId="urn:microsoft.com/office/officeart/2005/8/layout/bProcess4"/>
    <dgm:cxn modelId="{3B10FFA9-BB30-4927-A1ED-E3D4E3A06E2B}" type="presOf" srcId="{B156CAC3-14CE-40D3-BB0C-356B19636864}" destId="{5988D685-E617-46D2-BBEF-14792DC828E3}" srcOrd="0" destOrd="0" presId="urn:microsoft.com/office/officeart/2005/8/layout/bProcess4"/>
    <dgm:cxn modelId="{D1BB2AE0-B99F-490E-AA13-8B95F4707E05}" type="presOf" srcId="{B3F17280-26F8-4A94-9B85-9B75AC8AD35A}" destId="{9C11B24E-04E4-470C-A0A3-DF3B880DDA7B}" srcOrd="0" destOrd="0" presId="urn:microsoft.com/office/officeart/2005/8/layout/bProcess4"/>
    <dgm:cxn modelId="{6212CBA8-90A4-4AED-AEF7-4636AC9CDB12}" type="presOf" srcId="{0752DD00-0E5B-48D0-9608-4D446104C136}" destId="{32D205DA-E6EC-4FD8-9C2F-11A7827C896A}" srcOrd="0" destOrd="0" presId="urn:microsoft.com/office/officeart/2005/8/layout/bProcess4"/>
    <dgm:cxn modelId="{2558D206-0FB0-4035-9B6B-28D3E75FF16C}" srcId="{9AC5C098-88B9-4E9E-A232-06E5080896FF}" destId="{0752DD00-0E5B-48D0-9608-4D446104C136}" srcOrd="4" destOrd="0" parTransId="{F4F7AC03-6787-4CD4-A393-F36C52A57A5E}" sibTransId="{9E9312F7-A15F-453B-82E8-6CE5B4005DC7}"/>
    <dgm:cxn modelId="{8AE55A73-AB98-4995-BBC2-5A028A30C10A}" srcId="{9AC5C098-88B9-4E9E-A232-06E5080896FF}" destId="{A918C91C-3093-43F8-8695-66BC5FAD1A98}" srcOrd="2" destOrd="0" parTransId="{010D45B5-F80B-4AEA-9DD1-950F3EE634EA}" sibTransId="{ACF7BA0E-18D4-4D4D-A9BE-23F030FCA035}"/>
    <dgm:cxn modelId="{F9D55972-9757-4A10-B610-322BEA86C563}" type="presOf" srcId="{ACF7BA0E-18D4-4D4D-A9BE-23F030FCA035}" destId="{18886F70-6804-49A5-AA56-99493BB91C00}" srcOrd="0" destOrd="0" presId="urn:microsoft.com/office/officeart/2005/8/layout/bProcess4"/>
    <dgm:cxn modelId="{BAAC62FC-5A7D-4F28-8AAC-3261C91F5AF3}" srcId="{9AC5C098-88B9-4E9E-A232-06E5080896FF}" destId="{8C7082E8-72AC-45B5-9133-05C690BB1286}" srcOrd="3" destOrd="0" parTransId="{4578352F-1588-4FB0-97C4-7FFE134E96B2}" sibTransId="{76D80A40-C62A-4637-BC19-D2C96E752937}"/>
    <dgm:cxn modelId="{62A4D6A9-42A7-4C36-9FFF-0595AA29ED4B}" type="presParOf" srcId="{1959971E-8B7C-4B8E-BCB6-2206F470246A}" destId="{D6918267-3D59-46DF-B590-90AE35B78CC0}" srcOrd="0" destOrd="0" presId="urn:microsoft.com/office/officeart/2005/8/layout/bProcess4"/>
    <dgm:cxn modelId="{580EEE2D-64A8-4598-90BF-48508DFF5378}" type="presParOf" srcId="{D6918267-3D59-46DF-B590-90AE35B78CC0}" destId="{74157141-FD3F-4B6F-AC1D-DD514AF701AF}" srcOrd="0" destOrd="0" presId="urn:microsoft.com/office/officeart/2005/8/layout/bProcess4"/>
    <dgm:cxn modelId="{850FDA42-CF5B-4D5D-AF94-6F551534A31D}" type="presParOf" srcId="{D6918267-3D59-46DF-B590-90AE35B78CC0}" destId="{E5E4DEAF-2DF0-4082-B4E0-07B7B7ADFC3C}" srcOrd="1" destOrd="0" presId="urn:microsoft.com/office/officeart/2005/8/layout/bProcess4"/>
    <dgm:cxn modelId="{5F804FE1-98DE-48F6-8DD2-8D98DBC8F5E0}" type="presParOf" srcId="{1959971E-8B7C-4B8E-BCB6-2206F470246A}" destId="{9996B2CC-4A29-4285-88CD-188BA6C2FD5E}" srcOrd="1" destOrd="0" presId="urn:microsoft.com/office/officeart/2005/8/layout/bProcess4"/>
    <dgm:cxn modelId="{E8B4B0B2-EA01-4CF5-A8F5-643A62922F47}" type="presParOf" srcId="{1959971E-8B7C-4B8E-BCB6-2206F470246A}" destId="{79E34AE2-E4F1-4AE8-8168-282317877FF2}" srcOrd="2" destOrd="0" presId="urn:microsoft.com/office/officeart/2005/8/layout/bProcess4"/>
    <dgm:cxn modelId="{AB0A940A-89B2-4350-9E17-A64E9A289863}" type="presParOf" srcId="{79E34AE2-E4F1-4AE8-8168-282317877FF2}" destId="{9BF183F0-8CC1-48C3-89AC-F3B29C195871}" srcOrd="0" destOrd="0" presId="urn:microsoft.com/office/officeart/2005/8/layout/bProcess4"/>
    <dgm:cxn modelId="{0D2DE30A-34FF-4944-8534-1374EE17A714}" type="presParOf" srcId="{79E34AE2-E4F1-4AE8-8168-282317877FF2}" destId="{9C11B24E-04E4-470C-A0A3-DF3B880DDA7B}" srcOrd="1" destOrd="0" presId="urn:microsoft.com/office/officeart/2005/8/layout/bProcess4"/>
    <dgm:cxn modelId="{A9BFDF80-2997-48BE-BB65-6F1F6746E3EB}" type="presParOf" srcId="{1959971E-8B7C-4B8E-BCB6-2206F470246A}" destId="{5988D685-E617-46D2-BBEF-14792DC828E3}" srcOrd="3" destOrd="0" presId="urn:microsoft.com/office/officeart/2005/8/layout/bProcess4"/>
    <dgm:cxn modelId="{4A44D930-FC76-4F34-8333-646A02D12ADF}" type="presParOf" srcId="{1959971E-8B7C-4B8E-BCB6-2206F470246A}" destId="{DD9221D8-D3EF-4274-9121-8DE037C4E292}" srcOrd="4" destOrd="0" presId="urn:microsoft.com/office/officeart/2005/8/layout/bProcess4"/>
    <dgm:cxn modelId="{94FEF457-73A3-413B-B361-A74F99328C34}" type="presParOf" srcId="{DD9221D8-D3EF-4274-9121-8DE037C4E292}" destId="{948F65E2-AA89-4F9F-B77D-DC10A4D34412}" srcOrd="0" destOrd="0" presId="urn:microsoft.com/office/officeart/2005/8/layout/bProcess4"/>
    <dgm:cxn modelId="{903564BF-68A4-4829-979F-DB96BF06FD16}" type="presParOf" srcId="{DD9221D8-D3EF-4274-9121-8DE037C4E292}" destId="{597D51E7-D981-4D79-A3E1-B0E9D077584F}" srcOrd="1" destOrd="0" presId="urn:microsoft.com/office/officeart/2005/8/layout/bProcess4"/>
    <dgm:cxn modelId="{D81AF653-EC1E-4F9C-BBF1-44D2C5BAF6E9}" type="presParOf" srcId="{1959971E-8B7C-4B8E-BCB6-2206F470246A}" destId="{18886F70-6804-49A5-AA56-99493BB91C00}" srcOrd="5" destOrd="0" presId="urn:microsoft.com/office/officeart/2005/8/layout/bProcess4"/>
    <dgm:cxn modelId="{DC088B85-C9C0-45F6-8399-3FAD592D737A}" type="presParOf" srcId="{1959971E-8B7C-4B8E-BCB6-2206F470246A}" destId="{CF58CE9C-754E-447B-81E5-5E0BE77863D5}" srcOrd="6" destOrd="0" presId="urn:microsoft.com/office/officeart/2005/8/layout/bProcess4"/>
    <dgm:cxn modelId="{4C8E3292-212D-46EF-84B4-F979D0F9C667}" type="presParOf" srcId="{CF58CE9C-754E-447B-81E5-5E0BE77863D5}" destId="{E2460228-E47D-4936-8502-01BFF8994D4F}" srcOrd="0" destOrd="0" presId="urn:microsoft.com/office/officeart/2005/8/layout/bProcess4"/>
    <dgm:cxn modelId="{DAB7A4CA-4BC0-4FF4-9058-3E6CBF102371}" type="presParOf" srcId="{CF58CE9C-754E-447B-81E5-5E0BE77863D5}" destId="{70B6AED9-9074-4C1D-A94D-605674D00224}" srcOrd="1" destOrd="0" presId="urn:microsoft.com/office/officeart/2005/8/layout/bProcess4"/>
    <dgm:cxn modelId="{6E291489-B0A0-40F1-B04F-FE1350422ABD}" type="presParOf" srcId="{1959971E-8B7C-4B8E-BCB6-2206F470246A}" destId="{7E93720A-B377-4078-B360-533CB829084F}" srcOrd="7" destOrd="0" presId="urn:microsoft.com/office/officeart/2005/8/layout/bProcess4"/>
    <dgm:cxn modelId="{D91DAC08-903A-412E-A481-47EE62438137}" type="presParOf" srcId="{1959971E-8B7C-4B8E-BCB6-2206F470246A}" destId="{2CA6E96D-02F3-4931-94C0-DC794448AA7C}" srcOrd="8" destOrd="0" presId="urn:microsoft.com/office/officeart/2005/8/layout/bProcess4"/>
    <dgm:cxn modelId="{2DFCFA00-2603-42FD-8923-EDDF921AC18F}" type="presParOf" srcId="{2CA6E96D-02F3-4931-94C0-DC794448AA7C}" destId="{74101BCE-F78C-47F4-97C0-F386E86DF441}" srcOrd="0" destOrd="0" presId="urn:microsoft.com/office/officeart/2005/8/layout/bProcess4"/>
    <dgm:cxn modelId="{1826D7C6-7664-46B9-B837-8D1EA560DFAA}" type="presParOf" srcId="{2CA6E96D-02F3-4931-94C0-DC794448AA7C}" destId="{32D205DA-E6EC-4FD8-9C2F-11A7827C896A}" srcOrd="1" destOrd="0" presId="urn:microsoft.com/office/officeart/2005/8/layout/bProcess4"/>
    <dgm:cxn modelId="{666B544A-73F8-4F7A-AB3A-5356363E710B}" type="presParOf" srcId="{1959971E-8B7C-4B8E-BCB6-2206F470246A}" destId="{0C16656A-BD39-4A68-BE89-AE5EB31A7ECA}" srcOrd="9" destOrd="0" presId="urn:microsoft.com/office/officeart/2005/8/layout/bProcess4"/>
    <dgm:cxn modelId="{F9798B92-A08B-4B9B-A649-330FEB79415D}" type="presParOf" srcId="{1959971E-8B7C-4B8E-BCB6-2206F470246A}" destId="{1C8D3468-79F8-46D5-B0E2-696CCA444946}" srcOrd="10" destOrd="0" presId="urn:microsoft.com/office/officeart/2005/8/layout/bProcess4"/>
    <dgm:cxn modelId="{EEB0D709-423E-49DB-9661-95BF0CF18C93}" type="presParOf" srcId="{1C8D3468-79F8-46D5-B0E2-696CCA444946}" destId="{C5182468-ED62-434C-B962-43B672337F77}" srcOrd="0" destOrd="0" presId="urn:microsoft.com/office/officeart/2005/8/layout/bProcess4"/>
    <dgm:cxn modelId="{4E4AEB34-061F-4DCF-8D5C-52909B0F8260}" type="presParOf" srcId="{1C8D3468-79F8-46D5-B0E2-696CCA444946}" destId="{91E89FC6-79AF-469E-82C1-F420286599FE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554C06-690D-41BD-BF82-9E58F5937544}">
      <dsp:nvSpPr>
        <dsp:cNvPr id="0" name=""/>
        <dsp:cNvSpPr/>
      </dsp:nvSpPr>
      <dsp:spPr>
        <a:xfrm>
          <a:off x="3807130" y="2234803"/>
          <a:ext cx="1926291" cy="186709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400" b="1" kern="1200" cap="none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Слово</a:t>
          </a:r>
          <a:endParaRPr lang="ru-RU" sz="3400" b="1" kern="1200" cap="none" spc="150" dirty="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sp:txBody>
      <dsp:txXfrm>
        <a:off x="3807130" y="2234803"/>
        <a:ext cx="1926291" cy="1867096"/>
      </dsp:txXfrm>
    </dsp:sp>
    <dsp:sp modelId="{72462FCA-2D35-4153-B9C6-BD7C8C5C2942}">
      <dsp:nvSpPr>
        <dsp:cNvPr id="0" name=""/>
        <dsp:cNvSpPr/>
      </dsp:nvSpPr>
      <dsp:spPr>
        <a:xfrm rot="16200000">
          <a:off x="4657065" y="1744488"/>
          <a:ext cx="226420" cy="56623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6200000">
        <a:off x="4657065" y="1744488"/>
        <a:ext cx="226420" cy="566237"/>
      </dsp:txXfrm>
    </dsp:sp>
    <dsp:sp modelId="{98FB80E0-0179-41D4-9393-F6244F27097D}">
      <dsp:nvSpPr>
        <dsp:cNvPr id="0" name=""/>
        <dsp:cNvSpPr/>
      </dsp:nvSpPr>
      <dsp:spPr>
        <a:xfrm>
          <a:off x="3769018" y="-133383"/>
          <a:ext cx="2002515" cy="1940978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Складається із звуків</a:t>
          </a:r>
          <a:endParaRPr lang="ru-RU" sz="1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3769018" y="-133383"/>
        <a:ext cx="2002515" cy="1940978"/>
      </dsp:txXfrm>
    </dsp:sp>
    <dsp:sp modelId="{6A13F8E4-6376-4DC5-AD36-840A8F17FE79}">
      <dsp:nvSpPr>
        <dsp:cNvPr id="0" name=""/>
        <dsp:cNvSpPr/>
      </dsp:nvSpPr>
      <dsp:spPr>
        <a:xfrm rot="19800000">
          <a:off x="5657040" y="2314742"/>
          <a:ext cx="202709" cy="56623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shade val="51000"/>
                <a:satMod val="130000"/>
              </a:schemeClr>
            </a:gs>
            <a:gs pos="80000">
              <a:schemeClr val="accent5">
                <a:hueOff val="-1986775"/>
                <a:satOff val="7962"/>
                <a:lumOff val="1726"/>
                <a:alphaOff val="0"/>
                <a:shade val="93000"/>
                <a:satMod val="130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9800000">
        <a:off x="5657040" y="2314742"/>
        <a:ext cx="202709" cy="566237"/>
      </dsp:txXfrm>
    </dsp:sp>
    <dsp:sp modelId="{5E78DA1F-0E26-441C-8104-A97B84B01D21}">
      <dsp:nvSpPr>
        <dsp:cNvPr id="0" name=""/>
        <dsp:cNvSpPr/>
      </dsp:nvSpPr>
      <dsp:spPr>
        <a:xfrm>
          <a:off x="5787936" y="1032239"/>
          <a:ext cx="2002515" cy="1940978"/>
        </a:xfrm>
        <a:prstGeom prst="ellipse">
          <a:avLst/>
        </a:prstGeom>
        <a:gradFill rotWithShape="0">
          <a:gsLst>
            <a:gs pos="0">
              <a:schemeClr val="accent5">
                <a:hueOff val="-1986775"/>
                <a:satOff val="7962"/>
                <a:lumOff val="1726"/>
                <a:alphaOff val="0"/>
                <a:shade val="51000"/>
                <a:satMod val="130000"/>
              </a:schemeClr>
            </a:gs>
            <a:gs pos="80000">
              <a:schemeClr val="accent5">
                <a:hueOff val="-1986775"/>
                <a:satOff val="7962"/>
                <a:lumOff val="1726"/>
                <a:alphaOff val="0"/>
                <a:shade val="93000"/>
                <a:satMod val="130000"/>
              </a:schemeClr>
            </a:gs>
            <a:gs pos="100000">
              <a:schemeClr val="accent5">
                <a:hueOff val="-1986775"/>
                <a:satOff val="7962"/>
                <a:lumOff val="172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Має один наголос</a:t>
          </a:r>
          <a:endParaRPr lang="ru-RU" sz="1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5787936" y="1032239"/>
        <a:ext cx="2002515" cy="1940978"/>
      </dsp:txXfrm>
    </dsp:sp>
    <dsp:sp modelId="{467F6C57-B60F-4DEE-88F3-1D375AD12E64}">
      <dsp:nvSpPr>
        <dsp:cNvPr id="0" name=""/>
        <dsp:cNvSpPr/>
      </dsp:nvSpPr>
      <dsp:spPr>
        <a:xfrm rot="1800000">
          <a:off x="5657040" y="3455724"/>
          <a:ext cx="202709" cy="56623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shade val="51000"/>
                <a:satMod val="130000"/>
              </a:schemeClr>
            </a:gs>
            <a:gs pos="80000">
              <a:schemeClr val="accent5">
                <a:hueOff val="-3973551"/>
                <a:satOff val="15924"/>
                <a:lumOff val="3451"/>
                <a:alphaOff val="0"/>
                <a:shade val="93000"/>
                <a:satMod val="130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800000">
        <a:off x="5657040" y="3455724"/>
        <a:ext cx="202709" cy="566237"/>
      </dsp:txXfrm>
    </dsp:sp>
    <dsp:sp modelId="{527D0CA5-5EF8-413B-BB73-5A5400859118}">
      <dsp:nvSpPr>
        <dsp:cNvPr id="0" name=""/>
        <dsp:cNvSpPr/>
      </dsp:nvSpPr>
      <dsp:spPr>
        <a:xfrm>
          <a:off x="5787936" y="3363485"/>
          <a:ext cx="2002515" cy="1940978"/>
        </a:xfrm>
        <a:prstGeom prst="ellipse">
          <a:avLst/>
        </a:prstGeom>
        <a:gradFill rotWithShape="0">
          <a:gsLst>
            <a:gs pos="0">
              <a:schemeClr val="accent5">
                <a:hueOff val="-3973551"/>
                <a:satOff val="15924"/>
                <a:lumOff val="3451"/>
                <a:alphaOff val="0"/>
                <a:shade val="51000"/>
                <a:satMod val="130000"/>
              </a:schemeClr>
            </a:gs>
            <a:gs pos="80000">
              <a:schemeClr val="accent5">
                <a:hueOff val="-3973551"/>
                <a:satOff val="15924"/>
                <a:lumOff val="3451"/>
                <a:alphaOff val="0"/>
                <a:shade val="93000"/>
                <a:satMod val="130000"/>
              </a:schemeClr>
            </a:gs>
            <a:gs pos="100000">
              <a:schemeClr val="accent5">
                <a:hueOff val="-3973551"/>
                <a:satOff val="15924"/>
                <a:lumOff val="345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Може поділятись на менші мовні одиниці </a:t>
          </a:r>
          <a:endParaRPr lang="ru-RU" sz="1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5787936" y="3363485"/>
        <a:ext cx="2002515" cy="1940978"/>
      </dsp:txXfrm>
    </dsp:sp>
    <dsp:sp modelId="{7E7944A1-B318-4F3C-AE68-046018336C06}">
      <dsp:nvSpPr>
        <dsp:cNvPr id="0" name=""/>
        <dsp:cNvSpPr/>
      </dsp:nvSpPr>
      <dsp:spPr>
        <a:xfrm rot="5400000">
          <a:off x="4657065" y="4025977"/>
          <a:ext cx="226420" cy="56623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shade val="51000"/>
                <a:satMod val="130000"/>
              </a:schemeClr>
            </a:gs>
            <a:gs pos="80000">
              <a:schemeClr val="accent5">
                <a:hueOff val="-5960326"/>
                <a:satOff val="23887"/>
                <a:lumOff val="5177"/>
                <a:alphaOff val="0"/>
                <a:shade val="93000"/>
                <a:satMod val="130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5400000">
        <a:off x="4657065" y="4025977"/>
        <a:ext cx="226420" cy="566237"/>
      </dsp:txXfrm>
    </dsp:sp>
    <dsp:sp modelId="{361BFD61-50DE-418E-9E10-B3FE1FD8636A}">
      <dsp:nvSpPr>
        <dsp:cNvPr id="0" name=""/>
        <dsp:cNvSpPr/>
      </dsp:nvSpPr>
      <dsp:spPr>
        <a:xfrm>
          <a:off x="3769018" y="4529108"/>
          <a:ext cx="2002515" cy="1940978"/>
        </a:xfrm>
        <a:prstGeom prst="ellipse">
          <a:avLst/>
        </a:prstGeom>
        <a:gradFill rotWithShape="0">
          <a:gsLst>
            <a:gs pos="0">
              <a:schemeClr val="accent5">
                <a:hueOff val="-5960326"/>
                <a:satOff val="23887"/>
                <a:lumOff val="5177"/>
                <a:alphaOff val="0"/>
                <a:shade val="51000"/>
                <a:satMod val="130000"/>
              </a:schemeClr>
            </a:gs>
            <a:gs pos="80000">
              <a:schemeClr val="accent5">
                <a:hueOff val="-5960326"/>
                <a:satOff val="23887"/>
                <a:lumOff val="5177"/>
                <a:alphaOff val="0"/>
                <a:shade val="93000"/>
                <a:satMod val="130000"/>
              </a:schemeClr>
            </a:gs>
            <a:gs pos="100000">
              <a:schemeClr val="accent5">
                <a:hueOff val="-5960326"/>
                <a:satOff val="23887"/>
                <a:lumOff val="517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Поза реченням слова виконують номінативну функцію</a:t>
          </a:r>
          <a:endParaRPr lang="ru-RU" sz="1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3769018" y="4529108"/>
        <a:ext cx="2002515" cy="1940978"/>
      </dsp:txXfrm>
    </dsp:sp>
    <dsp:sp modelId="{8250D24E-7277-4110-8EE6-4B610E96520B}">
      <dsp:nvSpPr>
        <dsp:cNvPr id="0" name=""/>
        <dsp:cNvSpPr/>
      </dsp:nvSpPr>
      <dsp:spPr>
        <a:xfrm rot="9000000">
          <a:off x="3680802" y="3455724"/>
          <a:ext cx="202709" cy="56623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7947101"/>
                <a:satOff val="31849"/>
                <a:lumOff val="6902"/>
                <a:alphaOff val="0"/>
                <a:shade val="51000"/>
                <a:satMod val="130000"/>
              </a:schemeClr>
            </a:gs>
            <a:gs pos="80000">
              <a:schemeClr val="accent5">
                <a:hueOff val="-7947101"/>
                <a:satOff val="31849"/>
                <a:lumOff val="6902"/>
                <a:alphaOff val="0"/>
                <a:shade val="93000"/>
                <a:satMod val="130000"/>
              </a:schemeClr>
            </a:gs>
            <a:gs pos="100000">
              <a:schemeClr val="accent5">
                <a:hueOff val="-7947101"/>
                <a:satOff val="31849"/>
                <a:lumOff val="69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9000000">
        <a:off x="3680802" y="3455724"/>
        <a:ext cx="202709" cy="566237"/>
      </dsp:txXfrm>
    </dsp:sp>
    <dsp:sp modelId="{BE6302C2-67A3-4C72-8D43-34AABCB5A5B6}">
      <dsp:nvSpPr>
        <dsp:cNvPr id="0" name=""/>
        <dsp:cNvSpPr/>
      </dsp:nvSpPr>
      <dsp:spPr>
        <a:xfrm>
          <a:off x="1750100" y="3363485"/>
          <a:ext cx="2002515" cy="1940978"/>
        </a:xfrm>
        <a:prstGeom prst="ellipse">
          <a:avLst/>
        </a:prstGeom>
        <a:gradFill rotWithShape="0">
          <a:gsLst>
            <a:gs pos="0">
              <a:schemeClr val="accent5">
                <a:hueOff val="-7947101"/>
                <a:satOff val="31849"/>
                <a:lumOff val="6902"/>
                <a:alphaOff val="0"/>
                <a:shade val="51000"/>
                <a:satMod val="130000"/>
              </a:schemeClr>
            </a:gs>
            <a:gs pos="80000">
              <a:schemeClr val="accent5">
                <a:hueOff val="-7947101"/>
                <a:satOff val="31849"/>
                <a:lumOff val="6902"/>
                <a:alphaOff val="0"/>
                <a:shade val="93000"/>
                <a:satMod val="130000"/>
              </a:schemeClr>
            </a:gs>
            <a:gs pos="100000">
              <a:schemeClr val="accent5">
                <a:hueOff val="-7947101"/>
                <a:satOff val="31849"/>
                <a:lumOff val="690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У складі речення слова виконують комунікативну функцію</a:t>
          </a:r>
          <a:endParaRPr lang="ru-RU" sz="1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1750100" y="3363485"/>
        <a:ext cx="2002515" cy="1940978"/>
      </dsp:txXfrm>
    </dsp:sp>
    <dsp:sp modelId="{81DAFDCC-A397-4AC1-9109-53F106F2F245}">
      <dsp:nvSpPr>
        <dsp:cNvPr id="0" name=""/>
        <dsp:cNvSpPr/>
      </dsp:nvSpPr>
      <dsp:spPr>
        <a:xfrm rot="12600000">
          <a:off x="3680802" y="2314742"/>
          <a:ext cx="202709" cy="566237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/>
        </a:p>
      </dsp:txBody>
      <dsp:txXfrm rot="12600000">
        <a:off x="3680802" y="2314742"/>
        <a:ext cx="202709" cy="566237"/>
      </dsp:txXfrm>
    </dsp:sp>
    <dsp:sp modelId="{5A1D63FB-F9A7-409A-B8AE-C457371E9EDF}">
      <dsp:nvSpPr>
        <dsp:cNvPr id="0" name=""/>
        <dsp:cNvSpPr/>
      </dsp:nvSpPr>
      <dsp:spPr>
        <a:xfrm>
          <a:off x="1750100" y="1032239"/>
          <a:ext cx="2002515" cy="1940978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Має лексичне значення </a:t>
          </a:r>
          <a:endParaRPr lang="ru-RU" sz="16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1750100" y="1032239"/>
        <a:ext cx="2002515" cy="194097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F886C2-AE66-4583-9FF9-A1508C62CEC7}">
      <dsp:nvSpPr>
        <dsp:cNvPr id="0" name=""/>
        <dsp:cNvSpPr/>
      </dsp:nvSpPr>
      <dsp:spPr>
        <a:xfrm>
          <a:off x="5103650" y="993920"/>
          <a:ext cx="1699546" cy="377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7344"/>
              </a:lnTo>
              <a:lnTo>
                <a:pt x="1699546" y="287344"/>
              </a:lnTo>
              <a:lnTo>
                <a:pt x="1699546" y="37727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713D04-DD40-4D8F-B559-F79E16DA1454}">
      <dsp:nvSpPr>
        <dsp:cNvPr id="0" name=""/>
        <dsp:cNvSpPr/>
      </dsp:nvSpPr>
      <dsp:spPr>
        <a:xfrm>
          <a:off x="3057608" y="1770241"/>
          <a:ext cx="3160611" cy="6295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9585"/>
              </a:lnTo>
              <a:lnTo>
                <a:pt x="3160611" y="539585"/>
              </a:lnTo>
              <a:lnTo>
                <a:pt x="3160611" y="62951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AB4A19-3B00-4A1B-9E2C-641B2C6674B8}">
      <dsp:nvSpPr>
        <dsp:cNvPr id="0" name=""/>
        <dsp:cNvSpPr/>
      </dsp:nvSpPr>
      <dsp:spPr>
        <a:xfrm>
          <a:off x="1859963" y="1770241"/>
          <a:ext cx="1197644" cy="317777"/>
        </a:xfrm>
        <a:custGeom>
          <a:avLst/>
          <a:gdLst/>
          <a:ahLst/>
          <a:cxnLst/>
          <a:rect l="0" t="0" r="0" b="0"/>
          <a:pathLst>
            <a:path>
              <a:moveTo>
                <a:pt x="1197644" y="0"/>
              </a:moveTo>
              <a:lnTo>
                <a:pt x="1197644" y="227846"/>
              </a:lnTo>
              <a:lnTo>
                <a:pt x="0" y="227846"/>
              </a:lnTo>
              <a:lnTo>
                <a:pt x="0" y="31777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6D917E-F37C-4B8D-8428-1DCA5B16576C}">
      <dsp:nvSpPr>
        <dsp:cNvPr id="0" name=""/>
        <dsp:cNvSpPr/>
      </dsp:nvSpPr>
      <dsp:spPr>
        <a:xfrm>
          <a:off x="1859961" y="1770241"/>
          <a:ext cx="1197646" cy="2496554"/>
        </a:xfrm>
        <a:custGeom>
          <a:avLst/>
          <a:gdLst/>
          <a:ahLst/>
          <a:cxnLst/>
          <a:rect l="0" t="0" r="0" b="0"/>
          <a:pathLst>
            <a:path>
              <a:moveTo>
                <a:pt x="1197646" y="0"/>
              </a:moveTo>
              <a:lnTo>
                <a:pt x="1197646" y="2406623"/>
              </a:lnTo>
              <a:lnTo>
                <a:pt x="0" y="2406623"/>
              </a:lnTo>
              <a:lnTo>
                <a:pt x="0" y="249655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6D753-C48E-4CE5-B5CC-56D702ACD58F}">
      <dsp:nvSpPr>
        <dsp:cNvPr id="0" name=""/>
        <dsp:cNvSpPr/>
      </dsp:nvSpPr>
      <dsp:spPr>
        <a:xfrm>
          <a:off x="1888276" y="1770241"/>
          <a:ext cx="1169331" cy="1390423"/>
        </a:xfrm>
        <a:custGeom>
          <a:avLst/>
          <a:gdLst/>
          <a:ahLst/>
          <a:cxnLst/>
          <a:rect l="0" t="0" r="0" b="0"/>
          <a:pathLst>
            <a:path>
              <a:moveTo>
                <a:pt x="1169331" y="0"/>
              </a:moveTo>
              <a:lnTo>
                <a:pt x="1169331" y="1300492"/>
              </a:lnTo>
              <a:lnTo>
                <a:pt x="0" y="1300492"/>
              </a:lnTo>
              <a:lnTo>
                <a:pt x="0" y="139042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363274-5701-47C1-B5D0-D12B4B5DB337}">
      <dsp:nvSpPr>
        <dsp:cNvPr id="0" name=""/>
        <dsp:cNvSpPr/>
      </dsp:nvSpPr>
      <dsp:spPr>
        <a:xfrm>
          <a:off x="3784537" y="3140204"/>
          <a:ext cx="800980" cy="383440"/>
        </a:xfrm>
        <a:custGeom>
          <a:avLst/>
          <a:gdLst/>
          <a:ahLst/>
          <a:cxnLst/>
          <a:rect l="0" t="0" r="0" b="0"/>
          <a:pathLst>
            <a:path>
              <a:moveTo>
                <a:pt x="800980" y="0"/>
              </a:moveTo>
              <a:lnTo>
                <a:pt x="800980" y="293509"/>
              </a:lnTo>
              <a:lnTo>
                <a:pt x="0" y="293509"/>
              </a:lnTo>
              <a:lnTo>
                <a:pt x="0" y="38344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7C53B7-247E-4F34-A195-CD21D1076B2B}">
      <dsp:nvSpPr>
        <dsp:cNvPr id="0" name=""/>
        <dsp:cNvSpPr/>
      </dsp:nvSpPr>
      <dsp:spPr>
        <a:xfrm>
          <a:off x="4585517" y="3140204"/>
          <a:ext cx="1025335" cy="3834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509"/>
              </a:lnTo>
              <a:lnTo>
                <a:pt x="1025335" y="293509"/>
              </a:lnTo>
              <a:lnTo>
                <a:pt x="1025335" y="38344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345E7E-05EE-4021-8881-FBA91467DBB9}">
      <dsp:nvSpPr>
        <dsp:cNvPr id="0" name=""/>
        <dsp:cNvSpPr/>
      </dsp:nvSpPr>
      <dsp:spPr>
        <a:xfrm>
          <a:off x="3057608" y="1770241"/>
          <a:ext cx="1527909" cy="753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3594"/>
              </a:lnTo>
              <a:lnTo>
                <a:pt x="1527909" y="663594"/>
              </a:lnTo>
              <a:lnTo>
                <a:pt x="1527909" y="75352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13E4F3-F15E-430F-B075-263040F316EF}">
      <dsp:nvSpPr>
        <dsp:cNvPr id="0" name=""/>
        <dsp:cNvSpPr/>
      </dsp:nvSpPr>
      <dsp:spPr>
        <a:xfrm>
          <a:off x="1856654" y="1770241"/>
          <a:ext cx="1200953" cy="3617726"/>
        </a:xfrm>
        <a:custGeom>
          <a:avLst/>
          <a:gdLst/>
          <a:ahLst/>
          <a:cxnLst/>
          <a:rect l="0" t="0" r="0" b="0"/>
          <a:pathLst>
            <a:path>
              <a:moveTo>
                <a:pt x="1200953" y="0"/>
              </a:moveTo>
              <a:lnTo>
                <a:pt x="1200953" y="3527795"/>
              </a:lnTo>
              <a:lnTo>
                <a:pt x="0" y="3527795"/>
              </a:lnTo>
              <a:lnTo>
                <a:pt x="0" y="361772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D4BE1C-117C-427A-8368-F1B68897F9FB}">
      <dsp:nvSpPr>
        <dsp:cNvPr id="0" name=""/>
        <dsp:cNvSpPr/>
      </dsp:nvSpPr>
      <dsp:spPr>
        <a:xfrm>
          <a:off x="3057608" y="993920"/>
          <a:ext cx="2046042" cy="377269"/>
        </a:xfrm>
        <a:custGeom>
          <a:avLst/>
          <a:gdLst/>
          <a:ahLst/>
          <a:cxnLst/>
          <a:rect l="0" t="0" r="0" b="0"/>
          <a:pathLst>
            <a:path>
              <a:moveTo>
                <a:pt x="2046042" y="0"/>
              </a:moveTo>
              <a:lnTo>
                <a:pt x="2046042" y="287338"/>
              </a:lnTo>
              <a:lnTo>
                <a:pt x="0" y="287338"/>
              </a:lnTo>
              <a:lnTo>
                <a:pt x="0" y="37726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CB6F62-507C-4238-AC7B-E879AB64FAA2}">
      <dsp:nvSpPr>
        <dsp:cNvPr id="0" name=""/>
        <dsp:cNvSpPr/>
      </dsp:nvSpPr>
      <dsp:spPr>
        <a:xfrm>
          <a:off x="4202286" y="387967"/>
          <a:ext cx="1802728" cy="60595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0A3D897-AB8A-4FC2-893A-06ACFC58653E}">
      <dsp:nvSpPr>
        <dsp:cNvPr id="0" name=""/>
        <dsp:cNvSpPr/>
      </dsp:nvSpPr>
      <dsp:spPr>
        <a:xfrm>
          <a:off x="4310150" y="490437"/>
          <a:ext cx="1802728" cy="605952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слово</a:t>
          </a:r>
          <a:endParaRPr lang="ru-RU" sz="28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4310150" y="490437"/>
        <a:ext cx="1802728" cy="605952"/>
      </dsp:txXfrm>
    </dsp:sp>
    <dsp:sp modelId="{FDA250ED-AA11-455F-A20D-31315AAF8D08}">
      <dsp:nvSpPr>
        <dsp:cNvPr id="0" name=""/>
        <dsp:cNvSpPr/>
      </dsp:nvSpPr>
      <dsp:spPr>
        <a:xfrm>
          <a:off x="2047066" y="1371189"/>
          <a:ext cx="2021083" cy="3990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AE9D7A1-8562-47D0-8F60-D0468588C125}">
      <dsp:nvSpPr>
        <dsp:cNvPr id="0" name=""/>
        <dsp:cNvSpPr/>
      </dsp:nvSpPr>
      <dsp:spPr>
        <a:xfrm>
          <a:off x="2154929" y="1473659"/>
          <a:ext cx="2021083" cy="3990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Лексичне значення </a:t>
          </a:r>
          <a:endParaRPr lang="ru-RU" sz="14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2154929" y="1473659"/>
        <a:ext cx="2021083" cy="399051"/>
      </dsp:txXfrm>
    </dsp:sp>
    <dsp:sp modelId="{8FBAFF19-72F5-45F7-BAC2-15449239BFDB}">
      <dsp:nvSpPr>
        <dsp:cNvPr id="0" name=""/>
        <dsp:cNvSpPr/>
      </dsp:nvSpPr>
      <dsp:spPr>
        <a:xfrm>
          <a:off x="1154249" y="5387967"/>
          <a:ext cx="1404809" cy="7388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BCF61A1-37D8-455C-A4B4-0F15A34E2C5A}">
      <dsp:nvSpPr>
        <dsp:cNvPr id="0" name=""/>
        <dsp:cNvSpPr/>
      </dsp:nvSpPr>
      <dsp:spPr>
        <a:xfrm>
          <a:off x="1262112" y="5490437"/>
          <a:ext cx="1404809" cy="7388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пароніми</a:t>
          </a:r>
          <a:endParaRPr lang="ru-RU" sz="14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1262112" y="5490437"/>
        <a:ext cx="1404809" cy="738850"/>
      </dsp:txXfrm>
    </dsp:sp>
    <dsp:sp modelId="{C8BB5D14-1F8C-4EB4-9FB7-A6B389A26188}">
      <dsp:nvSpPr>
        <dsp:cNvPr id="0" name=""/>
        <dsp:cNvSpPr/>
      </dsp:nvSpPr>
      <dsp:spPr>
        <a:xfrm>
          <a:off x="3963958" y="2523766"/>
          <a:ext cx="1243118" cy="616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5A55928-0483-437D-B3CA-AAFB69D120AF}">
      <dsp:nvSpPr>
        <dsp:cNvPr id="0" name=""/>
        <dsp:cNvSpPr/>
      </dsp:nvSpPr>
      <dsp:spPr>
        <a:xfrm>
          <a:off x="4071821" y="2626236"/>
          <a:ext cx="1243118" cy="61643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БЗ сл.</a:t>
          </a:r>
          <a:endParaRPr lang="ru-RU" sz="14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4071821" y="2626236"/>
        <a:ext cx="1243118" cy="616438"/>
      </dsp:txXfrm>
    </dsp:sp>
    <dsp:sp modelId="{BFF48687-3F2D-4D8D-9AED-FDFD5A72EA3E}">
      <dsp:nvSpPr>
        <dsp:cNvPr id="0" name=""/>
        <dsp:cNvSpPr/>
      </dsp:nvSpPr>
      <dsp:spPr>
        <a:xfrm>
          <a:off x="5125468" y="3523645"/>
          <a:ext cx="970769" cy="616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43DF482-FCEB-4FED-A0CC-0C65C8B3BA05}">
      <dsp:nvSpPr>
        <dsp:cNvPr id="0" name=""/>
        <dsp:cNvSpPr/>
      </dsp:nvSpPr>
      <dsp:spPr>
        <a:xfrm>
          <a:off x="5233331" y="3626115"/>
          <a:ext cx="970769" cy="61643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ПЕР </a:t>
          </a:r>
          <a:r>
            <a:rPr lang="uk-UA" sz="1400" b="1" kern="1200" cap="all" spc="0" dirty="0" err="1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зн</a:t>
          </a: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.</a:t>
          </a:r>
          <a:endParaRPr lang="ru-RU" sz="14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5233331" y="3626115"/>
        <a:ext cx="970769" cy="616438"/>
      </dsp:txXfrm>
    </dsp:sp>
    <dsp:sp modelId="{C00886D3-180D-4CE7-985F-CE63D975A24B}">
      <dsp:nvSpPr>
        <dsp:cNvPr id="0" name=""/>
        <dsp:cNvSpPr/>
      </dsp:nvSpPr>
      <dsp:spPr>
        <a:xfrm>
          <a:off x="3299152" y="3523645"/>
          <a:ext cx="970769" cy="616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F18CD0C-17F4-438D-B569-4403E22C8988}">
      <dsp:nvSpPr>
        <dsp:cNvPr id="0" name=""/>
        <dsp:cNvSpPr/>
      </dsp:nvSpPr>
      <dsp:spPr>
        <a:xfrm>
          <a:off x="3407016" y="3626115"/>
          <a:ext cx="970769" cy="61643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ПР </a:t>
          </a:r>
          <a:r>
            <a:rPr lang="uk-UA" sz="1400" b="1" kern="1200" cap="all" spc="0" dirty="0" err="1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зн</a:t>
          </a: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.</a:t>
          </a:r>
          <a:endParaRPr lang="ru-RU" sz="14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3407016" y="3626115"/>
        <a:ext cx="970769" cy="616438"/>
      </dsp:txXfrm>
    </dsp:sp>
    <dsp:sp modelId="{A3022326-3E8A-49B3-918D-FBE6D85C1F9A}">
      <dsp:nvSpPr>
        <dsp:cNvPr id="0" name=""/>
        <dsp:cNvSpPr/>
      </dsp:nvSpPr>
      <dsp:spPr>
        <a:xfrm>
          <a:off x="1185871" y="3160664"/>
          <a:ext cx="1404809" cy="7388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C600CE8-3E33-41FA-8FBE-0D69DE6F7927}">
      <dsp:nvSpPr>
        <dsp:cNvPr id="0" name=""/>
        <dsp:cNvSpPr/>
      </dsp:nvSpPr>
      <dsp:spPr>
        <a:xfrm>
          <a:off x="1293735" y="3263134"/>
          <a:ext cx="1404809" cy="7388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антоніми</a:t>
          </a:r>
          <a:endParaRPr lang="ru-RU" sz="14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1293735" y="3263134"/>
        <a:ext cx="1404809" cy="738850"/>
      </dsp:txXfrm>
    </dsp:sp>
    <dsp:sp modelId="{5BECEAF8-31E2-485B-9392-3BA04A3C4CEB}">
      <dsp:nvSpPr>
        <dsp:cNvPr id="0" name=""/>
        <dsp:cNvSpPr/>
      </dsp:nvSpPr>
      <dsp:spPr>
        <a:xfrm>
          <a:off x="1157556" y="4266795"/>
          <a:ext cx="1404809" cy="7388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30E895C-E97A-4CB4-8370-D8DDC6B321AC}">
      <dsp:nvSpPr>
        <dsp:cNvPr id="0" name=""/>
        <dsp:cNvSpPr/>
      </dsp:nvSpPr>
      <dsp:spPr>
        <a:xfrm>
          <a:off x="1265419" y="4369265"/>
          <a:ext cx="1404809" cy="7388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омоніми</a:t>
          </a:r>
          <a:endParaRPr lang="ru-RU" sz="14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1265419" y="4369265"/>
        <a:ext cx="1404809" cy="738850"/>
      </dsp:txXfrm>
    </dsp:sp>
    <dsp:sp modelId="{C53D8067-5510-48DF-86EF-8FB19B6FB338}">
      <dsp:nvSpPr>
        <dsp:cNvPr id="0" name=""/>
        <dsp:cNvSpPr/>
      </dsp:nvSpPr>
      <dsp:spPr>
        <a:xfrm>
          <a:off x="1157558" y="2088018"/>
          <a:ext cx="1404809" cy="7388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F49BC5F-13FA-442B-BBF9-B40335D0406D}">
      <dsp:nvSpPr>
        <dsp:cNvPr id="0" name=""/>
        <dsp:cNvSpPr/>
      </dsp:nvSpPr>
      <dsp:spPr>
        <a:xfrm>
          <a:off x="1265422" y="2190488"/>
          <a:ext cx="1404809" cy="7388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синоніми</a:t>
          </a:r>
          <a:endParaRPr lang="ru-RU" sz="14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1265422" y="2190488"/>
        <a:ext cx="1404809" cy="738850"/>
      </dsp:txXfrm>
    </dsp:sp>
    <dsp:sp modelId="{81328779-BEF4-4AAF-AA93-F04D0038D12D}">
      <dsp:nvSpPr>
        <dsp:cNvPr id="0" name=""/>
        <dsp:cNvSpPr/>
      </dsp:nvSpPr>
      <dsp:spPr>
        <a:xfrm>
          <a:off x="5617167" y="2399757"/>
          <a:ext cx="1202103" cy="616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9BF42AA-41EC-4C0F-9ADE-3B168A23E9D3}">
      <dsp:nvSpPr>
        <dsp:cNvPr id="0" name=""/>
        <dsp:cNvSpPr/>
      </dsp:nvSpPr>
      <dsp:spPr>
        <a:xfrm>
          <a:off x="5725031" y="2502227"/>
          <a:ext cx="1202103" cy="61643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ОЗ сл.</a:t>
          </a:r>
          <a:endParaRPr lang="ru-RU" sz="14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5725031" y="2502227"/>
        <a:ext cx="1202103" cy="616438"/>
      </dsp:txXfrm>
    </dsp:sp>
    <dsp:sp modelId="{1C9EBAB0-45B6-429F-B6B4-15BF002858BB}">
      <dsp:nvSpPr>
        <dsp:cNvPr id="0" name=""/>
        <dsp:cNvSpPr/>
      </dsp:nvSpPr>
      <dsp:spPr>
        <a:xfrm>
          <a:off x="5792655" y="1371195"/>
          <a:ext cx="2021083" cy="39905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90D3E49-48F3-4B00-B3D8-93FB4EC5FF79}">
      <dsp:nvSpPr>
        <dsp:cNvPr id="0" name=""/>
        <dsp:cNvSpPr/>
      </dsp:nvSpPr>
      <dsp:spPr>
        <a:xfrm>
          <a:off x="5900518" y="1473665"/>
          <a:ext cx="2021083" cy="399051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Граматичне значення</a:t>
          </a:r>
          <a:endParaRPr lang="ru-RU" sz="14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sp:txBody>
      <dsp:txXfrm>
        <a:off x="5900518" y="1473665"/>
        <a:ext cx="2021083" cy="39905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A34129B-2FA6-4699-A189-810052979C53}">
      <dsp:nvSpPr>
        <dsp:cNvPr id="0" name=""/>
        <dsp:cNvSpPr/>
      </dsp:nvSpPr>
      <dsp:spPr>
        <a:xfrm>
          <a:off x="3767836" y="738347"/>
          <a:ext cx="2728139" cy="1077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Однозначні</a:t>
          </a:r>
          <a:r>
            <a:rPr lang="uk-UA" sz="28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 </a:t>
          </a:r>
          <a:endParaRPr lang="ru-RU" sz="28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Багатозначні</a:t>
          </a:r>
          <a:r>
            <a:rPr lang="uk-UA" sz="28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 </a:t>
          </a:r>
          <a:endParaRPr lang="ru-RU" sz="28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767836" y="738347"/>
        <a:ext cx="2728139" cy="1077765"/>
      </dsp:txXfrm>
    </dsp:sp>
    <dsp:sp modelId="{4C69986A-1E1D-4B70-8333-70CAECAD769B}">
      <dsp:nvSpPr>
        <dsp:cNvPr id="0" name=""/>
        <dsp:cNvSpPr/>
      </dsp:nvSpPr>
      <dsp:spPr>
        <a:xfrm>
          <a:off x="1280888" y="686418"/>
          <a:ext cx="2486947" cy="107776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 кількістю значень </a:t>
          </a:r>
          <a:endParaRPr lang="ru-RU" sz="27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80888" y="686418"/>
        <a:ext cx="2486947" cy="1077765"/>
      </dsp:txXfrm>
    </dsp:sp>
    <dsp:sp modelId="{BC6EA11A-BC09-43A0-91B9-578155D3E93E}">
      <dsp:nvSpPr>
        <dsp:cNvPr id="0" name=""/>
        <dsp:cNvSpPr/>
      </dsp:nvSpPr>
      <dsp:spPr>
        <a:xfrm>
          <a:off x="3767836" y="2155799"/>
          <a:ext cx="2728139" cy="10777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-3945706"/>
            <a:satOff val="22157"/>
            <a:lumOff val="1408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3945706"/>
              <a:satOff val="22157"/>
              <a:lumOff val="140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З прямим значенням </a:t>
          </a:r>
          <a:endParaRPr lang="ru-RU" sz="18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З переносним</a:t>
          </a:r>
          <a:endParaRPr lang="ru-RU" sz="1800" b="1" kern="1200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sp:txBody>
      <dsp:txXfrm>
        <a:off x="3767836" y="2155799"/>
        <a:ext cx="2728139" cy="1077765"/>
      </dsp:txXfrm>
    </dsp:sp>
    <dsp:sp modelId="{BF0002D0-6F2B-4476-AD3D-8289009683AC}">
      <dsp:nvSpPr>
        <dsp:cNvPr id="0" name=""/>
        <dsp:cNvSpPr/>
      </dsp:nvSpPr>
      <dsp:spPr>
        <a:xfrm>
          <a:off x="1280888" y="2155799"/>
          <a:ext cx="2486947" cy="1077765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За характером значень</a:t>
          </a:r>
          <a:endParaRPr lang="ru-RU" sz="27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80888" y="2155799"/>
        <a:ext cx="2486947" cy="107776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5B5043-0085-4C61-A8EF-FA2256605436}">
      <dsp:nvSpPr>
        <dsp:cNvPr id="0" name=""/>
        <dsp:cNvSpPr/>
      </dsp:nvSpPr>
      <dsp:spPr>
        <a:xfrm rot="5400000">
          <a:off x="2561900" y="1280488"/>
          <a:ext cx="1204509" cy="8995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98C101D-C7B2-4388-9407-3576308FDA73}">
      <dsp:nvSpPr>
        <dsp:cNvPr id="0" name=""/>
        <dsp:cNvSpPr/>
      </dsp:nvSpPr>
      <dsp:spPr>
        <a:xfrm>
          <a:off x="1944216" y="313457"/>
          <a:ext cx="1829492" cy="1099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Назви предметів: </a:t>
          </a:r>
          <a:r>
            <a:rPr lang="uk-UA" sz="1400" b="1" i="1" kern="1200" dirty="0" smtClean="0"/>
            <a:t>олівець, лампа</a:t>
          </a:r>
          <a:endParaRPr lang="ru-RU" sz="1400" b="1" i="1" kern="1200" dirty="0"/>
        </a:p>
      </dsp:txBody>
      <dsp:txXfrm>
        <a:off x="1944216" y="313457"/>
        <a:ext cx="1829492" cy="1099002"/>
      </dsp:txXfrm>
    </dsp:sp>
    <dsp:sp modelId="{84EDB046-D0A6-4547-950F-EA36FC1629C8}">
      <dsp:nvSpPr>
        <dsp:cNvPr id="0" name=""/>
        <dsp:cNvSpPr/>
      </dsp:nvSpPr>
      <dsp:spPr>
        <a:xfrm rot="5400000">
          <a:off x="2561903" y="2504624"/>
          <a:ext cx="1204503" cy="89952"/>
        </a:xfrm>
        <a:prstGeom prst="rect">
          <a:avLst/>
        </a:prstGeom>
        <a:gradFill rotWithShape="0">
          <a:gsLst>
            <a:gs pos="0">
              <a:schemeClr val="accent4">
                <a:hueOff val="-637824"/>
                <a:satOff val="3843"/>
                <a:lumOff val="308"/>
                <a:alphaOff val="0"/>
                <a:shade val="51000"/>
                <a:satMod val="130000"/>
              </a:schemeClr>
            </a:gs>
            <a:gs pos="80000">
              <a:schemeClr val="accent4">
                <a:hueOff val="-637824"/>
                <a:satOff val="3843"/>
                <a:lumOff val="308"/>
                <a:alphaOff val="0"/>
                <a:shade val="93000"/>
                <a:satMod val="130000"/>
              </a:schemeClr>
            </a:gs>
            <a:gs pos="100000">
              <a:schemeClr val="accent4">
                <a:hueOff val="-637824"/>
                <a:satOff val="3843"/>
                <a:lumOff val="30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2C29CF1-C832-4A88-90BE-B270B42A83F8}">
      <dsp:nvSpPr>
        <dsp:cNvPr id="0" name=""/>
        <dsp:cNvSpPr/>
      </dsp:nvSpPr>
      <dsp:spPr>
        <a:xfrm>
          <a:off x="1944216" y="1537596"/>
          <a:ext cx="1829492" cy="1099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558096"/>
                <a:satOff val="3362"/>
                <a:lumOff val="270"/>
                <a:alphaOff val="0"/>
                <a:shade val="51000"/>
                <a:satMod val="130000"/>
              </a:schemeClr>
            </a:gs>
            <a:gs pos="80000">
              <a:schemeClr val="accent4">
                <a:hueOff val="-558096"/>
                <a:satOff val="3362"/>
                <a:lumOff val="270"/>
                <a:alphaOff val="0"/>
                <a:shade val="93000"/>
                <a:satMod val="130000"/>
              </a:schemeClr>
            </a:gs>
            <a:gs pos="100000">
              <a:schemeClr val="accent4">
                <a:hueOff val="-558096"/>
                <a:satOff val="3362"/>
                <a:lumOff val="27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Назви людей за статтю та родинними стосунками: </a:t>
          </a:r>
          <a:r>
            <a:rPr lang="uk-UA" sz="1400" b="1" i="1" kern="1200" dirty="0" smtClean="0"/>
            <a:t>мати, брати </a:t>
          </a:r>
          <a:endParaRPr lang="ru-RU" sz="1400" b="1" i="1" kern="1200" dirty="0"/>
        </a:p>
      </dsp:txBody>
      <dsp:txXfrm>
        <a:off x="1944216" y="1537596"/>
        <a:ext cx="1829492" cy="1099002"/>
      </dsp:txXfrm>
    </dsp:sp>
    <dsp:sp modelId="{96364744-B825-4B65-9165-82D669DD6071}">
      <dsp:nvSpPr>
        <dsp:cNvPr id="0" name=""/>
        <dsp:cNvSpPr/>
      </dsp:nvSpPr>
      <dsp:spPr>
        <a:xfrm rot="5400000">
          <a:off x="2561903" y="3728758"/>
          <a:ext cx="1204503" cy="89952"/>
        </a:xfrm>
        <a:prstGeom prst="rect">
          <a:avLst/>
        </a:prstGeom>
        <a:gradFill rotWithShape="0">
          <a:gsLst>
            <a:gs pos="0">
              <a:schemeClr val="accent4">
                <a:hueOff val="-1275649"/>
                <a:satOff val="7685"/>
                <a:lumOff val="616"/>
                <a:alphaOff val="0"/>
                <a:shade val="51000"/>
                <a:satMod val="130000"/>
              </a:schemeClr>
            </a:gs>
            <a:gs pos="80000">
              <a:schemeClr val="accent4">
                <a:hueOff val="-1275649"/>
                <a:satOff val="7685"/>
                <a:lumOff val="616"/>
                <a:alphaOff val="0"/>
                <a:shade val="93000"/>
                <a:satMod val="130000"/>
              </a:schemeClr>
            </a:gs>
            <a:gs pos="100000">
              <a:schemeClr val="accent4">
                <a:hueOff val="-1275649"/>
                <a:satOff val="7685"/>
                <a:lumOff val="61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5E42F9B-225F-4C14-9BF5-ACB8339EF0A1}">
      <dsp:nvSpPr>
        <dsp:cNvPr id="0" name=""/>
        <dsp:cNvSpPr/>
      </dsp:nvSpPr>
      <dsp:spPr>
        <a:xfrm>
          <a:off x="1944216" y="2761729"/>
          <a:ext cx="1829492" cy="1099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Назви явищ природи: </a:t>
          </a:r>
          <a:r>
            <a:rPr lang="uk-UA" sz="1400" b="1" i="1" kern="1200" dirty="0" smtClean="0"/>
            <a:t>дощ, буря</a:t>
          </a:r>
          <a:endParaRPr lang="ru-RU" sz="1400" b="1" i="1" kern="1200" dirty="0"/>
        </a:p>
      </dsp:txBody>
      <dsp:txXfrm>
        <a:off x="1944216" y="2761729"/>
        <a:ext cx="1829492" cy="1099002"/>
      </dsp:txXfrm>
    </dsp:sp>
    <dsp:sp modelId="{3B842A2B-9931-490C-983B-FF2C331AD602}">
      <dsp:nvSpPr>
        <dsp:cNvPr id="0" name=""/>
        <dsp:cNvSpPr/>
      </dsp:nvSpPr>
      <dsp:spPr>
        <a:xfrm rot="5400000">
          <a:off x="2700503" y="5225972"/>
          <a:ext cx="1204509" cy="89952"/>
        </a:xfrm>
        <a:prstGeom prst="rect">
          <a:avLst/>
        </a:prstGeom>
        <a:gradFill rotWithShape="0">
          <a:gsLst>
            <a:gs pos="0">
              <a:schemeClr val="accent4">
                <a:hueOff val="-1913473"/>
                <a:satOff val="11528"/>
                <a:lumOff val="924"/>
                <a:alphaOff val="0"/>
                <a:shade val="51000"/>
                <a:satMod val="130000"/>
              </a:schemeClr>
            </a:gs>
            <a:gs pos="80000">
              <a:schemeClr val="accent4">
                <a:hueOff val="-1913473"/>
                <a:satOff val="11528"/>
                <a:lumOff val="924"/>
                <a:alphaOff val="0"/>
                <a:shade val="93000"/>
                <a:satMod val="130000"/>
              </a:schemeClr>
            </a:gs>
            <a:gs pos="100000">
              <a:schemeClr val="accent4">
                <a:hueOff val="-1913473"/>
                <a:satOff val="11528"/>
                <a:lumOff val="92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84D3F08-A7DD-4258-A8E4-8C6E0777C20B}">
      <dsp:nvSpPr>
        <dsp:cNvPr id="0" name=""/>
        <dsp:cNvSpPr/>
      </dsp:nvSpPr>
      <dsp:spPr>
        <a:xfrm>
          <a:off x="1944216" y="3985863"/>
          <a:ext cx="1829492" cy="1099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674289"/>
                <a:satOff val="10087"/>
                <a:lumOff val="809"/>
                <a:alphaOff val="0"/>
                <a:shade val="51000"/>
                <a:satMod val="130000"/>
              </a:schemeClr>
            </a:gs>
            <a:gs pos="80000">
              <a:schemeClr val="accent4">
                <a:hueOff val="-1674289"/>
                <a:satOff val="10087"/>
                <a:lumOff val="809"/>
                <a:alphaOff val="0"/>
                <a:shade val="93000"/>
                <a:satMod val="130000"/>
              </a:schemeClr>
            </a:gs>
            <a:gs pos="100000">
              <a:schemeClr val="accent4">
                <a:hueOff val="-1674289"/>
                <a:satOff val="10087"/>
                <a:lumOff val="80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Назви тварин, птахів: єнот,півень, страус </a:t>
          </a:r>
          <a:endParaRPr lang="ru-RU" sz="1400" b="1" kern="1200" dirty="0"/>
        </a:p>
      </dsp:txBody>
      <dsp:txXfrm>
        <a:off x="1944216" y="3985863"/>
        <a:ext cx="1829492" cy="1099002"/>
      </dsp:txXfrm>
    </dsp:sp>
    <dsp:sp modelId="{8CD3BF87-0AF9-48F9-8D25-BE6A8182B6BB}">
      <dsp:nvSpPr>
        <dsp:cNvPr id="0" name=""/>
        <dsp:cNvSpPr/>
      </dsp:nvSpPr>
      <dsp:spPr>
        <a:xfrm rot="10800000">
          <a:off x="1229729" y="5564963"/>
          <a:ext cx="1924633" cy="89952"/>
        </a:xfrm>
        <a:prstGeom prst="rect">
          <a:avLst/>
        </a:prstGeom>
        <a:gradFill rotWithShape="0">
          <a:gsLst>
            <a:gs pos="0">
              <a:schemeClr val="accent4">
                <a:hueOff val="-2551297"/>
                <a:satOff val="15371"/>
                <a:lumOff val="1232"/>
                <a:alphaOff val="0"/>
                <a:shade val="51000"/>
                <a:satMod val="130000"/>
              </a:schemeClr>
            </a:gs>
            <a:gs pos="80000">
              <a:schemeClr val="accent4">
                <a:hueOff val="-2551297"/>
                <a:satOff val="15371"/>
                <a:lumOff val="1232"/>
                <a:alphaOff val="0"/>
                <a:shade val="93000"/>
                <a:satMod val="130000"/>
              </a:schemeClr>
            </a:gs>
            <a:gs pos="100000">
              <a:schemeClr val="accent4">
                <a:hueOff val="-2551297"/>
                <a:satOff val="15371"/>
                <a:lumOff val="123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3DC7077-BC74-480F-9CD4-CCB028BB3274}">
      <dsp:nvSpPr>
        <dsp:cNvPr id="0" name=""/>
        <dsp:cNvSpPr/>
      </dsp:nvSpPr>
      <dsp:spPr>
        <a:xfrm>
          <a:off x="1944216" y="5210002"/>
          <a:ext cx="1829492" cy="1099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Назви предметів побуту: </a:t>
          </a:r>
          <a:r>
            <a:rPr lang="uk-UA" sz="1400" b="1" i="1" kern="1200" dirty="0" smtClean="0"/>
            <a:t>праска, люстерко </a:t>
          </a:r>
        </a:p>
      </dsp:txBody>
      <dsp:txXfrm>
        <a:off x="1944216" y="5210002"/>
        <a:ext cx="1829492" cy="1099002"/>
      </dsp:txXfrm>
    </dsp:sp>
    <dsp:sp modelId="{7F000D9F-820A-4C4B-B962-438B79B7188B}">
      <dsp:nvSpPr>
        <dsp:cNvPr id="0" name=""/>
        <dsp:cNvSpPr/>
      </dsp:nvSpPr>
      <dsp:spPr>
        <a:xfrm rot="16200012">
          <a:off x="617685" y="4952894"/>
          <a:ext cx="1204509" cy="89952"/>
        </a:xfrm>
        <a:prstGeom prst="rect">
          <a:avLst/>
        </a:prstGeom>
        <a:gradFill rotWithShape="0">
          <a:gsLst>
            <a:gs pos="0">
              <a:schemeClr val="accent4">
                <a:hueOff val="-3189121"/>
                <a:satOff val="19214"/>
                <a:lumOff val="1540"/>
                <a:alphaOff val="0"/>
                <a:shade val="51000"/>
                <a:satMod val="130000"/>
              </a:schemeClr>
            </a:gs>
            <a:gs pos="80000">
              <a:schemeClr val="accent4">
                <a:hueOff val="-3189121"/>
                <a:satOff val="19214"/>
                <a:lumOff val="1540"/>
                <a:alphaOff val="0"/>
                <a:shade val="93000"/>
                <a:satMod val="130000"/>
              </a:schemeClr>
            </a:gs>
            <a:gs pos="100000">
              <a:schemeClr val="accent4">
                <a:hueOff val="-3189121"/>
                <a:satOff val="19214"/>
                <a:lumOff val="154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081CB6E-5D81-4813-A0E9-3FB468E0B95B}">
      <dsp:nvSpPr>
        <dsp:cNvPr id="0" name=""/>
        <dsp:cNvSpPr/>
      </dsp:nvSpPr>
      <dsp:spPr>
        <a:xfrm>
          <a:off x="0" y="5210002"/>
          <a:ext cx="1829492" cy="1099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790481"/>
                <a:satOff val="16812"/>
                <a:lumOff val="1348"/>
                <a:alphaOff val="0"/>
                <a:shade val="51000"/>
                <a:satMod val="130000"/>
              </a:schemeClr>
            </a:gs>
            <a:gs pos="80000">
              <a:schemeClr val="accent4">
                <a:hueOff val="-2790481"/>
                <a:satOff val="16812"/>
                <a:lumOff val="1348"/>
                <a:alphaOff val="0"/>
                <a:shade val="93000"/>
                <a:satMod val="130000"/>
              </a:schemeClr>
            </a:gs>
            <a:gs pos="100000">
              <a:schemeClr val="accent4">
                <a:hueOff val="-2790481"/>
                <a:satOff val="16812"/>
                <a:lumOff val="134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Назви частин тіла: </a:t>
          </a:r>
          <a:r>
            <a:rPr lang="uk-UA" sz="1400" b="1" i="1" kern="1200" dirty="0" smtClean="0"/>
            <a:t>голова, очі</a:t>
          </a:r>
          <a:endParaRPr lang="ru-RU" sz="1400" b="1" i="1" kern="1200" dirty="0"/>
        </a:p>
      </dsp:txBody>
      <dsp:txXfrm>
        <a:off x="0" y="5210002"/>
        <a:ext cx="1829492" cy="1099002"/>
      </dsp:txXfrm>
    </dsp:sp>
    <dsp:sp modelId="{88B5AD32-F4B2-41F6-96C0-62FD622B7AE0}">
      <dsp:nvSpPr>
        <dsp:cNvPr id="0" name=""/>
        <dsp:cNvSpPr/>
      </dsp:nvSpPr>
      <dsp:spPr>
        <a:xfrm rot="16200000">
          <a:off x="617690" y="3728758"/>
          <a:ext cx="1204503" cy="89952"/>
        </a:xfrm>
        <a:prstGeom prst="rect">
          <a:avLst/>
        </a:prstGeom>
        <a:gradFill rotWithShape="0">
          <a:gsLst>
            <a:gs pos="0">
              <a:schemeClr val="accent4">
                <a:hueOff val="-3826945"/>
                <a:satOff val="23056"/>
                <a:lumOff val="1848"/>
                <a:alphaOff val="0"/>
                <a:shade val="51000"/>
                <a:satMod val="130000"/>
              </a:schemeClr>
            </a:gs>
            <a:gs pos="80000">
              <a:schemeClr val="accent4">
                <a:hueOff val="-3826945"/>
                <a:satOff val="23056"/>
                <a:lumOff val="1848"/>
                <a:alphaOff val="0"/>
                <a:shade val="93000"/>
                <a:satMod val="130000"/>
              </a:schemeClr>
            </a:gs>
            <a:gs pos="100000">
              <a:schemeClr val="accent4">
                <a:hueOff val="-3826945"/>
                <a:satOff val="23056"/>
                <a:lumOff val="184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8EFCF12-B382-4920-8A2F-61C79661AAA2}">
      <dsp:nvSpPr>
        <dsp:cNvPr id="0" name=""/>
        <dsp:cNvSpPr/>
      </dsp:nvSpPr>
      <dsp:spPr>
        <a:xfrm>
          <a:off x="4" y="3985863"/>
          <a:ext cx="1829492" cy="1099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Назви ознак предметів: </a:t>
          </a:r>
          <a:r>
            <a:rPr lang="uk-UA" sz="1400" b="1" i="1" kern="1200" dirty="0" smtClean="0"/>
            <a:t>сильний, рожевий</a:t>
          </a:r>
          <a:endParaRPr lang="ru-RU" sz="1400" b="1" i="1" kern="1200" dirty="0"/>
        </a:p>
      </dsp:txBody>
      <dsp:txXfrm>
        <a:off x="4" y="3985863"/>
        <a:ext cx="1829492" cy="1099002"/>
      </dsp:txXfrm>
    </dsp:sp>
    <dsp:sp modelId="{E0138FEA-80FA-4281-9AB5-DFDB2B2F22AC}">
      <dsp:nvSpPr>
        <dsp:cNvPr id="0" name=""/>
        <dsp:cNvSpPr/>
      </dsp:nvSpPr>
      <dsp:spPr>
        <a:xfrm rot="16200000">
          <a:off x="617687" y="2504621"/>
          <a:ext cx="1204509" cy="89952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3D86FAF-A55C-408E-BF71-DC78F452B694}">
      <dsp:nvSpPr>
        <dsp:cNvPr id="0" name=""/>
        <dsp:cNvSpPr/>
      </dsp:nvSpPr>
      <dsp:spPr>
        <a:xfrm>
          <a:off x="4" y="2761729"/>
          <a:ext cx="1829492" cy="1099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3906673"/>
                <a:satOff val="23537"/>
                <a:lumOff val="1887"/>
                <a:alphaOff val="0"/>
                <a:shade val="51000"/>
                <a:satMod val="130000"/>
              </a:schemeClr>
            </a:gs>
            <a:gs pos="80000">
              <a:schemeClr val="accent4">
                <a:hueOff val="-3906673"/>
                <a:satOff val="23537"/>
                <a:lumOff val="1887"/>
                <a:alphaOff val="0"/>
                <a:shade val="93000"/>
                <a:satMod val="130000"/>
              </a:schemeClr>
            </a:gs>
            <a:gs pos="100000">
              <a:schemeClr val="accent4">
                <a:hueOff val="-3906673"/>
                <a:satOff val="23537"/>
                <a:lumOff val="188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Назви дій, станів та їх ознак: </a:t>
          </a:r>
          <a:r>
            <a:rPr lang="uk-UA" sz="1400" b="1" i="1" kern="1200" dirty="0" smtClean="0"/>
            <a:t>бігти, зимно, швидко </a:t>
          </a:r>
        </a:p>
      </dsp:txBody>
      <dsp:txXfrm>
        <a:off x="4" y="2761729"/>
        <a:ext cx="1829492" cy="1099002"/>
      </dsp:txXfrm>
    </dsp:sp>
    <dsp:sp modelId="{EAED0063-527C-4472-AE57-67774FEB2016}">
      <dsp:nvSpPr>
        <dsp:cNvPr id="0" name=""/>
        <dsp:cNvSpPr/>
      </dsp:nvSpPr>
      <dsp:spPr>
        <a:xfrm>
          <a:off x="4" y="1537590"/>
          <a:ext cx="1829492" cy="1099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Назви чисел, числових понять: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i="1" kern="1200" dirty="0" smtClean="0"/>
            <a:t>П’ять, сто, декілька</a:t>
          </a:r>
          <a:endParaRPr lang="ru-RU" sz="1400" b="1" i="1" kern="1200" dirty="0"/>
        </a:p>
      </dsp:txBody>
      <dsp:txXfrm>
        <a:off x="4" y="1537590"/>
        <a:ext cx="1829492" cy="109900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996B2CC-4A29-4285-88CD-188BA6C2FD5E}">
      <dsp:nvSpPr>
        <dsp:cNvPr id="0" name=""/>
        <dsp:cNvSpPr/>
      </dsp:nvSpPr>
      <dsp:spPr>
        <a:xfrm rot="5400000">
          <a:off x="6029" y="1015651"/>
          <a:ext cx="1181873" cy="14097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5E4DEAF-2DF0-4082-B4E0-07B7B7ADFC3C}">
      <dsp:nvSpPr>
        <dsp:cNvPr id="0" name=""/>
        <dsp:cNvSpPr/>
      </dsp:nvSpPr>
      <dsp:spPr>
        <a:xfrm>
          <a:off x="0" y="164580"/>
          <a:ext cx="2117721" cy="1116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Назви почуттів:  </a:t>
          </a:r>
          <a:r>
            <a:rPr lang="uk-UA" sz="1400" b="1" i="1" kern="1200" dirty="0" smtClean="0"/>
            <a:t>горе, радість , журба і похідні від них</a:t>
          </a:r>
          <a:endParaRPr lang="ru-RU" sz="1400" b="1" i="1" kern="1200" dirty="0"/>
        </a:p>
      </dsp:txBody>
      <dsp:txXfrm>
        <a:off x="0" y="164580"/>
        <a:ext cx="2117721" cy="1116002"/>
      </dsp:txXfrm>
    </dsp:sp>
    <dsp:sp modelId="{5988D685-E617-46D2-BBEF-14792DC828E3}">
      <dsp:nvSpPr>
        <dsp:cNvPr id="0" name=""/>
        <dsp:cNvSpPr/>
      </dsp:nvSpPr>
      <dsp:spPr>
        <a:xfrm rot="5406073">
          <a:off x="4879" y="2214359"/>
          <a:ext cx="1182083" cy="140974"/>
        </a:xfrm>
        <a:prstGeom prst="rect">
          <a:avLst/>
        </a:prstGeom>
        <a:gradFill rotWithShape="0">
          <a:gsLst>
            <a:gs pos="0">
              <a:schemeClr val="accent4">
                <a:hueOff val="-1116192"/>
                <a:satOff val="6725"/>
                <a:lumOff val="539"/>
                <a:alphaOff val="0"/>
                <a:shade val="51000"/>
                <a:satMod val="130000"/>
              </a:schemeClr>
            </a:gs>
            <a:gs pos="80000">
              <a:schemeClr val="accent4">
                <a:hueOff val="-1116192"/>
                <a:satOff val="6725"/>
                <a:lumOff val="539"/>
                <a:alphaOff val="0"/>
                <a:shade val="93000"/>
                <a:satMod val="130000"/>
              </a:schemeClr>
            </a:gs>
            <a:gs pos="100000">
              <a:schemeClr val="accent4">
                <a:hueOff val="-1116192"/>
                <a:satOff val="6725"/>
                <a:lumOff val="53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C11B24E-04E4-470C-A0A3-DF3B880DDA7B}">
      <dsp:nvSpPr>
        <dsp:cNvPr id="0" name=""/>
        <dsp:cNvSpPr/>
      </dsp:nvSpPr>
      <dsp:spPr>
        <a:xfrm>
          <a:off x="0" y="1363184"/>
          <a:ext cx="2117721" cy="1116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892954"/>
                <a:satOff val="5380"/>
                <a:lumOff val="431"/>
                <a:alphaOff val="0"/>
                <a:shade val="51000"/>
                <a:satMod val="130000"/>
              </a:schemeClr>
            </a:gs>
            <a:gs pos="80000">
              <a:schemeClr val="accent4">
                <a:hueOff val="-892954"/>
                <a:satOff val="5380"/>
                <a:lumOff val="431"/>
                <a:alphaOff val="0"/>
                <a:shade val="93000"/>
                <a:satMod val="130000"/>
              </a:schemeClr>
            </a:gs>
            <a:gs pos="100000">
              <a:schemeClr val="accent4">
                <a:hueOff val="-892954"/>
                <a:satOff val="5380"/>
                <a:lumOff val="43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Назви позитивної та негативної оцінки явищ і предметів дійсності: </a:t>
          </a:r>
          <a:r>
            <a:rPr lang="uk-UA" sz="1400" b="1" i="1" kern="1200" dirty="0" smtClean="0"/>
            <a:t>добрий, милий </a:t>
          </a:r>
          <a:endParaRPr lang="ru-RU" sz="1400" b="1" i="1" kern="1200" dirty="0"/>
        </a:p>
      </dsp:txBody>
      <dsp:txXfrm>
        <a:off x="0" y="1363184"/>
        <a:ext cx="2117721" cy="1116002"/>
      </dsp:txXfrm>
    </dsp:sp>
    <dsp:sp modelId="{18886F70-6804-49A5-AA56-99493BB91C00}">
      <dsp:nvSpPr>
        <dsp:cNvPr id="0" name=""/>
        <dsp:cNvSpPr/>
      </dsp:nvSpPr>
      <dsp:spPr>
        <a:xfrm rot="5393962">
          <a:off x="1474" y="3413936"/>
          <a:ext cx="1188894" cy="140974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97D51E7-D981-4D79-A3E1-B0E9D077584F}">
      <dsp:nvSpPr>
        <dsp:cNvPr id="0" name=""/>
        <dsp:cNvSpPr/>
      </dsp:nvSpPr>
      <dsp:spPr>
        <a:xfrm>
          <a:off x="0" y="2561788"/>
          <a:ext cx="2117721" cy="1116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1785908"/>
                <a:satOff val="10760"/>
                <a:lumOff val="862"/>
                <a:alphaOff val="0"/>
                <a:shade val="51000"/>
                <a:satMod val="130000"/>
              </a:schemeClr>
            </a:gs>
            <a:gs pos="80000">
              <a:schemeClr val="accent4">
                <a:hueOff val="-1785908"/>
                <a:satOff val="10760"/>
                <a:lumOff val="862"/>
                <a:alphaOff val="0"/>
                <a:shade val="93000"/>
                <a:satMod val="130000"/>
              </a:schemeClr>
            </a:gs>
            <a:gs pos="100000">
              <a:schemeClr val="accent4">
                <a:hueOff val="-1785908"/>
                <a:satOff val="10760"/>
                <a:lumOff val="86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Поетичні вислови</a:t>
          </a:r>
          <a:r>
            <a:rPr lang="uk-UA" sz="1400" b="1" i="1" kern="1200" dirty="0" smtClean="0"/>
            <a:t>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i="1" kern="1200" dirty="0" smtClean="0"/>
            <a:t>рута – м’ята,  сизокрилий, ясночолий, ненька</a:t>
          </a:r>
          <a:endParaRPr lang="ru-RU" sz="1400" b="1" i="1" kern="1200" dirty="0"/>
        </a:p>
      </dsp:txBody>
      <dsp:txXfrm>
        <a:off x="0" y="2561788"/>
        <a:ext cx="2117721" cy="1116002"/>
      </dsp:txXfrm>
    </dsp:sp>
    <dsp:sp modelId="{7E93720A-B377-4078-B360-533CB829084F}">
      <dsp:nvSpPr>
        <dsp:cNvPr id="0" name=""/>
        <dsp:cNvSpPr/>
      </dsp:nvSpPr>
      <dsp:spPr>
        <a:xfrm rot="5400000">
          <a:off x="-6738" y="4628817"/>
          <a:ext cx="1207408" cy="140974"/>
        </a:xfrm>
        <a:prstGeom prst="rect">
          <a:avLst/>
        </a:prstGeom>
        <a:gradFill rotWithShape="0">
          <a:gsLst>
            <a:gs pos="0">
              <a:schemeClr val="accent4">
                <a:hueOff val="-3348577"/>
                <a:satOff val="20174"/>
                <a:lumOff val="1617"/>
                <a:alphaOff val="0"/>
                <a:shade val="51000"/>
                <a:satMod val="130000"/>
              </a:schemeClr>
            </a:gs>
            <a:gs pos="80000">
              <a:schemeClr val="accent4">
                <a:hueOff val="-3348577"/>
                <a:satOff val="20174"/>
                <a:lumOff val="1617"/>
                <a:alphaOff val="0"/>
                <a:shade val="93000"/>
                <a:satMod val="130000"/>
              </a:schemeClr>
            </a:gs>
            <a:gs pos="100000">
              <a:schemeClr val="accent4">
                <a:hueOff val="-3348577"/>
                <a:satOff val="20174"/>
                <a:lumOff val="161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0B6AED9-9074-4C1D-A94D-605674D00224}">
      <dsp:nvSpPr>
        <dsp:cNvPr id="0" name=""/>
        <dsp:cNvSpPr/>
      </dsp:nvSpPr>
      <dsp:spPr>
        <a:xfrm>
          <a:off x="0" y="3764978"/>
          <a:ext cx="2117721" cy="1116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678862"/>
                <a:satOff val="16139"/>
                <a:lumOff val="1294"/>
                <a:alphaOff val="0"/>
                <a:shade val="51000"/>
                <a:satMod val="130000"/>
              </a:schemeClr>
            </a:gs>
            <a:gs pos="80000">
              <a:schemeClr val="accent4">
                <a:hueOff val="-2678862"/>
                <a:satOff val="16139"/>
                <a:lumOff val="1294"/>
                <a:alphaOff val="0"/>
                <a:shade val="93000"/>
                <a:satMod val="130000"/>
              </a:schemeClr>
            </a:gs>
            <a:gs pos="100000">
              <a:schemeClr val="accent4">
                <a:hueOff val="-2678862"/>
                <a:satOff val="16139"/>
                <a:lumOff val="12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Слова в переносному значенні</a:t>
          </a:r>
          <a:r>
            <a:rPr lang="uk-UA" sz="1400" b="1" i="1" kern="1200" dirty="0" smtClean="0"/>
            <a:t>: строчити (писати), метнутися  (побігти)</a:t>
          </a:r>
          <a:endParaRPr lang="ru-RU" sz="1400" b="1" i="1" kern="1200" dirty="0"/>
        </a:p>
      </dsp:txBody>
      <dsp:txXfrm>
        <a:off x="0" y="3764978"/>
        <a:ext cx="2117721" cy="1116002"/>
      </dsp:txXfrm>
    </dsp:sp>
    <dsp:sp modelId="{0C16656A-BD39-4A68-BE89-AE5EB31A7ECA}">
      <dsp:nvSpPr>
        <dsp:cNvPr id="0" name=""/>
        <dsp:cNvSpPr/>
      </dsp:nvSpPr>
      <dsp:spPr>
        <a:xfrm>
          <a:off x="607809" y="5240886"/>
          <a:ext cx="2210562" cy="140974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2D205DA-E6EC-4FD8-9C2F-11A7827C896A}">
      <dsp:nvSpPr>
        <dsp:cNvPr id="0" name=""/>
        <dsp:cNvSpPr/>
      </dsp:nvSpPr>
      <dsp:spPr>
        <a:xfrm>
          <a:off x="0" y="4989117"/>
          <a:ext cx="2117721" cy="1116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3571816"/>
                <a:satOff val="21519"/>
                <a:lumOff val="1725"/>
                <a:alphaOff val="0"/>
                <a:shade val="51000"/>
                <a:satMod val="130000"/>
              </a:schemeClr>
            </a:gs>
            <a:gs pos="80000">
              <a:schemeClr val="accent4">
                <a:hueOff val="-3571816"/>
                <a:satOff val="21519"/>
                <a:lumOff val="1725"/>
                <a:alphaOff val="0"/>
                <a:shade val="93000"/>
                <a:satMod val="130000"/>
              </a:schemeClr>
            </a:gs>
            <a:gs pos="100000">
              <a:schemeClr val="accent4">
                <a:hueOff val="-3571816"/>
                <a:satOff val="21519"/>
                <a:lumOff val="172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Слова з суфіксами пестливості, здрібнілості, згрубілості, іронії: </a:t>
          </a:r>
          <a:r>
            <a:rPr lang="uk-UA" sz="1400" b="1" i="1" kern="1200" dirty="0" smtClean="0"/>
            <a:t>хатка, дівчисько</a:t>
          </a:r>
          <a:endParaRPr lang="ru-RU" sz="1400" b="1" i="1" kern="1200" dirty="0"/>
        </a:p>
      </dsp:txBody>
      <dsp:txXfrm>
        <a:off x="0" y="4989117"/>
        <a:ext cx="2117721" cy="1116002"/>
      </dsp:txXfrm>
    </dsp:sp>
    <dsp:sp modelId="{91E89FC6-79AF-469E-82C1-F420286599FE}">
      <dsp:nvSpPr>
        <dsp:cNvPr id="0" name=""/>
        <dsp:cNvSpPr/>
      </dsp:nvSpPr>
      <dsp:spPr>
        <a:xfrm>
          <a:off x="2232250" y="4989117"/>
          <a:ext cx="2117721" cy="11160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Лайливі слова: </a:t>
          </a:r>
          <a:r>
            <a:rPr lang="uk-UA" sz="1400" b="1" i="1" kern="1200" dirty="0" smtClean="0"/>
            <a:t>дурень, зараза, блазень</a:t>
          </a:r>
          <a:endParaRPr lang="ru-RU" sz="1400" b="1" i="1" kern="1200" dirty="0"/>
        </a:p>
      </dsp:txBody>
      <dsp:txXfrm>
        <a:off x="2232250" y="4989117"/>
        <a:ext cx="2117721" cy="1116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413354-4CFA-431E-8F0B-BFF24CD103D6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71468-234F-4DBE-9857-BE2057BA06E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5615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4977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17562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8670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0769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585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954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5175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50985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2189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4202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4993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4AA36-99DE-4B32-8E92-67255B00318C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05260-687E-444E-AA02-2A62624BD6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5021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4.wdp"/><Relationship Id="rId10" Type="http://schemas.openxmlformats.org/officeDocument/2006/relationships/image" Target="../media/image14.png"/><Relationship Id="rId9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3125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Лінгвістичне дослідження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C:\Users\asus\Desktop\през\99325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2619" b="92143" l="9155" r="94718">
                        <a14:foregroundMark x1="26761" y1="12143" x2="26761" y2="12143"/>
                        <a14:foregroundMark x1="27817" y1="6905" x2="27817" y2="6905"/>
                        <a14:foregroundMark x1="27113" y1="3333" x2="27113" y2="3333"/>
                        <a14:foregroundMark x1="20775" y1="6667" x2="20775" y2="6667"/>
                        <a14:foregroundMark x1="87676" y1="23810" x2="87676" y2="23810"/>
                        <a14:foregroundMark x1="92958" y1="54048" x2="92958" y2="54048"/>
                        <a14:foregroundMark x1="95070" y1="64524" x2="95070" y2="64524"/>
                        <a14:foregroundMark x1="34859" y1="92143" x2="34859" y2="92143"/>
                        <a14:foregroundMark x1="24296" y1="90952" x2="24296" y2="90952"/>
                        <a14:foregroundMark x1="23592" y1="92143" x2="23592" y2="92143"/>
                        <a14:foregroundMark x1="32042" y1="27381" x2="32042" y2="27381"/>
                        <a14:foregroundMark x1="54577" y1="26190" x2="54577" y2="261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51" y="3429000"/>
            <a:ext cx="2321878" cy="34337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sus\Desktop\през\99325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3175" y1="14286" x2="53175" y2="14286"/>
                        <a14:foregroundMark x1="65344" y1="11667" x2="65344" y2="11667"/>
                        <a14:foregroundMark x1="66931" y1="14286" x2="66931" y2="14286"/>
                        <a14:foregroundMark x1="71429" y1="13810" x2="71429" y2="13810"/>
                        <a14:foregroundMark x1="68254" y1="11667" x2="68254" y2="11667"/>
                        <a14:foregroundMark x1="62169" y1="23571" x2="62169" y2="23571"/>
                        <a14:foregroundMark x1="57672" y1="31667" x2="57672" y2="31667"/>
                        <a14:foregroundMark x1="65344" y1="36667" x2="65344" y2="36667"/>
                        <a14:foregroundMark x1="65344" y1="31190" x2="65344" y2="31190"/>
                        <a14:foregroundMark x1="53175" y1="37143" x2="53175" y2="37143"/>
                        <a14:foregroundMark x1="47884" y1="33810" x2="47884" y2="33810"/>
                        <a14:foregroundMark x1="44180" y1="27619" x2="44180" y2="27619"/>
                        <a14:foregroundMark x1="41270" y1="20952" x2="41270" y2="20952"/>
                        <a14:foregroundMark x1="42857" y1="11667" x2="42857" y2="11667"/>
                        <a14:foregroundMark x1="46561" y1="6905" x2="46561" y2="6905"/>
                        <a14:foregroundMark x1="50265" y1="4286" x2="50265" y2="4286"/>
                        <a14:foregroundMark x1="57143" y1="2381" x2="57143" y2="2381"/>
                        <a14:foregroundMark x1="61640" y1="3810" x2="61640" y2="3810"/>
                        <a14:foregroundMark x1="74339" y1="27143" x2="74339" y2="27143"/>
                        <a14:foregroundMark x1="71958" y1="41429" x2="71958" y2="41429"/>
                        <a14:foregroundMark x1="65873" y1="40714" x2="65873" y2="40714"/>
                        <a14:foregroundMark x1="62963" y1="41429" x2="62963" y2="41429"/>
                        <a14:foregroundMark x1="58466" y1="39762" x2="58466" y2="39762"/>
                        <a14:foregroundMark x1="34656" y1="52143" x2="34656" y2="52143"/>
                        <a14:foregroundMark x1="33069" y1="52143" x2="33069" y2="52143"/>
                        <a14:foregroundMark x1="56349" y1="50476" x2="56349" y2="50476"/>
                        <a14:foregroundMark x1="56349" y1="50476" x2="56349" y2="50476"/>
                        <a14:foregroundMark x1="56349" y1="54524" x2="56349" y2="54524"/>
                        <a14:foregroundMark x1="35185" y1="31190" x2="35185" y2="31190"/>
                        <a14:foregroundMark x1="35185" y1="24286" x2="35185" y2="24286"/>
                        <a14:foregroundMark x1="37037" y1="28571" x2="37037" y2="28571"/>
                        <a14:foregroundMark x1="39947" y1="32619" x2="39947" y2="32619"/>
                        <a14:foregroundMark x1="40476" y1="35952" x2="40476" y2="35952"/>
                        <a14:foregroundMark x1="28042" y1="96905" x2="28042" y2="96905"/>
                        <a14:foregroundMark x1="37037" y1="94286" x2="37037" y2="94286"/>
                        <a14:foregroundMark x1="39153" y1="93571" x2="39153" y2="93571"/>
                        <a14:foregroundMark x1="45767" y1="91667" x2="45767" y2="91667"/>
                        <a14:foregroundMark x1="52646" y1="92143" x2="52646" y2="92143"/>
                        <a14:foregroundMark x1="57143" y1="95000" x2="57143" y2="95000"/>
                        <a14:foregroundMark x1="44444" y1="69524" x2="44444" y2="69524"/>
                        <a14:foregroundMark x1="75926" y1="60952" x2="75926" y2="60952"/>
                        <a14:foregroundMark x1="69841" y1="56905" x2="69841" y2="56905"/>
                        <a14:foregroundMark x1="70635" y1="54524" x2="70635" y2="54524"/>
                        <a14:foregroundMark x1="75132" y1="53333" x2="75132" y2="53333"/>
                        <a14:foregroundMark x1="77778" y1="54762" x2="77778" y2="54762"/>
                        <a14:foregroundMark x1="77778" y1="53333" x2="77778" y2="53333"/>
                        <a14:foregroundMark x1="75926" y1="53810" x2="75926" y2="53810"/>
                        <a14:foregroundMark x1="75132" y1="53810" x2="75132" y2="53810"/>
                        <a14:foregroundMark x1="57937" y1="20476" x2="57937" y2="20476"/>
                        <a14:foregroundMark x1="58466" y1="15714" x2="58466" y2="15714"/>
                        <a14:foregroundMark x1="56878" y1="11667" x2="56878" y2="11667"/>
                        <a14:foregroundMark x1="53968" y1="29762" x2="53968" y2="29762"/>
                        <a14:foregroundMark x1="58730" y1="35714" x2="58730" y2="35714"/>
                        <a14:foregroundMark x1="69048" y1="35238" x2="69048" y2="35238"/>
                        <a14:foregroundMark x1="71958" y1="34524" x2="71958" y2="34524"/>
                        <a14:foregroundMark x1="71958" y1="37857" x2="71958" y2="37857"/>
                        <a14:foregroundMark x1="68254" y1="38571" x2="68254" y2="38571"/>
                        <a14:foregroundMark x1="63757" y1="35952" x2="63757" y2="35952"/>
                        <a14:foregroundMark x1="59259" y1="32619" x2="59259" y2="32619"/>
                        <a14:foregroundMark x1="49735" y1="22381" x2="49735" y2="22381"/>
                        <a14:foregroundMark x1="34392" y1="46667" x2="34392" y2="46667"/>
                        <a14:foregroundMark x1="54762" y1="45952" x2="54762" y2="45952"/>
                        <a14:foregroundMark x1="54233" y1="95238" x2="54233" y2="95238"/>
                        <a14:foregroundMark x1="40476" y1="98571" x2="40476" y2="98571"/>
                        <a14:foregroundMark x1="33069" y1="14524" x2="33069" y2="14524"/>
                        <a14:foregroundMark x1="44974" y1="15714" x2="44974" y2="15714"/>
                        <a14:foregroundMark x1="47354" y1="29286" x2="47354" y2="29286"/>
                        <a14:foregroundMark x1="50529" y1="37857" x2="50529" y2="37857"/>
                        <a14:foregroundMark x1="52646" y1="41190" x2="52646" y2="41190"/>
                        <a14:foregroundMark x1="59788" y1="43095" x2="59788" y2="43095"/>
                        <a14:foregroundMark x1="70635" y1="52143" x2="70635" y2="52143"/>
                        <a14:foregroundMark x1="46561" y1="66905" x2="46561" y2="66905"/>
                        <a14:foregroundMark x1="69841" y1="61429" x2="69841" y2="61429"/>
                        <a14:foregroundMark x1="39683" y1="5000" x2="39683" y2="5000"/>
                        <a14:foregroundMark x1="42857" y1="65952" x2="42857" y2="65952"/>
                        <a14:foregroundMark x1="31746" y1="94524" x2="31746" y2="94524"/>
                        <a14:foregroundMark x1="38360" y1="11190" x2="38360" y2="11190"/>
                        <a14:foregroundMark x1="40741" y1="8810" x2="40741" y2="8810"/>
                        <a14:foregroundMark x1="40741" y1="8810" x2="40741" y2="8810"/>
                        <a14:foregroundMark x1="50265" y1="12381" x2="50265" y2="123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4621" y="834971"/>
            <a:ext cx="2563535" cy="28483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asus\Desktop\paper-46356_64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93880">
            <a:off x="2307928" y="3571711"/>
            <a:ext cx="2173371" cy="1319482"/>
          </a:xfrm>
          <a:prstGeom prst="rect">
            <a:avLst/>
          </a:prstGeom>
          <a:noFill/>
          <a:scene3d>
            <a:camera prst="isometricOffAxis1Left"/>
            <a:lightRig rig="threePt" dir="t"/>
          </a:scene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rId8">
                    <a14:imgEffect>
                      <a14:backgroundRemoval t="456" b="100000" l="0" r="1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772279" y="2730517"/>
            <a:ext cx="2778171" cy="19056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1564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1844824"/>
            <a:ext cx="113052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 господаря двір плаче , а без господині хата.</a:t>
            </a:r>
          </a:p>
          <a:p>
            <a:pPr algn="just"/>
            <a:r>
              <a:rPr lang="uk-UA" sz="32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Ранні пташки росу </a:t>
            </a:r>
            <a:r>
              <a:rPr lang="uk-UA" sz="32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п'ють, а пізні </a:t>
            </a:r>
            <a:r>
              <a:rPr lang="uk-UA" sz="32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слізки ллють.</a:t>
            </a:r>
          </a:p>
          <a:p>
            <a:pPr algn="just"/>
            <a:r>
              <a:rPr lang="uk-UA" sz="32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Наука в ліс не веде, а з лісу виводить.  </a:t>
            </a:r>
          </a:p>
          <a:p>
            <a:pPr algn="just"/>
            <a:r>
              <a:rPr lang="uk-UA" sz="32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Праця чоловіка годує, </a:t>
            </a:r>
            <a:r>
              <a:rPr lang="uk-UA" sz="32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лінь </a:t>
            </a:r>
            <a:r>
              <a:rPr lang="uk-UA" sz="32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марнує.</a:t>
            </a:r>
            <a:endParaRPr lang="ru-RU" sz="32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75756" y="778794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>
                <a:ln w="1905"/>
                <a:solidFill>
                  <a:srgbClr val="0070C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Прислів'я </a:t>
            </a:r>
            <a:endParaRPr lang="ru-RU" sz="5400" b="1" dirty="0">
              <a:ln w="1905"/>
              <a:solidFill>
                <a:srgbClr val="0070C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980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1389" y="692696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>
                <a:ln w="1905"/>
                <a:solidFill>
                  <a:srgbClr val="0070C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Словосполучення</a:t>
            </a:r>
            <a:r>
              <a:rPr lang="uk-UA" sz="4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234" y="3829585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40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Сміється дитя</a:t>
            </a:r>
            <a:endParaRPr lang="ru-RU" sz="40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5135" y="2004498"/>
            <a:ext cx="413995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краяти душу 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7984" y="2612426"/>
            <a:ext cx="462676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кришталева річка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2225" y="3229198"/>
            <a:ext cx="5256584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малиновий дзвін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896" y="3829585"/>
            <a:ext cx="4785592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сміється </a:t>
            </a:r>
            <a:r>
              <a:rPr lang="uk-UA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сонце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4677" y="2004498"/>
            <a:ext cx="3024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Краяти хліб</a:t>
            </a:r>
            <a:endParaRPr lang="ru-RU" sz="40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4677" y="2612426"/>
            <a:ext cx="4734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Кришталева чаша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4677" y="3243713"/>
            <a:ext cx="4401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Малиновий колір</a:t>
            </a:r>
            <a:endParaRPr lang="ru-RU" sz="40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543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\Desktop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307" y="1378270"/>
            <a:ext cx="3254375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sus\Desktop\Рисунок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093" y="1378270"/>
            <a:ext cx="3254375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22267" y="2065177"/>
            <a:ext cx="46395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i="1" dirty="0" err="1" smtClean="0">
                <a:solidFill>
                  <a:srgbClr val="CC9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ювання</a:t>
            </a:r>
            <a:r>
              <a:rPr lang="uk-UA" sz="6600" b="1" i="1" dirty="0" smtClean="0">
                <a:solidFill>
                  <a:srgbClr val="CC9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sz="6600" b="1" i="1" dirty="0">
              <a:solidFill>
                <a:srgbClr val="CC9B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8101" y="2155466"/>
            <a:ext cx="35714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err="1">
                <a:solidFill>
                  <a:srgbClr val="CC9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uk-UA" sz="6000" b="1" i="1" dirty="0" err="1" smtClean="0">
                <a:solidFill>
                  <a:srgbClr val="CC9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онстру</a:t>
            </a:r>
            <a:endParaRPr lang="ru-RU" sz="6000" dirty="0"/>
          </a:p>
        </p:txBody>
      </p:sp>
      <p:pic>
        <p:nvPicPr>
          <p:cNvPr id="1028" name="Picture 4" descr="C:\Users\asus\Desktop\Рисунок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49" y="1378270"/>
            <a:ext cx="3254375" cy="2895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75656" y="2157510"/>
            <a:ext cx="26724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i="1" dirty="0">
                <a:solidFill>
                  <a:srgbClr val="CC9B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</a:t>
            </a:r>
            <a:endParaRPr lang="ru-RU" sz="6000" dirty="0"/>
          </a:p>
        </p:txBody>
      </p:sp>
    </p:spTree>
    <p:extLst>
      <p:ext uri="{BB962C8B-B14F-4D97-AF65-F5344CB8AC3E}">
        <p14:creationId xmlns="" xmlns:p14="http://schemas.microsoft.com/office/powerpoint/2010/main" val="215501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0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Лексичні помилки </a:t>
            </a:r>
            <a:endParaRPr lang="ru-RU" sz="40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97852841"/>
              </p:ext>
            </p:extLst>
          </p:nvPr>
        </p:nvGraphicFramePr>
        <p:xfrm>
          <a:off x="89756" y="702206"/>
          <a:ext cx="8964488" cy="609063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482244"/>
                <a:gridCol w="4482244"/>
              </a:tblGrid>
              <a:tr h="398045">
                <a:tc>
                  <a:txBody>
                    <a:bodyPr/>
                    <a:lstStyle/>
                    <a:p>
                      <a:pPr algn="ctr"/>
                      <a:r>
                        <a:rPr lang="uk-UA" cap="all" spc="0" dirty="0" smtClean="0">
                          <a:ln w="9000" cmpd="sng">
                            <a:solidFill>
                              <a:srgbClr val="7030A0"/>
                            </a:solidFill>
                            <a:prstDash val="solid"/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reflection blurRad="12700" stA="28000" endPos="45000" dist="1000" dir="5400000" sy="-100000" algn="bl" rotWithShape="0"/>
                          </a:effectLst>
                        </a:rPr>
                        <a:t>Суть помилки </a:t>
                      </a:r>
                      <a:endParaRPr lang="ru-RU" b="1" cap="all" spc="0" dirty="0">
                        <a:ln w="9000" cmpd="sng">
                          <a:solidFill>
                            <a:srgbClr val="7030A0"/>
                          </a:solidFill>
                          <a:prstDash val="solid"/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cap="all" spc="0" dirty="0" smtClean="0">
                          <a:ln w="9000" cmpd="sng">
                            <a:solidFill>
                              <a:srgbClr val="7030A0"/>
                            </a:solidFill>
                            <a:prstDash val="solid"/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reflection blurRad="12700" stA="28000" endPos="45000" dist="1000" dir="5400000" sy="-100000" algn="bl" rotWithShape="0"/>
                          </a:effectLst>
                        </a:rPr>
                        <a:t>Приклад</a:t>
                      </a:r>
                      <a:r>
                        <a:rPr lang="uk-UA" cap="all" spc="0" dirty="0" smtClean="0">
                          <a:ln w="9000" cmpd="sng">
                            <a:solidFill>
                              <a:srgbClr val="FF0000"/>
                            </a:solidFill>
                            <a:prstDash val="solid"/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reflection blurRad="12700" stA="28000" endPos="45000" dist="1000" dir="5400000" sy="-100000" algn="bl" rotWithShape="0"/>
                          </a:effectLst>
                        </a:rPr>
                        <a:t> </a:t>
                      </a:r>
                      <a:endParaRPr lang="ru-RU" b="1" cap="none" spc="0" dirty="0">
                        <a:ln w="9000" cmpd="sng">
                          <a:solidFill>
                            <a:srgbClr val="FF0000"/>
                          </a:solidFill>
                          <a:prstDash val="solid"/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</a:tr>
              <a:tr h="687036"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Уживання слів,</a:t>
                      </a:r>
                      <a:r>
                        <a:rPr lang="uk-UA" cap="none" spc="0" baseline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не властивих українській мові 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Вони приперлися до мене вночі 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687036"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Уживання русизмів </a:t>
                      </a:r>
                      <a:endParaRPr lang="uk-UA" b="1" cap="none" spc="0" dirty="0" smtClean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Нам нічого не мішало зустрітися тут вдруге 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687036"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Вживання</a:t>
                      </a:r>
                      <a:r>
                        <a:rPr lang="uk-UA" cap="none" spc="0" baseline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слова, не властивого описуваній епосі 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Фашисти відбивали атаку українських козаків 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687036"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Дублювання змісту у двох словах 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Остап Вишня написав</a:t>
                      </a:r>
                      <a:r>
                        <a:rPr lang="uk-UA" cap="none" spc="0" baseline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свою автобіографію </a:t>
                      </a:r>
                      <a:endParaRPr lang="uk-UA" b="1" cap="none" spc="0" baseline="0" dirty="0" smtClean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1275925"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Уживання в одному реченні близьких спільнокореневих</a:t>
                      </a:r>
                      <a:r>
                        <a:rPr lang="uk-UA" cap="none" spc="0" baseline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 слів, однакових слів (тавтологія) 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Класний керівник</a:t>
                      </a:r>
                      <a:r>
                        <a:rPr lang="uk-UA" cap="none" spc="0" baseline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повідомив нашому класу про збір макулатури 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981480"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Порушення лексичної сполучуваності</a:t>
                      </a:r>
                      <a:r>
                        <a:rPr lang="uk-UA" cap="none" spc="0" baseline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На день народження мама</a:t>
                      </a:r>
                      <a:r>
                        <a:rPr lang="uk-UA" cap="none" spc="0" baseline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завжди виготовляє смачну їжу 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  <a:tr h="687036"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Уживання слова в невластивому</a:t>
                      </a:r>
                      <a:r>
                        <a:rPr lang="uk-UA" cap="none" spc="0" baseline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 йому значенні 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cap="none" spc="0" dirty="0" smtClean="0">
                          <a:ln w="1905">
                            <a:solidFill>
                              <a:srgbClr val="FF0000"/>
                            </a:solidFill>
                          </a:ln>
                          <a:solidFill>
                            <a:srgbClr val="7030A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</a:rPr>
                        <a:t>Я зайду до тебе через неділю</a:t>
                      </a:r>
                      <a:endParaRPr lang="ru-RU" b="1" cap="none" spc="0" dirty="0">
                        <a:ln w="1905">
                          <a:solidFill>
                            <a:srgbClr val="FF0000"/>
                          </a:solidFill>
                        </a:ln>
                        <a:solidFill>
                          <a:srgbClr val="7030A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8599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15048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Творче редагування 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862" y="1340767"/>
            <a:ext cx="9001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Добрий мій знайомий розповів мені інтересний спосіб </a:t>
            </a:r>
          </a:p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полювання на ведмедя 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 рахую, що екзамен з математики  мені пощастить скласти</a:t>
            </a:r>
          </a:p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добре.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 зустрічі прийняли участь поети і письменники різних</a:t>
            </a:r>
          </a:p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поколінь.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Під час жнив працюючим комбайнерам приходиться  багато</a:t>
            </a:r>
          </a:p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працювати.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Т. Шевченко створив багато цікавих творів.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Молоді лікарі віддають любимій професії душу і серце.</a:t>
            </a:r>
            <a:endParaRPr lang="en-US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Туристична подорож  тривала дві неділі .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120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311860" y="1656934"/>
            <a:ext cx="2520280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лексика</a:t>
            </a:r>
            <a:endParaRPr lang="ru-RU" sz="4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156176" y="340887"/>
            <a:ext cx="2520280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апозичена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185846" y="332656"/>
            <a:ext cx="2765011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Власне українська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332656"/>
            <a:ext cx="2520280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</a:t>
            </a:r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спадкована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18081" y="2979723"/>
            <a:ext cx="1707838" cy="872218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uk-UA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асивна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28869" y="4280182"/>
            <a:ext cx="1743332" cy="49187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r>
              <a:rPr lang="uk-UA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еологізми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22045" y="4280182"/>
            <a:ext cx="1861923" cy="49187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Застарілі слова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4360" y="2952049"/>
            <a:ext cx="1630524" cy="886171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uk-UA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ктивна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39552" y="5589241"/>
            <a:ext cx="2331259" cy="10198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рхаїзми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835143" y="5589241"/>
            <a:ext cx="2331259" cy="101987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І</a:t>
            </a:r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сторизми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cxnSp>
        <p:nvCxnSpPr>
          <p:cNvPr id="12" name="Прямая со стрелкой 11"/>
          <p:cNvCxnSpPr>
            <a:stCxn id="2" idx="0"/>
            <a:endCxn id="4" idx="2"/>
          </p:cNvCxnSpPr>
          <p:nvPr/>
        </p:nvCxnSpPr>
        <p:spPr>
          <a:xfrm flipH="1" flipV="1">
            <a:off x="4568352" y="836712"/>
            <a:ext cx="3648" cy="8202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2" idx="0"/>
            <a:endCxn id="3" idx="2"/>
          </p:cNvCxnSpPr>
          <p:nvPr/>
        </p:nvCxnSpPr>
        <p:spPr>
          <a:xfrm flipV="1">
            <a:off x="4572000" y="844943"/>
            <a:ext cx="2844316" cy="8119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2" idx="0"/>
            <a:endCxn id="5" idx="2"/>
          </p:cNvCxnSpPr>
          <p:nvPr/>
        </p:nvCxnSpPr>
        <p:spPr>
          <a:xfrm flipH="1" flipV="1">
            <a:off x="1799692" y="836712"/>
            <a:ext cx="2772308" cy="82022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2" idx="2"/>
          </p:cNvCxnSpPr>
          <p:nvPr/>
        </p:nvCxnSpPr>
        <p:spPr>
          <a:xfrm flipH="1">
            <a:off x="1984884" y="2665046"/>
            <a:ext cx="2587116" cy="6583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" idx="2"/>
            <a:endCxn id="6" idx="0"/>
          </p:cNvCxnSpPr>
          <p:nvPr/>
        </p:nvCxnSpPr>
        <p:spPr>
          <a:xfrm>
            <a:off x="4572000" y="2665046"/>
            <a:ext cx="0" cy="31467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2"/>
            <a:endCxn id="8" idx="0"/>
          </p:cNvCxnSpPr>
          <p:nvPr/>
        </p:nvCxnSpPr>
        <p:spPr>
          <a:xfrm flipH="1">
            <a:off x="3353007" y="3851941"/>
            <a:ext cx="1218993" cy="4282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6" idx="2"/>
            <a:endCxn id="7" idx="0"/>
          </p:cNvCxnSpPr>
          <p:nvPr/>
        </p:nvCxnSpPr>
        <p:spPr>
          <a:xfrm>
            <a:off x="4572000" y="3851941"/>
            <a:ext cx="928535" cy="4282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8" idx="2"/>
            <a:endCxn id="10" idx="0"/>
          </p:cNvCxnSpPr>
          <p:nvPr/>
        </p:nvCxnSpPr>
        <p:spPr>
          <a:xfrm flipH="1">
            <a:off x="1705182" y="4772060"/>
            <a:ext cx="1647825" cy="8171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8" idx="2"/>
            <a:endCxn id="11" idx="0"/>
          </p:cNvCxnSpPr>
          <p:nvPr/>
        </p:nvCxnSpPr>
        <p:spPr>
          <a:xfrm>
            <a:off x="3353007" y="4772060"/>
            <a:ext cx="1647766" cy="8171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169167" y="4280182"/>
            <a:ext cx="2000909" cy="49187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uk-UA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агальновживана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cxnSp>
        <p:nvCxnSpPr>
          <p:cNvPr id="22" name="Прямая со стрелкой 21"/>
          <p:cNvCxnSpPr>
            <a:stCxn id="9" idx="2"/>
            <a:endCxn id="21" idx="0"/>
          </p:cNvCxnSpPr>
          <p:nvPr/>
        </p:nvCxnSpPr>
        <p:spPr>
          <a:xfrm>
            <a:off x="1169622" y="3838220"/>
            <a:ext cx="0" cy="4419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1" name="Скругленный прямоугольник 50"/>
          <p:cNvSpPr/>
          <p:nvPr/>
        </p:nvSpPr>
        <p:spPr>
          <a:xfrm>
            <a:off x="6796939" y="2378043"/>
            <a:ext cx="1879518" cy="574006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Стилістично забарвлена </a:t>
            </a:r>
            <a:endParaRPr lang="ru-RU" sz="2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796938" y="1236871"/>
            <a:ext cx="1879518" cy="574006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Нейтральна 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cxnSp>
        <p:nvCxnSpPr>
          <p:cNvPr id="54" name="Прямая со стрелкой 53"/>
          <p:cNvCxnSpPr>
            <a:stCxn id="2" idx="3"/>
            <a:endCxn id="52" idx="1"/>
          </p:cNvCxnSpPr>
          <p:nvPr/>
        </p:nvCxnSpPr>
        <p:spPr>
          <a:xfrm flipV="1">
            <a:off x="5832140" y="1523874"/>
            <a:ext cx="964798" cy="6371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>
            <a:stCxn id="2" idx="3"/>
            <a:endCxn id="51" idx="1"/>
          </p:cNvCxnSpPr>
          <p:nvPr/>
        </p:nvCxnSpPr>
        <p:spPr>
          <a:xfrm>
            <a:off x="5832140" y="2160990"/>
            <a:ext cx="964799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2" name="Скругленный прямоугольник 61"/>
          <p:cNvSpPr/>
          <p:nvPr/>
        </p:nvSpPr>
        <p:spPr>
          <a:xfrm>
            <a:off x="6732240" y="3209967"/>
            <a:ext cx="1800000" cy="684000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Виробничо-професійна </a:t>
            </a:r>
            <a:endParaRPr lang="ru-RU" b="1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6732240" y="4184121"/>
            <a:ext cx="1800000" cy="684000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Науково-термінологічна</a:t>
            </a:r>
            <a:endParaRPr lang="ru-RU" b="1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732240" y="5051497"/>
            <a:ext cx="1800000" cy="684000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err="1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Стилістично-екпресивна</a:t>
            </a:r>
            <a:r>
              <a:rPr lang="uk-UA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endParaRPr lang="ru-RU" b="1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6732240" y="5925113"/>
            <a:ext cx="1800000" cy="684000"/>
          </a:xfrm>
          <a:prstGeom prst="roundRect">
            <a:avLst/>
          </a:prstGeom>
          <a:solidFill>
            <a:srgbClr val="0070C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Офіційно-ділова</a:t>
            </a:r>
            <a:endParaRPr lang="ru-RU" b="1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85" name="Прямая соединительная линия 84"/>
          <p:cNvCxnSpPr/>
          <p:nvPr/>
        </p:nvCxnSpPr>
        <p:spPr>
          <a:xfrm>
            <a:off x="8676457" y="2630071"/>
            <a:ext cx="22308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8899540" y="2630071"/>
            <a:ext cx="0" cy="36360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>
            <a:endCxn id="65" idx="3"/>
          </p:cNvCxnSpPr>
          <p:nvPr/>
        </p:nvCxnSpPr>
        <p:spPr>
          <a:xfrm flipH="1">
            <a:off x="8532240" y="6267113"/>
            <a:ext cx="3673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8" name="Прямая со стрелкой 97"/>
          <p:cNvCxnSpPr>
            <a:endCxn id="64" idx="3"/>
          </p:cNvCxnSpPr>
          <p:nvPr/>
        </p:nvCxnSpPr>
        <p:spPr>
          <a:xfrm flipH="1">
            <a:off x="8532240" y="5390716"/>
            <a:ext cx="3673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>
            <a:endCxn id="63" idx="3"/>
          </p:cNvCxnSpPr>
          <p:nvPr/>
        </p:nvCxnSpPr>
        <p:spPr>
          <a:xfrm flipH="1" flipV="1">
            <a:off x="8532240" y="4526121"/>
            <a:ext cx="3673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5" name="Прямая со стрелкой 104"/>
          <p:cNvCxnSpPr>
            <a:endCxn id="62" idx="3"/>
          </p:cNvCxnSpPr>
          <p:nvPr/>
        </p:nvCxnSpPr>
        <p:spPr>
          <a:xfrm flipH="1">
            <a:off x="8532240" y="3551715"/>
            <a:ext cx="360000" cy="2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47298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 animBg="1"/>
      <p:bldP spid="51" grpId="0" animBg="1"/>
      <p:bldP spid="52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2023794072"/>
              </p:ext>
            </p:extLst>
          </p:nvPr>
        </p:nvGraphicFramePr>
        <p:xfrm>
          <a:off x="251520" y="379239"/>
          <a:ext cx="6156176" cy="6556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2921314" y="158689"/>
            <a:ext cx="3240000" cy="396000"/>
          </a:xfrm>
          <a:prstGeom prst="roundRect">
            <a:avLst/>
          </a:prstGeom>
          <a:solidFill>
            <a:srgbClr val="00B0F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</a:rPr>
              <a:t>лексика</a:t>
            </a:r>
            <a:endParaRPr lang="ru-RU" sz="4400" b="1" dirty="0">
              <a:solidFill>
                <a:srgbClr val="7030A0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52184922"/>
              </p:ext>
            </p:extLst>
          </p:nvPr>
        </p:nvGraphicFramePr>
        <p:xfrm>
          <a:off x="4716016" y="570637"/>
          <a:ext cx="4752528" cy="63131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431738" y="147516"/>
            <a:ext cx="2589719" cy="76120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b="1" dirty="0"/>
              <a:t>Емоційно та експресивно забарвлена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147516"/>
            <a:ext cx="2588400" cy="7596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/>
              <a:t>Стилістично нейтральна </a:t>
            </a:r>
            <a:endParaRPr lang="ru-RU" b="1" dirty="0"/>
          </a:p>
        </p:txBody>
      </p:sp>
      <p:cxnSp>
        <p:nvCxnSpPr>
          <p:cNvPr id="16" name="Прямая со стрелкой 15"/>
          <p:cNvCxnSpPr>
            <a:stCxn id="3" idx="1"/>
            <a:endCxn id="8" idx="3"/>
          </p:cNvCxnSpPr>
          <p:nvPr/>
        </p:nvCxnSpPr>
        <p:spPr>
          <a:xfrm flipH="1">
            <a:off x="2695904" y="356689"/>
            <a:ext cx="225410" cy="1706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7" idx="1"/>
          </p:cNvCxnSpPr>
          <p:nvPr/>
        </p:nvCxnSpPr>
        <p:spPr>
          <a:xfrm>
            <a:off x="6161314" y="356689"/>
            <a:ext cx="270424" cy="1714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5364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8C101D-C7B2-4388-9407-3576308FDA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50"/>
                                        <p:tgtEl>
                                          <p:spTgt spid="2">
                                            <p:graphicEl>
                                              <a:dgm id="{598C101D-C7B2-4388-9407-3576308FDA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F5B5043-0085-4C61-A8EF-FA22566054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50"/>
                                        <p:tgtEl>
                                          <p:spTgt spid="2">
                                            <p:graphicEl>
                                              <a:dgm id="{4F5B5043-0085-4C61-A8EF-FA22566054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2C29CF1-C832-4A88-90BE-B270B42A83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2">
                                            <p:graphicEl>
                                              <a:dgm id="{12C29CF1-C832-4A88-90BE-B270B42A83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4EDB046-D0A6-4547-950F-EA36FC1629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50"/>
                                        <p:tgtEl>
                                          <p:spTgt spid="2">
                                            <p:graphicEl>
                                              <a:dgm id="{84EDB046-D0A6-4547-950F-EA36FC1629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E42F9B-225F-4C14-9BF5-ACB8339EF0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2">
                                            <p:graphicEl>
                                              <a:dgm id="{65E42F9B-225F-4C14-9BF5-ACB8339EF0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6364744-B825-4B65-9165-82D669DD60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2">
                                            <p:graphicEl>
                                              <a:dgm id="{96364744-B825-4B65-9165-82D669DD60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84D3F08-A7DD-4258-A8E4-8C6E0777C2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2">
                                            <p:graphicEl>
                                              <a:dgm id="{384D3F08-A7DD-4258-A8E4-8C6E0777C2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75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B842A2B-9931-490C-983B-FF2C331AD6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50"/>
                                        <p:tgtEl>
                                          <p:spTgt spid="2">
                                            <p:graphicEl>
                                              <a:dgm id="{3B842A2B-9931-490C-983B-FF2C331AD6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3DC7077-BC74-480F-9CD4-CCB028BB3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2">
                                            <p:graphicEl>
                                              <a:dgm id="{63DC7077-BC74-480F-9CD4-CCB028BB3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CD3BF87-0AF9-48F9-8D25-BE6A8182B6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2">
                                            <p:graphicEl>
                                              <a:dgm id="{8CD3BF87-0AF9-48F9-8D25-BE6A8182B6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081CB6E-5D81-4813-A0E9-3FB468E0B9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2">
                                            <p:graphicEl>
                                              <a:dgm id="{9081CB6E-5D81-4813-A0E9-3FB468E0B9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5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000D9F-820A-4C4B-B962-438B79B718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50"/>
                                        <p:tgtEl>
                                          <p:spTgt spid="2">
                                            <p:graphicEl>
                                              <a:dgm id="{7F000D9F-820A-4C4B-B962-438B79B718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EFCF12-B382-4920-8A2F-61C79661AA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250"/>
                                        <p:tgtEl>
                                          <p:spTgt spid="2">
                                            <p:graphicEl>
                                              <a:dgm id="{B8EFCF12-B382-4920-8A2F-61C79661AA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5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8B5AD32-F4B2-41F6-96C0-62FD622B7A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2">
                                            <p:graphicEl>
                                              <a:dgm id="{88B5AD32-F4B2-41F6-96C0-62FD622B7A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3D86FAF-A55C-408E-BF71-DC78F452B6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250"/>
                                        <p:tgtEl>
                                          <p:spTgt spid="2">
                                            <p:graphicEl>
                                              <a:dgm id="{83D86FAF-A55C-408E-BF71-DC78F452B6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5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0138FEA-80FA-4281-9AB5-DFDB2B2F22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250"/>
                                        <p:tgtEl>
                                          <p:spTgt spid="2">
                                            <p:graphicEl>
                                              <a:dgm id="{E0138FEA-80FA-4281-9AB5-DFDB2B2F22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AED0063-527C-4472-AE57-67774FEB20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2">
                                            <p:graphicEl>
                                              <a:dgm id="{EAED0063-527C-4472-AE57-67774FEB20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5E4DEAF-2DF0-4082-B4E0-07B7B7ADFC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250"/>
                                        <p:tgtEl>
                                          <p:spTgt spid="4">
                                            <p:graphicEl>
                                              <a:dgm id="{E5E4DEAF-2DF0-4082-B4E0-07B7B7ADFC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996B2CC-4A29-4285-88CD-188BA6C2FD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250"/>
                                        <p:tgtEl>
                                          <p:spTgt spid="4">
                                            <p:graphicEl>
                                              <a:dgm id="{9996B2CC-4A29-4285-88CD-188BA6C2FD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C11B24E-04E4-470C-A0A3-DF3B880DDA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250"/>
                                        <p:tgtEl>
                                          <p:spTgt spid="4">
                                            <p:graphicEl>
                                              <a:dgm id="{9C11B24E-04E4-470C-A0A3-DF3B880DDA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88D685-E617-46D2-BBEF-14792DC828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50"/>
                                        <p:tgtEl>
                                          <p:spTgt spid="4">
                                            <p:graphicEl>
                                              <a:dgm id="{5988D685-E617-46D2-BBEF-14792DC828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97D51E7-D981-4D79-A3E1-B0E9D07758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250"/>
                                        <p:tgtEl>
                                          <p:spTgt spid="4">
                                            <p:graphicEl>
                                              <a:dgm id="{597D51E7-D981-4D79-A3E1-B0E9D07758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250"/>
                            </p:stCondLst>
                            <p:childTnLst>
                              <p:par>
                                <p:cTn id="1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8886F70-6804-49A5-AA56-99493BB91C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250"/>
                                        <p:tgtEl>
                                          <p:spTgt spid="4">
                                            <p:graphicEl>
                                              <a:dgm id="{18886F70-6804-49A5-AA56-99493BB91C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500"/>
                            </p:stCondLst>
                            <p:childTnLst>
                              <p:par>
                                <p:cTn id="1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0B6AED9-9074-4C1D-A94D-605674D002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250"/>
                                        <p:tgtEl>
                                          <p:spTgt spid="4">
                                            <p:graphicEl>
                                              <a:dgm id="{70B6AED9-9074-4C1D-A94D-605674D002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75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E93720A-B377-4078-B360-533CB82908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250"/>
                                        <p:tgtEl>
                                          <p:spTgt spid="4">
                                            <p:graphicEl>
                                              <a:dgm id="{7E93720A-B377-4078-B360-533CB82908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2D205DA-E6EC-4FD8-9C2F-11A7827C89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250"/>
                                        <p:tgtEl>
                                          <p:spTgt spid="4">
                                            <p:graphicEl>
                                              <a:dgm id="{32D205DA-E6EC-4FD8-9C2F-11A7827C89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50"/>
                            </p:stCondLst>
                            <p:childTnLst>
                              <p:par>
                                <p:cTn id="1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16656A-BD39-4A68-BE89-AE5EB31A7E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250"/>
                                        <p:tgtEl>
                                          <p:spTgt spid="4">
                                            <p:graphicEl>
                                              <a:dgm id="{0C16656A-BD39-4A68-BE89-AE5EB31A7E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500"/>
                            </p:stCondLst>
                            <p:childTnLst>
                              <p:par>
                                <p:cTn id="1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1E89FC6-79AF-469E-82C1-F420286599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250"/>
                                        <p:tgtEl>
                                          <p:spTgt spid="4">
                                            <p:graphicEl>
                                              <a:dgm id="{91E89FC6-79AF-469E-82C1-F420286599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P spid="3" grpId="0" animBg="1"/>
      <p:bldGraphic spid="4" grpId="0">
        <p:bldSub>
          <a:bldDgm bld="one"/>
        </p:bldSub>
      </p:bldGraphic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sus\Desktop\през\questions3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ackgroundRemoval t="4748" b="89911" l="10000" r="90000">
                        <a14:foregroundMark x1="54000" y1="4748" x2="54000" y2="47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92988" y="3068960"/>
            <a:ext cx="4406020" cy="32996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771800" y="98072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174059" y="1356587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itchFamily="66" charset="0"/>
              </a:rPr>
              <a:t>Тестування</a:t>
            </a:r>
            <a:endParaRPr lang="ru-RU" sz="1600" b="1" i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3" name="Picture 3" descr="C:\Users\asus\Desktop\school-23642_64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03316">
            <a:off x="2806019" y="3318940"/>
            <a:ext cx="3593041" cy="309389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sus\Desktop\icon-27820_64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9308">
            <a:off x="3375496" y="5170704"/>
            <a:ext cx="410342" cy="3994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sus\Desktop\icon-27820_64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59308">
            <a:off x="3571006" y="5644400"/>
            <a:ext cx="410342" cy="4535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650861">
            <a:off x="1720702" y="-1082294"/>
            <a:ext cx="2726695" cy="271888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sus\Desktop\red-24850_64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44774">
            <a:off x="3225788" y="4773480"/>
            <a:ext cx="319092" cy="3190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944794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2" presetClass="path" presetSubtype="0" accel="21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0.13565 L 0.0408 0.09745 L 0.05798 0.13866 L 0.10885 0.09977 L 0.12604 0.1412 L 0.17673 0.10232 L 0.19427 0.14167 L 0.24514 0.10347 L 0.26284 0.14537 L 0.31371 0.10695 L 0.33142 0.14676 L 0.38177 0.1081 L 0.40017 0.14977 L 0.45156 0.11019 L 0.46805 0.15208 " pathEditMode="relative" rAng="-1777667" ptsTypes="FFFFFFFFFFFFFFF">
                                      <p:cBhvr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41" y="78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7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806 0.15231 L 0.4309 0.34583 C 0.42292 0.38657 0.4 0.43241 0.36771 0.47153 C 0.33021 0.51643 0.29809 0.53912 0.26372 0.5463 L 0.11302 0.58171 " pathEditMode="relative" rAng="8276938" ptsTypes="FffFF">
                                      <p:cBhvr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80" y="2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500"/>
                            </p:stCondLst>
                            <p:childTnLst>
                              <p:par>
                                <p:cTn id="48" presetID="4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68 0.58148 L 0.12674 0.59421 C 0.1316 0.59745 0.14479 0.59051 0.15104 0.58171 L 0.16163 0.55856 " pathEditMode="relative" rAng="1903418" ptsTypes="FfFF">
                                      <p:cBhvr>
                                        <p:cTn id="4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1" y="-111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sus\Desktop\mic_0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510" y="2089816"/>
            <a:ext cx="4833257" cy="4833257"/>
          </a:xfrm>
          <a:prstGeom prst="rect">
            <a:avLst/>
          </a:prstGeom>
          <a:noFill/>
          <a:effectLst>
            <a:outerShdw blurRad="88900" dist="63500" dir="3660000" sx="95000" sy="95000" algn="tl" rotWithShape="0">
              <a:prstClr val="black">
                <a:alpha val="78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55976" y="675721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Метод «Мікрофон»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pic>
        <p:nvPicPr>
          <p:cNvPr id="3075" name="Picture 3" descr="C:\Users\asus\Desktop\speaker-30318_640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00B0F0">
                <a:tint val="45000"/>
                <a:satMod val="400000"/>
              </a:srgbClr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9989"/>
          <a:stretch/>
        </p:blipFill>
        <p:spPr bwMode="auto">
          <a:xfrm rot="18923450">
            <a:off x="3851590" y="932396"/>
            <a:ext cx="1414315" cy="27833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07904" y="3933056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</a:t>
            </a:r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  Сьогодні </a:t>
            </a:r>
            <a:r>
              <a:rPr lang="uk-UA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на занятті для мене важливим було…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620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5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1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07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25 4.27746E-6 L 2.77778E-7 4.27746E-6 " pathEditMode="relative" rAng="0" ptsTypes="AA">
                                      <p:cBhvr>
                                        <p:cTn id="28" dur="2000" spd="-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0.26233 -0.00578 L -0.26233 -0.07792 " pathEditMode="relative" rAng="0" ptsTypes="AA">
                                      <p:cBhvr>
                                        <p:cTn id="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07"/>
                                    </p:animMotion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2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2" grpId="1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10116312"/>
              </p:ext>
            </p:extLst>
          </p:nvPr>
        </p:nvGraphicFramePr>
        <p:xfrm>
          <a:off x="971601" y="836712"/>
          <a:ext cx="7200798" cy="57607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54618"/>
                <a:gridCol w="654618"/>
                <a:gridCol w="654618"/>
                <a:gridCol w="654618"/>
                <a:gridCol w="654618"/>
                <a:gridCol w="654618"/>
                <a:gridCol w="654618"/>
                <a:gridCol w="654618"/>
                <a:gridCol w="654618"/>
                <a:gridCol w="654618"/>
                <a:gridCol w="654618"/>
              </a:tblGrid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Е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Л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Е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К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А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Е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К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С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П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О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Н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А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Т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А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З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К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А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gridSpan="6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В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І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Т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Л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И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Ц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Я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О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Л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Е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К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Ц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І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О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Н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Е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Р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</a:tr>
              <a:tr h="822949">
                <a:tc>
                  <a:txBody>
                    <a:bodyPr/>
                    <a:lstStyle/>
                    <a:p>
                      <a:pPr algn="ctr"/>
                      <a:r>
                        <a:rPr lang="uk-UA" sz="4800" dirty="0" smtClean="0">
                          <a:ln>
                            <a:solidFill>
                              <a:schemeClr val="accent1"/>
                            </a:solidFill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48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Р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О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М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А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ln>
                            <a:solidFill>
                              <a:schemeClr val="accent1"/>
                            </a:solidFill>
                          </a:ln>
                        </a:rPr>
                        <a:t>Т</a:t>
                      </a:r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endParaRPr lang="ru-RU" sz="4000" b="1" dirty="0">
                        <a:ln>
                          <a:solidFill>
                            <a:schemeClr val="accent1"/>
                          </a:solidFill>
                        </a:ln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619672" y="8168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816" y="8168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00882" y="8168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16412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5816" y="16412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41016" y="8168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24656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54800" y="16412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99600" y="16412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56082" y="16412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85816" y="24656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89200" y="16412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56082" y="8168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41016" y="16412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34000" y="24656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600882" y="24656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630616" y="32900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290482" y="32900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945682" y="32900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00882" y="32900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256082" y="32900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899600" y="32900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54800" y="329006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35282" y="4941168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290482" y="4941168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945682" y="4937946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600882" y="4934724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56082" y="4931502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899600" y="4931502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554800" y="4931502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210000" y="4937946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865200" y="4941168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520400" y="4941168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256082" y="5755902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600882" y="5765568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946653" y="5765568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291453" y="5765568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630616" y="5765568"/>
            <a:ext cx="655200" cy="824400"/>
          </a:xfrm>
          <a:prstGeom prst="rect">
            <a:avLst/>
          </a:prstGeom>
          <a:solidFill>
            <a:srgbClr val="00B0F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980082" y="816864"/>
            <a:ext cx="655200" cy="82440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B0F0"/>
                </a:solidFill>
              </a:rPr>
              <a:t>1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980082" y="1654471"/>
            <a:ext cx="655200" cy="82440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B0F0"/>
                </a:solidFill>
              </a:rPr>
              <a:t>2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980082" y="2487128"/>
            <a:ext cx="655200" cy="82440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B0F0"/>
                </a:solidFill>
              </a:rPr>
              <a:t>3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980082" y="3311528"/>
            <a:ext cx="655200" cy="82440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B0F0"/>
                </a:solidFill>
              </a:rPr>
              <a:t>4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980082" y="4135928"/>
            <a:ext cx="655200" cy="82440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B0F0"/>
                </a:solidFill>
              </a:rPr>
              <a:t>5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980082" y="4931502"/>
            <a:ext cx="655200" cy="82440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B0F0"/>
                </a:solidFill>
              </a:rPr>
              <a:t>6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980082" y="5765568"/>
            <a:ext cx="655200" cy="824400"/>
          </a:xfrm>
          <a:prstGeom prst="rect">
            <a:avLst/>
          </a:prstGeom>
          <a:solidFill>
            <a:srgbClr val="7030A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rgbClr val="00B0F0"/>
                </a:solidFill>
              </a:rPr>
              <a:t>7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7504" y="701442"/>
            <a:ext cx="683568" cy="60016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КРОСВОРД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125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xit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6" presetClass="exit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6" presetClass="exit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6" presetClass="exit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6" presetClass="exit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6" presetClass="exit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6" presetClass="exit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51356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799692" y="-117976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C000">
                      <a:alpha val="60000"/>
                    </a:srgb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Домашнє завдання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rgbClr val="FFC000">
                    <a:alpha val="60000"/>
                  </a:srgb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057" y="1184757"/>
            <a:ext cx="3900343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1 </a:t>
            </a:r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група</a:t>
            </a:r>
            <a:endParaRPr lang="uk-UA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lumMod val="60000"/>
                      <a:lumOff val="40000"/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Написати </a:t>
            </a:r>
            <a:r>
              <a:rPr lang="uk-UA" sz="3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lumMod val="60000"/>
                      <a:lumOff val="40000"/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міні-етюд </a:t>
            </a:r>
            <a:r>
              <a:rPr lang="uk-UA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lumMod val="60000"/>
                      <a:lumOff val="40000"/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на тему </a:t>
            </a:r>
            <a:endParaRPr lang="uk-UA" sz="35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lumMod val="60000"/>
                    <a:lumOff val="40000"/>
                    <a:alpha val="6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r>
              <a:rPr lang="uk-UA" sz="35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lumMod val="60000"/>
                      <a:lumOff val="40000"/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«</a:t>
            </a:r>
            <a:r>
              <a:rPr lang="uk-UA" sz="35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lumMod val="60000"/>
                      <a:lumOff val="40000"/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За моїм вікном…», використовуючи в ньому однозначні слова, синоніми, омоніми, антоніми. </a:t>
            </a:r>
            <a:endParaRPr lang="ru-RU" sz="35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lumMod val="60000"/>
                    <a:lumOff val="40000"/>
                    <a:alpha val="6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43951" y="1188818"/>
            <a:ext cx="36364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2 </a:t>
            </a:r>
            <a:r>
              <a:rPr lang="uk-UA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група</a:t>
            </a:r>
          </a:p>
          <a:p>
            <a:r>
              <a:rPr lang="uk-UA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lumMod val="60000"/>
                      <a:lumOff val="40000"/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Скласти казку «Загублене слово», розповівши про значення слова у нашому житті.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lumMod val="60000"/>
                    <a:lumOff val="40000"/>
                    <a:alpha val="6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940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314653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905"/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Тема. </a:t>
            </a:r>
            <a:r>
              <a:rPr lang="uk-UA" sz="3600" b="1" dirty="0" smtClean="0">
                <a:ln w="1905"/>
                <a:solidFill>
                  <a:srgbClr val="0070C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Українська лексикологія як учення про лексичний склад української мови </a:t>
            </a:r>
            <a:endParaRPr lang="ru-RU" sz="3600" b="1" dirty="0">
              <a:ln w="1905"/>
              <a:solidFill>
                <a:srgbClr val="0070C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2037319"/>
            <a:ext cx="87129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800" b="1" i="1" dirty="0" smtClean="0">
                <a:solidFill>
                  <a:srgbClr val="002060"/>
                </a:solidFill>
                <a:effectLst/>
              </a:rPr>
              <a:t>Слово як лексична одиниця</a:t>
            </a:r>
            <a:r>
              <a:rPr lang="ru-RU" sz="2800" b="1" i="1" dirty="0">
                <a:solidFill>
                  <a:srgbClr val="002060"/>
                </a:solidFill>
                <a:effectLst/>
              </a:rPr>
              <a:t>.</a:t>
            </a:r>
            <a:endParaRPr lang="ru-RU" sz="2800" b="1" i="1" dirty="0" smtClean="0">
              <a:solidFill>
                <a:srgbClr val="002060"/>
              </a:solidFill>
              <a:effectLst/>
            </a:endParaRPr>
          </a:p>
          <a:p>
            <a:pPr marL="342900" indent="-342900">
              <a:buAutoNum type="arabicPeriod"/>
            </a:pPr>
            <a:endParaRPr lang="ru-RU" sz="2800" b="1" i="1" dirty="0" smtClean="0">
              <a:solidFill>
                <a:srgbClr val="002060"/>
              </a:solidFill>
              <a:effectLst/>
            </a:endParaRPr>
          </a:p>
          <a:p>
            <a:pPr marL="342900" indent="-342900">
              <a:buAutoNum type="arabicPeriod"/>
            </a:pPr>
            <a:r>
              <a:rPr lang="uk-UA" sz="2800" b="1" i="1" dirty="0" smtClean="0">
                <a:solidFill>
                  <a:srgbClr val="002060"/>
                </a:solidFill>
                <a:effectLst/>
              </a:rPr>
              <a:t>Лексичне значення слова.</a:t>
            </a:r>
          </a:p>
          <a:p>
            <a:pPr marL="342900" indent="-342900">
              <a:buAutoNum type="arabicPeriod"/>
            </a:pPr>
            <a:endParaRPr lang="uk-UA" sz="2800" b="1" i="1" dirty="0" smtClean="0">
              <a:solidFill>
                <a:srgbClr val="002060"/>
              </a:solidFill>
              <a:effectLst/>
            </a:endParaRPr>
          </a:p>
          <a:p>
            <a:pPr marL="342900" indent="-342900">
              <a:buAutoNum type="arabicPeriod"/>
            </a:pPr>
            <a:r>
              <a:rPr lang="uk-UA" sz="2800" b="1" i="1" dirty="0" smtClean="0">
                <a:solidFill>
                  <a:srgbClr val="002060"/>
                </a:solidFill>
                <a:effectLst/>
              </a:rPr>
              <a:t>Стилістично нейтральна лексика.</a:t>
            </a:r>
          </a:p>
          <a:p>
            <a:pPr marL="342900" indent="-342900">
              <a:buAutoNum type="arabicPeriod"/>
            </a:pPr>
            <a:endParaRPr lang="uk-UA" sz="2800" b="1" i="1" dirty="0" smtClean="0">
              <a:solidFill>
                <a:srgbClr val="002060"/>
              </a:solidFill>
              <a:effectLst/>
            </a:endParaRPr>
          </a:p>
          <a:p>
            <a:pPr marL="342900" indent="-342900">
              <a:buAutoNum type="arabicPeriod"/>
            </a:pPr>
            <a:r>
              <a:rPr lang="uk-UA" sz="2800" b="1" i="1" dirty="0" smtClean="0">
                <a:solidFill>
                  <a:srgbClr val="002060"/>
                </a:solidFill>
                <a:effectLst/>
              </a:rPr>
              <a:t>Емоційно й експресивно забарвлені засоби, що надають мовленню стильового відтінку.</a:t>
            </a:r>
          </a:p>
        </p:txBody>
      </p:sp>
    </p:spTree>
    <p:extLst>
      <p:ext uri="{BB962C8B-B14F-4D97-AF65-F5344CB8AC3E}">
        <p14:creationId xmlns="" xmlns:p14="http://schemas.microsoft.com/office/powerpoint/2010/main" val="142027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3498851018"/>
              </p:ext>
            </p:extLst>
          </p:nvPr>
        </p:nvGraphicFramePr>
        <p:xfrm>
          <a:off x="0" y="260648"/>
          <a:ext cx="9540552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67816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B554C06-690D-41BD-BF82-9E58F59375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CB554C06-690D-41BD-BF82-9E58F59375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CB554C06-690D-41BD-BF82-9E58F59375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graphicEl>
                                              <a:dgm id="{CB554C06-690D-41BD-BF82-9E58F59375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462FCA-2D35-4153-B9C6-BD7C8C5C29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dgm id="{72462FCA-2D35-4153-B9C6-BD7C8C5C29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graphicEl>
                                              <a:dgm id="{72462FCA-2D35-4153-B9C6-BD7C8C5C29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graphicEl>
                                              <a:dgm id="{72462FCA-2D35-4153-B9C6-BD7C8C5C29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FB80E0-0179-41D4-9393-F6244F2709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graphicEl>
                                              <a:dgm id="{98FB80E0-0179-41D4-9393-F6244F2709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graphicEl>
                                              <a:dgm id="{98FB80E0-0179-41D4-9393-F6244F2709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graphicEl>
                                              <a:dgm id="{98FB80E0-0179-41D4-9393-F6244F2709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A13F8E4-6376-4DC5-AD36-840A8F17F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dgm id="{6A13F8E4-6376-4DC5-AD36-840A8F17F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6A13F8E4-6376-4DC5-AD36-840A8F17F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dgm id="{6A13F8E4-6376-4DC5-AD36-840A8F17FE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E78DA1F-0E26-441C-8104-A97B84B01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5E78DA1F-0E26-441C-8104-A97B84B01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5E78DA1F-0E26-441C-8104-A97B84B01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dgm id="{5E78DA1F-0E26-441C-8104-A97B84B01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67F6C57-B60F-4DEE-88F3-1D375AD12E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467F6C57-B60F-4DEE-88F3-1D375AD12E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graphicEl>
                                              <a:dgm id="{467F6C57-B60F-4DEE-88F3-1D375AD12E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graphicEl>
                                              <a:dgm id="{467F6C57-B60F-4DEE-88F3-1D375AD12E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27D0CA5-5EF8-413B-BB73-5A5400859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527D0CA5-5EF8-413B-BB73-5A5400859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graphicEl>
                                              <a:dgm id="{527D0CA5-5EF8-413B-BB73-5A54008591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graphicEl>
                                              <a:dgm id="{527D0CA5-5EF8-413B-BB73-5A54008591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E7944A1-B318-4F3C-AE68-046018336C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graphicEl>
                                              <a:dgm id="{7E7944A1-B318-4F3C-AE68-046018336C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graphicEl>
                                              <a:dgm id="{7E7944A1-B318-4F3C-AE68-046018336C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graphicEl>
                                              <a:dgm id="{7E7944A1-B318-4F3C-AE68-046018336C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61BFD61-50DE-418E-9E10-B3FE1FD863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graphicEl>
                                              <a:dgm id="{361BFD61-50DE-418E-9E10-B3FE1FD863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graphicEl>
                                              <a:dgm id="{361BFD61-50DE-418E-9E10-B3FE1FD863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graphicEl>
                                              <a:dgm id="{361BFD61-50DE-418E-9E10-B3FE1FD863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250D24E-7277-4110-8EE6-4B610E9652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graphicEl>
                                              <a:dgm id="{8250D24E-7277-4110-8EE6-4B610E9652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graphicEl>
                                              <a:dgm id="{8250D24E-7277-4110-8EE6-4B610E9652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>
                                            <p:graphicEl>
                                              <a:dgm id="{8250D24E-7277-4110-8EE6-4B610E9652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E6302C2-67A3-4C72-8D43-34AABCB5A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graphicEl>
                                              <a:dgm id="{BE6302C2-67A3-4C72-8D43-34AABCB5A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graphicEl>
                                              <a:dgm id="{BE6302C2-67A3-4C72-8D43-34AABCB5A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>
                                            <p:graphicEl>
                                              <a:dgm id="{BE6302C2-67A3-4C72-8D43-34AABCB5A5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1DAFDCC-A397-4AC1-9109-53F106F2F2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graphicEl>
                                              <a:dgm id="{81DAFDCC-A397-4AC1-9109-53F106F2F2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>
                                            <p:graphicEl>
                                              <a:dgm id="{81DAFDCC-A397-4AC1-9109-53F106F2F2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>
                                            <p:graphicEl>
                                              <a:dgm id="{81DAFDCC-A397-4AC1-9109-53F106F2F2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A1D63FB-F9A7-409A-B8AE-C457371E9E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graphicEl>
                                              <a:dgm id="{5A1D63FB-F9A7-409A-B8AE-C457371E9E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>
                                            <p:graphicEl>
                                              <a:dgm id="{5A1D63FB-F9A7-409A-B8AE-C457371E9E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">
                                            <p:graphicEl>
                                              <a:dgm id="{5A1D63FB-F9A7-409A-B8AE-C457371E9E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77672707"/>
              </p:ext>
            </p:extLst>
          </p:nvPr>
        </p:nvGraphicFramePr>
        <p:xfrm>
          <a:off x="-108520" y="188640"/>
          <a:ext cx="9252520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22141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CCB6F62-507C-4238-AC7B-E879AB64FA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9CCB6F62-507C-4238-AC7B-E879AB64FA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0A3D897-AB8A-4FC2-893A-06ACFC5865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graphicEl>
                                              <a:dgm id="{10A3D897-AB8A-4FC2-893A-06ACFC5865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2D4BE1C-117C-427A-8368-F1B68897F9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graphicEl>
                                              <a:dgm id="{12D4BE1C-117C-427A-8368-F1B68897F9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DA250ED-AA11-455F-A20D-31315AAF8D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graphicEl>
                                              <a:dgm id="{FDA250ED-AA11-455F-A20D-31315AAF8D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AE9D7A1-8562-47D0-8F60-D0468588C1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graphicEl>
                                              <a:dgm id="{FAE9D7A1-8562-47D0-8F60-D0468588C1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CF886C2-AE66-4583-9FF9-A1508C62CE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graphicEl>
                                              <a:dgm id="{BCF886C2-AE66-4583-9FF9-A1508C62CE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C9EBAB0-45B6-429F-B6B4-15BF002858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graphicEl>
                                              <a:dgm id="{1C9EBAB0-45B6-429F-B6B4-15BF002858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90D3E49-48F3-4B00-B3D8-93FB4EC5FF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graphicEl>
                                              <a:dgm id="{A90D3E49-48F3-4B00-B3D8-93FB4EC5FF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A13E4F3-F15E-430F-B075-263040F316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dgm id="{5A13E4F3-F15E-430F-B075-263040F316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FBAFF19-72F5-45F7-BAC2-15449239BF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>
                                            <p:graphicEl>
                                              <a:dgm id="{8FBAFF19-72F5-45F7-BAC2-15449239BF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BCF61A1-37D8-455C-A4B4-0F15A34E2C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">
                                            <p:graphicEl>
                                              <a:dgm id="{3BCF61A1-37D8-455C-A4B4-0F15A34E2C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4345E7E-05EE-4021-8881-FBA91467DB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">
                                            <p:graphicEl>
                                              <a:dgm id="{B4345E7E-05EE-4021-8881-FBA91467DB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8BB5D14-1F8C-4EB4-9FB7-A6B389A261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graphicEl>
                                              <a:dgm id="{C8BB5D14-1F8C-4EB4-9FB7-A6B389A261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5A55928-0483-437D-B3CA-AAFB69D120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">
                                            <p:graphicEl>
                                              <a:dgm id="{35A55928-0483-437D-B3CA-AAFB69D120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EC6D753-C48E-4CE5-B5CC-56D702ACD5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3">
                                            <p:graphicEl>
                                              <a:dgm id="{5EC6D753-C48E-4CE5-B5CC-56D702ACD5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3022326-3E8A-49B3-918D-FBE6D85C1F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">
                                            <p:graphicEl>
                                              <a:dgm id="{A3022326-3E8A-49B3-918D-FBE6D85C1F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C600CE8-3E33-41FA-8FBE-0D69DE6F7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">
                                            <p:graphicEl>
                                              <a:dgm id="{1C600CE8-3E33-41FA-8FBE-0D69DE6F79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16D917E-F37C-4B8D-8428-1DCA5B1657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3">
                                            <p:graphicEl>
                                              <a:dgm id="{B16D917E-F37C-4B8D-8428-1DCA5B1657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BECEAF8-31E2-485B-9392-3BA04A3C4C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">
                                            <p:graphicEl>
                                              <a:dgm id="{5BECEAF8-31E2-485B-9392-3BA04A3C4C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30E895C-E97A-4CB4-8370-D8DDC6B321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">
                                            <p:graphicEl>
                                              <a:dgm id="{B30E895C-E97A-4CB4-8370-D8DDC6B321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FAB4A19-3B00-4A1B-9E2C-641B2C6674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">
                                            <p:graphicEl>
                                              <a:dgm id="{1FAB4A19-3B00-4A1B-9E2C-641B2C6674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53D8067-5510-48DF-86EF-8FB19B6FB3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">
                                            <p:graphicEl>
                                              <a:dgm id="{C53D8067-5510-48DF-86EF-8FB19B6FB3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F49BC5F-13FA-442B-BBF9-B40335D040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">
                                            <p:graphicEl>
                                              <a:dgm id="{7F49BC5F-13FA-442B-BBF9-B40335D040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5713D04-DD40-4D8F-B559-F79E16DA14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">
                                            <p:graphicEl>
                                              <a:dgm id="{75713D04-DD40-4D8F-B559-F79E16DA14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1328779-BEF4-4AAF-AA93-F04D0038D1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3">
                                            <p:graphicEl>
                                              <a:dgm id="{81328779-BEF4-4AAF-AA93-F04D0038D1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BF42AA-41EC-4C0F-9ADE-3B168A23E9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3">
                                            <p:graphicEl>
                                              <a:dgm id="{89BF42AA-41EC-4C0F-9ADE-3B168A23E9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F7C53B7-247E-4F34-A195-CD21D1076B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3">
                                            <p:graphicEl>
                                              <a:dgm id="{5F7C53B7-247E-4F34-A195-CD21D1076B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FF48687-3F2D-4D8D-9AED-FDFD5A72EA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3">
                                            <p:graphicEl>
                                              <a:dgm id="{BFF48687-3F2D-4D8D-9AED-FDFD5A72EA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43DF482-FCEB-4FED-A0CC-0C65C8B3BA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">
                                            <p:graphicEl>
                                              <a:dgm id="{B43DF482-FCEB-4FED-A0CC-0C65C8B3BA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A363274-5701-47C1-B5D0-D12B4B5DB3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3">
                                            <p:graphicEl>
                                              <a:dgm id="{7A363274-5701-47C1-B5D0-D12B4B5DB3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00886D3-180D-4CE7-985F-CE63D975A2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3">
                                            <p:graphicEl>
                                              <a:dgm id="{C00886D3-180D-4CE7-985F-CE63D975A2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F18CD0C-17F4-438D-B569-4403E22C89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3">
                                            <p:graphicEl>
                                              <a:dgm id="{BF18CD0C-17F4-438D-B569-4403E22C89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86308" y="908720"/>
            <a:ext cx="101166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n w="1905"/>
                <a:solidFill>
                  <a:srgbClr val="0070C0"/>
                </a:solidFill>
                <a:effectLst>
                  <a:glow>
                    <a:srgbClr val="FFFF00">
                      <a:alpha val="40000"/>
                    </a:srgbClr>
                  </a:glow>
                </a:effectLst>
              </a:rPr>
              <a:t>Тема. </a:t>
            </a:r>
            <a:r>
              <a:rPr lang="uk-UA" sz="6000" b="1" dirty="0">
                <a:ln w="1905"/>
                <a:solidFill>
                  <a:srgbClr val="0070C0"/>
                </a:solidFill>
                <a:effectLst>
                  <a:glow>
                    <a:srgbClr val="FFFF00">
                      <a:alpha val="40000"/>
                    </a:srgbClr>
                  </a:glow>
                </a:effectLst>
              </a:rPr>
              <a:t>Українська лексикологія </a:t>
            </a:r>
            <a:endParaRPr lang="en-US" sz="6000" b="1" dirty="0" smtClean="0">
              <a:ln w="1905"/>
              <a:solidFill>
                <a:srgbClr val="0070C0"/>
              </a:solidFill>
              <a:effectLst>
                <a:glow>
                  <a:srgbClr val="FFFF00">
                    <a:alpha val="40000"/>
                  </a:srgbClr>
                </a:glow>
              </a:effectLst>
            </a:endParaRPr>
          </a:p>
          <a:p>
            <a:pPr algn="ctr"/>
            <a:r>
              <a:rPr lang="uk-UA" sz="6000" b="1" dirty="0" smtClean="0">
                <a:ln w="1905"/>
                <a:solidFill>
                  <a:srgbClr val="0070C0"/>
                </a:solidFill>
                <a:effectLst>
                  <a:glow>
                    <a:srgbClr val="FFFF00">
                      <a:alpha val="40000"/>
                    </a:srgbClr>
                  </a:glow>
                </a:effectLst>
              </a:rPr>
              <a:t>як </a:t>
            </a:r>
            <a:r>
              <a:rPr lang="uk-UA" sz="6000" b="1" dirty="0">
                <a:ln w="1905"/>
                <a:solidFill>
                  <a:srgbClr val="0070C0"/>
                </a:solidFill>
                <a:effectLst>
                  <a:glow>
                    <a:srgbClr val="FFFF00">
                      <a:alpha val="40000"/>
                    </a:srgbClr>
                  </a:glow>
                </a:effectLst>
              </a:rPr>
              <a:t>учення про лексичний склад української мови </a:t>
            </a:r>
            <a:endParaRPr lang="ru-RU" sz="6000" b="1" dirty="0">
              <a:ln w="1905"/>
              <a:solidFill>
                <a:srgbClr val="0070C0"/>
              </a:solidFill>
              <a:effectLst>
                <a:glow>
                  <a:srgbClr val="FFFF00">
                    <a:alpha val="4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163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311860" y="1124744"/>
            <a:ext cx="2520280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лексика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56176" y="340887"/>
            <a:ext cx="2520280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апозичена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03848" y="332656"/>
            <a:ext cx="2841870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Влас</a:t>
            </a:r>
            <a:r>
              <a:rPr lang="uk-UA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</a:t>
            </a:r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е українська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332656"/>
            <a:ext cx="2520280" cy="50405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</a:t>
            </a:r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спадкована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61755" y="2434854"/>
            <a:ext cx="1630525" cy="85954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</a:t>
            </a:r>
            <a:r>
              <a:rPr lang="uk-UA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асивна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752626" y="3789039"/>
            <a:ext cx="2330489" cy="75523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Неологізми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78309" y="3789039"/>
            <a:ext cx="2330489" cy="75523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Застарілі слова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81335" y="2434855"/>
            <a:ext cx="1630525" cy="859543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uk-UA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ктивна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496598" y="5301208"/>
            <a:ext cx="2311754" cy="93610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</a:t>
            </a:r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рхаїзми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5792006" y="5301208"/>
            <a:ext cx="2311754" cy="93610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Історизми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cxnSp>
        <p:nvCxnSpPr>
          <p:cNvPr id="26" name="Прямая со стрелкой 25"/>
          <p:cNvCxnSpPr>
            <a:stCxn id="3" idx="0"/>
            <a:endCxn id="5" idx="2"/>
          </p:cNvCxnSpPr>
          <p:nvPr/>
        </p:nvCxnSpPr>
        <p:spPr>
          <a:xfrm flipV="1">
            <a:off x="4572000" y="836712"/>
            <a:ext cx="52783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3" idx="3"/>
            <a:endCxn id="4" idx="2"/>
          </p:cNvCxnSpPr>
          <p:nvPr/>
        </p:nvCxnSpPr>
        <p:spPr>
          <a:xfrm flipV="1">
            <a:off x="5832140" y="844943"/>
            <a:ext cx="1584176" cy="7838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3" idx="1"/>
            <a:endCxn id="6" idx="2"/>
          </p:cNvCxnSpPr>
          <p:nvPr/>
        </p:nvCxnSpPr>
        <p:spPr>
          <a:xfrm flipH="1" flipV="1">
            <a:off x="1799692" y="836712"/>
            <a:ext cx="1512168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3" idx="2"/>
            <a:endCxn id="11" idx="0"/>
          </p:cNvCxnSpPr>
          <p:nvPr/>
        </p:nvCxnSpPr>
        <p:spPr>
          <a:xfrm flipH="1">
            <a:off x="2496598" y="2132856"/>
            <a:ext cx="2075402" cy="3019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3" idx="2"/>
            <a:endCxn id="8" idx="0"/>
          </p:cNvCxnSpPr>
          <p:nvPr/>
        </p:nvCxnSpPr>
        <p:spPr>
          <a:xfrm>
            <a:off x="4572000" y="2132856"/>
            <a:ext cx="1705018" cy="3019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8" idx="2"/>
            <a:endCxn id="10" idx="0"/>
          </p:cNvCxnSpPr>
          <p:nvPr/>
        </p:nvCxnSpPr>
        <p:spPr>
          <a:xfrm flipH="1">
            <a:off x="5143554" y="3294397"/>
            <a:ext cx="1133464" cy="4946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8" idx="2"/>
            <a:endCxn id="9" idx="0"/>
          </p:cNvCxnSpPr>
          <p:nvPr/>
        </p:nvCxnSpPr>
        <p:spPr>
          <a:xfrm>
            <a:off x="6277018" y="3294397"/>
            <a:ext cx="1640853" cy="4946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0" idx="2"/>
            <a:endCxn id="13" idx="0"/>
          </p:cNvCxnSpPr>
          <p:nvPr/>
        </p:nvCxnSpPr>
        <p:spPr>
          <a:xfrm flipH="1">
            <a:off x="3652475" y="4544276"/>
            <a:ext cx="1491079" cy="7569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10" idx="2"/>
            <a:endCxn id="14" idx="0"/>
          </p:cNvCxnSpPr>
          <p:nvPr/>
        </p:nvCxnSpPr>
        <p:spPr>
          <a:xfrm>
            <a:off x="5143554" y="4544276"/>
            <a:ext cx="1804329" cy="7569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4" name="Скругленный прямоугольник 43"/>
          <p:cNvSpPr/>
          <p:nvPr/>
        </p:nvSpPr>
        <p:spPr>
          <a:xfrm>
            <a:off x="1098641" y="3789039"/>
            <a:ext cx="2795913" cy="75523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</a:t>
            </a:r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агальновживана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cxnSp>
        <p:nvCxnSpPr>
          <p:cNvPr id="46" name="Прямая со стрелкой 45"/>
          <p:cNvCxnSpPr>
            <a:stCxn id="11" idx="2"/>
            <a:endCxn id="44" idx="0"/>
          </p:cNvCxnSpPr>
          <p:nvPr/>
        </p:nvCxnSpPr>
        <p:spPr>
          <a:xfrm>
            <a:off x="2496598" y="3294398"/>
            <a:ext cx="0" cy="4946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261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4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5525860" y="3655066"/>
            <a:ext cx="3259008" cy="102388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Кутні зуби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Добре серце, гострий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огляд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27684" y="355596"/>
            <a:ext cx="5688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Групи слів у лексиці за значенням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25860" y="2223117"/>
            <a:ext cx="3259008" cy="1023888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Суфікс, Київ, Буг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Поле, гострий, золотий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972249048"/>
              </p:ext>
            </p:extLst>
          </p:nvPr>
        </p:nvGraphicFramePr>
        <p:xfrm>
          <a:off x="-900608" y="1469008"/>
          <a:ext cx="7776864" cy="3919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94513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C69986A-1E1D-4B70-8333-70CAECAD76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3">
                                            <p:graphicEl>
                                              <a:dgm id="{4C69986A-1E1D-4B70-8333-70CAECAD76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A34129B-2FA6-4699-A189-810052979C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">
                                            <p:graphicEl>
                                              <a:dgm id="{1A34129B-2FA6-4699-A189-810052979C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F0002D0-6F2B-4476-AD3D-8289009683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3">
                                            <p:graphicEl>
                                              <a:dgm id="{BF0002D0-6F2B-4476-AD3D-8289009683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C6EA11A-BC09-43A0-91B9-578155D3E9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3">
                                            <p:graphicEl>
                                              <a:dgm id="{BC6EA11A-BC09-43A0-91B9-578155D3E9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/>
      <p:bldP spid="7" grpId="0" animBg="1"/>
      <p:bldGraphic spid="3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35665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cap="all" dirty="0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З'ясуйте, яке з наведених значень слова </a:t>
            </a:r>
            <a:r>
              <a:rPr lang="uk-UA" sz="3200" b="1" u="sng" cap="all" dirty="0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широчінь</a:t>
            </a:r>
            <a:r>
              <a:rPr lang="uk-UA" sz="3200" b="1" cap="all" dirty="0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є прямим ,а яке переносним  </a:t>
            </a:r>
            <a:endParaRPr lang="ru-RU" sz="3200" b="1" cap="all" dirty="0">
              <a:ln w="9000" cmpd="sng">
                <a:solidFill>
                  <a:srgbClr val="00B050"/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776" y="1988840"/>
            <a:ext cx="8748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Велика, значна ширина; широкий </a:t>
            </a:r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простір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776" y="3827845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Великий розмах у чомусь, ступінь вияву, охоплення чи поширення чого-небудь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372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692</Words>
  <Application>Microsoft Office PowerPoint</Application>
  <PresentationFormat>Экран (4:3)</PresentationFormat>
  <Paragraphs>200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Антон</dc:creator>
  <cp:lastModifiedBy>User</cp:lastModifiedBy>
  <cp:revision>77</cp:revision>
  <dcterms:created xsi:type="dcterms:W3CDTF">2012-12-04T18:32:01Z</dcterms:created>
  <dcterms:modified xsi:type="dcterms:W3CDTF">2012-12-18T12:01:57Z</dcterms:modified>
</cp:coreProperties>
</file>