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Звертання непоширені і поширені. Розділові знаки при звертанні. Риторичне звертання</a:t>
            </a:r>
            <a:endParaRPr lang="uk-UA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Прочитати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записані речення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Визначити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 кожному реченні звертання, пояснити їх роль. Звернути увагу на місце звертання в реченні на початку, в середині й наприкінці. Прочитати речення, правильно їх інтонуючи.</a:t>
            </a:r>
            <a:r>
              <a:rPr lang="uk-UA" sz="2400" dirty="0" smtClean="0"/>
              <a:t/>
            </a:r>
            <a:br>
              <a:rPr lang="uk-UA" sz="2400" dirty="0" smtClean="0"/>
            </a:br>
            <a:endParaRPr lang="uk-UA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819400"/>
            <a:ext cx="8229600" cy="4038600"/>
          </a:xfrm>
        </p:spPr>
        <p:txBody>
          <a:bodyPr/>
          <a:lstStyle/>
          <a:p>
            <a:r>
              <a:rPr lang="ru-RU" i="1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1.Ой талане, талане, удовиний поганий! Чи ти в полі, чи тив гаї, обідраний цигане, з бурлаками гуляєш? 2. Ой заграй, заграй, синесеньке море, та під тими байдаками. 3. Ой повній, повній, вітре, через море та з Великого Лугу.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Ознайомитися із таблицею “Звертання”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28600" y="1119982"/>
          <a:ext cx="8763000" cy="5049600"/>
        </p:xfrm>
        <a:graphic>
          <a:graphicData uri="http://schemas.openxmlformats.org/drawingml/2006/table">
            <a:tbl>
              <a:tblPr/>
              <a:tblGrid>
                <a:gridCol w="609600"/>
                <a:gridCol w="3135950"/>
                <a:gridCol w="2731450"/>
                <a:gridCol w="2286000"/>
              </a:tblGrid>
              <a:tr h="226298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Позиції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Приклади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Схеми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491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На початку речення кома ставиться після звертання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Україно моя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 Україно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, я для тебе на світі живу (Д. Павличко).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[Зв, зв,...].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193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У середині речення – з обох боків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Здрастуй, </a:t>
                      </a: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мій сонячний краю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, ти снишся мені і  тут (Олесь Гончар).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[...,зв,...].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193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У кінці речення – перед звертанням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Встає Кобзарева зоря над тобою, </a:t>
                      </a: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моя Україно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! (Я. Ярош).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[...,зв!]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789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Якщо речення зі звертанням окличне, то в кінці нього ставимо знак оклику.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 твого цвіту і грому я на світ народивсь, </a:t>
                      </a: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Україно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! (А. Демиденко).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[...,зв!]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492" marR="484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6200" y="76201"/>
          <a:ext cx="8991600" cy="6643623"/>
        </p:xfrm>
        <a:graphic>
          <a:graphicData uri="http://schemas.openxmlformats.org/drawingml/2006/table">
            <a:tbl>
              <a:tblPr/>
              <a:tblGrid>
                <a:gridCol w="914400"/>
                <a:gridCol w="3134044"/>
                <a:gridCol w="3419156"/>
                <a:gridCol w="1524000"/>
              </a:tblGrid>
              <a:tr h="3028104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Якщо звертання на початку речення вимовляється з окличною інтонацією, то після нього ставимо знак оклику.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Українці мої!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 Дай вам Боже і щастя, і сил (В. Баранов).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Зв!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Поширені звертання виділяються комами разом із залежними словами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Червона калино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, чого в лузі гнешся? (І. Франко).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Зв,...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155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Якщо перед звертаннями є підсилювальні частки </a:t>
                      </a: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о, ой, 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то після них кома не ставиться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О хмарко грайлива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, яка ти щаслива! (І. Гнатюк)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О зв,...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gridSpan="4"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ПУНКТОГРАМА: РОЗДІЛОВІ ЗНАКИ ПРИ ЗВЕРТАННІ.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/>
              <a:tblGrid>
                <a:gridCol w="4571535"/>
                <a:gridCol w="4572464"/>
              </a:tblGrid>
              <a:tr h="527539">
                <a:tc>
                  <a:txBody>
                    <a:bodyPr/>
                    <a:lstStyle/>
                    <a:p>
                      <a:pPr marL="431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Власне звертання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Риторчне звертання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0461"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Називає конкретну особу і спонукає її до дії, відповіді: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Дякую, тобі, </a:t>
                      </a: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Житяно</a:t>
                      </a: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, за пораду. Але то справа не київського Подолу, а моя.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Ні, </a:t>
                      </a: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княгине</a:t>
                      </a: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, ти наша володарка.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Мені час іти. Дякую, </a:t>
                      </a: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Житяно</a:t>
                      </a: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, що турбуєшся про мій дім.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Е-ге-ге, </a:t>
                      </a:r>
                      <a:r>
                        <a:rPr lang="uk-UA" sz="2000" b="1">
                          <a:latin typeface="Times New Roman"/>
                          <a:ea typeface="Calibri"/>
                          <a:cs typeface="Times New Roman"/>
                        </a:rPr>
                        <a:t>добра княгине</a:t>
                      </a:r>
                      <a:r>
                        <a:rPr lang="uk-UA" sz="2000">
                          <a:latin typeface="Times New Roman"/>
                          <a:ea typeface="Calibri"/>
                          <a:cs typeface="Times New Roman"/>
                        </a:rPr>
                        <a:t>. Не про твій дім і не про тебе мій клопіт – про спокій і мир нашої Руси мовлю... (Р. Іванченко)</a:t>
                      </a:r>
                      <a:endParaRPr lang="uk-UA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Називає неживий предмет, явище природи, тварини, міфічну істоту тощо і не спонукає до дії, відповіді. Риторичне звертання – це стилістичний прийом, який відтворює емоційний стан мовця: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О Господи</a:t>
                      </a: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! Така журба.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О Боже</a:t>
                      </a: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, змилуйся над нами.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Вчися чекати, </a:t>
                      </a: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друже</a:t>
                      </a: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, вчися чекати.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Киш-киш – за ким ти ходиш, </a:t>
                      </a:r>
                      <a:r>
                        <a:rPr lang="uk-UA" sz="2000" b="1" dirty="0">
                          <a:latin typeface="Times New Roman"/>
                          <a:ea typeface="Calibri"/>
                          <a:cs typeface="Times New Roman"/>
                        </a:rPr>
                        <a:t>пташко</a:t>
                      </a:r>
                      <a:r>
                        <a:rPr lang="uk-UA" sz="20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1000"/>
            <a:ext cx="9296400" cy="792162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Зображений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уривок з поеми Т.Г. Шевченка «Гайдамаки», знайти в ньому звертання, усно охарактеризувати їх, пояснити розділові знаки. Запронувати учням по пам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яті виписати звертання.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Сини иої, гайдамаки!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Світ широкий, воля, -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Ідіть, сини, погуляйте,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Пошукайте </a:t>
            </a: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собі долі.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Сини мої невеликі,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Нерозумні діти,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Хто вас щиро без матері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Привітає в світі?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Сини мої, орли мої!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Летіть в Україну, -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Хоч і лихо зустрінеться,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Так не на чужині.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Там найдеться душа щира,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Не дасть погибати,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А тут...а тут, тяжко, діти!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575</Words>
  <Application>Microsoft Office PowerPoint</Application>
  <PresentationFormat>Экран (4:3)</PresentationFormat>
  <Paragraphs>65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Звертання непоширені і поширені. Розділові знаки при звертанні. Риторичне звертання</vt:lpstr>
      <vt:lpstr>Прочитати записані речення  Визначити в кожному реченні звертання, пояснити їх роль. Звернути увагу на місце звертання в реченні на початку, в середині й наприкінці. Прочитати речення, правильно їх інтонуючи. </vt:lpstr>
      <vt:lpstr>Ознайомитися із таблицею “Звертання”</vt:lpstr>
      <vt:lpstr>Слайд 4</vt:lpstr>
      <vt:lpstr>Слайд 5</vt:lpstr>
      <vt:lpstr>Зображений уривок з поеми Т.Г. Шевченка «Гайдамаки», знайти в ньому звертання, усно охарактеризувати їх, пояснити розділові знаки. Запронувати учням по пам’яті виписати звертання.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Звертання непоширені і поширені. Розділові знаки при звертанні. Риторичне звертання</dc:title>
  <dc:creator/>
  <cp:lastModifiedBy>User</cp:lastModifiedBy>
  <cp:revision>2</cp:revision>
  <dcterms:created xsi:type="dcterms:W3CDTF">2006-08-16T00:00:00Z</dcterms:created>
  <dcterms:modified xsi:type="dcterms:W3CDTF">2016-12-15T09:38:21Z</dcterms:modified>
</cp:coreProperties>
</file>