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7" r:id="rId2"/>
    <p:sldId id="262" r:id="rId3"/>
    <p:sldId id="274" r:id="rId4"/>
    <p:sldId id="259" r:id="rId5"/>
    <p:sldId id="260" r:id="rId6"/>
    <p:sldId id="261" r:id="rId7"/>
    <p:sldId id="263" r:id="rId8"/>
    <p:sldId id="275" r:id="rId9"/>
    <p:sldId id="264" r:id="rId10"/>
    <p:sldId id="266" r:id="rId11"/>
    <p:sldId id="276" r:id="rId12"/>
    <p:sldId id="268" r:id="rId13"/>
    <p:sldId id="277" r:id="rId14"/>
    <p:sldId id="272" r:id="rId15"/>
    <p:sldId id="278" r:id="rId16"/>
    <p:sldId id="270" r:id="rId17"/>
    <p:sldId id="273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8EA0D8"/>
    <a:srgbClr val="2C77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11B99-585C-4D84-8816-7865D9FDA0CD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FE9C7-1AB7-492C-876A-4AE743506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224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FE9C7-1AB7-492C-876A-4AE743506E7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603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50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54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2832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55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4409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22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737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98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9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95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36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54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28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38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0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12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1F2A9-10F6-443E-BDAC-B0CAEDA592C2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187E0C6-220B-4A6E-910F-5F333E0B4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16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366" y="1152938"/>
            <a:ext cx="871993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Рідне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слово!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Скільки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ньому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чарівних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звуків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материнської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лагідності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доброти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мудрості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земної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закладеної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ще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нашими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славними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предками! </a:t>
            </a:r>
          </a:p>
          <a:p>
            <a:pPr algn="ctr"/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Кожне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слово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рідної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мови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має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своє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обличчя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як у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квітки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у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нього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свій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неповторний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аромат,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свій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колір</a:t>
            </a:r>
            <a:r>
              <a:rPr lang="ru-RU" sz="28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Як сказав поет: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місячне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сяйво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спів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солов’я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Півонії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мальви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жоржини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Моря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бриліантів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це-мова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моя, </a:t>
            </a: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мова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моєї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Вкраїни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(В. </a:t>
            </a:r>
            <a:r>
              <a:rPr lang="ru-RU" sz="2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Сосюра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0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835" y="463827"/>
            <a:ext cx="8998226" cy="5866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endParaRPr lang="uk-UA" sz="44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uk-UA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Синтаксичний </a:t>
            </a:r>
            <a:r>
              <a:rPr lang="uk-UA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розбір </a:t>
            </a:r>
            <a:r>
              <a:rPr lang="uk-UA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речення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07000"/>
              </a:lnSpc>
              <a:spcAft>
                <a:spcPts val="800"/>
              </a:spcAft>
            </a:pPr>
            <a:r>
              <a:rPr lang="uk-UA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Зразок письмового розбору (підручник, сторінка 186)</a:t>
            </a:r>
          </a:p>
          <a:p>
            <a:pPr marL="228600" algn="ctr">
              <a:lnSpc>
                <a:spcPct val="107000"/>
              </a:lnSpc>
              <a:spcAft>
                <a:spcPts val="800"/>
              </a:spcAft>
            </a:pPr>
            <a:r>
              <a:rPr lang="uk-UA" sz="54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Темно-попелясті </a:t>
            </a:r>
            <a:r>
              <a:rPr lang="uk-UA" sz="5400" b="1" dirty="0">
                <a:solidFill>
                  <a:srgbClr val="FF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розірвані хмари полохливо бігли по обважнілому небі (</a:t>
            </a:r>
            <a:r>
              <a:rPr lang="uk-UA" sz="5400" b="1" dirty="0" err="1">
                <a:solidFill>
                  <a:srgbClr val="FF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М.Стельмах</a:t>
            </a:r>
            <a:r>
              <a:rPr lang="uk-UA" sz="54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5400" b="1" dirty="0">
              <a:solidFill>
                <a:srgbClr val="FF006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9" descr="Рисунок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122" y="4591740"/>
            <a:ext cx="1776412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08788" cy="288897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u="sng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парах</a:t>
            </a:r>
            <a:r>
              <a:rPr lang="uk-UA" sz="54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 речення з фразеологізмами</a:t>
            </a:r>
            <a:r>
              <a:rPr lang="uk-UA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61563036_2840453314_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330" y="3138467"/>
            <a:ext cx="4196898" cy="334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2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групах</a:t>
            </a:r>
            <a:endParaRPr lang="ru-RU" sz="4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4" descr="j034336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357" y="2731487"/>
            <a:ext cx="3220278" cy="290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3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3295459"/>
            <a:ext cx="7766936" cy="1096899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</a:t>
            </a:r>
            <a:r>
              <a:rPr lang="uk-UA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 гнув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тополі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дерева,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здіймав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крутив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курявою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висохлим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полем.</a:t>
            </a:r>
            <a:b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городі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ростуть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картопля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морква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овочі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помідори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лісі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безліч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дерев росте: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троянди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соняшники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дуби,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клени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осики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берези</a:t>
            </a:r>
            <a: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1905794" y="371061"/>
            <a:ext cx="7368209" cy="2438400"/>
          </a:xfrm>
          <a:prstGeom prst="irregularSeal2">
            <a:avLst/>
          </a:prstGeom>
          <a:solidFill>
            <a:srgbClr val="7030A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</a:t>
            </a:r>
          </a:p>
          <a:p>
            <a:pPr algn="ctr"/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– редактор»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94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697154" y="0"/>
            <a:ext cx="5910470" cy="2557669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Хвилинка ерудита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 descr="j0343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45" y="3302877"/>
            <a:ext cx="3455988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86470" y="2902226"/>
            <a:ext cx="7328452" cy="2463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ріднім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краю і земля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найкраща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 люди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Хто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багато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весіль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поспішає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жодне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Куди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ноги,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туди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й ...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Шануй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батька і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неньку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буде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тобі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скрізь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...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Відвага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мед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п'є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сльози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Щире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слово, добре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діло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душу й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серце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</a:t>
            </a:r>
            <a:endParaRPr lang="ru-RU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30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Підсумок уроку</a:t>
            </a:r>
            <a:endParaRPr lang="ru-RU" sz="6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6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</a:t>
            </a:r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buNone/>
            </a:pP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уявити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наше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мовлення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однорідних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членів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роль у </a:t>
            </a:r>
            <a:r>
              <a:rPr lang="ru-RU" sz="6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мові</a:t>
            </a:r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4" name="Picture 6" descr="Рисунок6[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4265543"/>
            <a:ext cx="19462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12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altLang="ru-RU" sz="4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оцінку своїй роботі на </a:t>
            </a:r>
            <a:r>
              <a:rPr lang="uk-UA" altLang="ru-RU" sz="4000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uk-UA" altLang="ru-RU" sz="4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ru-RU" sz="4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75957843_smayl_an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292086"/>
            <a:ext cx="2359035" cy="196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appy_face_scratching_chin_question_hg_wh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253408"/>
            <a:ext cx="2612610" cy="202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Слайд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5280991"/>
            <a:ext cx="3051796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40946" y="1766236"/>
            <a:ext cx="8030596" cy="5632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36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Працював </a:t>
            </a:r>
            <a:r>
              <a:rPr lang="uk-UA" altLang="ru-RU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активно, старанно</a:t>
            </a:r>
          </a:p>
          <a:p>
            <a:endParaRPr lang="uk-UA" altLang="ru-RU" sz="3600" b="1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uk-UA" altLang="ru-RU" sz="36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endParaRPr lang="uk-UA" altLang="ru-RU" sz="3600" b="1" dirty="0" smtClean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r>
              <a:rPr lang="uk-UA" altLang="ru-RU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Працював </a:t>
            </a:r>
            <a:r>
              <a:rPr lang="uk-UA" altLang="ru-RU" sz="36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добре, але не в повну силу.</a:t>
            </a:r>
          </a:p>
          <a:p>
            <a:endParaRPr lang="uk-UA" altLang="ru-RU" sz="3600" b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36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ru-RU" sz="3600" b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Погано </a:t>
            </a:r>
            <a:r>
              <a:rPr lang="uk-UA" altLang="ru-RU" sz="36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працював.</a:t>
            </a:r>
          </a:p>
          <a:p>
            <a:endParaRPr lang="ru-RU" sz="36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80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883" y="911571"/>
            <a:ext cx="8596668" cy="3208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F0"/>
                </a:solidFill>
              </a:rPr>
              <a:t>Домашнє завдання: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908313"/>
            <a:ext cx="8596668" cy="4133049"/>
          </a:xfrm>
        </p:spPr>
        <p:txBody>
          <a:bodyPr>
            <a:normAutofit/>
          </a:bodyPr>
          <a:lstStyle/>
          <a:p>
            <a:pPr lvl="0"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28-31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(повторити)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Виконати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в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Інтернеті (хто не виконав).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Виписати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речень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уживанням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розділових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знаків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узагальнювальних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словах.</a:t>
            </a:r>
          </a:p>
          <a:p>
            <a:r>
              <a:rPr lang="uk-UA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01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6000" b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Дякую</a:t>
            </a:r>
            <a:r>
              <a:rPr lang="ru-RU" altLang="ru-RU" sz="6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6000" b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всім</a:t>
            </a:r>
            <a:r>
              <a:rPr lang="ru-RU" altLang="ru-RU" sz="6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 за роботу!   </a:t>
            </a:r>
            <a:r>
              <a:rPr lang="ru-RU" altLang="ru-RU" sz="6000" b="1" dirty="0">
                <a:latin typeface="Times New Roman" panose="02020603050405020304" pitchFamily="18" charset="0"/>
              </a:rPr>
              <a:t/>
            </a:r>
            <a:br>
              <a:rPr lang="ru-RU" altLang="ru-RU" sz="6000" b="1" dirty="0">
                <a:latin typeface="Times New Roman" panose="02020603050405020304" pitchFamily="18" charset="0"/>
              </a:rPr>
            </a:br>
            <a:endParaRPr lang="ru-RU" sz="6000" dirty="0"/>
          </a:p>
        </p:txBody>
      </p:sp>
      <p:pic>
        <p:nvPicPr>
          <p:cNvPr id="4" name="Picture 7" descr="BS01197_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767" y="2544417"/>
            <a:ext cx="6970642" cy="320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275"/>
              </a:spcAft>
            </a:pPr>
            <a:r>
              <a:rPr lang="uk-UA" sz="6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Автотренінг</a:t>
            </a:r>
            <a:endParaRPr lang="ru-RU" sz="6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573" y="1656522"/>
            <a:ext cx="8693427" cy="419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07000"/>
              </a:lnSpc>
              <a:spcAft>
                <a:spcPts val="275"/>
              </a:spcAft>
            </a:pPr>
            <a:r>
              <a:rPr lang="uk-UA" sz="4000" b="1" dirty="0" smtClean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восьмикласник.</a:t>
            </a:r>
            <a:endParaRPr lang="ru-RU" sz="4000" b="1" dirty="0">
              <a:solidFill>
                <a:srgbClr val="2C77D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275"/>
              </a:spcAft>
            </a:pP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– особистість творча.</a:t>
            </a:r>
            <a:endParaRPr lang="ru-RU" sz="4000" b="1" dirty="0">
              <a:solidFill>
                <a:srgbClr val="2C77D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275"/>
              </a:spcAft>
            </a:pP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думаю, замислююсь,</a:t>
            </a:r>
            <a:endParaRPr lang="ru-RU" sz="4000" b="1" dirty="0">
              <a:solidFill>
                <a:srgbClr val="2C77D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275"/>
              </a:spcAft>
            </a:pP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аналізую, висловлюю </a:t>
            </a:r>
            <a:r>
              <a:rPr lang="uk-UA" sz="4000" b="1" dirty="0" smtClean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свої </a:t>
            </a: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судження.</a:t>
            </a:r>
            <a:endParaRPr lang="ru-RU" sz="4000" b="1" dirty="0">
              <a:solidFill>
                <a:srgbClr val="2C77D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275"/>
              </a:spcAft>
            </a:pPr>
            <a:r>
              <a:rPr lang="uk-UA" sz="4000" b="1" dirty="0">
                <a:solidFill>
                  <a:srgbClr val="2C77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все хочу знати.</a:t>
            </a:r>
            <a:endParaRPr lang="ru-RU" sz="4000" b="1" dirty="0">
              <a:solidFill>
                <a:srgbClr val="2C77D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8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401" y="3755558"/>
            <a:ext cx="2895600" cy="300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72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уроку.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Узагальнення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вивченого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теми «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члени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роблемне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уявити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наше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мовлення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однорідних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членів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</a:t>
            </a:r>
            <a:r>
              <a:rPr lang="ru-RU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роль у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мові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9" descr="4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479235"/>
            <a:ext cx="4256087" cy="227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7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61796" cy="13208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Пунктуаційна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розминка</a:t>
            </a:r>
            <a: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5461" y="1930400"/>
            <a:ext cx="83356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alt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Лози, кручі, висип, ліс </a:t>
            </a:r>
            <a:r>
              <a:rPr lang="uk-UA" alt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alt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блищить і сяє на сонці.</a:t>
            </a:r>
            <a:endParaRPr lang="ru-RU" altLang="ru-RU" sz="36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alt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Скрізь - </a:t>
            </a:r>
            <a:r>
              <a:rPr lang="uk-UA" alt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саду, у полі, у </a:t>
            </a:r>
            <a:r>
              <a:rPr lang="uk-UA" alt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лісі: </a:t>
            </a:r>
            <a:r>
              <a:rPr lang="uk-UA" alt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панував весняний спокій.</a:t>
            </a:r>
            <a:endParaRPr lang="ru-RU" altLang="ru-RU" sz="3600" dirty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2777839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409" y="4770783"/>
            <a:ext cx="3101007" cy="168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23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3339" y="1298713"/>
            <a:ext cx="8772939" cy="1673022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uk-UA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</a:t>
            </a:r>
            <a:r>
              <a:rPr lang="uk-UA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4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Хто хоче стати мільйонером»</a:t>
            </a:r>
            <a:endParaRPr lang="ru-RU" sz="4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130" y="3962399"/>
            <a:ext cx="2478156" cy="1858617"/>
          </a:xfrm>
          <a:prstGeom prst="rect">
            <a:avLst/>
          </a:prstGeom>
        </p:spPr>
      </p:pic>
      <p:pic>
        <p:nvPicPr>
          <p:cNvPr id="4" name="Picture 11" descr="Рисунок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017" y="3803787"/>
            <a:ext cx="3070017" cy="249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86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052" y="728870"/>
            <a:ext cx="96475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Списати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уставляючи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замість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крапок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пропущені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літери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ряди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однорідних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членів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Радіють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молодій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обнові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б..рези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клени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явори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Дмитерко).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І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цвіт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грім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дощ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град — я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серцем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спраглим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приємлю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..режу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граду сад і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захищу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грому землю (Л. Дмитерко).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І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барвінком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рутою, і рястом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квітчає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в..сна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землю,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дівчину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з..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леному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гаї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Т.Шевченко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2" descr="C:\Documents and Settings\User\Рабочий стол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639" y="5223956"/>
            <a:ext cx="1855787" cy="123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78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334" y="609599"/>
            <a:ext cx="9407570" cy="5181601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Переписати, визначити й  підкреслити однорідні члени речення. Пояснити розділові знаки між ними</a:t>
            </a:r>
            <a:br>
              <a:rPr lang="uk-UA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 </a:t>
            </a:r>
            <a:r>
              <a:rPr lang="uk-UA" sz="4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грунті</a:t>
            </a: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минулого зароджується, росте, визріває майбутнє.</a:t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Правда буває терпка, гірка, несмачна.</a:t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Багатство не в майні, а в гідності.</a:t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Неробство й гультяйство, лінь і непослух призводять до біди.</a:t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Звучала пісня вільно, гордо.</a:t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73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pPr algn="ctr"/>
            <a:r>
              <a:rPr lang="ru-RU" sz="60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Хвилинка</a:t>
            </a:r>
            <a:r>
              <a:rPr lang="ru-RU" sz="6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відпочинку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6" descr="Рисунок6[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862" y="2457846"/>
            <a:ext cx="2966796" cy="266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AG00317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185" y="1569381"/>
            <a:ext cx="3458817" cy="444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41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6834" y="1590262"/>
            <a:ext cx="8945218" cy="1543140"/>
          </a:xfrm>
        </p:spPr>
        <p:txBody>
          <a:bodyPr>
            <a:noAutofit/>
          </a:bodyPr>
          <a:lstStyle/>
          <a:p>
            <a:pPr algn="just"/>
            <a:r>
              <a:rPr lang="ru-RU" alt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Куди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alt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повернешся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alt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</a:t>
            </a:r>
            <a:r>
              <a:rPr lang="uk-UA" alt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ізь</a:t>
            </a:r>
            <a:r>
              <a:rPr lang="uk-UA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земля  і згори і знизу і праворуч і ліворуч.</a:t>
            </a:r>
          </a:p>
          <a:p>
            <a:pPr algn="just"/>
            <a:r>
              <a:rPr lang="uk-UA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садили ліс у полі  і дубочки  і тополі і осику  і ліщину і червону горобину.</a:t>
            </a:r>
          </a:p>
          <a:p>
            <a:pPr algn="just"/>
            <a:r>
              <a:rPr lang="uk-UA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Жито пшениця й овес  усе разом поспіло.</a:t>
            </a:r>
          </a:p>
          <a:p>
            <a:pPr algn="just"/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</a:t>
            </a:r>
            <a:r>
              <a:rPr lang="uk-UA" alt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івний</a:t>
            </a:r>
            <a:r>
              <a:rPr lang="uk-UA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світ пливе переді мною сині води білі піски хати на високих берегах.</a:t>
            </a:r>
          </a:p>
          <a:p>
            <a:pPr algn="just"/>
            <a:r>
              <a:rPr lang="uk-UA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Луки  гори пишні сади  усе зелене й принишкле.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16834" y="397566"/>
            <a:ext cx="9263270" cy="662608"/>
          </a:xfrm>
        </p:spPr>
        <p:txBody>
          <a:bodyPr/>
          <a:lstStyle/>
          <a:p>
            <a:pPr algn="ctr"/>
            <a:r>
              <a:rPr lang="ru-RU" altLang="ru-RU" sz="5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Синтаксичний</a:t>
            </a:r>
            <a:r>
              <a:rPr lang="ru-RU" alt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практикум</a:t>
            </a:r>
            <a:endParaRPr lang="uk-UA" altLang="ru-RU" sz="5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Рисуно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958" y="4973569"/>
            <a:ext cx="2262187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24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435</TotalTime>
  <Words>557</Words>
  <Application>Microsoft Office PowerPoint</Application>
  <PresentationFormat>Широкоэкранный</PresentationFormat>
  <Paragraphs>76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Автотренінг</vt:lpstr>
      <vt:lpstr>Тема уроку. Узагальнення вивченого з теми «Однорідні члени речення» </vt:lpstr>
      <vt:lpstr>«Пунктуаційна розминка» </vt:lpstr>
      <vt:lpstr>Презентация PowerPoint</vt:lpstr>
      <vt:lpstr>Презентация PowerPoint</vt:lpstr>
      <vt:lpstr>Переписати, визначити й  підкреслити однорідні члени речення. Пояснити розділові знаки між ними  1. На грунті минулого зароджується, росте, визріває майбутнє. 2. Правда буває терпка, гірка, несмачна. 3. Багатство не в майні, а в гідності. 4. Неробство й гультяйство, лінь і непослух призводять до біди. 5. Звучала пісня вільно, гордо.  </vt:lpstr>
      <vt:lpstr>Хвилинка відпочинку </vt:lpstr>
      <vt:lpstr>Синтаксичний практикум</vt:lpstr>
      <vt:lpstr>Презентация PowerPoint</vt:lpstr>
      <vt:lpstr>Робота в парах скласти речення з фразеологізмами </vt:lpstr>
      <vt:lpstr>Робота в групах</vt:lpstr>
      <vt:lpstr>Презентация PowerPoint</vt:lpstr>
      <vt:lpstr>Презентация PowerPoint</vt:lpstr>
      <vt:lpstr>Підсумок уроку</vt:lpstr>
      <vt:lpstr>Дайте оцінку своїй роботі на уроці </vt:lpstr>
      <vt:lpstr>Домашнє завдання:</vt:lpstr>
      <vt:lpstr>Дякую всім за роботу!  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42</cp:revision>
  <dcterms:created xsi:type="dcterms:W3CDTF">2016-10-29T11:15:03Z</dcterms:created>
  <dcterms:modified xsi:type="dcterms:W3CDTF">2016-10-29T19:06:03Z</dcterms:modified>
</cp:coreProperties>
</file>