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0" r:id="rId3"/>
    <p:sldId id="261" r:id="rId4"/>
    <p:sldId id="262" r:id="rId5"/>
    <p:sldId id="264" r:id="rId6"/>
    <p:sldId id="265" r:id="rId7"/>
    <p:sldId id="266" r:id="rId8"/>
    <p:sldId id="267" r:id="rId9"/>
    <p:sldId id="268" r:id="rId10"/>
    <p:sldId id="258" r:id="rId11"/>
    <p:sldId id="257" r:id="rId12"/>
    <p:sldId id="259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2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13693" y="1196752"/>
            <a:ext cx="51042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СЕЛО МО</a:t>
            </a:r>
            <a:r>
              <a:rPr lang="uk-UA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Є – </a:t>
            </a:r>
          </a:p>
          <a:p>
            <a:r>
              <a:rPr lang="uk-UA" sz="40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НА КАРТІ ТИ ЄДИНЕ!</a:t>
            </a:r>
            <a:endParaRPr lang="ru-RU" sz="40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896" t="6559" r="3457" b="3511"/>
          <a:stretch/>
        </p:blipFill>
        <p:spPr>
          <a:xfrm>
            <a:off x="1800862" y="2520191"/>
            <a:ext cx="5529943" cy="3512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4f9f142c32c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88424" y="10527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9839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6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62264" numSld="12">
                <p:cTn id="7" repeatCount="10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916832"/>
            <a:ext cx="7416824" cy="68580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1800" b="1" dirty="0" smtClean="0">
                <a:solidFill>
                  <a:schemeClr val="bg1">
                    <a:lumMod val="75000"/>
                  </a:schemeClr>
                </a:solidFill>
              </a:rPr>
              <a:t>Село </a:t>
            </a:r>
            <a:r>
              <a:rPr lang="ru-RU" sz="1800" b="1" dirty="0" err="1">
                <a:solidFill>
                  <a:schemeClr val="bg1">
                    <a:lumMod val="75000"/>
                  </a:schemeClr>
                </a:solidFill>
              </a:rPr>
              <a:t>моє</a:t>
            </a: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ru-RU" sz="1800" b="1" dirty="0" err="1">
                <a:solidFill>
                  <a:schemeClr val="bg1">
                    <a:lumMod val="75000"/>
                  </a:schemeClr>
                </a:solidFill>
              </a:rPr>
              <a:t>мій</a:t>
            </a: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bg1">
                    <a:lumMod val="75000"/>
                  </a:schemeClr>
                </a:solidFill>
              </a:rPr>
              <a:t>дивосвіт</a:t>
            </a: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> –</a:t>
            </a:r>
            <a:r>
              <a:rPr lang="ru-RU" sz="1800" b="1" dirty="0" err="1">
                <a:solidFill>
                  <a:schemeClr val="bg1">
                    <a:lumMod val="75000"/>
                  </a:schemeClr>
                </a:solidFill>
              </a:rPr>
              <a:t>колисочка</a:t>
            </a: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bg1">
                    <a:lumMod val="75000"/>
                  </a:schemeClr>
                </a:solidFill>
              </a:rPr>
              <a:t>подій</a:t>
            </a: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>,</a:t>
            </a:r>
            <a:br>
              <a:rPr lang="ru-RU" sz="18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>Лишило ти </a:t>
            </a:r>
            <a:r>
              <a:rPr lang="ru-RU" sz="1800" b="1" dirty="0" err="1">
                <a:solidFill>
                  <a:schemeClr val="bg1">
                    <a:lumMod val="75000"/>
                  </a:schemeClr>
                </a:solidFill>
              </a:rPr>
              <a:t>глибокий</a:t>
            </a: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bg1">
                    <a:lumMod val="75000"/>
                  </a:schemeClr>
                </a:solidFill>
              </a:rPr>
              <a:t>слід</a:t>
            </a: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>у </a:t>
            </a:r>
            <a:r>
              <a:rPr lang="ru-RU" sz="1800" b="1" dirty="0" err="1">
                <a:solidFill>
                  <a:schemeClr val="bg1">
                    <a:lumMod val="75000"/>
                  </a:schemeClr>
                </a:solidFill>
              </a:rPr>
              <a:t>пам’яті</a:t>
            </a: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1800" b="1" dirty="0" err="1">
                <a:solidFill>
                  <a:schemeClr val="bg1">
                    <a:lumMod val="75000"/>
                  </a:schemeClr>
                </a:solidFill>
              </a:rPr>
              <a:t>моїй</a:t>
            </a:r>
            <a:r>
              <a:rPr lang="ru-RU" sz="1800" b="1" dirty="0">
                <a:solidFill>
                  <a:schemeClr val="bg1">
                    <a:lumMod val="75000"/>
                  </a:schemeClr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0000" y="2438400"/>
            <a:ext cx="4064000" cy="3048000"/>
          </a:xfrm>
        </p:spPr>
      </p:pic>
    </p:spTree>
    <p:extLst>
      <p:ext uri="{BB962C8B-B14F-4D97-AF65-F5344CB8AC3E}">
        <p14:creationId xmlns:p14="http://schemas.microsoft.com/office/powerpoint/2010/main" xmlns="" val="32749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96752"/>
            <a:ext cx="2819399" cy="311408"/>
          </a:xfrm>
        </p:spPr>
        <p:txBody>
          <a:bodyPr/>
          <a:lstStyle/>
          <a:p>
            <a:r>
              <a:rPr lang="uk-UA" dirty="0" smtClean="0">
                <a:solidFill>
                  <a:schemeClr val="bg1">
                    <a:lumMod val="75000"/>
                  </a:schemeClr>
                </a:solidFill>
              </a:rPr>
              <a:t>МОЄ СЕЛО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284665" y="1556792"/>
            <a:ext cx="4176464" cy="4032448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Моє село – мила </a:t>
            </a:r>
            <a:r>
              <a:rPr lang="uk-UA" b="1" dirty="0" err="1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Попівка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широкій голубій долині,</a:t>
            </a:r>
          </a:p>
          <a:p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мене ти весняна квітка –  село на нашій Україні.</a:t>
            </a:r>
          </a:p>
          <a:p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Стежина кожна, ніби стрічка,до болю дорога мені</a:t>
            </a:r>
            <a:r>
              <a:rPr lang="ru-RU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Між травами в'юниться річка, тече під вербами в тіні…</a:t>
            </a:r>
          </a:p>
          <a:p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дякую безмежно долі, що я народжений в селі.</a:t>
            </a:r>
          </a:p>
          <a:p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ти моє село кохане, тобі вклоняюсь до землі,</a:t>
            </a:r>
          </a:p>
          <a:p>
            <a:r>
              <a:rPr lang="uk-UA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білім світі мало знане, і серцем – в рідному селі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9466" y="930165"/>
            <a:ext cx="1662962" cy="2233024"/>
          </a:xfrm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7092280" y="5435351"/>
            <a:ext cx="10095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dirty="0" smtClean="0">
                <a:solidFill>
                  <a:schemeClr val="bg1">
                    <a:lumMod val="75000"/>
                  </a:schemeClr>
                </a:solidFill>
              </a:rPr>
              <a:t>В. </a:t>
            </a:r>
            <a:r>
              <a:rPr lang="uk-UA" sz="1400" dirty="0" err="1" smtClean="0">
                <a:solidFill>
                  <a:schemeClr val="bg1">
                    <a:lumMod val="75000"/>
                  </a:schemeClr>
                </a:solidFill>
              </a:rPr>
              <a:t>Манько</a:t>
            </a:r>
            <a:endParaRPr lang="ru-RU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3163189"/>
            <a:ext cx="3482711" cy="261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7548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628" y="1052736"/>
            <a:ext cx="7128792" cy="1728192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І хочу я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душею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притулитись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,</a:t>
            </a:r>
            <a:br>
              <a:rPr lang="ru-RU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І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зором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обійняти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 все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довкіл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,</a:t>
            </a:r>
            <a:br>
              <a:rPr lang="ru-RU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І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серцем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спраглим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із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 тобою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злитись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,</a:t>
            </a:r>
            <a:br>
              <a:rPr lang="ru-RU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І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буть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корисним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, доки </a:t>
            </a:r>
            <a:r>
              <a:rPr lang="ru-RU" sz="2000" b="1" dirty="0" err="1">
                <a:solidFill>
                  <a:schemeClr val="bg1">
                    <a:lumMod val="75000"/>
                  </a:schemeClr>
                </a:solidFill>
              </a:rPr>
              <a:t>стачить</a:t>
            </a:r>
            <a:r>
              <a:rPr lang="ru-RU" sz="2000" b="1" dirty="0">
                <a:solidFill>
                  <a:schemeClr val="bg1">
                    <a:lumMod val="75000"/>
                  </a:schemeClr>
                </a:solidFill>
              </a:rPr>
              <a:t> сил.</a:t>
            </a:r>
            <a:br>
              <a:rPr lang="ru-RU" sz="2000" b="1" dirty="0">
                <a:solidFill>
                  <a:schemeClr val="bg1">
                    <a:lumMod val="75000"/>
                  </a:schemeClr>
                </a:solidFill>
              </a:rPr>
            </a:br>
            <a:endParaRPr lang="ru-RU" sz="20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2564904"/>
            <a:ext cx="4248472" cy="318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620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714488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Розпочина</a:t>
            </a:r>
            <a:r>
              <a:rPr lang="uk-UA" b="1" dirty="0" err="1" smtClean="0">
                <a:solidFill>
                  <a:schemeClr val="accent5">
                    <a:lumMod val="50000"/>
                  </a:schemeClr>
                </a:solidFill>
              </a:rPr>
              <a:t>ємо</a:t>
            </a: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</a:rPr>
              <a:t> екскурсію!!!!!!!!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getIm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2438400"/>
            <a:ext cx="5357850" cy="3562368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276872"/>
            <a:ext cx="6768752" cy="68580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Садка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ледь-ледь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зелене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шепотіння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,</a:t>
            </a:r>
            <a:br>
              <a:rPr lang="ru-RU" sz="22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Мережива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на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сонці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павутиння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.</a:t>
            </a:r>
            <a:br>
              <a:rPr lang="ru-RU" sz="22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Рум’яний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подих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теплої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хлібини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- </a:t>
            </a:r>
            <a:br>
              <a:rPr lang="ru-RU" sz="22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Це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частка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теж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моєї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bg1">
                    <a:lumMod val="75000"/>
                  </a:schemeClr>
                </a:solidFill>
              </a:rPr>
              <a:t>України</a:t>
            </a:r>
            <a:r>
              <a:rPr lang="ru-RU" sz="2200" b="1" dirty="0">
                <a:solidFill>
                  <a:schemeClr val="bg1">
                    <a:lumMod val="75000"/>
                  </a:schemeClr>
                </a:solidFill>
              </a:rPr>
              <a:t>.</a:t>
            </a:r>
            <a:r>
              <a:rPr lang="ru-RU" b="1" dirty="0">
                <a:solidFill>
                  <a:schemeClr val="bg1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bg1">
                    <a:lumMod val="75000"/>
                  </a:schemeClr>
                </a:solidFill>
              </a:rPr>
            </a:b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2492896"/>
            <a:ext cx="4968552" cy="3294856"/>
          </a:xfrm>
        </p:spPr>
      </p:pic>
    </p:spTree>
    <p:extLst>
      <p:ext uri="{BB962C8B-B14F-4D97-AF65-F5344CB8AC3E}">
        <p14:creationId xmlns:p14="http://schemas.microsoft.com/office/powerpoint/2010/main" xmlns="" val="35704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1268760"/>
            <a:ext cx="3997056" cy="37986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2323" y="980728"/>
            <a:ext cx="316835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>
                <a:solidFill>
                  <a:schemeClr val="bg1">
                    <a:lumMod val="75000"/>
                  </a:schemeClr>
                </a:solidFill>
              </a:rPr>
              <a:t>Моє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</a:rPr>
              <a:t> село з </a:t>
            </a:r>
            <a:r>
              <a:rPr lang="ru-RU" sz="2800" b="1" dirty="0" err="1" smtClean="0">
                <a:solidFill>
                  <a:schemeClr val="bg1">
                    <a:lumMod val="75000"/>
                  </a:schemeClr>
                </a:solidFill>
              </a:rPr>
              <a:t>духмяними</a:t>
            </a:r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</a:rPr>
              <a:t>садами,</a:t>
            </a:r>
          </a:p>
          <a:p>
            <a:pPr algn="ctr"/>
            <a:r>
              <a:rPr lang="ru-RU" sz="2800" b="1" dirty="0" err="1">
                <a:solidFill>
                  <a:schemeClr val="bg1">
                    <a:lumMod val="75000"/>
                  </a:schemeClr>
                </a:solidFill>
              </a:rPr>
              <a:t>Біля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</a:rPr>
              <a:t> очей суха </a:t>
            </a:r>
            <a:r>
              <a:rPr lang="ru-RU" sz="2800" b="1" dirty="0" err="1">
                <a:solidFill>
                  <a:schemeClr val="bg1">
                    <a:lumMod val="75000"/>
                  </a:schemeClr>
                </a:solidFill>
              </a:rPr>
              <a:t>долоня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bg1">
                    <a:lumMod val="75000"/>
                  </a:schemeClr>
                </a:solidFill>
              </a:rPr>
              <a:t>мами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</a:rPr>
              <a:t>…</a:t>
            </a:r>
          </a:p>
          <a:p>
            <a:pPr algn="ctr"/>
            <a:r>
              <a:rPr lang="ru-RU" sz="2800" b="1" dirty="0">
                <a:solidFill>
                  <a:schemeClr val="bg1">
                    <a:lumMod val="75000"/>
                  </a:schemeClr>
                </a:solidFill>
              </a:rPr>
              <a:t>Сорочка </a:t>
            </a:r>
            <a:r>
              <a:rPr lang="ru-RU" sz="2800" b="1" dirty="0" err="1">
                <a:solidFill>
                  <a:schemeClr val="bg1">
                    <a:lumMod val="75000"/>
                  </a:schemeClr>
                </a:solidFill>
              </a:rPr>
              <a:t>вишиванка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</a:rPr>
              <a:t> і калина - </a:t>
            </a:r>
          </a:p>
          <a:p>
            <a:pPr algn="ctr"/>
            <a:r>
              <a:rPr lang="ru-RU" sz="2800" b="1" dirty="0" err="1">
                <a:solidFill>
                  <a:schemeClr val="bg1">
                    <a:lumMod val="75000"/>
                  </a:schemeClr>
                </a:solidFill>
              </a:rPr>
              <a:t>Це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</a:rPr>
              <a:t> сама </a:t>
            </a:r>
            <a:r>
              <a:rPr lang="ru-RU" sz="2800" b="1" dirty="0" err="1">
                <a:solidFill>
                  <a:schemeClr val="bg1">
                    <a:lumMod val="75000"/>
                  </a:schemeClr>
                </a:solidFill>
              </a:rPr>
              <a:t>найрідніша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bg1">
                    <a:lumMod val="75000"/>
                  </a:schemeClr>
                </a:solidFill>
              </a:rPr>
              <a:t>Україна</a:t>
            </a:r>
            <a:r>
              <a:rPr lang="ru-RU" sz="2800" b="1" dirty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05899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8356" y="1130841"/>
            <a:ext cx="68963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Рідний серцю куточок – це…</a:t>
            </a:r>
            <a:endParaRPr lang="ru-RU" sz="40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2060848"/>
            <a:ext cx="4828032" cy="36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720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56057" y="1196752"/>
            <a:ext cx="26318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може, …</a:t>
            </a:r>
            <a:endParaRPr lang="ru-RU" sz="40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1903759"/>
            <a:ext cx="4646290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899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4651" y="1196752"/>
            <a:ext cx="56211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може</a:t>
            </a:r>
            <a:r>
              <a:rPr lang="uk-UA" sz="4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для тебе  це </a:t>
            </a:r>
            <a:r>
              <a:rPr lang="uk-UA" sz="40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0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2204864"/>
            <a:ext cx="4398515" cy="329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086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3404" y="1196752"/>
            <a:ext cx="573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може, </a:t>
            </a:r>
            <a:r>
              <a:rPr lang="uk-UA" sz="40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 й це місце?..</a:t>
            </a:r>
            <a:endParaRPr lang="ru-RU" sz="40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6232" y="2060848"/>
            <a:ext cx="5431536" cy="36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104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983560"/>
            <a:ext cx="65152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 твоєму серцю люба ця місцевість?..</a:t>
            </a:r>
            <a:endParaRPr lang="ru-RU" sz="28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1719972"/>
            <a:ext cx="5256584" cy="394243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17393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3446" y="2276872"/>
            <a:ext cx="20313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96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???</a:t>
            </a:r>
            <a:endParaRPr lang="ru-RU" sz="96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052736"/>
            <a:ext cx="2139704" cy="14264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9278" y="1036413"/>
            <a:ext cx="1935143" cy="14513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1053240"/>
            <a:ext cx="1906551" cy="15252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7336" y="2852936"/>
            <a:ext cx="2232248" cy="167418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7704" y="2925754"/>
            <a:ext cx="2019720" cy="15147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896" t="6559" r="3457" b="3511"/>
          <a:stretch/>
        </p:blipFill>
        <p:spPr>
          <a:xfrm>
            <a:off x="3081536" y="3683149"/>
            <a:ext cx="2964234" cy="1882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0920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Другая 1">
      <a:dk1>
        <a:srgbClr val="B38806"/>
      </a:dk1>
      <a:lt1>
        <a:sysClr val="window" lastClr="FFFFFF"/>
      </a:lt1>
      <a:dk2>
        <a:srgbClr val="FADA7A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6C120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670</TotalTime>
  <Words>160</Words>
  <Application>Microsoft Office PowerPoint</Application>
  <PresentationFormat>Экран (4:3)</PresentationFormat>
  <Paragraphs>25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Кутюр</vt:lpstr>
      <vt:lpstr>Слайд 1</vt:lpstr>
      <vt:lpstr>Садка ледь-ледь зелене шепотіння, Мережива на сонці павутиння. Рум’яний подих теплої хлібини -  Це частка теж моєї України.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Село моє, мій дивосвіт –колисочка подій, Лишило ти глибокий слід у пам’яті моїй. </vt:lpstr>
      <vt:lpstr>МОЄ СЕЛО</vt:lpstr>
      <vt:lpstr>І хочу я душею притулитись, І зором обійняти все довкіл, І серцем спраглим із тобою злитись, І буть корисним, доки стачить сил. </vt:lpstr>
      <vt:lpstr>Розпочинаємо екскурсію!!!!!!!!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СВЕТЛАНА</cp:lastModifiedBy>
  <cp:revision>108</cp:revision>
  <dcterms:modified xsi:type="dcterms:W3CDTF">2014-09-01T19:50:28Z</dcterms:modified>
</cp:coreProperties>
</file>