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64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7618CB-A39E-43C1-8795-9A4D1512644A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A4126A-7813-4E26-822A-D47BCC0A91D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A4126A-7813-4E26-822A-D47BCC0A91DB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A4126A-7813-4E26-822A-D47BCC0A91DB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 сполучна ліні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9" name="Пі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uk-UA" smtClean="0"/>
              <a:t>Зразок підзаголовка</a:t>
            </a:r>
            <a:endParaRPr kumimoji="0" lang="en-US"/>
          </a:p>
        </p:txBody>
      </p:sp>
      <p:sp>
        <p:nvSpPr>
          <p:cNvPr id="16" name="Місце для дати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14.12.2017</a:t>
            </a:fld>
            <a:endParaRPr lang="uk-UA"/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5" name="Місце для номера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14.12.2017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14.12.2017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27" name="Місце для вмісту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25" name="Місце для дати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14.12.2017</a:t>
            </a:fld>
            <a:endParaRPr lang="uk-UA"/>
          </a:p>
        </p:txBody>
      </p:sp>
      <p:sp>
        <p:nvSpPr>
          <p:cNvPr id="19" name="Місце для нижнього колонтитула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uk-UA"/>
          </a:p>
        </p:txBody>
      </p:sp>
      <p:sp>
        <p:nvSpPr>
          <p:cNvPr id="16" name="Місце для номера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озділу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 сполучна ліні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Місце для тексту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19" name="Місце для дати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14.12.2017</a:t>
            </a:fld>
            <a:endParaRPr lang="uk-UA"/>
          </a:p>
        </p:txBody>
      </p:sp>
      <p:sp>
        <p:nvSpPr>
          <p:cNvPr id="11" name="Місце для нижнього колонтитула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6" name="Місце для номера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4" name="Місце для вмісту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13" name="Місце для вмісту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21" name="Місце для дати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14.12.2017</a:t>
            </a:fld>
            <a:endParaRPr lang="uk-UA"/>
          </a:p>
        </p:txBody>
      </p:sp>
      <p:sp>
        <p:nvSpPr>
          <p:cNvPr id="10" name="Місце для нижнього колонтитула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1" name="Місце для номера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3" name="Місце для тексту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25" name="Місце для тексту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28" name="Місце для вмісту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10" name="Місце для дати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14.12.2017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1" name="Пряма сполучна ліні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2" name="Місце для дати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14.12.2017</a:t>
            </a:fld>
            <a:endParaRPr lang="uk-UA"/>
          </a:p>
        </p:txBody>
      </p:sp>
      <p:sp>
        <p:nvSpPr>
          <p:cNvPr id="21" name="Місце для нижнього колонтитула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14.12.2017</a:t>
            </a:fld>
            <a:endParaRPr lang="uk-UA"/>
          </a:p>
        </p:txBody>
      </p:sp>
      <p:sp>
        <p:nvSpPr>
          <p:cNvPr id="24" name="Місце для нижнього колонтитула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 сполучна ліні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26" name="Місце для тексту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14" name="Місце для вмісту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25" name="Місце для дати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14.12.2017</a:t>
            </a:fld>
            <a:endParaRPr lang="uk-UA"/>
          </a:p>
        </p:txBody>
      </p:sp>
      <p:sp>
        <p:nvSpPr>
          <p:cNvPr id="29" name="Місце для нижнього колонтитула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Місце для зображення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uk-UA" smtClean="0"/>
              <a:t>Клацніть піктограму, щоб додати зображення</a:t>
            </a:r>
            <a:endParaRPr kumimoji="0" lang="en-US" dirty="0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14.12.2017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1" name="Місце для номера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26" name="Місце для тексту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 сполучна ліні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Місце для тексту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uk-UA" smtClean="0"/>
              <a:t>Зразок тексту</a:t>
            </a:r>
          </a:p>
          <a:p>
            <a:pPr lvl="1" eaLnBrk="1" latinLnBrk="0" hangingPunct="1"/>
            <a:r>
              <a:rPr kumimoji="0" lang="uk-UA" smtClean="0"/>
              <a:t>Другий рівень</a:t>
            </a:r>
          </a:p>
          <a:p>
            <a:pPr lvl="2" eaLnBrk="1" latinLnBrk="0" hangingPunct="1"/>
            <a:r>
              <a:rPr kumimoji="0" lang="uk-UA" smtClean="0"/>
              <a:t>Третій рівень</a:t>
            </a:r>
          </a:p>
          <a:p>
            <a:pPr lvl="3" eaLnBrk="1" latinLnBrk="0" hangingPunct="1"/>
            <a:r>
              <a:rPr kumimoji="0" lang="uk-UA" smtClean="0"/>
              <a:t>Четвертий рівень</a:t>
            </a:r>
          </a:p>
          <a:p>
            <a:pPr lvl="4" eaLnBrk="1" latinLnBrk="0" hangingPunct="1"/>
            <a:r>
              <a:rPr kumimoji="0" lang="uk-UA" smtClean="0"/>
              <a:t>П'ятий рівень</a:t>
            </a:r>
            <a:endParaRPr kumimoji="0" lang="en-US"/>
          </a:p>
        </p:txBody>
      </p:sp>
      <p:sp>
        <p:nvSpPr>
          <p:cNvPr id="11" name="Місце для дати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93959E6-847B-4937-8C3D-49CDB5BA4EF3}" type="datetimeFigureOut">
              <a:rPr lang="uk-UA" smtClean="0"/>
              <a:pPr/>
              <a:t>14.12.2017</a:t>
            </a:fld>
            <a:endParaRPr lang="uk-UA"/>
          </a:p>
        </p:txBody>
      </p:sp>
      <p:sp>
        <p:nvSpPr>
          <p:cNvPr id="28" name="Місце для нижнього колонтитула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Місце для заголовка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9" name="Пряма сполучна ліні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 сполучна ліні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ipe dir="r"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9;&#1088;&#1086;&#1082;\2.%20&#1057;&#1110;&#1088;&#1072;-%20&#1052;&#1072;&#1084;&#1080;&#1085;&#1110;%20&#1076;&#1086;&#1083;&#1086;&#1085;&#1110;%20(minus).mp3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G:\пимоненко микол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6969" y="714356"/>
            <a:ext cx="8550060" cy="542928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57200" y="1071546"/>
            <a:ext cx="8686800" cy="4651389"/>
          </a:xfrm>
        </p:spPr>
        <p:txBody>
          <a:bodyPr>
            <a:noAutofit/>
          </a:bodyPr>
          <a:lstStyle/>
          <a:p>
            <a:r>
              <a:rPr lang="ru-RU" sz="5400" dirty="0" err="1" smtClean="0"/>
              <a:t>Двір</a:t>
            </a:r>
            <a:r>
              <a:rPr lang="ru-RU" sz="5400" dirty="0" smtClean="0"/>
              <a:t>, роман, </a:t>
            </a:r>
            <a:r>
              <a:rPr lang="ru-RU" sz="5400" dirty="0" err="1" smtClean="0"/>
              <a:t>четвірка</a:t>
            </a:r>
            <a:r>
              <a:rPr lang="ru-RU" sz="5400" dirty="0" smtClean="0"/>
              <a:t>, </a:t>
            </a:r>
            <a:r>
              <a:rPr lang="ru-RU" sz="5400" dirty="0" err="1" smtClean="0"/>
              <a:t>естакада</a:t>
            </a:r>
            <a:r>
              <a:rPr lang="ru-RU" sz="5400" dirty="0" smtClean="0"/>
              <a:t>, </a:t>
            </a:r>
            <a:r>
              <a:rPr lang="ru-RU" sz="5400" dirty="0" err="1" smtClean="0"/>
              <a:t>вікно</a:t>
            </a:r>
            <a:r>
              <a:rPr lang="ru-RU" sz="5400" dirty="0" smtClean="0"/>
              <a:t>, </a:t>
            </a:r>
            <a:r>
              <a:rPr lang="ru-RU" sz="5400" dirty="0" err="1" smtClean="0"/>
              <a:t>учень</a:t>
            </a:r>
            <a:r>
              <a:rPr lang="ru-RU" sz="5400" dirty="0" smtClean="0"/>
              <a:t>, </a:t>
            </a:r>
            <a:r>
              <a:rPr lang="ru-RU" sz="5400" dirty="0" err="1" smtClean="0"/>
              <a:t>живопис</a:t>
            </a:r>
            <a:r>
              <a:rPr lang="ru-RU" sz="5400" dirty="0" smtClean="0"/>
              <a:t>, родина, </a:t>
            </a:r>
            <a:r>
              <a:rPr lang="ru-RU" sz="5400" dirty="0" err="1" smtClean="0"/>
              <a:t>насип</a:t>
            </a:r>
            <a:r>
              <a:rPr lang="ru-RU" sz="5400" dirty="0" smtClean="0"/>
              <a:t>, олово, </a:t>
            </a:r>
            <a:r>
              <a:rPr lang="ru-RU" sz="5400" dirty="0" err="1" smtClean="0"/>
              <a:t>іней</a:t>
            </a:r>
            <a:r>
              <a:rPr lang="ru-RU" sz="5400" dirty="0" smtClean="0"/>
              <a:t>, </a:t>
            </a:r>
            <a:r>
              <a:rPr lang="ru-RU" sz="5400" dirty="0" err="1" smtClean="0"/>
              <a:t>вапно</a:t>
            </a:r>
            <a:r>
              <a:rPr lang="ru-RU" sz="5400" dirty="0" smtClean="0"/>
              <a:t>, </a:t>
            </a:r>
            <a:r>
              <a:rPr lang="ru-RU" sz="5400" dirty="0" err="1" smtClean="0"/>
              <a:t>економіка</a:t>
            </a:r>
            <a:r>
              <a:rPr lang="ru-RU" sz="5400" dirty="0" smtClean="0"/>
              <a:t>, </a:t>
            </a:r>
            <a:r>
              <a:rPr lang="ru-RU" sz="5400" dirty="0" err="1" smtClean="0"/>
              <a:t>діжа</a:t>
            </a:r>
            <a:r>
              <a:rPr lang="ru-RU" sz="5400" dirty="0" smtClean="0"/>
              <a:t>, йод, </a:t>
            </a:r>
            <a:r>
              <a:rPr lang="ru-RU" sz="5400" dirty="0" err="1" smtClean="0"/>
              <a:t>ілюзія</a:t>
            </a:r>
            <a:r>
              <a:rPr lang="ru-RU" sz="5400" dirty="0" smtClean="0"/>
              <a:t>, </a:t>
            </a:r>
            <a:r>
              <a:rPr lang="ru-RU" sz="5400" dirty="0" err="1" smtClean="0"/>
              <a:t>кошеня</a:t>
            </a:r>
            <a:r>
              <a:rPr lang="ru-RU" sz="5400" b="1" dirty="0" smtClean="0"/>
              <a:t>.</a:t>
            </a:r>
            <a:endParaRPr lang="ru-RU" sz="5400" dirty="0" smtClean="0"/>
          </a:p>
          <a:p>
            <a:pPr>
              <a:buNone/>
            </a:pPr>
            <a:endParaRPr lang="ru-RU" sz="5400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8000" dirty="0" smtClean="0"/>
              <a:t>“… не </a:t>
            </a:r>
            <a:r>
              <a:rPr lang="ru-RU" sz="8000" dirty="0" err="1" smtClean="0"/>
              <a:t>страшний</a:t>
            </a:r>
            <a:r>
              <a:rPr lang="ru-RU" sz="8000" dirty="0" smtClean="0"/>
              <a:t>”</a:t>
            </a:r>
            <a:endParaRPr lang="ru-RU" sz="80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endParaRPr lang="ru-RU" sz="8000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z="8800" dirty="0" err="1" smtClean="0"/>
              <a:t>“Дружній</a:t>
            </a:r>
            <a:r>
              <a:rPr lang="uk-UA" sz="8800" dirty="0" smtClean="0"/>
              <a:t> череді вовк </a:t>
            </a:r>
            <a:br>
              <a:rPr lang="uk-UA" sz="8800" dirty="0" smtClean="0"/>
            </a:br>
            <a:r>
              <a:rPr lang="uk-UA" sz="8800" dirty="0" smtClean="0"/>
              <a:t>не </a:t>
            </a:r>
            <a:r>
              <a:rPr lang="uk-UA" sz="8800" dirty="0" err="1" smtClean="0"/>
              <a:t>страшний”</a:t>
            </a:r>
            <a:endParaRPr lang="ru-RU" sz="8800" dirty="0" smtClean="0"/>
          </a:p>
          <a:p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 ***</a:t>
            </a:r>
            <a:endParaRPr lang="ru-RU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 </a:t>
            </a:r>
            <a:r>
              <a:rPr lang="uk-UA" sz="4400" b="1" dirty="0" smtClean="0"/>
              <a:t> </a:t>
            </a:r>
            <a:r>
              <a:rPr lang="ru-RU" sz="4400" b="1" dirty="0" err="1" smtClean="0"/>
              <a:t>Базіка</a:t>
            </a:r>
            <a:r>
              <a:rPr lang="ru-RU" sz="4400" b="1" dirty="0" smtClean="0"/>
              <a:t> </a:t>
            </a:r>
            <a:r>
              <a:rPr lang="ru-RU" sz="4400" b="1" dirty="0" err="1" smtClean="0"/>
              <a:t>набалака</a:t>
            </a:r>
            <a:r>
              <a:rPr lang="ru-RU" sz="4400" b="1" dirty="0" smtClean="0"/>
              <a:t> — </a:t>
            </a:r>
            <a:r>
              <a:rPr lang="ru-RU" sz="4400" b="1" dirty="0" err="1" smtClean="0"/>
              <a:t>і</a:t>
            </a:r>
            <a:r>
              <a:rPr lang="ru-RU" sz="4400" b="1" dirty="0" smtClean="0"/>
              <a:t> в торбу не </a:t>
            </a:r>
            <a:r>
              <a:rPr lang="ru-RU" sz="4400" b="1" dirty="0" err="1" smtClean="0"/>
              <a:t>збереш</a:t>
            </a:r>
            <a:r>
              <a:rPr lang="ru-RU" sz="4400" b="1" dirty="0" smtClean="0"/>
              <a:t>.</a:t>
            </a:r>
          </a:p>
          <a:p>
            <a:r>
              <a:rPr lang="ru-RU" sz="4400" b="1" dirty="0" smtClean="0"/>
              <a:t>Соня та </a:t>
            </a:r>
            <a:r>
              <a:rPr lang="ru-RU" sz="4400" b="1" dirty="0" err="1" smtClean="0"/>
              <a:t>ледацюга</a:t>
            </a:r>
            <a:r>
              <a:rPr lang="ru-RU" sz="4400" b="1" dirty="0" smtClean="0"/>
              <a:t> — </a:t>
            </a:r>
            <a:r>
              <a:rPr lang="ru-RU" sz="4400" b="1" dirty="0" err="1" smtClean="0"/>
              <a:t>рідні</a:t>
            </a:r>
            <a:r>
              <a:rPr lang="ru-RU" sz="4400" b="1" dirty="0" smtClean="0"/>
              <a:t> </a:t>
            </a:r>
            <a:r>
              <a:rPr lang="ru-RU" sz="4400" b="1" dirty="0" err="1" smtClean="0"/>
              <a:t>брати</a:t>
            </a:r>
            <a:r>
              <a:rPr lang="ru-RU" sz="4400" b="1" dirty="0" smtClean="0"/>
              <a:t>.</a:t>
            </a:r>
          </a:p>
          <a:p>
            <a:r>
              <a:rPr lang="ru-RU" sz="4400" b="1" dirty="0" err="1" smtClean="0"/>
              <a:t>Білоручки</a:t>
            </a:r>
            <a:r>
              <a:rPr lang="ru-RU" sz="4400" b="1" dirty="0" smtClean="0"/>
              <a:t> — </a:t>
            </a:r>
            <a:r>
              <a:rPr lang="ru-RU" sz="4400" b="1" dirty="0" err="1" smtClean="0"/>
              <a:t>дармоїди</a:t>
            </a:r>
            <a:r>
              <a:rPr lang="ru-RU" sz="4400" b="1" dirty="0" smtClean="0"/>
              <a:t> та недоучки.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71802" y="457200"/>
            <a:ext cx="3571900" cy="8382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G:\мені тринадцяти минало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94" y="139605"/>
            <a:ext cx="4857783" cy="6569334"/>
          </a:xfrm>
          <a:prstGeom prst="rect">
            <a:avLst/>
          </a:prstGeom>
          <a:noFill/>
        </p:spPr>
      </p:pic>
      <p:pic>
        <p:nvPicPr>
          <p:cNvPr id="4" name="2. Сіра- Мамині долоні (minus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2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алка">
  <a:themeElements>
    <a:clrScheme name="Валка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Валка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Валка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89</TotalTime>
  <Words>69</Words>
  <Application>Microsoft Office PowerPoint</Application>
  <PresentationFormat>Экран (4:3)</PresentationFormat>
  <Paragraphs>9</Paragraphs>
  <Slides>6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Валка</vt:lpstr>
      <vt:lpstr>Слайд 1</vt:lpstr>
      <vt:lpstr>Слайд 2</vt:lpstr>
      <vt:lpstr>Слайд 3</vt:lpstr>
      <vt:lpstr>Слайд 4</vt:lpstr>
      <vt:lpstr>  ***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в</cp:lastModifiedBy>
  <cp:revision>9</cp:revision>
  <dcterms:created xsi:type="dcterms:W3CDTF">2017-12-13T21:52:52Z</dcterms:created>
  <dcterms:modified xsi:type="dcterms:W3CDTF">2017-12-14T07:51:34Z</dcterms:modified>
</cp:coreProperties>
</file>