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2" r:id="rId4"/>
    <p:sldId id="258" r:id="rId5"/>
    <p:sldId id="294" r:id="rId6"/>
    <p:sldId id="259" r:id="rId7"/>
    <p:sldId id="260" r:id="rId8"/>
    <p:sldId id="261" r:id="rId9"/>
    <p:sldId id="262" r:id="rId10"/>
    <p:sldId id="295" r:id="rId11"/>
    <p:sldId id="296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7" r:id="rId36"/>
    <p:sldId id="288" r:id="rId37"/>
    <p:sldId id="289" r:id="rId38"/>
    <p:sldId id="286" r:id="rId39"/>
    <p:sldId id="290" r:id="rId40"/>
    <p:sldId id="291" r:id="rId41"/>
    <p:sldId id="299" r:id="rId42"/>
    <p:sldId id="293" r:id="rId43"/>
    <p:sldId id="297" r:id="rId44"/>
    <p:sldId id="298" r:id="rId4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9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6F149B-3C07-41A3-9DBA-2258CB195F67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0324071D-9212-4BCB-BD7B-CC57DDE9722C}">
      <dgm:prSet phldrT="[Текст]" custT="1"/>
      <dgm:spPr/>
      <dgm:t>
        <a:bodyPr/>
        <a:lstStyle/>
        <a:p>
          <a:r>
            <a:rPr lang="uk-UA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Прикметники</a:t>
          </a:r>
          <a:endParaRPr lang="uk-UA" sz="3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8113008-443B-4C43-A043-46B4675F0B54}" type="parTrans" cxnId="{AC9C0C5C-67FD-495D-8875-7ED5D365DBC2}">
      <dgm:prSet/>
      <dgm:spPr/>
      <dgm:t>
        <a:bodyPr/>
        <a:lstStyle/>
        <a:p>
          <a:endParaRPr lang="uk-UA"/>
        </a:p>
      </dgm:t>
    </dgm:pt>
    <dgm:pt modelId="{F2C1C31C-9665-4F2D-9328-0CF19B759A6B}" type="sibTrans" cxnId="{AC9C0C5C-67FD-495D-8875-7ED5D365DBC2}">
      <dgm:prSet/>
      <dgm:spPr/>
      <dgm:t>
        <a:bodyPr/>
        <a:lstStyle/>
        <a:p>
          <a:endParaRPr lang="uk-UA"/>
        </a:p>
      </dgm:t>
    </dgm:pt>
    <dgm:pt modelId="{8DC5749C-4EF0-41E9-8833-568E503F6B1D}">
      <dgm:prSet phldrT="[Текст]" custT="1"/>
      <dgm:spPr/>
      <dgm:t>
        <a:bodyPr/>
        <a:lstStyle/>
        <a:p>
          <a:r>
            <a:rPr lang="uk-UA" sz="3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Якісні</a:t>
          </a:r>
          <a:endParaRPr lang="uk-UA" sz="36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C04EA65-0CBE-444A-9F2A-EFFFCDF71248}" type="parTrans" cxnId="{125DC30B-32C0-4DDE-8FA4-229AD9897685}">
      <dgm:prSet/>
      <dgm:spPr/>
      <dgm:t>
        <a:bodyPr/>
        <a:lstStyle/>
        <a:p>
          <a:endParaRPr lang="uk-UA"/>
        </a:p>
      </dgm:t>
    </dgm:pt>
    <dgm:pt modelId="{A17D0A9E-7A13-40DE-B7F0-3C729F4D50D7}" type="sibTrans" cxnId="{125DC30B-32C0-4DDE-8FA4-229AD9897685}">
      <dgm:prSet/>
      <dgm:spPr/>
      <dgm:t>
        <a:bodyPr/>
        <a:lstStyle/>
        <a:p>
          <a:endParaRPr lang="uk-UA"/>
        </a:p>
      </dgm:t>
    </dgm:pt>
    <dgm:pt modelId="{7C86CD8C-72E9-4D80-B45F-390D26D82B23}">
      <dgm:prSet phldrT="[Текст]" custT="1"/>
      <dgm:spPr/>
      <dgm:t>
        <a:bodyPr/>
        <a:lstStyle/>
        <a:p>
          <a:r>
            <a:rPr lang="uk-UA" sz="3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Відносні</a:t>
          </a:r>
          <a:endParaRPr lang="uk-UA" sz="36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B00523E-BC7E-4184-9122-6DB4B23ACCF2}" type="parTrans" cxnId="{0772CEDF-DF69-4321-B3BD-854FCCD7C889}">
      <dgm:prSet/>
      <dgm:spPr/>
      <dgm:t>
        <a:bodyPr/>
        <a:lstStyle/>
        <a:p>
          <a:endParaRPr lang="uk-UA"/>
        </a:p>
      </dgm:t>
    </dgm:pt>
    <dgm:pt modelId="{782A77DE-4D94-447B-91BB-A6DE30DC50B4}" type="sibTrans" cxnId="{0772CEDF-DF69-4321-B3BD-854FCCD7C889}">
      <dgm:prSet/>
      <dgm:spPr/>
      <dgm:t>
        <a:bodyPr/>
        <a:lstStyle/>
        <a:p>
          <a:endParaRPr lang="uk-UA"/>
        </a:p>
      </dgm:t>
    </dgm:pt>
    <dgm:pt modelId="{3818CD87-4788-45A6-9822-2A034183A3DB}">
      <dgm:prSet phldrT="[Текст]" custT="1"/>
      <dgm:spPr/>
      <dgm:t>
        <a:bodyPr/>
        <a:lstStyle/>
        <a:p>
          <a:r>
            <a:rPr lang="uk-UA" sz="3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Присвійні</a:t>
          </a:r>
          <a:endParaRPr lang="uk-UA" sz="36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7F2D92D-240C-4122-B81B-5F48F38815EB}" type="sibTrans" cxnId="{697E4088-16BA-49F5-9959-5067E595AE1B}">
      <dgm:prSet/>
      <dgm:spPr/>
      <dgm:t>
        <a:bodyPr/>
        <a:lstStyle/>
        <a:p>
          <a:endParaRPr lang="uk-UA"/>
        </a:p>
      </dgm:t>
    </dgm:pt>
    <dgm:pt modelId="{613D48F6-3015-4A6A-8318-A7C285D2B1CB}" type="parTrans" cxnId="{697E4088-16BA-49F5-9959-5067E595AE1B}">
      <dgm:prSet/>
      <dgm:spPr/>
      <dgm:t>
        <a:bodyPr/>
        <a:lstStyle/>
        <a:p>
          <a:endParaRPr lang="uk-UA"/>
        </a:p>
      </dgm:t>
    </dgm:pt>
    <dgm:pt modelId="{0F03109B-AE3E-40E3-A9BF-F58555BE1009}" type="pres">
      <dgm:prSet presAssocID="{386F149B-3C07-41A3-9DBA-2258CB195F6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A4F8580-6D23-4A7C-9F1B-1191C41C664C}" type="pres">
      <dgm:prSet presAssocID="{386F149B-3C07-41A3-9DBA-2258CB195F67}" presName="hierFlow" presStyleCnt="0"/>
      <dgm:spPr/>
    </dgm:pt>
    <dgm:pt modelId="{920F7E12-BC1A-470F-922D-E81C1B600CF0}" type="pres">
      <dgm:prSet presAssocID="{386F149B-3C07-41A3-9DBA-2258CB195F67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DE90E92-CAA9-43A0-AE90-826272162298}" type="pres">
      <dgm:prSet presAssocID="{0324071D-9212-4BCB-BD7B-CC57DDE9722C}" presName="Name14" presStyleCnt="0"/>
      <dgm:spPr/>
    </dgm:pt>
    <dgm:pt modelId="{CFC286C8-F36D-437B-B23F-0983BFC50255}" type="pres">
      <dgm:prSet presAssocID="{0324071D-9212-4BCB-BD7B-CC57DDE9722C}" presName="level1Shape" presStyleLbl="node0" presStyleIdx="0" presStyleCnt="1" custScaleX="375947" custScaleY="139650" custLinFactY="-87803" custLinFactNeighborX="10054" custLinFactNeighborY="-10000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905A851C-4BD9-49E8-B879-7F10DA8C8543}" type="pres">
      <dgm:prSet presAssocID="{0324071D-9212-4BCB-BD7B-CC57DDE9722C}" presName="hierChild2" presStyleCnt="0"/>
      <dgm:spPr/>
    </dgm:pt>
    <dgm:pt modelId="{D043FECE-BFF9-4C7E-B75A-BB595E19149C}" type="pres">
      <dgm:prSet presAssocID="{6C04EA65-0CBE-444A-9F2A-EFFFCDF71248}" presName="Name19" presStyleLbl="parChTrans1D2" presStyleIdx="0" presStyleCnt="3"/>
      <dgm:spPr/>
      <dgm:t>
        <a:bodyPr/>
        <a:lstStyle/>
        <a:p>
          <a:endParaRPr lang="uk-UA"/>
        </a:p>
      </dgm:t>
    </dgm:pt>
    <dgm:pt modelId="{183F341E-AF3F-4AB7-A40A-5B5284C4F84F}" type="pres">
      <dgm:prSet presAssocID="{8DC5749C-4EF0-41E9-8833-568E503F6B1D}" presName="Name21" presStyleCnt="0"/>
      <dgm:spPr/>
    </dgm:pt>
    <dgm:pt modelId="{702688FE-8EA3-43A7-82D7-EB64665C9664}" type="pres">
      <dgm:prSet presAssocID="{8DC5749C-4EF0-41E9-8833-568E503F6B1D}" presName="level2Shape" presStyleLbl="node2" presStyleIdx="0" presStyleCnt="3" custScaleX="300574" custScaleY="142607" custLinFactNeighborX="35594" custLinFactNeighborY="-48858"/>
      <dgm:spPr/>
      <dgm:t>
        <a:bodyPr/>
        <a:lstStyle/>
        <a:p>
          <a:endParaRPr lang="uk-UA"/>
        </a:p>
      </dgm:t>
    </dgm:pt>
    <dgm:pt modelId="{CF7F3EEE-D027-46F8-96F2-0B93E02577F7}" type="pres">
      <dgm:prSet presAssocID="{8DC5749C-4EF0-41E9-8833-568E503F6B1D}" presName="hierChild3" presStyleCnt="0"/>
      <dgm:spPr/>
    </dgm:pt>
    <dgm:pt modelId="{F153E54F-7E83-431F-8003-A190E9EFBAB9}" type="pres">
      <dgm:prSet presAssocID="{3B00523E-BC7E-4184-9122-6DB4B23ACCF2}" presName="Name19" presStyleLbl="parChTrans1D2" presStyleIdx="1" presStyleCnt="3"/>
      <dgm:spPr/>
      <dgm:t>
        <a:bodyPr/>
        <a:lstStyle/>
        <a:p>
          <a:endParaRPr lang="uk-UA"/>
        </a:p>
      </dgm:t>
    </dgm:pt>
    <dgm:pt modelId="{7597C7D8-053F-42C3-9E4B-F8E0710C094D}" type="pres">
      <dgm:prSet presAssocID="{7C86CD8C-72E9-4D80-B45F-390D26D82B23}" presName="Name21" presStyleCnt="0"/>
      <dgm:spPr/>
    </dgm:pt>
    <dgm:pt modelId="{8765AF7A-8A8B-4A8A-AD09-596954049374}" type="pres">
      <dgm:prSet presAssocID="{7C86CD8C-72E9-4D80-B45F-390D26D82B23}" presName="level2Shape" presStyleLbl="node2" presStyleIdx="1" presStyleCnt="3" custScaleX="244256" custScaleY="156777" custLinFactNeighborX="11534" custLinFactNeighborY="-38165"/>
      <dgm:spPr/>
      <dgm:t>
        <a:bodyPr/>
        <a:lstStyle/>
        <a:p>
          <a:endParaRPr lang="uk-UA"/>
        </a:p>
      </dgm:t>
    </dgm:pt>
    <dgm:pt modelId="{1F3D1571-4198-4152-8995-5BB5ABC27DF4}" type="pres">
      <dgm:prSet presAssocID="{7C86CD8C-72E9-4D80-B45F-390D26D82B23}" presName="hierChild3" presStyleCnt="0"/>
      <dgm:spPr/>
    </dgm:pt>
    <dgm:pt modelId="{F4690099-2D01-49C5-9CD3-FBB408C7139C}" type="pres">
      <dgm:prSet presAssocID="{613D48F6-3015-4A6A-8318-A7C285D2B1CB}" presName="Name19" presStyleLbl="parChTrans1D2" presStyleIdx="2" presStyleCnt="3"/>
      <dgm:spPr/>
      <dgm:t>
        <a:bodyPr/>
        <a:lstStyle/>
        <a:p>
          <a:endParaRPr lang="uk-UA"/>
        </a:p>
      </dgm:t>
    </dgm:pt>
    <dgm:pt modelId="{539624B8-7346-4497-8AA7-5E13112F3356}" type="pres">
      <dgm:prSet presAssocID="{3818CD87-4788-45A6-9822-2A034183A3DB}" presName="Name21" presStyleCnt="0"/>
      <dgm:spPr/>
    </dgm:pt>
    <dgm:pt modelId="{23150BE1-EFF5-44CE-A78A-9437D7EA5FA2}" type="pres">
      <dgm:prSet presAssocID="{3818CD87-4788-45A6-9822-2A034183A3DB}" presName="level2Shape" presStyleLbl="node2" presStyleIdx="2" presStyleCnt="3" custScaleX="264722" custScaleY="155852" custLinFactNeighborX="8291" custLinFactNeighborY="-41269"/>
      <dgm:spPr/>
      <dgm:t>
        <a:bodyPr/>
        <a:lstStyle/>
        <a:p>
          <a:endParaRPr lang="uk-UA"/>
        </a:p>
      </dgm:t>
    </dgm:pt>
    <dgm:pt modelId="{BD861167-EAA6-4C0B-AFCF-A8281473FCE8}" type="pres">
      <dgm:prSet presAssocID="{3818CD87-4788-45A6-9822-2A034183A3DB}" presName="hierChild3" presStyleCnt="0"/>
      <dgm:spPr/>
    </dgm:pt>
    <dgm:pt modelId="{BB3A5225-102A-445E-9B4C-C6BE361BCCE6}" type="pres">
      <dgm:prSet presAssocID="{386F149B-3C07-41A3-9DBA-2258CB195F67}" presName="bgShapesFlow" presStyleCnt="0"/>
      <dgm:spPr/>
    </dgm:pt>
  </dgm:ptLst>
  <dgm:cxnLst>
    <dgm:cxn modelId="{697E4088-16BA-49F5-9959-5067E595AE1B}" srcId="{0324071D-9212-4BCB-BD7B-CC57DDE9722C}" destId="{3818CD87-4788-45A6-9822-2A034183A3DB}" srcOrd="2" destOrd="0" parTransId="{613D48F6-3015-4A6A-8318-A7C285D2B1CB}" sibTransId="{87F2D92D-240C-4122-B81B-5F48F38815EB}"/>
    <dgm:cxn modelId="{214F557A-F953-4FFD-9A3A-6B06E5CDDF1A}" type="presOf" srcId="{6C04EA65-0CBE-444A-9F2A-EFFFCDF71248}" destId="{D043FECE-BFF9-4C7E-B75A-BB595E19149C}" srcOrd="0" destOrd="0" presId="urn:microsoft.com/office/officeart/2005/8/layout/hierarchy6"/>
    <dgm:cxn modelId="{6F4D835A-116B-40DF-93E2-F9B1031D65ED}" type="presOf" srcId="{0324071D-9212-4BCB-BD7B-CC57DDE9722C}" destId="{CFC286C8-F36D-437B-B23F-0983BFC50255}" srcOrd="0" destOrd="0" presId="urn:microsoft.com/office/officeart/2005/8/layout/hierarchy6"/>
    <dgm:cxn modelId="{EE7F712D-BBA1-4E9F-A82E-91680981EF2D}" type="presOf" srcId="{386F149B-3C07-41A3-9DBA-2258CB195F67}" destId="{0F03109B-AE3E-40E3-A9BF-F58555BE1009}" srcOrd="0" destOrd="0" presId="urn:microsoft.com/office/officeart/2005/8/layout/hierarchy6"/>
    <dgm:cxn modelId="{0772CEDF-DF69-4321-B3BD-854FCCD7C889}" srcId="{0324071D-9212-4BCB-BD7B-CC57DDE9722C}" destId="{7C86CD8C-72E9-4D80-B45F-390D26D82B23}" srcOrd="1" destOrd="0" parTransId="{3B00523E-BC7E-4184-9122-6DB4B23ACCF2}" sibTransId="{782A77DE-4D94-447B-91BB-A6DE30DC50B4}"/>
    <dgm:cxn modelId="{6D161ACA-80A0-4A2A-9741-AF4FC400A37E}" type="presOf" srcId="{3818CD87-4788-45A6-9822-2A034183A3DB}" destId="{23150BE1-EFF5-44CE-A78A-9437D7EA5FA2}" srcOrd="0" destOrd="0" presId="urn:microsoft.com/office/officeart/2005/8/layout/hierarchy6"/>
    <dgm:cxn modelId="{6982E756-4D90-4097-AA29-C8D3B5D3BFF3}" type="presOf" srcId="{613D48F6-3015-4A6A-8318-A7C285D2B1CB}" destId="{F4690099-2D01-49C5-9CD3-FBB408C7139C}" srcOrd="0" destOrd="0" presId="urn:microsoft.com/office/officeart/2005/8/layout/hierarchy6"/>
    <dgm:cxn modelId="{F811D202-0831-4756-9A6B-53841EE958D9}" type="presOf" srcId="{7C86CD8C-72E9-4D80-B45F-390D26D82B23}" destId="{8765AF7A-8A8B-4A8A-AD09-596954049374}" srcOrd="0" destOrd="0" presId="urn:microsoft.com/office/officeart/2005/8/layout/hierarchy6"/>
    <dgm:cxn modelId="{88CD0EAC-BABA-4A69-AF44-927D5D236BBA}" type="presOf" srcId="{8DC5749C-4EF0-41E9-8833-568E503F6B1D}" destId="{702688FE-8EA3-43A7-82D7-EB64665C9664}" srcOrd="0" destOrd="0" presId="urn:microsoft.com/office/officeart/2005/8/layout/hierarchy6"/>
    <dgm:cxn modelId="{125DC30B-32C0-4DDE-8FA4-229AD9897685}" srcId="{0324071D-9212-4BCB-BD7B-CC57DDE9722C}" destId="{8DC5749C-4EF0-41E9-8833-568E503F6B1D}" srcOrd="0" destOrd="0" parTransId="{6C04EA65-0CBE-444A-9F2A-EFFFCDF71248}" sibTransId="{A17D0A9E-7A13-40DE-B7F0-3C729F4D50D7}"/>
    <dgm:cxn modelId="{AC9C0C5C-67FD-495D-8875-7ED5D365DBC2}" srcId="{386F149B-3C07-41A3-9DBA-2258CB195F67}" destId="{0324071D-9212-4BCB-BD7B-CC57DDE9722C}" srcOrd="0" destOrd="0" parTransId="{A8113008-443B-4C43-A043-46B4675F0B54}" sibTransId="{F2C1C31C-9665-4F2D-9328-0CF19B759A6B}"/>
    <dgm:cxn modelId="{F10E950F-6EC2-4C75-B0C3-6B67ED498923}" type="presOf" srcId="{3B00523E-BC7E-4184-9122-6DB4B23ACCF2}" destId="{F153E54F-7E83-431F-8003-A190E9EFBAB9}" srcOrd="0" destOrd="0" presId="urn:microsoft.com/office/officeart/2005/8/layout/hierarchy6"/>
    <dgm:cxn modelId="{0551CD63-CCAE-4B9D-8243-D7F02C276E34}" type="presParOf" srcId="{0F03109B-AE3E-40E3-A9BF-F58555BE1009}" destId="{1A4F8580-6D23-4A7C-9F1B-1191C41C664C}" srcOrd="0" destOrd="0" presId="urn:microsoft.com/office/officeart/2005/8/layout/hierarchy6"/>
    <dgm:cxn modelId="{25CF8FC0-0CD9-4FD8-A7EC-D1E2932877B2}" type="presParOf" srcId="{1A4F8580-6D23-4A7C-9F1B-1191C41C664C}" destId="{920F7E12-BC1A-470F-922D-E81C1B600CF0}" srcOrd="0" destOrd="0" presId="urn:microsoft.com/office/officeart/2005/8/layout/hierarchy6"/>
    <dgm:cxn modelId="{5988AEDC-0B8B-4BF7-B827-B64E5B0D11FB}" type="presParOf" srcId="{920F7E12-BC1A-470F-922D-E81C1B600CF0}" destId="{CDE90E92-CAA9-43A0-AE90-826272162298}" srcOrd="0" destOrd="0" presId="urn:microsoft.com/office/officeart/2005/8/layout/hierarchy6"/>
    <dgm:cxn modelId="{52F8FE78-EF7C-4A75-8A78-612899CA4950}" type="presParOf" srcId="{CDE90E92-CAA9-43A0-AE90-826272162298}" destId="{CFC286C8-F36D-437B-B23F-0983BFC50255}" srcOrd="0" destOrd="0" presId="urn:microsoft.com/office/officeart/2005/8/layout/hierarchy6"/>
    <dgm:cxn modelId="{7F777393-A4B4-44A5-963B-218795E1CF74}" type="presParOf" srcId="{CDE90E92-CAA9-43A0-AE90-826272162298}" destId="{905A851C-4BD9-49E8-B879-7F10DA8C8543}" srcOrd="1" destOrd="0" presId="urn:microsoft.com/office/officeart/2005/8/layout/hierarchy6"/>
    <dgm:cxn modelId="{AEBA95C3-E8E7-4CF3-8009-066E2BC79E8C}" type="presParOf" srcId="{905A851C-4BD9-49E8-B879-7F10DA8C8543}" destId="{D043FECE-BFF9-4C7E-B75A-BB595E19149C}" srcOrd="0" destOrd="0" presId="urn:microsoft.com/office/officeart/2005/8/layout/hierarchy6"/>
    <dgm:cxn modelId="{00BD46D2-1AAE-4756-A14C-270A2635641F}" type="presParOf" srcId="{905A851C-4BD9-49E8-B879-7F10DA8C8543}" destId="{183F341E-AF3F-4AB7-A40A-5B5284C4F84F}" srcOrd="1" destOrd="0" presId="urn:microsoft.com/office/officeart/2005/8/layout/hierarchy6"/>
    <dgm:cxn modelId="{18266D26-13A6-411C-AB0B-0D5FAF140394}" type="presParOf" srcId="{183F341E-AF3F-4AB7-A40A-5B5284C4F84F}" destId="{702688FE-8EA3-43A7-82D7-EB64665C9664}" srcOrd="0" destOrd="0" presId="urn:microsoft.com/office/officeart/2005/8/layout/hierarchy6"/>
    <dgm:cxn modelId="{18E558E3-2443-4374-8247-445A515DDBC1}" type="presParOf" srcId="{183F341E-AF3F-4AB7-A40A-5B5284C4F84F}" destId="{CF7F3EEE-D027-46F8-96F2-0B93E02577F7}" srcOrd="1" destOrd="0" presId="urn:microsoft.com/office/officeart/2005/8/layout/hierarchy6"/>
    <dgm:cxn modelId="{0D4B66DB-71E9-46F4-A0EA-B845018EB4D6}" type="presParOf" srcId="{905A851C-4BD9-49E8-B879-7F10DA8C8543}" destId="{F153E54F-7E83-431F-8003-A190E9EFBAB9}" srcOrd="2" destOrd="0" presId="urn:microsoft.com/office/officeart/2005/8/layout/hierarchy6"/>
    <dgm:cxn modelId="{F81B2614-1299-42DD-B598-586BC568FB83}" type="presParOf" srcId="{905A851C-4BD9-49E8-B879-7F10DA8C8543}" destId="{7597C7D8-053F-42C3-9E4B-F8E0710C094D}" srcOrd="3" destOrd="0" presId="urn:microsoft.com/office/officeart/2005/8/layout/hierarchy6"/>
    <dgm:cxn modelId="{D0CAF68E-B3C2-4C5C-97B4-69AB8E1488F7}" type="presParOf" srcId="{7597C7D8-053F-42C3-9E4B-F8E0710C094D}" destId="{8765AF7A-8A8B-4A8A-AD09-596954049374}" srcOrd="0" destOrd="0" presId="urn:microsoft.com/office/officeart/2005/8/layout/hierarchy6"/>
    <dgm:cxn modelId="{508EE6B3-9B42-4DFA-BA07-0490763A1749}" type="presParOf" srcId="{7597C7D8-053F-42C3-9E4B-F8E0710C094D}" destId="{1F3D1571-4198-4152-8995-5BB5ABC27DF4}" srcOrd="1" destOrd="0" presId="urn:microsoft.com/office/officeart/2005/8/layout/hierarchy6"/>
    <dgm:cxn modelId="{A2ABF0A3-C447-43A8-95C3-B4EAD332EDBD}" type="presParOf" srcId="{905A851C-4BD9-49E8-B879-7F10DA8C8543}" destId="{F4690099-2D01-49C5-9CD3-FBB408C7139C}" srcOrd="4" destOrd="0" presId="urn:microsoft.com/office/officeart/2005/8/layout/hierarchy6"/>
    <dgm:cxn modelId="{09D10443-400D-49E1-9B2A-2A8FF7FEB7B9}" type="presParOf" srcId="{905A851C-4BD9-49E8-B879-7F10DA8C8543}" destId="{539624B8-7346-4497-8AA7-5E13112F3356}" srcOrd="5" destOrd="0" presId="urn:microsoft.com/office/officeart/2005/8/layout/hierarchy6"/>
    <dgm:cxn modelId="{4900F640-5D76-4860-B93F-E067489073CE}" type="presParOf" srcId="{539624B8-7346-4497-8AA7-5E13112F3356}" destId="{23150BE1-EFF5-44CE-A78A-9437D7EA5FA2}" srcOrd="0" destOrd="0" presId="urn:microsoft.com/office/officeart/2005/8/layout/hierarchy6"/>
    <dgm:cxn modelId="{D1E794D4-89BF-4FC0-B54B-7B652783EEB2}" type="presParOf" srcId="{539624B8-7346-4497-8AA7-5E13112F3356}" destId="{BD861167-EAA6-4C0B-AFCF-A8281473FCE8}" srcOrd="1" destOrd="0" presId="urn:microsoft.com/office/officeart/2005/8/layout/hierarchy6"/>
    <dgm:cxn modelId="{BA340886-D230-4016-9BE2-05BA39910EE3}" type="presParOf" srcId="{0F03109B-AE3E-40E3-A9BF-F58555BE1009}" destId="{BB3A5225-102A-445E-9B4C-C6BE361BCCE6}" srcOrd="1" destOrd="0" presId="urn:microsoft.com/office/officeart/2005/8/layout/hierarchy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B6EA4-5EC9-4221-8AD0-D97D8A2092A0}" type="datetimeFigureOut">
              <a:rPr lang="uk-UA" smtClean="0"/>
              <a:pPr/>
              <a:t>21.02.2018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BFA1A-B411-4006-9020-4E7FAFB19C9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_____20130309_12151832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86" y="2357430"/>
            <a:ext cx="79296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Групи прикметників </a:t>
            </a:r>
            <a:endParaRPr lang="uk-UA" sz="6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71462"/>
          <a:ext cx="9144000" cy="745893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00232"/>
                <a:gridCol w="7143768"/>
              </a:tblGrid>
              <a:tr h="709093">
                <a:tc>
                  <a:txBody>
                    <a:bodyPr/>
                    <a:lstStyle/>
                    <a:p>
                      <a:endParaRPr lang="uk-UA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Якісні</a:t>
                      </a:r>
                      <a:endParaRPr lang="uk-UA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54042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1. Питання на яке відповідають.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Який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Яка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Яке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Які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95699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2. Значення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Ознака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кольором (рожевий)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смаком (кислий)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uk-UA" sz="2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Вагою (легкий)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uk-UA" sz="2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запахом (духмяний)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uk-UA" sz="2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віком (молодий)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uk-UA" sz="2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формою (трикутник)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uk-UA" sz="24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властивістю (добрий).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3600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Граматичні ознаки</a:t>
                      </a:r>
                      <a:endParaRPr lang="uk-U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Виявляють більшу,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або меншу міру ознаки.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Утворюють слова зі </a:t>
                      </a:r>
                      <a:r>
                        <a:rPr lang="uk-UA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зменшено-</a:t>
                      </a: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пестливим суфіксом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Поєднують ся зі словами </a:t>
                      </a:r>
                      <a:r>
                        <a:rPr lang="uk-UA" sz="2400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дуже, надзвичайно, трохи, надто.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40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Можуть мати антоніми.</a:t>
                      </a:r>
                      <a:endParaRPr lang="uk-UA" sz="24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"/>
          <a:ext cx="9144000" cy="761771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71736"/>
                <a:gridCol w="3857652"/>
                <a:gridCol w="2714612"/>
              </a:tblGrid>
              <a:tr h="1460758">
                <a:tc>
                  <a:txBody>
                    <a:bodyPr/>
                    <a:lstStyle/>
                    <a:p>
                      <a:endParaRPr lang="uk-UA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Відносні</a:t>
                      </a:r>
                    </a:p>
                    <a:p>
                      <a:endParaRPr lang="uk-UA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Присвійні</a:t>
                      </a:r>
                    </a:p>
                    <a:p>
                      <a:endParaRPr lang="uk-UA" sz="2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uk-UA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29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1. Питання на яке відповідають.</a:t>
                      </a:r>
                    </a:p>
                    <a:p>
                      <a:endParaRPr lang="uk-UA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Який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Яка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Яке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Які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uk-UA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uk-UA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Чий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Чия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Чиє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Чиї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uk-UA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uk-UA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677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2. Значення</a:t>
                      </a:r>
                    </a:p>
                    <a:p>
                      <a:endParaRPr lang="uk-UA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Ознака, виражена до іншого предмета, тобто до 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uk-UA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Часу (вчорашній)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Місця (український)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Матеріалу (солом’яний)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Призначення</a:t>
                      </a:r>
                      <a:r>
                        <a:rPr lang="uk-UA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(шкільний)</a:t>
                      </a:r>
                      <a:endParaRPr lang="uk-UA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uk-UA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Ознака виражає  приналежність людині,</a:t>
                      </a:r>
                      <a:r>
                        <a:rPr lang="uk-UA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або іншій істоті </a:t>
                      </a:r>
                      <a:r>
                        <a:rPr lang="en-US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uk-UA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татова розмова, собача будка.</a:t>
                      </a:r>
                      <a:endParaRPr lang="uk-UA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uk-UA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1470025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Блок № 3. </a:t>
            </a: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643050"/>
            <a:ext cx="8501122" cy="2500330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uk-UA" sz="7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uk-UA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це одна з форм суспільної свідомості. Вид людської діяльності, що відбиває дійсність у </a:t>
            </a:r>
            <a:r>
              <a:rPr lang="uk-UA" sz="7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конкретно-</a:t>
            </a:r>
            <a:r>
              <a:rPr lang="uk-UA" sz="7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чуттєвих образах, відповідно до певних естетичних ідеалів. Синонім – майстерність.</a:t>
            </a:r>
          </a:p>
          <a:p>
            <a:pPr algn="just"/>
            <a:endParaRPr lang="uk-UA" sz="7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9495_html_26e6c58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3571876"/>
            <a:ext cx="6643734" cy="3519788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Види мистецтва</a:t>
            </a:r>
            <a:endParaRPr lang="uk-UA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20" y="1142984"/>
            <a:ext cx="4040188" cy="4094164"/>
          </a:xfrm>
        </p:spPr>
        <p:txBody>
          <a:bodyPr>
            <a:normAutofit/>
          </a:bodyPr>
          <a:lstStyle/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Живопис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4876" y="1500174"/>
            <a:ext cx="4041775" cy="925514"/>
          </a:xfrm>
        </p:spPr>
        <p:txBody>
          <a:bodyPr/>
          <a:lstStyle/>
          <a:p>
            <a:pPr algn="ctr">
              <a:buFont typeface="Arial" pitchFamily="34" charset="0"/>
              <a:buChar char="•"/>
            </a:pPr>
            <a:r>
              <a:rPr lang="uk-UA" sz="2800" b="0" dirty="0" smtClean="0">
                <a:latin typeface="Times New Roman" pitchFamily="18" charset="0"/>
                <a:cs typeface="Times New Roman" pitchFamily="18" charset="0"/>
              </a:rPr>
              <a:t>Архітектура</a:t>
            </a:r>
          </a:p>
          <a:p>
            <a:endParaRPr lang="uk-UA" dirty="0"/>
          </a:p>
        </p:txBody>
      </p:sp>
      <p:pic>
        <p:nvPicPr>
          <p:cNvPr id="7" name="Содержимое 6" descr="800px-Chrám_svaté_Sofie_(Kyjev)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0" y="1142984"/>
            <a:ext cx="485778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big_petryk_1yn7l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092" y="3571876"/>
            <a:ext cx="4714908" cy="2855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642918"/>
            <a:ext cx="4040188" cy="5768997"/>
          </a:xfrm>
        </p:spPr>
        <p:txBody>
          <a:bodyPr>
            <a:normAutofit/>
          </a:bodyPr>
          <a:lstStyle/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Скульптура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Veresay_Ostap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71472" y="0"/>
            <a:ext cx="2857520" cy="3166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800px-Музика_М.Лисенка_Харків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214686"/>
            <a:ext cx="3921124" cy="2940843"/>
          </a:xfrm>
          <a:prstGeom prst="rect">
            <a:avLst/>
          </a:prstGeom>
        </p:spPr>
      </p:pic>
      <p:sp>
        <p:nvSpPr>
          <p:cNvPr id="11" name="Текст 2"/>
          <p:cNvSpPr>
            <a:spLocks noGrp="1"/>
          </p:cNvSpPr>
          <p:nvPr>
            <p:ph type="body" idx="1"/>
          </p:nvPr>
        </p:nvSpPr>
        <p:spPr>
          <a:xfrm rot="10800000" flipV="1">
            <a:off x="4929190" y="571480"/>
            <a:ext cx="3776690" cy="928694"/>
          </a:xfrm>
        </p:spPr>
        <p:txBody>
          <a:bodyPr>
            <a:normAutofit/>
          </a:bodyPr>
          <a:lstStyle/>
          <a:p>
            <a:pPr algn="ctr">
              <a:buFont typeface="Arial" pitchFamily="34" charset="0"/>
              <a:buChar char="•"/>
            </a:pPr>
            <a:r>
              <a:rPr lang="uk-UA" sz="2800" b="0" dirty="0" smtClean="0">
                <a:latin typeface="Times New Roman" pitchFamily="18" charset="0"/>
                <a:cs typeface="Times New Roman" pitchFamily="18" charset="0"/>
              </a:rPr>
              <a:t>   Музика</a:t>
            </a:r>
          </a:p>
          <a:p>
            <a:pPr algn="ctr"/>
            <a:endParaRPr lang="uk-UA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578x383-вистава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4282" y="357166"/>
            <a:ext cx="4374515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85728"/>
            <a:ext cx="4041775" cy="5840435"/>
          </a:xfrm>
        </p:spPr>
        <p:txBody>
          <a:bodyPr>
            <a:normAutofit/>
          </a:bodyPr>
          <a:lstStyle/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Театр і кіно</a:t>
            </a: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4643446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Хореографія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489744797_10_novyy-razm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3842" y="3643314"/>
            <a:ext cx="436314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Художня література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wp6yUrXEAALi9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428736"/>
            <a:ext cx="6786610" cy="5089958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32z564956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2857496"/>
            <a:ext cx="4429124" cy="40005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 </a:t>
            </a:r>
            <a:r>
              <a:rPr lang="en-US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Запишіть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прикметники у три колонки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: 1) як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існі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, 2) відносні, 3) присвійні.</a:t>
            </a:r>
            <a:r>
              <a:rPr lang="uk-UA" sz="3200" dirty="0"/>
              <a:t/>
            </a:r>
            <a:br>
              <a:rPr lang="uk-UA" sz="3200" dirty="0"/>
            </a:br>
            <a:endParaRPr lang="uk-UA" sz="32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472518" cy="52578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		Змінний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, охайний, стрункий, платний, учителева, тонкий,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лютневий, знаменитий,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п’ємонтський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, столітній, мамин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зелений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, світлий, льотний,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всесвітній, старий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, довгий, ляльковий, Ксенин.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748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2953" y="0"/>
            <a:ext cx="2701047" cy="27146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929718" cy="2214554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других букв має скластися </a:t>
            </a:r>
            <a:br>
              <a:rPr lang="uk-UA" sz="4000" dirty="0">
                <a:latin typeface="Times New Roman" pitchFamily="18" charset="0"/>
                <a:cs typeface="Times New Roman" pitchFamily="18" charset="0"/>
              </a:rPr>
            </a:b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закінчення вислову Л.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Костенко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dirty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« Єдиний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9" name="Рисунок 8" descr="uta-art-011_images_3128023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4143376"/>
            <a:ext cx="2714624" cy="2714624"/>
          </a:xfrm>
          <a:prstGeom prst="rect">
            <a:avLst/>
          </a:prstGeom>
        </p:spPr>
      </p:pic>
      <p:pic>
        <p:nvPicPr>
          <p:cNvPr id="10" name="Рисунок 9" descr="nastennye_chasy_uta_022_13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0" y="2357430"/>
            <a:ext cx="2857496" cy="28574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5984" y="1357298"/>
            <a:ext cx="6643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хто не втомлюється, -   час .   ». </a:t>
            </a:r>
            <a:endParaRPr lang="uk-UA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Блок № 4 </a:t>
            </a: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Фізична культура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en-US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Виконайте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фізкультхвилинку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повторюючи рухи вчителя.</a:t>
            </a:r>
          </a:p>
          <a:p>
            <a:pPr>
              <a:buNone/>
            </a:pPr>
            <a:endParaRPr lang="uk-UA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a0af533b627f4f143e39f20284c31c2_i-9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79" y="2714620"/>
            <a:ext cx="6222020" cy="385765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358299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Зимова гра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i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“Сніжна</a:t>
            </a:r>
            <a:r>
              <a:rPr lang="uk-UA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куля”</a:t>
            </a:r>
            <a:r>
              <a:rPr lang="uk-UA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en-US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Розкажіть про прикметник, як частину мови.</a:t>
            </a:r>
            <a:endParaRPr lang="uk-UA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PRGNK7Q3bmU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3500438"/>
            <a:ext cx="4500562" cy="2992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4165149"/>
            <a:ext cx="3071802" cy="26928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Блок № 5.  </a:t>
            </a: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Гончарство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Гончарство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– виготовлення керамічних виробів з гончарної глини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посуду, кахлів, іграшок, прикрас, сувенірів тощо. Давнє ремесло, господарська діяльність та мистецька культура українців. Уже трипільські гончарі  мали тонкий смак і  високу майстерність в цій галузі.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25792231-stock-illustration-fra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643050"/>
            <a:ext cx="8229600" cy="1143000"/>
          </a:xfrm>
        </p:spPr>
        <p:txBody>
          <a:bodyPr>
            <a:normAutofit/>
          </a:bodyPr>
          <a:lstStyle/>
          <a:p>
            <a:r>
              <a:rPr lang="uk-UA" sz="4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Змагання між групами </a:t>
            </a:r>
            <a:endParaRPr lang="uk-UA" sz="4000" b="1" i="1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3167" y="3141431"/>
            <a:ext cx="8401080" cy="1543047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uk-UA" b="1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en-US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Створіть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“витвір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мистецтва”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із запропонованого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“матеріалу”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19dc8b330a6c5be91c3f514f96e10d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5838" y="2428868"/>
            <a:ext cx="3108162" cy="44291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582726"/>
          </a:xfrm>
        </p:spPr>
        <p:txBody>
          <a:bodyPr>
            <a:normAutofit fontScale="90000"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Наприклад </a:t>
            </a:r>
            <a:r>
              <a:rPr lang="en-US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Стіл із дерева          дерев’яний стіл,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лапа зайця            заяча лапа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>
                <a:latin typeface="Times New Roman" pitchFamily="18" charset="0"/>
                <a:cs typeface="Times New Roman" pitchFamily="18" charset="0"/>
              </a:rPr>
            </a:b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792"/>
          </a:xfrm>
        </p:spPr>
        <p:txBody>
          <a:bodyPr/>
          <a:lstStyle/>
          <a:p>
            <a:pPr marL="514350" indent="-514350" algn="ctr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Розпис із Петриківки  </a:t>
            </a:r>
          </a:p>
          <a:p>
            <a:pPr marL="514350" indent="-514350" algn="ctr">
              <a:buNone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flipV="1">
            <a:off x="5357818" y="571480"/>
            <a:ext cx="642942" cy="1885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Стрелка вправо 4"/>
          <p:cNvSpPr/>
          <p:nvPr/>
        </p:nvSpPr>
        <p:spPr>
          <a:xfrm>
            <a:off x="4286248" y="1000108"/>
            <a:ext cx="72607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трелка вниз 8"/>
          <p:cNvSpPr/>
          <p:nvPr/>
        </p:nvSpPr>
        <p:spPr>
          <a:xfrm>
            <a:off x="4357686" y="2143116"/>
            <a:ext cx="214314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4786322"/>
            <a:ext cx="5286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/>
            <a:r>
              <a:rPr lang="uk-UA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Молодці!!!</a:t>
            </a:r>
            <a:endParaRPr lang="uk-UA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4546" y="3000372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петриківський розпис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  <p:bldP spid="9" grpId="0" animBg="1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r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857364"/>
            <a:ext cx="8229597" cy="450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886728" cy="928694"/>
          </a:xfrm>
        </p:spPr>
        <p:txBody>
          <a:bodyPr>
            <a:normAutofit fontScale="90000"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2. Малярство народу України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>
                <a:latin typeface="Times New Roman" pitchFamily="18" charset="0"/>
                <a:cs typeface="Times New Roman" pitchFamily="18" charset="0"/>
              </a:rPr>
            </a:b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5072074"/>
            <a:ext cx="5715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Чудово!!!</a:t>
            </a:r>
            <a:endParaRPr lang="uk-UA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1357298"/>
            <a:ext cx="635798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українське народне малярство.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429124" y="714356"/>
            <a:ext cx="285752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3. Стінопис хат селян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>
                <a:latin typeface="Times New Roman" pitchFamily="18" charset="0"/>
                <a:cs typeface="Times New Roman" pitchFamily="18" charset="0"/>
              </a:rPr>
            </a:b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r1_pp.userapi.com_pg-E2AMRqh8_7d76e9a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3553" y="1659676"/>
            <a:ext cx="8155182" cy="4713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643042" y="5214950"/>
            <a:ext cx="6215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 тримати!!!</a:t>
            </a:r>
            <a:endParaRPr lang="uk-UA" sz="6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1285860"/>
            <a:ext cx="5357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селянський хатній стінопис.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4572000" y="642918"/>
            <a:ext cx="214314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654032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4.  Стіни ззовні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GettyImages-599723558_super_1-c47f136ac26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857364"/>
            <a:ext cx="7469905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928662" y="4643446"/>
            <a:ext cx="8501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Неперевершено !!!</a:t>
            </a:r>
            <a:endParaRPr lang="uk-UA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500562" y="785794"/>
            <a:ext cx="214314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TextBox 7"/>
          <p:cNvSpPr txBox="1"/>
          <p:nvPr/>
        </p:nvSpPr>
        <p:spPr>
          <a:xfrm>
            <a:off x="3143240" y="1428736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зовнішні стіни</a:t>
            </a:r>
            <a:endParaRPr lang="uk-UA" sz="32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6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939784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5. Вази з порцеляну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Tk3YzgtNT-600x44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500" y="1739106"/>
            <a:ext cx="5715000" cy="4248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трелка вниз 3"/>
          <p:cNvSpPr/>
          <p:nvPr/>
        </p:nvSpPr>
        <p:spPr>
          <a:xfrm>
            <a:off x="4500562" y="857232"/>
            <a:ext cx="285752" cy="6140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1643042" y="4786322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Розумнички!!!</a:t>
            </a:r>
            <a:endParaRPr lang="uk-UA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1285860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порцелянові вази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654032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6. Ваза Марфи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Petrykivsky_rospys_vaz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2074" y="1785938"/>
            <a:ext cx="3570190" cy="4761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трелка вниз 3"/>
          <p:cNvSpPr/>
          <p:nvPr/>
        </p:nvSpPr>
        <p:spPr>
          <a:xfrm>
            <a:off x="4500562" y="928670"/>
            <a:ext cx="285752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1714480" y="5357826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Молодчинки</a:t>
            </a:r>
            <a:r>
              <a:rPr lang="uk-UA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!!!</a:t>
            </a:r>
            <a:endParaRPr lang="uk-UA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1285860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Марфина ваза</a:t>
            </a:r>
            <a:endParaRPr lang="uk-UA" sz="3200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2011354"/>
          </a:xfrm>
        </p:spPr>
        <p:txBody>
          <a:bodyPr>
            <a:noAutofit/>
          </a:bodyPr>
          <a:lstStyle/>
          <a:p>
            <a:r>
              <a:rPr lang="uk-UA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Вітаємо переможців !</a:t>
            </a:r>
            <a:endParaRPr lang="uk-UA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__20160209_1912040029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2332037"/>
            <a:ext cx="3599555" cy="4525963"/>
          </a:xfr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43985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Блок № 7. </a:t>
            </a: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Редакторський аналіз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5072066" cy="41434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Редакторський аналіз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– це процес оцінювання текстів і пошуку засобів вдосконалення. </a:t>
            </a: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Ред́актор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— (від лат. </a:t>
            </a:r>
            <a:r>
              <a:rPr lang="de-DE" dirty="0" err="1" smtClean="0">
                <a:latin typeface="Times New Roman" pitchFamily="18" charset="0"/>
                <a:cs typeface="Times New Roman" pitchFamily="18" charset="0"/>
              </a:rPr>
              <a:t>redactor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перегоняючий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особа, яка робить редагування (склад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ає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1428736"/>
            <a:ext cx="3810000" cy="381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6248" y="5143512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перевіряє і виправляє</a:t>
            </a:r>
            <a:endParaRPr lang="uk-UA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5643578"/>
            <a:ext cx="850112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зміст) видання (книги, журналу, газети тощо).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500570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Молодці !</a:t>
            </a:r>
            <a:endParaRPr lang="uk-UA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571480"/>
            <a:ext cx="3303581" cy="3402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543824" cy="2297106"/>
          </a:xfrm>
        </p:spPr>
        <p:txBody>
          <a:bodyPr>
            <a:normAutofit/>
          </a:bodyPr>
          <a:lstStyle/>
          <a:p>
            <a:pPr algn="l"/>
            <a:r>
              <a:rPr lang="uk-UA" sz="3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en-US" sz="3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uk-UA" sz="32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Станьте редакторами! Виконайте редагування тексту, аби можна було віддати його до друку.</a:t>
            </a:r>
            <a:endParaRPr lang="uk-UA" sz="32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57158" y="2025908"/>
            <a:ext cx="6572296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___________ особливістю __________ розпису є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переважання_____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 візерунків    (здебільшого _______) і створення передовсім _________,_______ у природі форм квітів, в основі яких лежить _________ спостереження _________ флори, наприклад, «цибульки» або «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кучерявки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Рисунок 3" descr="21righ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2076450"/>
            <a:ext cx="2819400" cy="478155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5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Блок № 8. </a:t>
            </a: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Міні - дискусія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9e46e1d9c00c762be99e41352193515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1142984"/>
            <a:ext cx="5336771" cy="39610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5214950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побудови виступу</a:t>
            </a:r>
          </a:p>
          <a:p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Теза        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докази          аргументи         висновок</a:t>
            </a:r>
            <a:r>
              <a:rPr lang="uk-UA" sz="2800" b="1" dirty="0"/>
              <a:t>.</a:t>
            </a:r>
            <a:endParaRPr lang="uk-UA" sz="2800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1214414" y="6000768"/>
            <a:ext cx="57150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елка вправо 6"/>
          <p:cNvSpPr/>
          <p:nvPr/>
        </p:nvSpPr>
        <p:spPr>
          <a:xfrm>
            <a:off x="3214678" y="6072206"/>
            <a:ext cx="64294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Стрелка вправо 7"/>
          <p:cNvSpPr/>
          <p:nvPr/>
        </p:nvSpPr>
        <p:spPr>
          <a:xfrm>
            <a:off x="5786446" y="6072206"/>
            <a:ext cx="57150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ведення дискусії</a:t>
            </a: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186766" cy="5429288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Логічно й лаконічно висловлювати свою думку.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Обов’язково наводити аргументи.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Не перебивати  мовця.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Питання формулювати чітко.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Не виражати звуками, жестами, мімікою, протест , або підтримку, не висміювати, не ображати виступаючого.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Волійте не перемогти, а знайти істину.</a:t>
            </a:r>
          </a:p>
          <a:p>
            <a:pPr marL="514350" indent="-514350">
              <a:buFont typeface="+mj-lt"/>
              <a:buAutoNum type="arabicPeriod"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І таке буває …</a:t>
            </a:r>
            <a:endParaRPr lang="uk-UA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Списуючи домашнє завдання з української мови, Маринка знайшла помилку у своєї однокласниці та виправила її, написавши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“ У всьому світі </a:t>
            </a:r>
            <a:r>
              <a:rPr lang="uk-UA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евченківські твори є широко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відомими.”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І підтвердила правильність своїх  думок  словами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“ Адже це твори самого </a:t>
            </a:r>
            <a:r>
              <a:rPr lang="uk-UA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евченка.”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Чи вірно вчинила дівчинка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5984" y="0"/>
            <a:ext cx="4325940" cy="1000132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 великої літери</a:t>
            </a:r>
            <a:endParaRPr lang="uk-UA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857231"/>
            <a:ext cx="8401080" cy="1071571"/>
          </a:xfrm>
        </p:spPr>
        <p:txBody>
          <a:bodyPr>
            <a:normAutofit fontScale="92500" lnSpcReduction="20000"/>
          </a:bodyPr>
          <a:lstStyle/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-ів-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-ов-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-єв-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-ин-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-їн-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, -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їв-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genc-kizlar-icin-renkli-oda-dekorasyonla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785926"/>
            <a:ext cx="6858048" cy="400338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1538" y="5643578"/>
            <a:ext cx="7072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алентинина кімната</a:t>
            </a:r>
            <a:endParaRPr lang="uk-UA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рославова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Sonata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ar101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1229" y="1600200"/>
            <a:ext cx="7241541" cy="4525963"/>
          </a:xfr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евченковий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“Кобзар”</a:t>
            </a:r>
            <a:endParaRPr lang="uk-UA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70_1.510x5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5698" y="1214422"/>
            <a:ext cx="7322515" cy="548470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428604"/>
            <a:ext cx="4040188" cy="639762"/>
          </a:xfrm>
        </p:spPr>
        <p:txBody>
          <a:bodyPr>
            <a:noAutofit/>
          </a:bodyPr>
          <a:lstStyle/>
          <a:p>
            <a:r>
              <a:rPr lang="uk-UA" sz="4400" b="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4400" b="0" dirty="0" smtClean="0">
                <a:latin typeface="Times New Roman" pitchFamily="18" charset="0"/>
                <a:cs typeface="Times New Roman" pitchFamily="18" charset="0"/>
              </a:rPr>
              <a:t>овин ключ</a:t>
            </a:r>
            <a:endParaRPr lang="uk-UA" sz="4400" b="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160_F_72958190_ui68LHJIDyklAwLnX7BWhdEcFQunFzKz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1357298"/>
            <a:ext cx="4379750" cy="414340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428604"/>
            <a:ext cx="4041775" cy="639762"/>
          </a:xfrm>
        </p:spPr>
        <p:txBody>
          <a:bodyPr>
            <a:noAutofit/>
          </a:bodyPr>
          <a:lstStyle/>
          <a:p>
            <a:r>
              <a:rPr lang="uk-UA" sz="4400" b="0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4400" b="0" dirty="0" err="1" smtClean="0">
                <a:latin typeface="Times New Roman" pitchFamily="18" charset="0"/>
                <a:cs typeface="Times New Roman" pitchFamily="18" charset="0"/>
              </a:rPr>
              <a:t>личків</a:t>
            </a:r>
            <a:r>
              <a:rPr lang="uk-UA" sz="4400" b="0" dirty="0" smtClean="0">
                <a:latin typeface="Times New Roman" pitchFamily="18" charset="0"/>
                <a:cs typeface="Times New Roman" pitchFamily="18" charset="0"/>
              </a:rPr>
              <a:t> удар</a:t>
            </a:r>
            <a:endParaRPr lang="uk-UA" sz="4400" b="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klichko-art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500562" y="1396883"/>
            <a:ext cx="4520027" cy="4032381"/>
          </a:xfr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0"/>
            <a:ext cx="4929222" cy="857256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 малої літери</a:t>
            </a:r>
            <a:endParaRPr lang="uk-UA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214546" y="714356"/>
            <a:ext cx="5143536" cy="150019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4800" dirty="0" err="1" smtClean="0">
                <a:latin typeface="Times New Roman" pitchFamily="18" charset="0"/>
                <a:cs typeface="Times New Roman" pitchFamily="18" charset="0"/>
              </a:rPr>
              <a:t>ськ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- 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97819057166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1571612"/>
            <a:ext cx="4714908" cy="50685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3857628"/>
            <a:ext cx="37861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експірівські сонети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олтавські вітражі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htranslf05d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71612"/>
            <a:ext cx="8062226" cy="5063078"/>
          </a:xfr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_____20130309_12151832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86742" cy="4214842"/>
          </a:xfrm>
        </p:spPr>
        <p:txBody>
          <a:bodyPr>
            <a:no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Групи прикметників за значенням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якісні, відносні та присвійні</a:t>
            </a:r>
            <a:endParaRPr lang="uk-UA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хіллесова п’ята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98689935_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1274944"/>
            <a:ext cx="4357717" cy="5444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68_html_m6f5190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7629" y="571480"/>
            <a:ext cx="9163267" cy="5643602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_____20130309_12151832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uk-UA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572560" cy="45259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На які групи за значенням поділяють прикметники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Які прикметники належать до кожної з цих груп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Як ми повинні писати прикметники утворені від власних особових назв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Що  цікавого ви дізналися на уроці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Як ви оцінюєте свою роботу на уроці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_20140207_196009314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64" y="4019552"/>
            <a:ext cx="2571736" cy="25717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uk-UA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b="1" i="1" dirty="0" smtClean="0">
                <a:solidFill>
                  <a:srgbClr val="FF0000"/>
                </a:solidFill>
              </a:rPr>
              <a:t>Середній рівень </a:t>
            </a:r>
            <a:r>
              <a:rPr lang="en-US" b="1" i="1" dirty="0" smtClean="0">
                <a:solidFill>
                  <a:srgbClr val="FF0000"/>
                </a:solidFill>
              </a:rPr>
              <a:t>:</a:t>
            </a:r>
            <a:endParaRPr lang="uk-UA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b="1" dirty="0" smtClean="0"/>
              <a:t>Вивчити правила</a:t>
            </a:r>
            <a:r>
              <a:rPr lang="uk-UA" dirty="0" smtClean="0"/>
              <a:t> §41 стор. 131- 132. </a:t>
            </a:r>
            <a:r>
              <a:rPr lang="uk-UA" b="1" dirty="0" smtClean="0"/>
              <a:t>Виконати вправу.</a:t>
            </a:r>
            <a:endParaRPr lang="uk-UA" dirty="0" smtClean="0"/>
          </a:p>
          <a:p>
            <a:pPr>
              <a:buNone/>
            </a:pPr>
            <a:r>
              <a:rPr lang="uk-UA" b="1" i="1" dirty="0" smtClean="0">
                <a:solidFill>
                  <a:srgbClr val="FF0000"/>
                </a:solidFill>
              </a:rPr>
              <a:t>Достатній та високий  рівні</a:t>
            </a:r>
            <a:r>
              <a:rPr lang="en-US" b="1" i="1" dirty="0" smtClean="0">
                <a:solidFill>
                  <a:srgbClr val="FF0000"/>
                </a:solidFill>
              </a:rPr>
              <a:t>:</a:t>
            </a:r>
            <a:endParaRPr lang="uk-UA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dirty="0" err="1" smtClean="0"/>
              <a:t>Завданя</a:t>
            </a:r>
            <a:r>
              <a:rPr lang="uk-UA" dirty="0" smtClean="0"/>
              <a:t> середнього рівня. </a:t>
            </a:r>
            <a:r>
              <a:rPr lang="uk-UA" dirty="0" smtClean="0"/>
              <a:t>+</a:t>
            </a:r>
            <a:endParaRPr lang="uk-UA" dirty="0" smtClean="0"/>
          </a:p>
          <a:p>
            <a:pPr>
              <a:buNone/>
            </a:pPr>
            <a:r>
              <a:rPr lang="uk-UA" b="1" dirty="0" smtClean="0"/>
              <a:t>Опишіть </a:t>
            </a:r>
            <a:r>
              <a:rPr lang="uk-UA" b="1" dirty="0" smtClean="0"/>
              <a:t>картину</a:t>
            </a:r>
            <a:r>
              <a:rPr lang="uk-UA" dirty="0" smtClean="0"/>
              <a:t> у художньому стилі, використовуючи якомога більше прикметників різних груп.</a:t>
            </a:r>
          </a:p>
          <a:p>
            <a:pPr>
              <a:buNone/>
            </a:pPr>
            <a:endParaRPr lang="uk-UA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__20140207_170883492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14290"/>
            <a:ext cx="1828804" cy="1505715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32z564956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4" y="0"/>
            <a:ext cx="728662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071678"/>
            <a:ext cx="5357850" cy="1143000"/>
          </a:xfrm>
        </p:spPr>
        <p:txBody>
          <a:bodyPr>
            <a:normAutofit/>
          </a:bodyPr>
          <a:lstStyle/>
          <a:p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Дякую за увагу !</a:t>
            </a:r>
            <a:endParaRPr lang="uk-UA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167071804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157" y="0"/>
            <a:ext cx="2570465" cy="2214554"/>
          </a:xfr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"/>
            <a:ext cx="482203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000364" y="642918"/>
            <a:ext cx="63579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Всьому потрібно вчитися. </a:t>
            </a:r>
          </a:p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Мистецтво не виняток.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4357694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Б. Брехт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Блок № 1. </a:t>
            </a: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Українознавство</a:t>
            </a:r>
            <a:endParaRPr lang="uk-UA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400816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sz="3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3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Українознавство</a:t>
            </a:r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 – це галузь гуманітарних знань, орієнтована на вивчення економічної, політичної, соціальної, культурної, історичної проблематики України, а також української діаспори за кордоном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kiev-kursy_petrikovskaya_rospis_76871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1" y="3404644"/>
            <a:ext cx="2428860" cy="345335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p83ujcu1b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2000240"/>
            <a:ext cx="6479612" cy="457677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329642" cy="1296974"/>
          </a:xfrm>
        </p:spPr>
        <p:txBody>
          <a:bodyPr>
            <a:noAutofit/>
          </a:bodyPr>
          <a:lstStyle/>
          <a:p>
            <a:r>
              <a:rPr lang="uk-UA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 </a:t>
            </a:r>
            <a:r>
              <a:rPr lang="en-US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Розкажіть про петриківський розпис. На основі виступу зробіть висновок про роль  прикметників.</a:t>
            </a:r>
            <a:endParaRPr lang="uk-UA" sz="36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0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Блок № 2. </a:t>
            </a:r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Мовознавство</a:t>
            </a:r>
            <a:endParaRPr lang="uk-UA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5715040" cy="4643470"/>
          </a:xfrm>
        </p:spPr>
        <p:txBody>
          <a:bodyPr>
            <a:normAutofit/>
          </a:bodyPr>
          <a:lstStyle/>
          <a:p>
            <a:pPr algn="l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Мовознавство</a:t>
            </a: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це наука про мову взагалі й окремі мови світу</a:t>
            </a:r>
            <a:r>
              <a:rPr lang="uk-UA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 індивідуальних її представників.</a:t>
            </a:r>
          </a:p>
          <a:p>
            <a:pPr algn="l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Мовознавець</a:t>
            </a:r>
            <a:r>
              <a:rPr lang="uk-U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дослідник, що вивчає мову як суспільне явище.</a:t>
            </a:r>
          </a:p>
        </p:txBody>
      </p:sp>
      <p:pic>
        <p:nvPicPr>
          <p:cNvPr id="4" name="Рисунок 3" descr="442px-Potebn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1142984"/>
            <a:ext cx="2694432" cy="3657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00662" y="5000636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Олександр Афанасійович Потебня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(1835 – 1891)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 </a:t>
            </a:r>
            <a:r>
              <a:rPr lang="en-US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Розкажіть про групи прикметників за значенням.</a:t>
            </a:r>
            <a:endParaRPr lang="uk-UA" sz="36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57298"/>
          <a:ext cx="8715404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680</Words>
  <Application>Microsoft Office PowerPoint</Application>
  <PresentationFormat>Экран (4:3)</PresentationFormat>
  <Paragraphs>154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Зимова гра  “Сніжна куля”  Завдання: Розкажіть про прикметник, як частину мови.</vt:lpstr>
      <vt:lpstr>Молодці !</vt:lpstr>
      <vt:lpstr> Групи прикметників за значенням : якісні, відносні та присвійні</vt:lpstr>
      <vt:lpstr>Слайд 5</vt:lpstr>
      <vt:lpstr>Блок № 1. Українознавство</vt:lpstr>
      <vt:lpstr>Завдання : Розкажіть про петриківський розпис. На основі виступу зробіть висновок про роль  прикметників.</vt:lpstr>
      <vt:lpstr>Блок № 2. Мовознавство</vt:lpstr>
      <vt:lpstr>Завдання : Розкажіть про групи прикметників за значенням.</vt:lpstr>
      <vt:lpstr>Слайд 10</vt:lpstr>
      <vt:lpstr>Слайд 11</vt:lpstr>
      <vt:lpstr>Блок № 3. Мистецтво</vt:lpstr>
      <vt:lpstr>Види мистецтва</vt:lpstr>
      <vt:lpstr>Слайд 14</vt:lpstr>
      <vt:lpstr>Слайд 15</vt:lpstr>
      <vt:lpstr>Художня література</vt:lpstr>
      <vt:lpstr> Завдання :   Запишіть прикметники у три колонки : 1) якісні, 2) відносні, 3) присвійні. </vt:lpstr>
      <vt:lpstr> З других букв має скластися  закінчення вислову Л. Костенко :   « Єдиний,                            </vt:lpstr>
      <vt:lpstr>Блок № 4 Фізична культура</vt:lpstr>
      <vt:lpstr>Блок № 5.  Гончарство</vt:lpstr>
      <vt:lpstr>Змагання між групами </vt:lpstr>
      <vt:lpstr>   Наприклад :  Стіл із дерева          дерев’яний стіл, лапа зайця            заяча лапа .    </vt:lpstr>
      <vt:lpstr>2. Малярство народу України </vt:lpstr>
      <vt:lpstr>3. Стінопис хат селян </vt:lpstr>
      <vt:lpstr>4.  Стіни ззовні</vt:lpstr>
      <vt:lpstr>5. Вази з порцеляну  </vt:lpstr>
      <vt:lpstr>6. Ваза Марфи</vt:lpstr>
      <vt:lpstr>Вітаємо переможців !</vt:lpstr>
      <vt:lpstr>Блок № 7. Редакторський аналіз</vt:lpstr>
      <vt:lpstr>Завдання :  Станьте редакторами! Виконайте редагування тексту, аби можна було віддати його до друку.</vt:lpstr>
      <vt:lpstr>Блок № 8. Міні - дискусія</vt:lpstr>
      <vt:lpstr>Правила ведення дискусії</vt:lpstr>
      <vt:lpstr>І таке буває …</vt:lpstr>
      <vt:lpstr>Слайд 34</vt:lpstr>
      <vt:lpstr>Ярославова Sonata</vt:lpstr>
      <vt:lpstr>Шевченковий “Кобзар”</vt:lpstr>
      <vt:lpstr>Слайд 37</vt:lpstr>
      <vt:lpstr>Слайд 38</vt:lpstr>
      <vt:lpstr>полтавські вітражі</vt:lpstr>
      <vt:lpstr>ахіллесова п’ята</vt:lpstr>
      <vt:lpstr>Слайд 41</vt:lpstr>
      <vt:lpstr>Підсумок уроку</vt:lpstr>
      <vt:lpstr>Домашнє завдання</vt:lpstr>
      <vt:lpstr>Дякую за увагу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саша</dc:creator>
  <cp:lastModifiedBy>саша</cp:lastModifiedBy>
  <cp:revision>91</cp:revision>
  <dcterms:created xsi:type="dcterms:W3CDTF">2018-02-10T06:38:24Z</dcterms:created>
  <dcterms:modified xsi:type="dcterms:W3CDTF">2018-02-21T15:37:59Z</dcterms:modified>
</cp:coreProperties>
</file>