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mp4" ContentType="video/unknown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6.xml" ContentType="application/vnd.openxmlformats-officedocument.theme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theme/theme7.xml" ContentType="application/vnd.openxmlformats-officedocument.theme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theme/theme8.xml" ContentType="application/vnd.openxmlformats-officedocument.theme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theme/theme9.xml" ContentType="application/vnd.openxmlformats-officedocument.theme+xml"/>
  <Override PartName="/ppt/theme/theme10.xml" ContentType="application/vnd.openxmlformats-officedocument.theme+xml"/>
  <Override PartName="/ppt/theme/theme11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2" r:id="rId3"/>
    <p:sldMasterId id="2147483696" r:id="rId4"/>
    <p:sldMasterId id="2147483708" r:id="rId5"/>
    <p:sldMasterId id="2147483720" r:id="rId6"/>
    <p:sldMasterId id="2147483732" r:id="rId7"/>
    <p:sldMasterId id="2147483768" r:id="rId8"/>
    <p:sldMasterId id="2147483781" r:id="rId9"/>
  </p:sldMasterIdLst>
  <p:notesMasterIdLst>
    <p:notesMasterId r:id="rId36"/>
  </p:notesMasterIdLst>
  <p:handoutMasterIdLst>
    <p:handoutMasterId r:id="rId37"/>
  </p:handoutMasterIdLst>
  <p:sldIdLst>
    <p:sldId id="256" r:id="rId10"/>
    <p:sldId id="257" r:id="rId11"/>
    <p:sldId id="272" r:id="rId12"/>
    <p:sldId id="273" r:id="rId13"/>
    <p:sldId id="258" r:id="rId14"/>
    <p:sldId id="275" r:id="rId15"/>
    <p:sldId id="276" r:id="rId16"/>
    <p:sldId id="277" r:id="rId17"/>
    <p:sldId id="278" r:id="rId18"/>
    <p:sldId id="290" r:id="rId19"/>
    <p:sldId id="259" r:id="rId20"/>
    <p:sldId id="269" r:id="rId21"/>
    <p:sldId id="281" r:id="rId22"/>
    <p:sldId id="282" r:id="rId23"/>
    <p:sldId id="265" r:id="rId24"/>
    <p:sldId id="283" r:id="rId25"/>
    <p:sldId id="260" r:id="rId26"/>
    <p:sldId id="284" r:id="rId27"/>
    <p:sldId id="291" r:id="rId28"/>
    <p:sldId id="261" r:id="rId29"/>
    <p:sldId id="285" r:id="rId30"/>
    <p:sldId id="262" r:id="rId31"/>
    <p:sldId id="286" r:id="rId32"/>
    <p:sldId id="289" r:id="rId33"/>
    <p:sldId id="292" r:id="rId34"/>
    <p:sldId id="287" r:id="rId3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279" autoAdjust="0"/>
    <p:restoredTop sz="94660"/>
  </p:normalViewPr>
  <p:slideViewPr>
    <p:cSldViewPr>
      <p:cViewPr varScale="1">
        <p:scale>
          <a:sx n="81" d="100"/>
          <a:sy n="81" d="100"/>
        </p:scale>
        <p:origin x="-978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6" d="100"/>
          <a:sy n="56" d="100"/>
        </p:scale>
        <p:origin x="-2286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" Target="slides/slide4.xml"/><Relationship Id="rId18" Type="http://schemas.openxmlformats.org/officeDocument/2006/relationships/slide" Target="slides/slide9.xml"/><Relationship Id="rId26" Type="http://schemas.openxmlformats.org/officeDocument/2006/relationships/slide" Target="slides/slide17.xml"/><Relationship Id="rId39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2.xml"/><Relationship Id="rId34" Type="http://schemas.openxmlformats.org/officeDocument/2006/relationships/slide" Target="slides/slide25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3.xml"/><Relationship Id="rId17" Type="http://schemas.openxmlformats.org/officeDocument/2006/relationships/slide" Target="slides/slide8.xml"/><Relationship Id="rId25" Type="http://schemas.openxmlformats.org/officeDocument/2006/relationships/slide" Target="slides/slide16.xml"/><Relationship Id="rId33" Type="http://schemas.openxmlformats.org/officeDocument/2006/relationships/slide" Target="slides/slide24.xml"/><Relationship Id="rId38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7.xml"/><Relationship Id="rId20" Type="http://schemas.openxmlformats.org/officeDocument/2006/relationships/slide" Target="slides/slide11.xml"/><Relationship Id="rId29" Type="http://schemas.openxmlformats.org/officeDocument/2006/relationships/slide" Target="slides/slide20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2.xml"/><Relationship Id="rId24" Type="http://schemas.openxmlformats.org/officeDocument/2006/relationships/slide" Target="slides/slide15.xml"/><Relationship Id="rId32" Type="http://schemas.openxmlformats.org/officeDocument/2006/relationships/slide" Target="slides/slide23.xml"/><Relationship Id="rId37" Type="http://schemas.openxmlformats.org/officeDocument/2006/relationships/handoutMaster" Target="handoutMasters/handoutMaster1.xml"/><Relationship Id="rId40" Type="http://schemas.openxmlformats.org/officeDocument/2006/relationships/theme" Target="theme/theme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6.xml"/><Relationship Id="rId23" Type="http://schemas.openxmlformats.org/officeDocument/2006/relationships/slide" Target="slides/slide14.xml"/><Relationship Id="rId28" Type="http://schemas.openxmlformats.org/officeDocument/2006/relationships/slide" Target="slides/slide19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1.xml"/><Relationship Id="rId19" Type="http://schemas.openxmlformats.org/officeDocument/2006/relationships/slide" Target="slides/slide10.xml"/><Relationship Id="rId31" Type="http://schemas.openxmlformats.org/officeDocument/2006/relationships/slide" Target="slides/slide22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5.xml"/><Relationship Id="rId22" Type="http://schemas.openxmlformats.org/officeDocument/2006/relationships/slide" Target="slides/slide13.xml"/><Relationship Id="rId27" Type="http://schemas.openxmlformats.org/officeDocument/2006/relationships/slide" Target="slides/slide18.xml"/><Relationship Id="rId30" Type="http://schemas.openxmlformats.org/officeDocument/2006/relationships/slide" Target="slides/slide21.xml"/><Relationship Id="rId35" Type="http://schemas.openxmlformats.org/officeDocument/2006/relationships/slide" Target="slides/slide26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1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454FAEC-D9CD-4CE7-8F93-D017BFA706C5}" type="datetimeFigureOut">
              <a:rPr lang="ru-RU" smtClean="0"/>
              <a:pPr/>
              <a:t>14.11.2017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C64D00F-D7DC-402F-BE5C-A3016C59A87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8428363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0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D1705CA-EB9F-4631-B797-740A2C786022}" type="datetimeFigureOut">
              <a:rPr lang="ru-RU" smtClean="0"/>
              <a:pPr/>
              <a:t>14.11.2017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C3B48AD-B582-4C45-9D50-27BB28C748B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593030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381000"/>
            <a:ext cx="2057400" cy="57150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019800" cy="57150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800F476-3701-4DB2-A9E1-C96AEBD26027}" type="slidenum">
              <a:rPr lang="ru-RU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4551975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/>
          </p:nvPr>
        </p:nvSpPr>
        <p:spPr>
          <a:xfrm>
            <a:off x="457200" y="381000"/>
            <a:ext cx="8229600" cy="5715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8085126A-5781-4759-9F29-1BCD6A6E9AEA}" type="slidenum">
              <a:rPr lang="ru-RU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96859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14.11.2017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166780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14.11.2017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61864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14.11.2017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305095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14.11.2017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983987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14.11.2017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194839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14.11.2017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61413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14.11.2017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435660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14.11.2017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0638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14.11.2017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096252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14.11.2017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315230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14.11.2017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637851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14.11.2017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286653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14.11.2017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881825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14.11.2017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991127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14.11.2017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7872070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14.11.2017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80090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14.11.2017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5581894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14.11.2017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25486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14.11.2017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4612427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14.11.2017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9387850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14.11.2017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9668799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14.11.2017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690348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990600"/>
            <a:ext cx="7772400" cy="1371600"/>
          </a:xfrm>
        </p:spPr>
        <p:txBody>
          <a:bodyPr/>
          <a:lstStyle>
            <a:lvl1pPr>
              <a:defRPr sz="4000"/>
            </a:lvl1pPr>
          </a:lstStyle>
          <a:p>
            <a:pPr lvl="0"/>
            <a:r>
              <a:rPr lang="ru-RU" noProof="0" smtClean="0"/>
              <a:t>Образец заголовка</a:t>
            </a:r>
          </a:p>
        </p:txBody>
      </p:sp>
      <p:sp>
        <p:nvSpPr>
          <p:cNvPr id="4915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447800" y="3429000"/>
            <a:ext cx="7010400" cy="1600200"/>
          </a:xfrm>
        </p:spPr>
        <p:txBody>
          <a:bodyPr/>
          <a:lstStyle>
            <a:lvl1pPr marL="0" indent="0">
              <a:buFont typeface="Wingdings" pitchFamily="2" charset="2"/>
              <a:buNone/>
              <a:defRPr sz="2800"/>
            </a:lvl1pPr>
          </a:lstStyle>
          <a:p>
            <a:pPr lvl="0"/>
            <a:r>
              <a:rPr lang="ru-RU" noProof="0" smtClean="0"/>
              <a:t>Образец подзаголовка</a:t>
            </a:r>
          </a:p>
        </p:txBody>
      </p:sp>
      <p:sp>
        <p:nvSpPr>
          <p:cNvPr id="49156" name="Rectangle 4"/>
          <p:cNvSpPr>
            <a:spLocks noGrp="1" noChangeArrowheads="1"/>
          </p:cNvSpPr>
          <p:nvPr>
            <p:ph type="dt" sz="half" idx="2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9157" name="Rectangle 5"/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9158" name="Rectangle 6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3C8D4C0B-BA81-47F3-9422-B770D47C1CBA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49159" name="AutoShape 7"/>
          <p:cNvSpPr>
            <a:spLocks noChangeArrowheads="1"/>
          </p:cNvSpPr>
          <p:nvPr/>
        </p:nvSpPr>
        <p:spPr bwMode="auto">
          <a:xfrm>
            <a:off x="685800" y="2393950"/>
            <a:ext cx="7772400" cy="109538"/>
          </a:xfrm>
          <a:custGeom>
            <a:avLst/>
            <a:gdLst>
              <a:gd name="G0" fmla="+- 618 0 0"/>
              <a:gd name="T0" fmla="*/ 0 w 1000"/>
              <a:gd name="T1" fmla="*/ 0 h 1000"/>
              <a:gd name="T2" fmla="*/ 618 w 1000"/>
              <a:gd name="T3" fmla="*/ 0 h 1000"/>
              <a:gd name="T4" fmla="*/ 618 w 1000"/>
              <a:gd name="T5" fmla="*/ 1000 h 1000"/>
              <a:gd name="T6" fmla="*/ 0 w 1000"/>
              <a:gd name="T7" fmla="*/ 1000 h 1000"/>
              <a:gd name="T8" fmla="*/ 0 w 1000"/>
              <a:gd name="T9" fmla="*/ 0 h 1000"/>
              <a:gd name="T10" fmla="*/ 1000 w 1000"/>
              <a:gd name="T11" fmla="*/ 0 h 10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000" h="1000" stroke="0">
                <a:moveTo>
                  <a:pt x="0" y="0"/>
                </a:moveTo>
                <a:lnTo>
                  <a:pt x="618" y="0"/>
                </a:lnTo>
                <a:lnTo>
                  <a:pt x="618" y="1000"/>
                </a:lnTo>
                <a:lnTo>
                  <a:pt x="0" y="1000"/>
                </a:lnTo>
                <a:close/>
              </a:path>
              <a:path w="1000" h="1000">
                <a:moveTo>
                  <a:pt x="0" y="0"/>
                </a:moveTo>
                <a:lnTo>
                  <a:pt x="1000" y="0"/>
                </a:lnTo>
              </a:path>
            </a:pathLst>
          </a:custGeom>
          <a:solidFill>
            <a:schemeClr val="accent2"/>
          </a:solidFill>
          <a:ln w="9525">
            <a:solidFill>
              <a:schemeClr val="accent2"/>
            </a:solidFill>
            <a:round/>
            <a:headEnd/>
            <a:tailEnd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uk-UA" sz="2400" smtClean="0">
              <a:solidFill>
                <a:srgbClr val="000000"/>
              </a:solidFill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99103518"/>
      </p:ext>
    </p:extLst>
  </p:cSld>
  <p:clrMapOvr>
    <a:masterClrMapping/>
  </p:clrMapOvr>
  <p:transition advTm="5000"/>
  <p:timing>
    <p:tnLst>
      <p:par>
        <p:cTn id="1" dur="indefinite" restart="never" nodeType="tmRoot"/>
      </p:par>
    </p:tnLst>
  </p:timing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4840E77-65A3-4C0C-8E26-9B429E65C020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2634594"/>
      </p:ext>
    </p:extLst>
  </p:cSld>
  <p:clrMapOvr>
    <a:masterClrMapping/>
  </p:clrMapOvr>
  <p:transition advTm="5000"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FC02390-F3F9-44C6-949E-3379CDB8E7DC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8972930"/>
      </p:ext>
    </p:extLst>
  </p:cSld>
  <p:clrMapOvr>
    <a:masterClrMapping/>
  </p:clrMapOvr>
  <p:transition advTm="5000"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66738" y="1752600"/>
            <a:ext cx="3924300" cy="4267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3438" y="1752600"/>
            <a:ext cx="3924300" cy="4267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18FE04B-1C97-44C6-9DF4-9C46420C186E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6591418"/>
      </p:ext>
    </p:extLst>
  </p:cSld>
  <p:clrMapOvr>
    <a:masterClrMapping/>
  </p:clrMapOvr>
  <p:transition advTm="5000"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B6872A2-59B1-499F-BFB9-654C146A2FA2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1221336"/>
      </p:ext>
    </p:extLst>
  </p:cSld>
  <p:clrMapOvr>
    <a:masterClrMapping/>
  </p:clrMapOvr>
  <p:transition advTm="5000"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7D2CDC0-E780-4B1A-B537-4275741172B6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4249361"/>
      </p:ext>
    </p:extLst>
  </p:cSld>
  <p:clrMapOvr>
    <a:masterClrMapping/>
  </p:clrMapOvr>
  <p:transition advTm="500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925B59C-29FF-4F54-B43D-76B05B3BB267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6601181"/>
      </p:ext>
    </p:extLst>
  </p:cSld>
  <p:clrMapOvr>
    <a:masterClrMapping/>
  </p:clrMapOvr>
  <p:transition advTm="5000"/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8E83977-7443-4B2E-A896-00943646049B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7701978"/>
      </p:ext>
    </p:extLst>
  </p:cSld>
  <p:clrMapOvr>
    <a:masterClrMapping/>
  </p:clrMapOvr>
  <p:transition advTm="5000"/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0B9D5C4-F2DF-4412-BE15-78CFA0126213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1865959"/>
      </p:ext>
    </p:extLst>
  </p:cSld>
  <p:clrMapOvr>
    <a:masterClrMapping/>
  </p:clrMapOvr>
  <p:transition advTm="5000"/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295DDA9-B71F-4CBA-ADB8-77265897ABEB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0718164"/>
      </p:ext>
    </p:extLst>
  </p:cSld>
  <p:clrMapOvr>
    <a:masterClrMapping/>
  </p:clrMapOvr>
  <p:transition advTm="5000"/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73838" y="304800"/>
            <a:ext cx="2001837" cy="57150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66738" y="304800"/>
            <a:ext cx="5854700" cy="57150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72549D7-12ED-4608-8E69-9B55BF20963A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7219706"/>
      </p:ext>
    </p:extLst>
  </p:cSld>
  <p:clrMapOvr>
    <a:masterClrMapping/>
  </p:clrMapOvr>
  <p:transition advTm="5000"/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990600"/>
            <a:ext cx="7772400" cy="1371600"/>
          </a:xfrm>
        </p:spPr>
        <p:txBody>
          <a:bodyPr/>
          <a:lstStyle>
            <a:lvl1pPr>
              <a:defRPr sz="4000"/>
            </a:lvl1pPr>
          </a:lstStyle>
          <a:p>
            <a:pPr lvl="0"/>
            <a:r>
              <a:rPr lang="ru-RU" noProof="0" smtClean="0"/>
              <a:t>Образец заголовка</a:t>
            </a:r>
          </a:p>
        </p:txBody>
      </p:sp>
      <p:sp>
        <p:nvSpPr>
          <p:cNvPr id="4915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447800" y="3429000"/>
            <a:ext cx="7010400" cy="1600200"/>
          </a:xfrm>
        </p:spPr>
        <p:txBody>
          <a:bodyPr/>
          <a:lstStyle>
            <a:lvl1pPr marL="0" indent="0">
              <a:buFont typeface="Wingdings" pitchFamily="2" charset="2"/>
              <a:buNone/>
              <a:defRPr sz="2800"/>
            </a:lvl1pPr>
          </a:lstStyle>
          <a:p>
            <a:pPr lvl="0"/>
            <a:r>
              <a:rPr lang="ru-RU" noProof="0" smtClean="0"/>
              <a:t>Образец подзаголовка</a:t>
            </a:r>
          </a:p>
        </p:txBody>
      </p:sp>
      <p:sp>
        <p:nvSpPr>
          <p:cNvPr id="49156" name="Rectangle 4"/>
          <p:cNvSpPr>
            <a:spLocks noGrp="1" noChangeArrowheads="1"/>
          </p:cNvSpPr>
          <p:nvPr>
            <p:ph type="dt" sz="half" idx="2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9157" name="Rectangle 5"/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9158" name="Rectangle 6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3C8D4C0B-BA81-47F3-9422-B770D47C1CBA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49159" name="AutoShape 7"/>
          <p:cNvSpPr>
            <a:spLocks noChangeArrowheads="1"/>
          </p:cNvSpPr>
          <p:nvPr/>
        </p:nvSpPr>
        <p:spPr bwMode="auto">
          <a:xfrm>
            <a:off x="685800" y="2393950"/>
            <a:ext cx="7772400" cy="109538"/>
          </a:xfrm>
          <a:custGeom>
            <a:avLst/>
            <a:gdLst>
              <a:gd name="G0" fmla="+- 618 0 0"/>
              <a:gd name="T0" fmla="*/ 0 w 1000"/>
              <a:gd name="T1" fmla="*/ 0 h 1000"/>
              <a:gd name="T2" fmla="*/ 618 w 1000"/>
              <a:gd name="T3" fmla="*/ 0 h 1000"/>
              <a:gd name="T4" fmla="*/ 618 w 1000"/>
              <a:gd name="T5" fmla="*/ 1000 h 1000"/>
              <a:gd name="T6" fmla="*/ 0 w 1000"/>
              <a:gd name="T7" fmla="*/ 1000 h 1000"/>
              <a:gd name="T8" fmla="*/ 0 w 1000"/>
              <a:gd name="T9" fmla="*/ 0 h 1000"/>
              <a:gd name="T10" fmla="*/ 1000 w 1000"/>
              <a:gd name="T11" fmla="*/ 0 h 10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000" h="1000" stroke="0">
                <a:moveTo>
                  <a:pt x="0" y="0"/>
                </a:moveTo>
                <a:lnTo>
                  <a:pt x="618" y="0"/>
                </a:lnTo>
                <a:lnTo>
                  <a:pt x="618" y="1000"/>
                </a:lnTo>
                <a:lnTo>
                  <a:pt x="0" y="1000"/>
                </a:lnTo>
                <a:close/>
              </a:path>
              <a:path w="1000" h="1000">
                <a:moveTo>
                  <a:pt x="0" y="0"/>
                </a:moveTo>
                <a:lnTo>
                  <a:pt x="1000" y="0"/>
                </a:lnTo>
              </a:path>
            </a:pathLst>
          </a:custGeom>
          <a:solidFill>
            <a:schemeClr val="accent2"/>
          </a:solidFill>
          <a:ln w="9525">
            <a:solidFill>
              <a:schemeClr val="accent2"/>
            </a:solidFill>
            <a:round/>
            <a:headEnd/>
            <a:tailEnd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uk-UA" sz="2400" smtClean="0">
              <a:solidFill>
                <a:srgbClr val="000000"/>
              </a:solidFill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68662577"/>
      </p:ext>
    </p:extLst>
  </p:cSld>
  <p:clrMapOvr>
    <a:masterClrMapping/>
  </p:clrMapOvr>
  <p:transition advTm="5000"/>
  <p:timing>
    <p:tnLst>
      <p:par>
        <p:cTn id="1" dur="indefinite" restart="never" nodeType="tmRoot"/>
      </p:par>
    </p:tnLst>
  </p:timing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4840E77-65A3-4C0C-8E26-9B429E65C020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8843199"/>
      </p:ext>
    </p:extLst>
  </p:cSld>
  <p:clrMapOvr>
    <a:masterClrMapping/>
  </p:clrMapOvr>
  <p:transition advTm="5000"/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FC02390-F3F9-44C6-949E-3379CDB8E7DC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993173"/>
      </p:ext>
    </p:extLst>
  </p:cSld>
  <p:clrMapOvr>
    <a:masterClrMapping/>
  </p:clrMapOvr>
  <p:transition advTm="5000"/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66738" y="1752600"/>
            <a:ext cx="3924300" cy="4267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3438" y="1752600"/>
            <a:ext cx="3924300" cy="4267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18FE04B-1C97-44C6-9DF4-9C46420C186E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4520495"/>
      </p:ext>
    </p:extLst>
  </p:cSld>
  <p:clrMapOvr>
    <a:masterClrMapping/>
  </p:clrMapOvr>
  <p:transition advTm="5000"/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B6872A2-59B1-499F-BFB9-654C146A2FA2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2532028"/>
      </p:ext>
    </p:extLst>
  </p:cSld>
  <p:clrMapOvr>
    <a:masterClrMapping/>
  </p:clrMapOvr>
  <p:transition advTm="500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14.11.2017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7D2CDC0-E780-4B1A-B537-4275741172B6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5882597"/>
      </p:ext>
    </p:extLst>
  </p:cSld>
  <p:clrMapOvr>
    <a:masterClrMapping/>
  </p:clrMapOvr>
  <p:transition advTm="5000"/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925B59C-29FF-4F54-B43D-76B05B3BB267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3506667"/>
      </p:ext>
    </p:extLst>
  </p:cSld>
  <p:clrMapOvr>
    <a:masterClrMapping/>
  </p:clrMapOvr>
  <p:transition advTm="5000"/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8E83977-7443-4B2E-A896-00943646049B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7132562"/>
      </p:ext>
    </p:extLst>
  </p:cSld>
  <p:clrMapOvr>
    <a:masterClrMapping/>
  </p:clrMapOvr>
  <p:transition advTm="5000"/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0B9D5C4-F2DF-4412-BE15-78CFA0126213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8104183"/>
      </p:ext>
    </p:extLst>
  </p:cSld>
  <p:clrMapOvr>
    <a:masterClrMapping/>
  </p:clrMapOvr>
  <p:transition advTm="5000"/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295DDA9-B71F-4CBA-ADB8-77265897ABEB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3985747"/>
      </p:ext>
    </p:extLst>
  </p:cSld>
  <p:clrMapOvr>
    <a:masterClrMapping/>
  </p:clrMapOvr>
  <p:transition advTm="5000"/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73838" y="304800"/>
            <a:ext cx="2001837" cy="57150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66738" y="304800"/>
            <a:ext cx="5854700" cy="57150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72549D7-12ED-4608-8E69-9B55BF20963A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8057693"/>
      </p:ext>
    </p:extLst>
  </p:cSld>
  <p:clrMapOvr>
    <a:masterClrMapping/>
  </p:clrMapOvr>
  <p:transition advTm="5000"/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990600"/>
            <a:ext cx="7772400" cy="1371600"/>
          </a:xfrm>
        </p:spPr>
        <p:txBody>
          <a:bodyPr/>
          <a:lstStyle>
            <a:lvl1pPr>
              <a:defRPr sz="4000"/>
            </a:lvl1pPr>
          </a:lstStyle>
          <a:p>
            <a:pPr lvl="0"/>
            <a:r>
              <a:rPr lang="ru-RU" noProof="0" smtClean="0"/>
              <a:t>Образец заголовка</a:t>
            </a:r>
          </a:p>
        </p:txBody>
      </p:sp>
      <p:sp>
        <p:nvSpPr>
          <p:cNvPr id="4915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447800" y="3429000"/>
            <a:ext cx="7010400" cy="1600200"/>
          </a:xfrm>
        </p:spPr>
        <p:txBody>
          <a:bodyPr/>
          <a:lstStyle>
            <a:lvl1pPr marL="0" indent="0">
              <a:buFont typeface="Wingdings" pitchFamily="2" charset="2"/>
              <a:buNone/>
              <a:defRPr sz="2800"/>
            </a:lvl1pPr>
          </a:lstStyle>
          <a:p>
            <a:pPr lvl="0"/>
            <a:r>
              <a:rPr lang="ru-RU" noProof="0" smtClean="0"/>
              <a:t>Образец подзаголовка</a:t>
            </a:r>
          </a:p>
        </p:txBody>
      </p:sp>
      <p:sp>
        <p:nvSpPr>
          <p:cNvPr id="49156" name="Rectangle 4"/>
          <p:cNvSpPr>
            <a:spLocks noGrp="1" noChangeArrowheads="1"/>
          </p:cNvSpPr>
          <p:nvPr>
            <p:ph type="dt" sz="half" idx="2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9157" name="Rectangle 5"/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9158" name="Rectangle 6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3C8D4C0B-BA81-47F3-9422-B770D47C1CBA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49159" name="AutoShape 7"/>
          <p:cNvSpPr>
            <a:spLocks noChangeArrowheads="1"/>
          </p:cNvSpPr>
          <p:nvPr/>
        </p:nvSpPr>
        <p:spPr bwMode="auto">
          <a:xfrm>
            <a:off x="685800" y="2393950"/>
            <a:ext cx="7772400" cy="109538"/>
          </a:xfrm>
          <a:custGeom>
            <a:avLst/>
            <a:gdLst>
              <a:gd name="G0" fmla="+- 618 0 0"/>
              <a:gd name="T0" fmla="*/ 0 w 1000"/>
              <a:gd name="T1" fmla="*/ 0 h 1000"/>
              <a:gd name="T2" fmla="*/ 618 w 1000"/>
              <a:gd name="T3" fmla="*/ 0 h 1000"/>
              <a:gd name="T4" fmla="*/ 618 w 1000"/>
              <a:gd name="T5" fmla="*/ 1000 h 1000"/>
              <a:gd name="T6" fmla="*/ 0 w 1000"/>
              <a:gd name="T7" fmla="*/ 1000 h 1000"/>
              <a:gd name="T8" fmla="*/ 0 w 1000"/>
              <a:gd name="T9" fmla="*/ 0 h 1000"/>
              <a:gd name="T10" fmla="*/ 1000 w 1000"/>
              <a:gd name="T11" fmla="*/ 0 h 10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000" h="1000" stroke="0">
                <a:moveTo>
                  <a:pt x="0" y="0"/>
                </a:moveTo>
                <a:lnTo>
                  <a:pt x="618" y="0"/>
                </a:lnTo>
                <a:lnTo>
                  <a:pt x="618" y="1000"/>
                </a:lnTo>
                <a:lnTo>
                  <a:pt x="0" y="1000"/>
                </a:lnTo>
                <a:close/>
              </a:path>
              <a:path w="1000" h="1000">
                <a:moveTo>
                  <a:pt x="0" y="0"/>
                </a:moveTo>
                <a:lnTo>
                  <a:pt x="1000" y="0"/>
                </a:lnTo>
              </a:path>
            </a:pathLst>
          </a:custGeom>
          <a:solidFill>
            <a:schemeClr val="accent2"/>
          </a:solidFill>
          <a:ln w="9525">
            <a:solidFill>
              <a:schemeClr val="accent2"/>
            </a:solidFill>
            <a:round/>
            <a:headEnd/>
            <a:tailEnd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uk-UA" sz="2400" smtClean="0">
              <a:solidFill>
                <a:srgbClr val="000000"/>
              </a:solidFill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53582282"/>
      </p:ext>
    </p:extLst>
  </p:cSld>
  <p:clrMapOvr>
    <a:masterClrMapping/>
  </p:clrMapOvr>
  <p:transition advTm="5000"/>
  <p:timing>
    <p:tnLst>
      <p:par>
        <p:cTn id="1" dur="indefinite" restart="never" nodeType="tmRoot"/>
      </p:par>
    </p:tnLst>
  </p:timing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4840E77-65A3-4C0C-8E26-9B429E65C020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8274190"/>
      </p:ext>
    </p:extLst>
  </p:cSld>
  <p:clrMapOvr>
    <a:masterClrMapping/>
  </p:clrMapOvr>
  <p:transition advTm="5000"/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FC02390-F3F9-44C6-949E-3379CDB8E7DC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4360152"/>
      </p:ext>
    </p:extLst>
  </p:cSld>
  <p:clrMapOvr>
    <a:masterClrMapping/>
  </p:clrMapOvr>
  <p:transition advTm="5000"/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66738" y="1752600"/>
            <a:ext cx="3924300" cy="4267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3438" y="1752600"/>
            <a:ext cx="3924300" cy="4267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18FE04B-1C97-44C6-9DF4-9C46420C186E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297232"/>
      </p:ext>
    </p:extLst>
  </p:cSld>
  <p:clrMapOvr>
    <a:masterClrMapping/>
  </p:clrMapOvr>
  <p:transition advTm="500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14.11.2017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B6872A2-59B1-499F-BFB9-654C146A2FA2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9497430"/>
      </p:ext>
    </p:extLst>
  </p:cSld>
  <p:clrMapOvr>
    <a:masterClrMapping/>
  </p:clrMapOvr>
  <p:transition advTm="5000"/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7D2CDC0-E780-4B1A-B537-4275741172B6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1447900"/>
      </p:ext>
    </p:extLst>
  </p:cSld>
  <p:clrMapOvr>
    <a:masterClrMapping/>
  </p:clrMapOvr>
  <p:transition advTm="5000"/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925B59C-29FF-4F54-B43D-76B05B3BB267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4938582"/>
      </p:ext>
    </p:extLst>
  </p:cSld>
  <p:clrMapOvr>
    <a:masterClrMapping/>
  </p:clrMapOvr>
  <p:transition advTm="5000"/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8E83977-7443-4B2E-A896-00943646049B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0864463"/>
      </p:ext>
    </p:extLst>
  </p:cSld>
  <p:clrMapOvr>
    <a:masterClrMapping/>
  </p:clrMapOvr>
  <p:transition advTm="5000"/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0B9D5C4-F2DF-4412-BE15-78CFA0126213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3857436"/>
      </p:ext>
    </p:extLst>
  </p:cSld>
  <p:clrMapOvr>
    <a:masterClrMapping/>
  </p:clrMapOvr>
  <p:transition advTm="5000"/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295DDA9-B71F-4CBA-ADB8-77265897ABEB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557437"/>
      </p:ext>
    </p:extLst>
  </p:cSld>
  <p:clrMapOvr>
    <a:masterClrMapping/>
  </p:clrMapOvr>
  <p:transition advTm="5000"/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73838" y="304800"/>
            <a:ext cx="2001837" cy="57150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66738" y="304800"/>
            <a:ext cx="5854700" cy="57150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72549D7-12ED-4608-8E69-9B55BF20963A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982082"/>
      </p:ext>
    </p:extLst>
  </p:cSld>
  <p:clrMapOvr>
    <a:masterClrMapping/>
  </p:clrMapOvr>
  <p:transition advTm="5000"/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990600"/>
            <a:ext cx="7772400" cy="1371600"/>
          </a:xfrm>
        </p:spPr>
        <p:txBody>
          <a:bodyPr/>
          <a:lstStyle>
            <a:lvl1pPr>
              <a:defRPr sz="4000"/>
            </a:lvl1pPr>
          </a:lstStyle>
          <a:p>
            <a:pPr lvl="0"/>
            <a:r>
              <a:rPr lang="ru-RU" noProof="0" smtClean="0"/>
              <a:t>Образец заголовка</a:t>
            </a:r>
          </a:p>
        </p:txBody>
      </p:sp>
      <p:sp>
        <p:nvSpPr>
          <p:cNvPr id="4915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447800" y="3429000"/>
            <a:ext cx="7010400" cy="1600200"/>
          </a:xfrm>
        </p:spPr>
        <p:txBody>
          <a:bodyPr/>
          <a:lstStyle>
            <a:lvl1pPr marL="0" indent="0">
              <a:buFont typeface="Wingdings" pitchFamily="2" charset="2"/>
              <a:buNone/>
              <a:defRPr sz="2800"/>
            </a:lvl1pPr>
          </a:lstStyle>
          <a:p>
            <a:pPr lvl="0"/>
            <a:r>
              <a:rPr lang="ru-RU" noProof="0" smtClean="0"/>
              <a:t>Образец подзаголовка</a:t>
            </a:r>
          </a:p>
        </p:txBody>
      </p:sp>
      <p:sp>
        <p:nvSpPr>
          <p:cNvPr id="49156" name="Rectangle 4"/>
          <p:cNvSpPr>
            <a:spLocks noGrp="1" noChangeArrowheads="1"/>
          </p:cNvSpPr>
          <p:nvPr>
            <p:ph type="dt" sz="half" idx="2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9157" name="Rectangle 5"/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9158" name="Rectangle 6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3C8D4C0B-BA81-47F3-9422-B770D47C1CBA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49159" name="AutoShape 7"/>
          <p:cNvSpPr>
            <a:spLocks noChangeArrowheads="1"/>
          </p:cNvSpPr>
          <p:nvPr/>
        </p:nvSpPr>
        <p:spPr bwMode="auto">
          <a:xfrm>
            <a:off x="685800" y="2393950"/>
            <a:ext cx="7772400" cy="109538"/>
          </a:xfrm>
          <a:custGeom>
            <a:avLst/>
            <a:gdLst>
              <a:gd name="G0" fmla="+- 618 0 0"/>
              <a:gd name="T0" fmla="*/ 0 w 1000"/>
              <a:gd name="T1" fmla="*/ 0 h 1000"/>
              <a:gd name="T2" fmla="*/ 618 w 1000"/>
              <a:gd name="T3" fmla="*/ 0 h 1000"/>
              <a:gd name="T4" fmla="*/ 618 w 1000"/>
              <a:gd name="T5" fmla="*/ 1000 h 1000"/>
              <a:gd name="T6" fmla="*/ 0 w 1000"/>
              <a:gd name="T7" fmla="*/ 1000 h 1000"/>
              <a:gd name="T8" fmla="*/ 0 w 1000"/>
              <a:gd name="T9" fmla="*/ 0 h 1000"/>
              <a:gd name="T10" fmla="*/ 1000 w 1000"/>
              <a:gd name="T11" fmla="*/ 0 h 10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000" h="1000" stroke="0">
                <a:moveTo>
                  <a:pt x="0" y="0"/>
                </a:moveTo>
                <a:lnTo>
                  <a:pt x="618" y="0"/>
                </a:lnTo>
                <a:lnTo>
                  <a:pt x="618" y="1000"/>
                </a:lnTo>
                <a:lnTo>
                  <a:pt x="0" y="1000"/>
                </a:lnTo>
                <a:close/>
              </a:path>
              <a:path w="1000" h="1000">
                <a:moveTo>
                  <a:pt x="0" y="0"/>
                </a:moveTo>
                <a:lnTo>
                  <a:pt x="1000" y="0"/>
                </a:lnTo>
              </a:path>
            </a:pathLst>
          </a:custGeom>
          <a:solidFill>
            <a:schemeClr val="accent2"/>
          </a:solidFill>
          <a:ln w="9525">
            <a:solidFill>
              <a:schemeClr val="accent2"/>
            </a:solidFill>
            <a:round/>
            <a:headEnd/>
            <a:tailEnd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uk-UA" sz="2400" smtClean="0">
              <a:solidFill>
                <a:srgbClr val="000000"/>
              </a:solidFill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99430888"/>
      </p:ext>
    </p:extLst>
  </p:cSld>
  <p:clrMapOvr>
    <a:masterClrMapping/>
  </p:clrMapOvr>
  <p:transition advTm="5000"/>
  <p:timing>
    <p:tnLst>
      <p:par>
        <p:cTn id="1" dur="indefinite" restart="never" nodeType="tmRoot"/>
      </p:par>
    </p:tnLst>
  </p:timing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4840E77-65A3-4C0C-8E26-9B429E65C020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6024306"/>
      </p:ext>
    </p:extLst>
  </p:cSld>
  <p:clrMapOvr>
    <a:masterClrMapping/>
  </p:clrMapOvr>
  <p:transition advTm="5000"/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FC02390-F3F9-44C6-949E-3379CDB8E7DC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4501683"/>
      </p:ext>
    </p:extLst>
  </p:cSld>
  <p:clrMapOvr>
    <a:masterClrMapping/>
  </p:clrMapOvr>
  <p:transition advTm="500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14.11.2017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66738" y="1752600"/>
            <a:ext cx="3924300" cy="4267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3438" y="1752600"/>
            <a:ext cx="3924300" cy="4267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18FE04B-1C97-44C6-9DF4-9C46420C186E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3386336"/>
      </p:ext>
    </p:extLst>
  </p:cSld>
  <p:clrMapOvr>
    <a:masterClrMapping/>
  </p:clrMapOvr>
  <p:transition advTm="5000"/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B6872A2-59B1-499F-BFB9-654C146A2FA2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2430858"/>
      </p:ext>
    </p:extLst>
  </p:cSld>
  <p:clrMapOvr>
    <a:masterClrMapping/>
  </p:clrMapOvr>
  <p:transition advTm="5000"/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7D2CDC0-E780-4B1A-B537-4275741172B6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2240075"/>
      </p:ext>
    </p:extLst>
  </p:cSld>
  <p:clrMapOvr>
    <a:masterClrMapping/>
  </p:clrMapOvr>
  <p:transition advTm="5000"/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925B59C-29FF-4F54-B43D-76B05B3BB267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3225504"/>
      </p:ext>
    </p:extLst>
  </p:cSld>
  <p:clrMapOvr>
    <a:masterClrMapping/>
  </p:clrMapOvr>
  <p:transition advTm="5000"/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8E83977-7443-4B2E-A896-00943646049B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2009369"/>
      </p:ext>
    </p:extLst>
  </p:cSld>
  <p:clrMapOvr>
    <a:masterClrMapping/>
  </p:clrMapOvr>
  <p:transition advTm="5000"/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0B9D5C4-F2DF-4412-BE15-78CFA0126213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8729639"/>
      </p:ext>
    </p:extLst>
  </p:cSld>
  <p:clrMapOvr>
    <a:masterClrMapping/>
  </p:clrMapOvr>
  <p:transition advTm="5000"/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295DDA9-B71F-4CBA-ADB8-77265897ABEB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119018"/>
      </p:ext>
    </p:extLst>
  </p:cSld>
  <p:clrMapOvr>
    <a:masterClrMapping/>
  </p:clrMapOvr>
  <p:transition advTm="5000"/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73838" y="304800"/>
            <a:ext cx="2001837" cy="57150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66738" y="304800"/>
            <a:ext cx="5854700" cy="57150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72549D7-12ED-4608-8E69-9B55BF20963A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5645972"/>
      </p:ext>
    </p:extLst>
  </p:cSld>
  <p:clrMapOvr>
    <a:masterClrMapping/>
  </p:clrMapOvr>
  <p:transition advTm="5000"/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4" name="Rectangle 2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676400"/>
            <a:ext cx="7772400" cy="18288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ru-RU" noProof="0" smtClean="0"/>
              <a:t>Образец заголовка</a:t>
            </a:r>
          </a:p>
        </p:txBody>
      </p:sp>
      <p:sp>
        <p:nvSpPr>
          <p:cNvPr id="105475" name="Rectangle 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pPr lvl="0"/>
            <a:r>
              <a:rPr lang="ru-RU" noProof="0" smtClean="0"/>
              <a:t>Образец подзаголовка</a:t>
            </a:r>
          </a:p>
        </p:txBody>
      </p:sp>
      <p:sp>
        <p:nvSpPr>
          <p:cNvPr id="105476" name="Rectangle 4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105477" name="Rectangle 5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105478" name="Rectangle 6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15274311-5448-4B86-A987-5CEB0C5AAE27}" type="slidenum">
              <a:rPr lang="ru-RU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8834698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C65A0C6-C93A-4756-BBA9-63CC11656424}" type="slidenum">
              <a:rPr lang="ru-RU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8794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4028D8B-B49B-44C5-87B8-E5F1126EB0CB}" type="slidenum">
              <a:rPr lang="ru-RU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6411946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40386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40386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D3EBF92-BCD1-4284-AB60-47F6D9EFD903}" type="slidenum">
              <a:rPr lang="ru-RU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1589266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520FA09-952A-4FCC-9F38-5CBFD5021DDA}" type="slidenum">
              <a:rPr lang="ru-RU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1344232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6C3E5B2-2A2E-427E-9F71-846471F0C3B1}" type="slidenum">
              <a:rPr lang="ru-RU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2607251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A1BC444-7C7C-4A8B-8749-0A3F73BCA62F}" type="slidenum">
              <a:rPr lang="ru-RU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0390863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655276E-4B02-45EC-8C60-8F35A73A12B6}" type="slidenum">
              <a:rPr lang="ru-RU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3645571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189F72A-BEF7-4FE1-B3A7-21ED68EB8A7D}" type="slidenum">
              <a:rPr lang="ru-RU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3135678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F4A1BE8-4551-4236-B8ED-2B6502E50055}" type="slidenum">
              <a:rPr lang="ru-RU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1696738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381000"/>
            <a:ext cx="2057400" cy="57150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019800" cy="57150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800F476-3701-4DB2-A9E1-C96AEBD26027}" type="slidenum">
              <a:rPr lang="ru-RU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4825772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/>
          </p:nvPr>
        </p:nvSpPr>
        <p:spPr>
          <a:xfrm>
            <a:off x="457200" y="381000"/>
            <a:ext cx="8229600" cy="5715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8085126A-5781-4759-9F29-1BCD6A6E9AEA}" type="slidenum">
              <a:rPr lang="ru-RU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14315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4" name="Rectangle 2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676400"/>
            <a:ext cx="7772400" cy="18288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ru-RU" noProof="0" smtClean="0"/>
              <a:t>Образец заголовка</a:t>
            </a:r>
          </a:p>
        </p:txBody>
      </p:sp>
      <p:sp>
        <p:nvSpPr>
          <p:cNvPr id="105475" name="Rectangle 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pPr lvl="0"/>
            <a:r>
              <a:rPr lang="ru-RU" noProof="0" smtClean="0"/>
              <a:t>Образец подзаголовка</a:t>
            </a:r>
          </a:p>
        </p:txBody>
      </p:sp>
      <p:sp>
        <p:nvSpPr>
          <p:cNvPr id="105476" name="Rectangle 4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105477" name="Rectangle 5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105478" name="Rectangle 6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15274311-5448-4B86-A987-5CEB0C5AAE27}" type="slidenum">
              <a:rPr lang="ru-RU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3960660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C65A0C6-C93A-4756-BBA9-63CC11656424}" type="slidenum">
              <a:rPr lang="ru-RU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2819015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4028D8B-B49B-44C5-87B8-E5F1126EB0CB}" type="slidenum">
              <a:rPr lang="ru-RU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7019129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40386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40386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D3EBF92-BCD1-4284-AB60-47F6D9EFD903}" type="slidenum">
              <a:rPr lang="ru-RU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1134780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520FA09-952A-4FCC-9F38-5CBFD5021DDA}" type="slidenum">
              <a:rPr lang="ru-RU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8706987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6C3E5B2-2A2E-427E-9F71-846471F0C3B1}" type="slidenum">
              <a:rPr lang="ru-RU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1291520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A1BC444-7C7C-4A8B-8749-0A3F73BCA62F}" type="slidenum">
              <a:rPr lang="ru-RU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3922185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655276E-4B02-45EC-8C60-8F35A73A12B6}" type="slidenum">
              <a:rPr lang="ru-RU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5050364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189F72A-BEF7-4FE1-B3A7-21ED68EB8A7D}" type="slidenum">
              <a:rPr lang="ru-RU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5974035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F4A1BE8-4551-4236-B8ED-2B6502E50055}" type="slidenum">
              <a:rPr lang="ru-RU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82055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5.xml"/><Relationship Id="rId13" Type="http://schemas.openxmlformats.org/officeDocument/2006/relationships/theme" Target="../theme/theme8.xml"/><Relationship Id="rId3" Type="http://schemas.openxmlformats.org/officeDocument/2006/relationships/slideLayout" Target="../slideLayouts/slideLayout80.xml"/><Relationship Id="rId7" Type="http://schemas.openxmlformats.org/officeDocument/2006/relationships/slideLayout" Target="../slideLayouts/slideLayout84.xml"/><Relationship Id="rId12" Type="http://schemas.openxmlformats.org/officeDocument/2006/relationships/slideLayout" Target="../slideLayouts/slideLayout89.xml"/><Relationship Id="rId2" Type="http://schemas.openxmlformats.org/officeDocument/2006/relationships/slideLayout" Target="../slideLayouts/slideLayout79.xml"/><Relationship Id="rId1" Type="http://schemas.openxmlformats.org/officeDocument/2006/relationships/slideLayout" Target="../slideLayouts/slideLayout78.xml"/><Relationship Id="rId6" Type="http://schemas.openxmlformats.org/officeDocument/2006/relationships/slideLayout" Target="../slideLayouts/slideLayout83.xml"/><Relationship Id="rId11" Type="http://schemas.openxmlformats.org/officeDocument/2006/relationships/slideLayout" Target="../slideLayouts/slideLayout88.xml"/><Relationship Id="rId5" Type="http://schemas.openxmlformats.org/officeDocument/2006/relationships/slideLayout" Target="../slideLayouts/slideLayout82.xml"/><Relationship Id="rId10" Type="http://schemas.openxmlformats.org/officeDocument/2006/relationships/slideLayout" Target="../slideLayouts/slideLayout87.xml"/><Relationship Id="rId4" Type="http://schemas.openxmlformats.org/officeDocument/2006/relationships/slideLayout" Target="../slideLayouts/slideLayout81.xml"/><Relationship Id="rId9" Type="http://schemas.openxmlformats.org/officeDocument/2006/relationships/slideLayout" Target="../slideLayouts/slideLayout86.xml"/><Relationship Id="rId14" Type="http://schemas.openxmlformats.org/officeDocument/2006/relationships/image" Target="../media/image1.jpeg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7.xml"/><Relationship Id="rId13" Type="http://schemas.openxmlformats.org/officeDocument/2006/relationships/theme" Target="../theme/theme9.xml"/><Relationship Id="rId3" Type="http://schemas.openxmlformats.org/officeDocument/2006/relationships/slideLayout" Target="../slideLayouts/slideLayout92.xml"/><Relationship Id="rId7" Type="http://schemas.openxmlformats.org/officeDocument/2006/relationships/slideLayout" Target="../slideLayouts/slideLayout96.xml"/><Relationship Id="rId12" Type="http://schemas.openxmlformats.org/officeDocument/2006/relationships/slideLayout" Target="../slideLayouts/slideLayout101.xml"/><Relationship Id="rId2" Type="http://schemas.openxmlformats.org/officeDocument/2006/relationships/slideLayout" Target="../slideLayouts/slideLayout91.xml"/><Relationship Id="rId1" Type="http://schemas.openxmlformats.org/officeDocument/2006/relationships/slideLayout" Target="../slideLayouts/slideLayout90.xml"/><Relationship Id="rId6" Type="http://schemas.openxmlformats.org/officeDocument/2006/relationships/slideLayout" Target="../slideLayouts/slideLayout95.xml"/><Relationship Id="rId11" Type="http://schemas.openxmlformats.org/officeDocument/2006/relationships/slideLayout" Target="../slideLayouts/slideLayout100.xml"/><Relationship Id="rId5" Type="http://schemas.openxmlformats.org/officeDocument/2006/relationships/slideLayout" Target="../slideLayouts/slideLayout94.xml"/><Relationship Id="rId10" Type="http://schemas.openxmlformats.org/officeDocument/2006/relationships/slideLayout" Target="../slideLayouts/slideLayout99.xml"/><Relationship Id="rId4" Type="http://schemas.openxmlformats.org/officeDocument/2006/relationships/slideLayout" Target="../slideLayouts/slideLayout93.xml"/><Relationship Id="rId9" Type="http://schemas.openxmlformats.org/officeDocument/2006/relationships/slideLayout" Target="../slideLayouts/slideLayout98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14.11.2017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14.11.2017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71269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14.11.2017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92442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ltHorz">
          <a:fgClr>
            <a:schemeClr val="bg2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574675" y="304800"/>
            <a:ext cx="8001000" cy="1216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4813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566738" y="1752600"/>
            <a:ext cx="8001000" cy="426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8132" name="AutoShape 4"/>
          <p:cNvSpPr>
            <a:spLocks noChangeArrowheads="1"/>
          </p:cNvSpPr>
          <p:nvPr/>
        </p:nvSpPr>
        <p:spPr bwMode="auto">
          <a:xfrm>
            <a:off x="609600" y="1566863"/>
            <a:ext cx="7958138" cy="109537"/>
          </a:xfrm>
          <a:custGeom>
            <a:avLst/>
            <a:gdLst>
              <a:gd name="G0" fmla="+- 585 0 0"/>
              <a:gd name="T0" fmla="*/ 0 w 1000"/>
              <a:gd name="T1" fmla="*/ 0 h 1000"/>
              <a:gd name="T2" fmla="*/ 585 w 1000"/>
              <a:gd name="T3" fmla="*/ 0 h 1000"/>
              <a:gd name="T4" fmla="*/ 585 w 1000"/>
              <a:gd name="T5" fmla="*/ 1000 h 1000"/>
              <a:gd name="T6" fmla="*/ 0 w 1000"/>
              <a:gd name="T7" fmla="*/ 1000 h 1000"/>
              <a:gd name="T8" fmla="*/ 0 w 1000"/>
              <a:gd name="T9" fmla="*/ 0 h 1000"/>
              <a:gd name="T10" fmla="*/ 1000 w 1000"/>
              <a:gd name="T11" fmla="*/ 0 h 10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000" h="1000" stroke="0">
                <a:moveTo>
                  <a:pt x="0" y="0"/>
                </a:moveTo>
                <a:lnTo>
                  <a:pt x="585" y="0"/>
                </a:lnTo>
                <a:lnTo>
                  <a:pt x="585" y="1000"/>
                </a:lnTo>
                <a:lnTo>
                  <a:pt x="0" y="1000"/>
                </a:lnTo>
                <a:close/>
              </a:path>
              <a:path w="1000" h="1000">
                <a:moveTo>
                  <a:pt x="0" y="0"/>
                </a:moveTo>
                <a:lnTo>
                  <a:pt x="1000" y="0"/>
                </a:lnTo>
              </a:path>
            </a:pathLst>
          </a:custGeom>
          <a:solidFill>
            <a:schemeClr val="accent2"/>
          </a:solidFill>
          <a:ln w="9525">
            <a:solidFill>
              <a:schemeClr val="accent2"/>
            </a:solidFill>
            <a:round/>
            <a:headEnd/>
            <a:tailEnd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uk-UA" sz="2400" smtClean="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48133" name="Line 5"/>
          <p:cNvSpPr>
            <a:spLocks noChangeShapeType="1"/>
          </p:cNvSpPr>
          <p:nvPr/>
        </p:nvSpPr>
        <p:spPr bwMode="auto">
          <a:xfrm flipV="1">
            <a:off x="609600" y="6172200"/>
            <a:ext cx="7924800" cy="0"/>
          </a:xfrm>
          <a:prstGeom prst="line">
            <a:avLst/>
          </a:prstGeom>
          <a:noFill/>
          <a:ln w="3175">
            <a:solidFill>
              <a:schemeClr val="accent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uk-UA" smtClean="0">
              <a:solidFill>
                <a:srgbClr val="000000"/>
              </a:solidFill>
            </a:endParaRPr>
          </a:p>
        </p:txBody>
      </p:sp>
      <p:sp>
        <p:nvSpPr>
          <p:cNvPr id="48134" name="Rectangle 6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19812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48135" name="Rectangle 7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2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48136" name="Rectangle 8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19812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C9191061-BEAE-4012-974A-4C88408AA21D}" type="slidenum">
              <a:rPr 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57531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ransition advTm="5000"/>
  <p:timing>
    <p:tnLst>
      <p:par>
        <p:cTn id="1" dur="indefinite" restart="never" nodeType="tmRoot"/>
      </p:par>
    </p:tnLst>
  </p:timing>
  <p:txStyles>
    <p:titleStyle>
      <a:lvl1pPr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itchFamily="34" charset="0"/>
        </a:defRPr>
      </a:lvl9pPr>
    </p:titleStyle>
    <p:bodyStyle>
      <a:lvl1pPr marL="469900" indent="-469900" algn="l" rtl="0" fontAlgn="base">
        <a:spcBef>
          <a:spcPct val="20000"/>
        </a:spcBef>
        <a:spcAft>
          <a:spcPct val="0"/>
        </a:spcAft>
        <a:buClr>
          <a:schemeClr val="accent2"/>
        </a:buClr>
        <a:buFont typeface="Wingdings" pitchFamily="2" charset="2"/>
        <a:buChar char="o"/>
        <a:defRPr sz="3000">
          <a:solidFill>
            <a:schemeClr val="tx1"/>
          </a:solidFill>
          <a:latin typeface="+mn-lt"/>
          <a:ea typeface="+mn-ea"/>
          <a:cs typeface="+mn-cs"/>
        </a:defRPr>
      </a:lvl1pPr>
      <a:lvl2pPr marL="908050" indent="-436563" algn="l" rtl="0" fontAlgn="base">
        <a:spcBef>
          <a:spcPct val="20000"/>
        </a:spcBef>
        <a:spcAft>
          <a:spcPct val="0"/>
        </a:spcAft>
        <a:buClr>
          <a:schemeClr val="accent2"/>
        </a:buClr>
        <a:buFont typeface="Wingdings" pitchFamily="2" charset="2"/>
        <a:buChar char="n"/>
        <a:defRPr sz="2600">
          <a:solidFill>
            <a:schemeClr val="tx1"/>
          </a:solidFill>
          <a:latin typeface="+mn-lt"/>
        </a:defRPr>
      </a:lvl2pPr>
      <a:lvl3pPr marL="1304925" indent="-395288" algn="l" rtl="0" fontAlgn="base">
        <a:spcBef>
          <a:spcPct val="20000"/>
        </a:spcBef>
        <a:spcAft>
          <a:spcPct val="0"/>
        </a:spcAft>
        <a:buClr>
          <a:schemeClr val="accent2"/>
        </a:buClr>
        <a:buFont typeface="Wingdings" pitchFamily="2" charset="2"/>
        <a:buChar char="o"/>
        <a:defRPr sz="2300">
          <a:solidFill>
            <a:schemeClr val="tx1"/>
          </a:solidFill>
          <a:latin typeface="+mn-lt"/>
        </a:defRPr>
      </a:lvl3pPr>
      <a:lvl4pPr marL="1693863" indent="-387350" algn="l" rtl="0" fontAlgn="base">
        <a:spcBef>
          <a:spcPct val="20000"/>
        </a:spcBef>
        <a:spcAft>
          <a:spcPct val="0"/>
        </a:spcAft>
        <a:buClr>
          <a:schemeClr val="accent2"/>
        </a:buClr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4pPr>
      <a:lvl5pPr marL="2093913" indent="-398463" algn="l" rtl="0" fontAlgn="base">
        <a:spcBef>
          <a:spcPct val="25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5pPr>
      <a:lvl6pPr marL="2551113" indent="-398463" algn="l" rtl="0" fontAlgn="base">
        <a:spcBef>
          <a:spcPct val="25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6pPr>
      <a:lvl7pPr marL="3008313" indent="-398463" algn="l" rtl="0" fontAlgn="base">
        <a:spcBef>
          <a:spcPct val="25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7pPr>
      <a:lvl8pPr marL="3465513" indent="-398463" algn="l" rtl="0" fontAlgn="base">
        <a:spcBef>
          <a:spcPct val="25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8pPr>
      <a:lvl9pPr marL="3922713" indent="-398463" algn="l" rtl="0" fontAlgn="base">
        <a:spcBef>
          <a:spcPct val="25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ltHorz">
          <a:fgClr>
            <a:schemeClr val="bg2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574675" y="304800"/>
            <a:ext cx="8001000" cy="1216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4813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566738" y="1752600"/>
            <a:ext cx="8001000" cy="426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8132" name="AutoShape 4"/>
          <p:cNvSpPr>
            <a:spLocks noChangeArrowheads="1"/>
          </p:cNvSpPr>
          <p:nvPr/>
        </p:nvSpPr>
        <p:spPr bwMode="auto">
          <a:xfrm>
            <a:off x="609600" y="1566863"/>
            <a:ext cx="7958138" cy="109537"/>
          </a:xfrm>
          <a:custGeom>
            <a:avLst/>
            <a:gdLst>
              <a:gd name="G0" fmla="+- 585 0 0"/>
              <a:gd name="T0" fmla="*/ 0 w 1000"/>
              <a:gd name="T1" fmla="*/ 0 h 1000"/>
              <a:gd name="T2" fmla="*/ 585 w 1000"/>
              <a:gd name="T3" fmla="*/ 0 h 1000"/>
              <a:gd name="T4" fmla="*/ 585 w 1000"/>
              <a:gd name="T5" fmla="*/ 1000 h 1000"/>
              <a:gd name="T6" fmla="*/ 0 w 1000"/>
              <a:gd name="T7" fmla="*/ 1000 h 1000"/>
              <a:gd name="T8" fmla="*/ 0 w 1000"/>
              <a:gd name="T9" fmla="*/ 0 h 1000"/>
              <a:gd name="T10" fmla="*/ 1000 w 1000"/>
              <a:gd name="T11" fmla="*/ 0 h 10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000" h="1000" stroke="0">
                <a:moveTo>
                  <a:pt x="0" y="0"/>
                </a:moveTo>
                <a:lnTo>
                  <a:pt x="585" y="0"/>
                </a:lnTo>
                <a:lnTo>
                  <a:pt x="585" y="1000"/>
                </a:lnTo>
                <a:lnTo>
                  <a:pt x="0" y="1000"/>
                </a:lnTo>
                <a:close/>
              </a:path>
              <a:path w="1000" h="1000">
                <a:moveTo>
                  <a:pt x="0" y="0"/>
                </a:moveTo>
                <a:lnTo>
                  <a:pt x="1000" y="0"/>
                </a:lnTo>
              </a:path>
            </a:pathLst>
          </a:custGeom>
          <a:solidFill>
            <a:schemeClr val="accent2"/>
          </a:solidFill>
          <a:ln w="9525">
            <a:solidFill>
              <a:schemeClr val="accent2"/>
            </a:solidFill>
            <a:round/>
            <a:headEnd/>
            <a:tailEnd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uk-UA" sz="2400" smtClean="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48133" name="Line 5"/>
          <p:cNvSpPr>
            <a:spLocks noChangeShapeType="1"/>
          </p:cNvSpPr>
          <p:nvPr/>
        </p:nvSpPr>
        <p:spPr bwMode="auto">
          <a:xfrm flipV="1">
            <a:off x="609600" y="6172200"/>
            <a:ext cx="7924800" cy="0"/>
          </a:xfrm>
          <a:prstGeom prst="line">
            <a:avLst/>
          </a:prstGeom>
          <a:noFill/>
          <a:ln w="3175">
            <a:solidFill>
              <a:schemeClr val="accent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uk-UA" smtClean="0">
              <a:solidFill>
                <a:srgbClr val="000000"/>
              </a:solidFill>
            </a:endParaRPr>
          </a:p>
        </p:txBody>
      </p:sp>
      <p:sp>
        <p:nvSpPr>
          <p:cNvPr id="48134" name="Rectangle 6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19812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48135" name="Rectangle 7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2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48136" name="Rectangle 8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19812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C9191061-BEAE-4012-974A-4C88408AA21D}" type="slidenum">
              <a:rPr 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63578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ransition advTm="5000"/>
  <p:timing>
    <p:tnLst>
      <p:par>
        <p:cTn id="1" dur="indefinite" restart="never" nodeType="tmRoot"/>
      </p:par>
    </p:tnLst>
  </p:timing>
  <p:txStyles>
    <p:titleStyle>
      <a:lvl1pPr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itchFamily="34" charset="0"/>
        </a:defRPr>
      </a:lvl9pPr>
    </p:titleStyle>
    <p:bodyStyle>
      <a:lvl1pPr marL="469900" indent="-469900" algn="l" rtl="0" fontAlgn="base">
        <a:spcBef>
          <a:spcPct val="20000"/>
        </a:spcBef>
        <a:spcAft>
          <a:spcPct val="0"/>
        </a:spcAft>
        <a:buClr>
          <a:schemeClr val="accent2"/>
        </a:buClr>
        <a:buFont typeface="Wingdings" pitchFamily="2" charset="2"/>
        <a:buChar char="o"/>
        <a:defRPr sz="3000">
          <a:solidFill>
            <a:schemeClr val="tx1"/>
          </a:solidFill>
          <a:latin typeface="+mn-lt"/>
          <a:ea typeface="+mn-ea"/>
          <a:cs typeface="+mn-cs"/>
        </a:defRPr>
      </a:lvl1pPr>
      <a:lvl2pPr marL="908050" indent="-436563" algn="l" rtl="0" fontAlgn="base">
        <a:spcBef>
          <a:spcPct val="20000"/>
        </a:spcBef>
        <a:spcAft>
          <a:spcPct val="0"/>
        </a:spcAft>
        <a:buClr>
          <a:schemeClr val="accent2"/>
        </a:buClr>
        <a:buFont typeface="Wingdings" pitchFamily="2" charset="2"/>
        <a:buChar char="n"/>
        <a:defRPr sz="2600">
          <a:solidFill>
            <a:schemeClr val="tx1"/>
          </a:solidFill>
          <a:latin typeface="+mn-lt"/>
        </a:defRPr>
      </a:lvl2pPr>
      <a:lvl3pPr marL="1304925" indent="-395288" algn="l" rtl="0" fontAlgn="base">
        <a:spcBef>
          <a:spcPct val="20000"/>
        </a:spcBef>
        <a:spcAft>
          <a:spcPct val="0"/>
        </a:spcAft>
        <a:buClr>
          <a:schemeClr val="accent2"/>
        </a:buClr>
        <a:buFont typeface="Wingdings" pitchFamily="2" charset="2"/>
        <a:buChar char="o"/>
        <a:defRPr sz="2300">
          <a:solidFill>
            <a:schemeClr val="tx1"/>
          </a:solidFill>
          <a:latin typeface="+mn-lt"/>
        </a:defRPr>
      </a:lvl3pPr>
      <a:lvl4pPr marL="1693863" indent="-387350" algn="l" rtl="0" fontAlgn="base">
        <a:spcBef>
          <a:spcPct val="20000"/>
        </a:spcBef>
        <a:spcAft>
          <a:spcPct val="0"/>
        </a:spcAft>
        <a:buClr>
          <a:schemeClr val="accent2"/>
        </a:buClr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4pPr>
      <a:lvl5pPr marL="2093913" indent="-398463" algn="l" rtl="0" fontAlgn="base">
        <a:spcBef>
          <a:spcPct val="25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5pPr>
      <a:lvl6pPr marL="2551113" indent="-398463" algn="l" rtl="0" fontAlgn="base">
        <a:spcBef>
          <a:spcPct val="25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6pPr>
      <a:lvl7pPr marL="3008313" indent="-398463" algn="l" rtl="0" fontAlgn="base">
        <a:spcBef>
          <a:spcPct val="25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7pPr>
      <a:lvl8pPr marL="3465513" indent="-398463" algn="l" rtl="0" fontAlgn="base">
        <a:spcBef>
          <a:spcPct val="25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8pPr>
      <a:lvl9pPr marL="3922713" indent="-398463" algn="l" rtl="0" fontAlgn="base">
        <a:spcBef>
          <a:spcPct val="25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ltHorz">
          <a:fgClr>
            <a:schemeClr val="bg2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574675" y="304800"/>
            <a:ext cx="8001000" cy="1216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4813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566738" y="1752600"/>
            <a:ext cx="8001000" cy="426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8132" name="AutoShape 4"/>
          <p:cNvSpPr>
            <a:spLocks noChangeArrowheads="1"/>
          </p:cNvSpPr>
          <p:nvPr/>
        </p:nvSpPr>
        <p:spPr bwMode="auto">
          <a:xfrm>
            <a:off x="609600" y="1566863"/>
            <a:ext cx="7958138" cy="109537"/>
          </a:xfrm>
          <a:custGeom>
            <a:avLst/>
            <a:gdLst>
              <a:gd name="G0" fmla="+- 585 0 0"/>
              <a:gd name="T0" fmla="*/ 0 w 1000"/>
              <a:gd name="T1" fmla="*/ 0 h 1000"/>
              <a:gd name="T2" fmla="*/ 585 w 1000"/>
              <a:gd name="T3" fmla="*/ 0 h 1000"/>
              <a:gd name="T4" fmla="*/ 585 w 1000"/>
              <a:gd name="T5" fmla="*/ 1000 h 1000"/>
              <a:gd name="T6" fmla="*/ 0 w 1000"/>
              <a:gd name="T7" fmla="*/ 1000 h 1000"/>
              <a:gd name="T8" fmla="*/ 0 w 1000"/>
              <a:gd name="T9" fmla="*/ 0 h 1000"/>
              <a:gd name="T10" fmla="*/ 1000 w 1000"/>
              <a:gd name="T11" fmla="*/ 0 h 10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000" h="1000" stroke="0">
                <a:moveTo>
                  <a:pt x="0" y="0"/>
                </a:moveTo>
                <a:lnTo>
                  <a:pt x="585" y="0"/>
                </a:lnTo>
                <a:lnTo>
                  <a:pt x="585" y="1000"/>
                </a:lnTo>
                <a:lnTo>
                  <a:pt x="0" y="1000"/>
                </a:lnTo>
                <a:close/>
              </a:path>
              <a:path w="1000" h="1000">
                <a:moveTo>
                  <a:pt x="0" y="0"/>
                </a:moveTo>
                <a:lnTo>
                  <a:pt x="1000" y="0"/>
                </a:lnTo>
              </a:path>
            </a:pathLst>
          </a:custGeom>
          <a:solidFill>
            <a:schemeClr val="accent2"/>
          </a:solidFill>
          <a:ln w="9525">
            <a:solidFill>
              <a:schemeClr val="accent2"/>
            </a:solidFill>
            <a:round/>
            <a:headEnd/>
            <a:tailEnd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uk-UA" sz="2400" smtClean="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48133" name="Line 5"/>
          <p:cNvSpPr>
            <a:spLocks noChangeShapeType="1"/>
          </p:cNvSpPr>
          <p:nvPr/>
        </p:nvSpPr>
        <p:spPr bwMode="auto">
          <a:xfrm flipV="1">
            <a:off x="609600" y="6172200"/>
            <a:ext cx="7924800" cy="0"/>
          </a:xfrm>
          <a:prstGeom prst="line">
            <a:avLst/>
          </a:prstGeom>
          <a:noFill/>
          <a:ln w="3175">
            <a:solidFill>
              <a:schemeClr val="accent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uk-UA" smtClean="0">
              <a:solidFill>
                <a:srgbClr val="000000"/>
              </a:solidFill>
            </a:endParaRPr>
          </a:p>
        </p:txBody>
      </p:sp>
      <p:sp>
        <p:nvSpPr>
          <p:cNvPr id="48134" name="Rectangle 6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19812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48135" name="Rectangle 7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2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48136" name="Rectangle 8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19812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C9191061-BEAE-4012-974A-4C88408AA21D}" type="slidenum">
              <a:rPr 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90902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ransition advTm="5000"/>
  <p:timing>
    <p:tnLst>
      <p:par>
        <p:cTn id="1" dur="indefinite" restart="never" nodeType="tmRoot"/>
      </p:par>
    </p:tnLst>
  </p:timing>
  <p:txStyles>
    <p:titleStyle>
      <a:lvl1pPr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itchFamily="34" charset="0"/>
        </a:defRPr>
      </a:lvl9pPr>
    </p:titleStyle>
    <p:bodyStyle>
      <a:lvl1pPr marL="469900" indent="-469900" algn="l" rtl="0" fontAlgn="base">
        <a:spcBef>
          <a:spcPct val="20000"/>
        </a:spcBef>
        <a:spcAft>
          <a:spcPct val="0"/>
        </a:spcAft>
        <a:buClr>
          <a:schemeClr val="accent2"/>
        </a:buClr>
        <a:buFont typeface="Wingdings" pitchFamily="2" charset="2"/>
        <a:buChar char="o"/>
        <a:defRPr sz="3000">
          <a:solidFill>
            <a:schemeClr val="tx1"/>
          </a:solidFill>
          <a:latin typeface="+mn-lt"/>
          <a:ea typeface="+mn-ea"/>
          <a:cs typeface="+mn-cs"/>
        </a:defRPr>
      </a:lvl1pPr>
      <a:lvl2pPr marL="908050" indent="-436563" algn="l" rtl="0" fontAlgn="base">
        <a:spcBef>
          <a:spcPct val="20000"/>
        </a:spcBef>
        <a:spcAft>
          <a:spcPct val="0"/>
        </a:spcAft>
        <a:buClr>
          <a:schemeClr val="accent2"/>
        </a:buClr>
        <a:buFont typeface="Wingdings" pitchFamily="2" charset="2"/>
        <a:buChar char="n"/>
        <a:defRPr sz="2600">
          <a:solidFill>
            <a:schemeClr val="tx1"/>
          </a:solidFill>
          <a:latin typeface="+mn-lt"/>
        </a:defRPr>
      </a:lvl2pPr>
      <a:lvl3pPr marL="1304925" indent="-395288" algn="l" rtl="0" fontAlgn="base">
        <a:spcBef>
          <a:spcPct val="20000"/>
        </a:spcBef>
        <a:spcAft>
          <a:spcPct val="0"/>
        </a:spcAft>
        <a:buClr>
          <a:schemeClr val="accent2"/>
        </a:buClr>
        <a:buFont typeface="Wingdings" pitchFamily="2" charset="2"/>
        <a:buChar char="o"/>
        <a:defRPr sz="2300">
          <a:solidFill>
            <a:schemeClr val="tx1"/>
          </a:solidFill>
          <a:latin typeface="+mn-lt"/>
        </a:defRPr>
      </a:lvl3pPr>
      <a:lvl4pPr marL="1693863" indent="-387350" algn="l" rtl="0" fontAlgn="base">
        <a:spcBef>
          <a:spcPct val="20000"/>
        </a:spcBef>
        <a:spcAft>
          <a:spcPct val="0"/>
        </a:spcAft>
        <a:buClr>
          <a:schemeClr val="accent2"/>
        </a:buClr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4pPr>
      <a:lvl5pPr marL="2093913" indent="-398463" algn="l" rtl="0" fontAlgn="base">
        <a:spcBef>
          <a:spcPct val="25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5pPr>
      <a:lvl6pPr marL="2551113" indent="-398463" algn="l" rtl="0" fontAlgn="base">
        <a:spcBef>
          <a:spcPct val="25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6pPr>
      <a:lvl7pPr marL="3008313" indent="-398463" algn="l" rtl="0" fontAlgn="base">
        <a:spcBef>
          <a:spcPct val="25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7pPr>
      <a:lvl8pPr marL="3465513" indent="-398463" algn="l" rtl="0" fontAlgn="base">
        <a:spcBef>
          <a:spcPct val="25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8pPr>
      <a:lvl9pPr marL="3922713" indent="-398463" algn="l" rtl="0" fontAlgn="base">
        <a:spcBef>
          <a:spcPct val="25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ltHorz">
          <a:fgClr>
            <a:schemeClr val="bg2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574675" y="304800"/>
            <a:ext cx="8001000" cy="1216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4813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566738" y="1752600"/>
            <a:ext cx="8001000" cy="426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8132" name="AutoShape 4"/>
          <p:cNvSpPr>
            <a:spLocks noChangeArrowheads="1"/>
          </p:cNvSpPr>
          <p:nvPr/>
        </p:nvSpPr>
        <p:spPr bwMode="auto">
          <a:xfrm>
            <a:off x="609600" y="1566863"/>
            <a:ext cx="7958138" cy="109537"/>
          </a:xfrm>
          <a:custGeom>
            <a:avLst/>
            <a:gdLst>
              <a:gd name="G0" fmla="+- 585 0 0"/>
              <a:gd name="T0" fmla="*/ 0 w 1000"/>
              <a:gd name="T1" fmla="*/ 0 h 1000"/>
              <a:gd name="T2" fmla="*/ 585 w 1000"/>
              <a:gd name="T3" fmla="*/ 0 h 1000"/>
              <a:gd name="T4" fmla="*/ 585 w 1000"/>
              <a:gd name="T5" fmla="*/ 1000 h 1000"/>
              <a:gd name="T6" fmla="*/ 0 w 1000"/>
              <a:gd name="T7" fmla="*/ 1000 h 1000"/>
              <a:gd name="T8" fmla="*/ 0 w 1000"/>
              <a:gd name="T9" fmla="*/ 0 h 1000"/>
              <a:gd name="T10" fmla="*/ 1000 w 1000"/>
              <a:gd name="T11" fmla="*/ 0 h 10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000" h="1000" stroke="0">
                <a:moveTo>
                  <a:pt x="0" y="0"/>
                </a:moveTo>
                <a:lnTo>
                  <a:pt x="585" y="0"/>
                </a:lnTo>
                <a:lnTo>
                  <a:pt x="585" y="1000"/>
                </a:lnTo>
                <a:lnTo>
                  <a:pt x="0" y="1000"/>
                </a:lnTo>
                <a:close/>
              </a:path>
              <a:path w="1000" h="1000">
                <a:moveTo>
                  <a:pt x="0" y="0"/>
                </a:moveTo>
                <a:lnTo>
                  <a:pt x="1000" y="0"/>
                </a:lnTo>
              </a:path>
            </a:pathLst>
          </a:custGeom>
          <a:solidFill>
            <a:schemeClr val="accent2"/>
          </a:solidFill>
          <a:ln w="9525">
            <a:solidFill>
              <a:schemeClr val="accent2"/>
            </a:solidFill>
            <a:round/>
            <a:headEnd/>
            <a:tailEnd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uk-UA" sz="2400" smtClean="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48133" name="Line 5"/>
          <p:cNvSpPr>
            <a:spLocks noChangeShapeType="1"/>
          </p:cNvSpPr>
          <p:nvPr/>
        </p:nvSpPr>
        <p:spPr bwMode="auto">
          <a:xfrm flipV="1">
            <a:off x="609600" y="6172200"/>
            <a:ext cx="7924800" cy="0"/>
          </a:xfrm>
          <a:prstGeom prst="line">
            <a:avLst/>
          </a:prstGeom>
          <a:noFill/>
          <a:ln w="3175">
            <a:solidFill>
              <a:schemeClr val="accent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uk-UA" smtClean="0">
              <a:solidFill>
                <a:srgbClr val="000000"/>
              </a:solidFill>
            </a:endParaRPr>
          </a:p>
        </p:txBody>
      </p:sp>
      <p:sp>
        <p:nvSpPr>
          <p:cNvPr id="48134" name="Rectangle 6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19812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48135" name="Rectangle 7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2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48136" name="Rectangle 8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19812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C9191061-BEAE-4012-974A-4C88408AA21D}" type="slidenum">
              <a:rPr 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79152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ransition advTm="5000"/>
  <p:timing>
    <p:tnLst>
      <p:par>
        <p:cTn id="1" dur="indefinite" restart="never" nodeType="tmRoot"/>
      </p:par>
    </p:tnLst>
  </p:timing>
  <p:txStyles>
    <p:titleStyle>
      <a:lvl1pPr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itchFamily="34" charset="0"/>
        </a:defRPr>
      </a:lvl9pPr>
    </p:titleStyle>
    <p:bodyStyle>
      <a:lvl1pPr marL="469900" indent="-469900" algn="l" rtl="0" fontAlgn="base">
        <a:spcBef>
          <a:spcPct val="20000"/>
        </a:spcBef>
        <a:spcAft>
          <a:spcPct val="0"/>
        </a:spcAft>
        <a:buClr>
          <a:schemeClr val="accent2"/>
        </a:buClr>
        <a:buFont typeface="Wingdings" pitchFamily="2" charset="2"/>
        <a:buChar char="o"/>
        <a:defRPr sz="3000">
          <a:solidFill>
            <a:schemeClr val="tx1"/>
          </a:solidFill>
          <a:latin typeface="+mn-lt"/>
          <a:ea typeface="+mn-ea"/>
          <a:cs typeface="+mn-cs"/>
        </a:defRPr>
      </a:lvl1pPr>
      <a:lvl2pPr marL="908050" indent="-436563" algn="l" rtl="0" fontAlgn="base">
        <a:spcBef>
          <a:spcPct val="20000"/>
        </a:spcBef>
        <a:spcAft>
          <a:spcPct val="0"/>
        </a:spcAft>
        <a:buClr>
          <a:schemeClr val="accent2"/>
        </a:buClr>
        <a:buFont typeface="Wingdings" pitchFamily="2" charset="2"/>
        <a:buChar char="n"/>
        <a:defRPr sz="2600">
          <a:solidFill>
            <a:schemeClr val="tx1"/>
          </a:solidFill>
          <a:latin typeface="+mn-lt"/>
        </a:defRPr>
      </a:lvl2pPr>
      <a:lvl3pPr marL="1304925" indent="-395288" algn="l" rtl="0" fontAlgn="base">
        <a:spcBef>
          <a:spcPct val="20000"/>
        </a:spcBef>
        <a:spcAft>
          <a:spcPct val="0"/>
        </a:spcAft>
        <a:buClr>
          <a:schemeClr val="accent2"/>
        </a:buClr>
        <a:buFont typeface="Wingdings" pitchFamily="2" charset="2"/>
        <a:buChar char="o"/>
        <a:defRPr sz="2300">
          <a:solidFill>
            <a:schemeClr val="tx1"/>
          </a:solidFill>
          <a:latin typeface="+mn-lt"/>
        </a:defRPr>
      </a:lvl3pPr>
      <a:lvl4pPr marL="1693863" indent="-387350" algn="l" rtl="0" fontAlgn="base">
        <a:spcBef>
          <a:spcPct val="20000"/>
        </a:spcBef>
        <a:spcAft>
          <a:spcPct val="0"/>
        </a:spcAft>
        <a:buClr>
          <a:schemeClr val="accent2"/>
        </a:buClr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4pPr>
      <a:lvl5pPr marL="2093913" indent="-398463" algn="l" rtl="0" fontAlgn="base">
        <a:spcBef>
          <a:spcPct val="25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5pPr>
      <a:lvl6pPr marL="2551113" indent="-398463" algn="l" rtl="0" fontAlgn="base">
        <a:spcBef>
          <a:spcPct val="25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6pPr>
      <a:lvl7pPr marL="3008313" indent="-398463" algn="l" rtl="0" fontAlgn="base">
        <a:spcBef>
          <a:spcPct val="25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7pPr>
      <a:lvl8pPr marL="3465513" indent="-398463" algn="l" rtl="0" fontAlgn="base">
        <a:spcBef>
          <a:spcPct val="25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8pPr>
      <a:lvl9pPr marL="3922713" indent="-398463" algn="l" rtl="0" fontAlgn="base">
        <a:spcBef>
          <a:spcPct val="25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>
            <a:duotone>
              <a:schemeClr val="bg1"/>
              <a:srgbClr val="FFFFFF"/>
            </a:duotone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381000"/>
            <a:ext cx="8229600" cy="137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44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981200"/>
            <a:ext cx="82296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445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4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FFFFFF"/>
              </a:solidFill>
            </a:endParaRPr>
          </a:p>
        </p:txBody>
      </p:sp>
      <p:sp>
        <p:nvSpPr>
          <p:cNvPr id="10445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4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FFFFFF"/>
              </a:solidFill>
            </a:endParaRPr>
          </a:p>
        </p:txBody>
      </p:sp>
      <p:sp>
        <p:nvSpPr>
          <p:cNvPr id="10445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4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543D34A4-A29C-4DEC-8FDA-4250A95A4481}" type="slidenum">
              <a:rPr lang="ru-RU" smtClean="0">
                <a:solidFill>
                  <a:srgbClr val="FFFFFF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smtClean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3954495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  <p:sldLayoutId id="2147483780" r:id="rId12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5000"/>
        <a:buFont typeface="Wingdings" pitchFamily="2" charset="2"/>
        <a:buChar char="n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>
            <a:duotone>
              <a:schemeClr val="bg1"/>
              <a:srgbClr val="FFFFFF"/>
            </a:duotone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381000"/>
            <a:ext cx="8229600" cy="137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44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981200"/>
            <a:ext cx="82296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445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4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FFFFFF"/>
              </a:solidFill>
            </a:endParaRPr>
          </a:p>
        </p:txBody>
      </p:sp>
      <p:sp>
        <p:nvSpPr>
          <p:cNvPr id="10445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4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FFFFFF"/>
              </a:solidFill>
            </a:endParaRPr>
          </a:p>
        </p:txBody>
      </p:sp>
      <p:sp>
        <p:nvSpPr>
          <p:cNvPr id="10445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4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543D34A4-A29C-4DEC-8FDA-4250A95A4481}" type="slidenum">
              <a:rPr lang="ru-RU" smtClean="0">
                <a:solidFill>
                  <a:srgbClr val="FFFFFF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smtClean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3211458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3782" r:id="rId1"/>
    <p:sldLayoutId id="2147483783" r:id="rId2"/>
    <p:sldLayoutId id="2147483784" r:id="rId3"/>
    <p:sldLayoutId id="2147483785" r:id="rId4"/>
    <p:sldLayoutId id="2147483786" r:id="rId5"/>
    <p:sldLayoutId id="2147483787" r:id="rId6"/>
    <p:sldLayoutId id="2147483788" r:id="rId7"/>
    <p:sldLayoutId id="2147483789" r:id="rId8"/>
    <p:sldLayoutId id="2147483790" r:id="rId9"/>
    <p:sldLayoutId id="2147483791" r:id="rId10"/>
    <p:sldLayoutId id="2147483792" r:id="rId11"/>
    <p:sldLayoutId id="2147483793" r:id="rId12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5000"/>
        <a:buFont typeface="Wingdings" pitchFamily="2" charset="2"/>
        <a:buChar char="n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9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9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3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4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5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6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DDEBCF"/>
            </a:gs>
            <a:gs pos="50000">
              <a:srgbClr val="9CB86E"/>
            </a:gs>
            <a:gs pos="100000">
              <a:srgbClr val="156B13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D:\DOCUME~1\Admin\LOCALS~1\Temp\FineReader10\media\image1.jpe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0800000">
            <a:off x="428596" y="1643050"/>
            <a:ext cx="5357882" cy="47593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-1857420" y="357166"/>
            <a:ext cx="12963719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uk-UA" sz="5400" b="1" cap="all" spc="0" dirty="0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</a:rPr>
              <a:t>КРИНИЦЯ ДОБРОЗИЧЛИВОСТІ</a:t>
            </a:r>
            <a:endParaRPr lang="ru-RU" sz="5400" b="1" cap="all" spc="0" dirty="0">
              <a:ln w="0"/>
              <a:solidFill>
                <a:srgbClr val="FF0000"/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929322" y="1643050"/>
            <a:ext cx="3214678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b="1" i="1" dirty="0" smtClean="0">
                <a:solidFill>
                  <a:srgbClr val="C00000"/>
                </a:solidFill>
                <a:latin typeface="Book Antiqua" pitchFamily="18" charset="0"/>
              </a:rPr>
              <a:t>Живи, добро звершай!</a:t>
            </a:r>
          </a:p>
          <a:p>
            <a:r>
              <a:rPr lang="uk-UA" sz="2400" b="1" i="1" dirty="0" smtClean="0">
                <a:solidFill>
                  <a:srgbClr val="C00000"/>
                </a:solidFill>
                <a:latin typeface="Book Antiqua" pitchFamily="18" charset="0"/>
              </a:rPr>
              <a:t>Та нагород за це не вимагай.</a:t>
            </a:r>
          </a:p>
          <a:p>
            <a:r>
              <a:rPr lang="uk-UA" sz="2400" b="1" i="1" dirty="0" smtClean="0">
                <a:solidFill>
                  <a:srgbClr val="C00000"/>
                </a:solidFill>
                <a:latin typeface="Book Antiqua" pitchFamily="18" charset="0"/>
              </a:rPr>
              <a:t>Лише в добро і вищу правду віра</a:t>
            </a:r>
          </a:p>
          <a:p>
            <a:r>
              <a:rPr lang="uk-UA" sz="2400" b="1" i="1" dirty="0" smtClean="0">
                <a:solidFill>
                  <a:srgbClr val="C00000"/>
                </a:solidFill>
                <a:latin typeface="Book Antiqua" pitchFamily="18" charset="0"/>
              </a:rPr>
              <a:t>Людину відрізняє від мавпи і від звіра.</a:t>
            </a:r>
          </a:p>
          <a:p>
            <a:r>
              <a:rPr lang="uk-UA" sz="2400" b="1" i="1" dirty="0" smtClean="0">
                <a:solidFill>
                  <a:srgbClr val="C00000"/>
                </a:solidFill>
                <a:latin typeface="Book Antiqua" pitchFamily="18" charset="0"/>
              </a:rPr>
              <a:t>Хай оживає істина стара</a:t>
            </a:r>
            <a:r>
              <a:rPr lang="en-US" sz="2400" b="1" i="1" dirty="0" smtClean="0">
                <a:solidFill>
                  <a:srgbClr val="C00000"/>
                </a:solidFill>
                <a:latin typeface="Book Antiqua" pitchFamily="18" charset="0"/>
              </a:rPr>
              <a:t>: </a:t>
            </a:r>
            <a:endParaRPr lang="uk-UA" sz="2400" b="1" i="1" dirty="0" smtClean="0">
              <a:solidFill>
                <a:srgbClr val="C00000"/>
              </a:solidFill>
              <a:latin typeface="Book Antiqua" pitchFamily="18" charset="0"/>
            </a:endParaRPr>
          </a:p>
          <a:p>
            <a:r>
              <a:rPr lang="uk-UA" sz="2400" b="1" i="1" dirty="0" smtClean="0">
                <a:solidFill>
                  <a:srgbClr val="C00000"/>
                </a:solidFill>
                <a:latin typeface="Book Antiqua" pitchFamily="18" charset="0"/>
              </a:rPr>
              <a:t>Людина починається з добра!</a:t>
            </a:r>
            <a:endParaRPr lang="ru-RU" sz="2400" b="1" i="1" dirty="0">
              <a:solidFill>
                <a:srgbClr val="C00000"/>
              </a:solidFill>
              <a:latin typeface="Book Antiqua" pitchFamily="18" charset="0"/>
            </a:endParaRPr>
          </a:p>
        </p:txBody>
      </p:sp>
    </p:spTree>
  </p:cSld>
  <p:clrMapOvr>
    <a:masterClrMapping/>
  </p:clrMapOvr>
  <p:transition spd="slow">
    <p:wheel spokes="8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3D4A8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100" name="Text Box 4"/>
          <p:cNvSpPr txBox="1">
            <a:spLocks noChangeArrowheads="1"/>
          </p:cNvSpPr>
          <p:nvPr/>
        </p:nvSpPr>
        <p:spPr bwMode="auto">
          <a:xfrm>
            <a:off x="0" y="188913"/>
            <a:ext cx="8893175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uk-UA" sz="2400" b="1" smtClean="0">
                <a:solidFill>
                  <a:srgbClr val="CC0099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В українській мові при творенні слів можуть змінюватися приголосні</a:t>
            </a:r>
            <a:endParaRPr lang="ru-RU" sz="2400" b="1" smtClean="0">
              <a:solidFill>
                <a:srgbClr val="CC0099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132101" name="Text Box 5"/>
          <p:cNvSpPr txBox="1">
            <a:spLocks noChangeArrowheads="1"/>
          </p:cNvSpPr>
          <p:nvPr/>
        </p:nvSpPr>
        <p:spPr bwMode="auto">
          <a:xfrm>
            <a:off x="0" y="1052513"/>
            <a:ext cx="1979613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sz="2000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 </a:t>
            </a:r>
            <a:r>
              <a:rPr lang="uk-UA" sz="2000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Г ,  ж ,  </a:t>
            </a:r>
            <a:r>
              <a:rPr lang="uk-UA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з</a:t>
            </a:r>
            <a:r>
              <a:rPr lang="en-US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  </a:t>
            </a:r>
            <a:r>
              <a:rPr lang="en-US" sz="2000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+</a:t>
            </a:r>
            <a:endParaRPr lang="ru-RU" sz="2000" b="1" dirty="0" smtClea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132102" name="AutoShape 6"/>
          <p:cNvSpPr>
            <a:spLocks noChangeArrowheads="1"/>
          </p:cNvSpPr>
          <p:nvPr/>
        </p:nvSpPr>
        <p:spPr bwMode="auto">
          <a:xfrm>
            <a:off x="179388" y="1052513"/>
            <a:ext cx="288925" cy="360362"/>
          </a:xfrm>
          <a:prstGeom prst="bracketPair">
            <a:avLst>
              <a:gd name="adj" fmla="val 16667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uk-UA" smtClean="0">
              <a:solidFill>
                <a:srgbClr val="FFFFFF"/>
              </a:solidFill>
            </a:endParaRPr>
          </a:p>
        </p:txBody>
      </p:sp>
      <p:sp>
        <p:nvSpPr>
          <p:cNvPr id="132103" name="AutoShape 7"/>
          <p:cNvSpPr>
            <a:spLocks noChangeArrowheads="1"/>
          </p:cNvSpPr>
          <p:nvPr/>
        </p:nvSpPr>
        <p:spPr bwMode="auto">
          <a:xfrm>
            <a:off x="611188" y="1052513"/>
            <a:ext cx="360362" cy="360362"/>
          </a:xfrm>
          <a:prstGeom prst="bracketPair">
            <a:avLst>
              <a:gd name="adj" fmla="val 16667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uk-UA" smtClean="0">
              <a:solidFill>
                <a:srgbClr val="FFFFFF"/>
              </a:solidFill>
            </a:endParaRPr>
          </a:p>
        </p:txBody>
      </p:sp>
      <p:sp>
        <p:nvSpPr>
          <p:cNvPr id="132104" name="AutoShape 8"/>
          <p:cNvSpPr>
            <a:spLocks noChangeArrowheads="1"/>
          </p:cNvSpPr>
          <p:nvPr/>
        </p:nvSpPr>
        <p:spPr bwMode="auto">
          <a:xfrm>
            <a:off x="1116013" y="1052513"/>
            <a:ext cx="288925" cy="360362"/>
          </a:xfrm>
          <a:prstGeom prst="bracketPair">
            <a:avLst>
              <a:gd name="adj" fmla="val 16667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uk-UA" smtClean="0">
              <a:solidFill>
                <a:srgbClr val="FFFFFF"/>
              </a:solidFill>
            </a:endParaRPr>
          </a:p>
        </p:txBody>
      </p:sp>
      <p:sp>
        <p:nvSpPr>
          <p:cNvPr id="132105" name="Text Box 9"/>
          <p:cNvSpPr txBox="1">
            <a:spLocks noChangeArrowheads="1"/>
          </p:cNvSpPr>
          <p:nvPr/>
        </p:nvSpPr>
        <p:spPr bwMode="auto">
          <a:xfrm>
            <a:off x="1908175" y="1052513"/>
            <a:ext cx="244792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uk-UA" sz="2000" b="1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-ськ-, -ств-</a:t>
            </a:r>
            <a:endParaRPr lang="ru-RU" sz="2000" b="1" smtClea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132106" name="Line 10"/>
          <p:cNvSpPr>
            <a:spLocks noChangeShapeType="1"/>
          </p:cNvSpPr>
          <p:nvPr/>
        </p:nvSpPr>
        <p:spPr bwMode="auto">
          <a:xfrm>
            <a:off x="3635375" y="1268413"/>
            <a:ext cx="649288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uk-UA" smtClean="0">
              <a:solidFill>
                <a:srgbClr val="FFFFFF"/>
              </a:solidFill>
            </a:endParaRPr>
          </a:p>
        </p:txBody>
      </p:sp>
      <p:sp>
        <p:nvSpPr>
          <p:cNvPr id="132107" name="Text Box 11"/>
          <p:cNvSpPr txBox="1">
            <a:spLocks noChangeArrowheads="1"/>
          </p:cNvSpPr>
          <p:nvPr/>
        </p:nvSpPr>
        <p:spPr bwMode="auto">
          <a:xfrm>
            <a:off x="4427538" y="1052513"/>
            <a:ext cx="165735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uk-UA" sz="20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-зьк-, -зтв-</a:t>
            </a:r>
            <a:endParaRPr lang="ru-RU" sz="2000" b="1" smtClean="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132109" name="Text Box 13"/>
          <p:cNvSpPr txBox="1">
            <a:spLocks noChangeArrowheads="1"/>
          </p:cNvSpPr>
          <p:nvPr/>
        </p:nvSpPr>
        <p:spPr bwMode="auto">
          <a:xfrm>
            <a:off x="179388" y="1628775"/>
            <a:ext cx="5688012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uk-UA" sz="2400" b="1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Бу</a:t>
            </a:r>
            <a:r>
              <a:rPr lang="uk-UA" sz="24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г</a:t>
            </a:r>
            <a:r>
              <a:rPr lang="uk-UA" sz="2400" b="1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– Бу</a:t>
            </a:r>
            <a:r>
              <a:rPr lang="uk-UA" sz="24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зьк</a:t>
            </a:r>
            <a:r>
              <a:rPr lang="uk-UA" sz="2400" b="1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ий, боягу</a:t>
            </a:r>
            <a:r>
              <a:rPr lang="uk-UA" sz="24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з</a:t>
            </a:r>
            <a:r>
              <a:rPr lang="uk-UA" sz="2400" b="1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- боягу</a:t>
            </a:r>
            <a:r>
              <a:rPr lang="uk-UA" sz="24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зтв</a:t>
            </a:r>
            <a:r>
              <a:rPr lang="uk-UA" sz="2400" b="1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о</a:t>
            </a:r>
            <a:endParaRPr lang="ru-RU" sz="2400" b="1" smtClea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132110" name="Text Box 14"/>
          <p:cNvSpPr txBox="1">
            <a:spLocks noChangeArrowheads="1"/>
          </p:cNvSpPr>
          <p:nvPr/>
        </p:nvSpPr>
        <p:spPr bwMode="auto">
          <a:xfrm>
            <a:off x="0" y="2133600"/>
            <a:ext cx="1979613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sz="2000" b="1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 </a:t>
            </a:r>
            <a:r>
              <a:rPr lang="uk-UA" sz="2000" b="1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К</a:t>
            </a:r>
            <a:r>
              <a:rPr lang="en-US" sz="2000" b="1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uk-UA" sz="2000" b="1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,  ч ,  </a:t>
            </a:r>
            <a:r>
              <a:rPr lang="uk-UA" sz="20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ц </a:t>
            </a:r>
            <a:r>
              <a:rPr lang="uk-UA" sz="2000" b="1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 +</a:t>
            </a:r>
            <a:endParaRPr lang="ru-RU" sz="2000" b="1" smtClea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132112" name="AutoShape 16"/>
          <p:cNvSpPr>
            <a:spLocks noChangeArrowheads="1"/>
          </p:cNvSpPr>
          <p:nvPr/>
        </p:nvSpPr>
        <p:spPr bwMode="auto">
          <a:xfrm>
            <a:off x="179388" y="2133600"/>
            <a:ext cx="288925" cy="360363"/>
          </a:xfrm>
          <a:prstGeom prst="bracketPair">
            <a:avLst>
              <a:gd name="adj" fmla="val 16667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uk-UA" smtClean="0">
              <a:solidFill>
                <a:srgbClr val="FFFFFF"/>
              </a:solidFill>
            </a:endParaRPr>
          </a:p>
        </p:txBody>
      </p:sp>
      <p:sp>
        <p:nvSpPr>
          <p:cNvPr id="132113" name="AutoShape 17"/>
          <p:cNvSpPr>
            <a:spLocks noChangeArrowheads="1"/>
          </p:cNvSpPr>
          <p:nvPr/>
        </p:nvSpPr>
        <p:spPr bwMode="auto">
          <a:xfrm>
            <a:off x="1187450" y="2133600"/>
            <a:ext cx="288925" cy="360363"/>
          </a:xfrm>
          <a:prstGeom prst="bracketPair">
            <a:avLst>
              <a:gd name="adj" fmla="val 16667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uk-UA" smtClean="0">
              <a:solidFill>
                <a:srgbClr val="FFFFFF"/>
              </a:solidFill>
            </a:endParaRPr>
          </a:p>
        </p:txBody>
      </p:sp>
      <p:sp>
        <p:nvSpPr>
          <p:cNvPr id="132114" name="AutoShape 18"/>
          <p:cNvSpPr>
            <a:spLocks noChangeArrowheads="1"/>
          </p:cNvSpPr>
          <p:nvPr/>
        </p:nvSpPr>
        <p:spPr bwMode="auto">
          <a:xfrm>
            <a:off x="684213" y="2133600"/>
            <a:ext cx="288925" cy="360363"/>
          </a:xfrm>
          <a:prstGeom prst="bracketPair">
            <a:avLst>
              <a:gd name="adj" fmla="val 16667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uk-UA" smtClean="0">
              <a:solidFill>
                <a:srgbClr val="FFFFFF"/>
              </a:solidFill>
            </a:endParaRPr>
          </a:p>
        </p:txBody>
      </p:sp>
      <p:sp>
        <p:nvSpPr>
          <p:cNvPr id="132115" name="Text Box 19"/>
          <p:cNvSpPr txBox="1">
            <a:spLocks noChangeArrowheads="1"/>
          </p:cNvSpPr>
          <p:nvPr/>
        </p:nvSpPr>
        <p:spPr bwMode="auto">
          <a:xfrm>
            <a:off x="1979613" y="2133600"/>
            <a:ext cx="2376487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uk-UA" sz="2000" b="1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-ськ-, -ств-</a:t>
            </a:r>
            <a:endParaRPr lang="ru-RU" sz="2000" b="1" smtClea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132116" name="Line 20"/>
          <p:cNvSpPr>
            <a:spLocks noChangeShapeType="1"/>
          </p:cNvSpPr>
          <p:nvPr/>
        </p:nvSpPr>
        <p:spPr bwMode="auto">
          <a:xfrm>
            <a:off x="3708400" y="2349500"/>
            <a:ext cx="576263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uk-UA" smtClean="0">
              <a:solidFill>
                <a:srgbClr val="FFFFFF"/>
              </a:solidFill>
            </a:endParaRPr>
          </a:p>
        </p:txBody>
      </p:sp>
      <p:sp>
        <p:nvSpPr>
          <p:cNvPr id="132117" name="Text Box 21"/>
          <p:cNvSpPr txBox="1">
            <a:spLocks noChangeArrowheads="1"/>
          </p:cNvSpPr>
          <p:nvPr/>
        </p:nvSpPr>
        <p:spPr bwMode="auto">
          <a:xfrm>
            <a:off x="4356100" y="2133600"/>
            <a:ext cx="187325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uk-UA" sz="20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-цьк-, -цтв-</a:t>
            </a:r>
            <a:endParaRPr lang="ru-RU" sz="2000" b="1" smtClean="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132118" name="Text Box 22"/>
          <p:cNvSpPr txBox="1">
            <a:spLocks noChangeArrowheads="1"/>
          </p:cNvSpPr>
          <p:nvPr/>
        </p:nvSpPr>
        <p:spPr bwMode="auto">
          <a:xfrm>
            <a:off x="0" y="2636838"/>
            <a:ext cx="70929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uk-UA" sz="2400" b="1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Овру</a:t>
            </a:r>
            <a:r>
              <a:rPr lang="uk-UA" sz="24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ч</a:t>
            </a:r>
            <a:r>
              <a:rPr lang="uk-UA" sz="2400" b="1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– Овру</a:t>
            </a:r>
            <a:r>
              <a:rPr lang="uk-UA" sz="24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цьк</a:t>
            </a:r>
            <a:r>
              <a:rPr lang="uk-UA" sz="2400" b="1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ий, парубо</a:t>
            </a:r>
            <a:r>
              <a:rPr lang="uk-UA" sz="24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к</a:t>
            </a:r>
            <a:r>
              <a:rPr lang="uk-UA" sz="2400" b="1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- парубо</a:t>
            </a:r>
            <a:r>
              <a:rPr lang="uk-UA" sz="24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цтв</a:t>
            </a:r>
            <a:r>
              <a:rPr lang="uk-UA" sz="2400" b="1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о</a:t>
            </a:r>
            <a:endParaRPr lang="ru-RU" sz="2400" b="1" smtClea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132119" name="Text Box 23"/>
          <p:cNvSpPr txBox="1">
            <a:spLocks noChangeArrowheads="1"/>
          </p:cNvSpPr>
          <p:nvPr/>
        </p:nvSpPr>
        <p:spPr bwMode="auto">
          <a:xfrm>
            <a:off x="0" y="3141663"/>
            <a:ext cx="212407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sz="2000" b="1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 </a:t>
            </a:r>
            <a:r>
              <a:rPr lang="uk-UA" sz="2000" b="1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Х ,  ш ,  </a:t>
            </a:r>
            <a:r>
              <a:rPr lang="uk-UA" sz="20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с</a:t>
            </a:r>
            <a:r>
              <a:rPr lang="uk-UA" sz="2000" b="1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  +</a:t>
            </a:r>
            <a:endParaRPr lang="ru-RU" sz="2000" b="1" smtClea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132120" name="AutoShape 24"/>
          <p:cNvSpPr>
            <a:spLocks noChangeArrowheads="1"/>
          </p:cNvSpPr>
          <p:nvPr/>
        </p:nvSpPr>
        <p:spPr bwMode="auto">
          <a:xfrm>
            <a:off x="179388" y="3141663"/>
            <a:ext cx="288925" cy="360362"/>
          </a:xfrm>
          <a:prstGeom prst="bracketPair">
            <a:avLst>
              <a:gd name="adj" fmla="val 16667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uk-UA" smtClean="0">
              <a:solidFill>
                <a:srgbClr val="FFFFFF"/>
              </a:solidFill>
            </a:endParaRPr>
          </a:p>
        </p:txBody>
      </p:sp>
      <p:sp>
        <p:nvSpPr>
          <p:cNvPr id="132121" name="AutoShape 25"/>
          <p:cNvSpPr>
            <a:spLocks noChangeArrowheads="1"/>
          </p:cNvSpPr>
          <p:nvPr/>
        </p:nvSpPr>
        <p:spPr bwMode="auto">
          <a:xfrm>
            <a:off x="684213" y="3141663"/>
            <a:ext cx="288925" cy="360362"/>
          </a:xfrm>
          <a:prstGeom prst="bracketPair">
            <a:avLst>
              <a:gd name="adj" fmla="val 16667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uk-UA" smtClean="0">
              <a:solidFill>
                <a:srgbClr val="FFFFFF"/>
              </a:solidFill>
            </a:endParaRPr>
          </a:p>
        </p:txBody>
      </p:sp>
      <p:sp>
        <p:nvSpPr>
          <p:cNvPr id="132122" name="AutoShape 26"/>
          <p:cNvSpPr>
            <a:spLocks noChangeArrowheads="1"/>
          </p:cNvSpPr>
          <p:nvPr/>
        </p:nvSpPr>
        <p:spPr bwMode="auto">
          <a:xfrm>
            <a:off x="1187450" y="3141663"/>
            <a:ext cx="288925" cy="360362"/>
          </a:xfrm>
          <a:prstGeom prst="bracketPair">
            <a:avLst>
              <a:gd name="adj" fmla="val 16667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uk-UA" smtClean="0">
              <a:solidFill>
                <a:srgbClr val="FFFFFF"/>
              </a:solidFill>
            </a:endParaRPr>
          </a:p>
        </p:txBody>
      </p:sp>
      <p:sp>
        <p:nvSpPr>
          <p:cNvPr id="132123" name="Text Box 27"/>
          <p:cNvSpPr txBox="1">
            <a:spLocks noChangeArrowheads="1"/>
          </p:cNvSpPr>
          <p:nvPr/>
        </p:nvSpPr>
        <p:spPr bwMode="auto">
          <a:xfrm>
            <a:off x="1979613" y="3141663"/>
            <a:ext cx="244792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uk-UA" sz="2000" b="1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-ськ-, -ств-</a:t>
            </a:r>
            <a:endParaRPr lang="ru-RU" sz="2000" b="1" smtClea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132124" name="Line 28"/>
          <p:cNvSpPr>
            <a:spLocks noChangeShapeType="1"/>
          </p:cNvSpPr>
          <p:nvPr/>
        </p:nvSpPr>
        <p:spPr bwMode="auto">
          <a:xfrm>
            <a:off x="3708400" y="3357563"/>
            <a:ext cx="6477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uk-UA" smtClean="0">
              <a:solidFill>
                <a:srgbClr val="FFFFFF"/>
              </a:solidFill>
            </a:endParaRPr>
          </a:p>
        </p:txBody>
      </p:sp>
      <p:sp>
        <p:nvSpPr>
          <p:cNvPr id="132125" name="Text Box 29"/>
          <p:cNvSpPr txBox="1">
            <a:spLocks noChangeArrowheads="1"/>
          </p:cNvSpPr>
          <p:nvPr/>
        </p:nvSpPr>
        <p:spPr bwMode="auto">
          <a:xfrm>
            <a:off x="4500563" y="3141663"/>
            <a:ext cx="17272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uk-UA" sz="20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-ськ-, -ств-</a:t>
            </a:r>
            <a:endParaRPr lang="ru-RU" sz="2000" b="1" smtClean="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132126" name="Text Box 30"/>
          <p:cNvSpPr txBox="1">
            <a:spLocks noChangeArrowheads="1"/>
          </p:cNvSpPr>
          <p:nvPr/>
        </p:nvSpPr>
        <p:spPr bwMode="auto">
          <a:xfrm>
            <a:off x="179388" y="3716338"/>
            <a:ext cx="6337300" cy="4206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rgbClr val="00CCFF"/>
              </a:buClr>
              <a:buSzPct val="65000"/>
              <a:buFont typeface="Wingdings" pitchFamily="2" charset="2"/>
              <a:buNone/>
            </a:pPr>
            <a:r>
              <a:rPr lang="uk-UA" sz="2400" b="1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Калу</a:t>
            </a:r>
            <a:r>
              <a:rPr lang="uk-UA" sz="24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ш</a:t>
            </a:r>
            <a:r>
              <a:rPr lang="uk-UA" sz="2400" b="1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– Калу</a:t>
            </a:r>
            <a:r>
              <a:rPr lang="uk-UA" sz="24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ськ</a:t>
            </a:r>
            <a:r>
              <a:rPr lang="uk-UA" sz="2400" b="1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ий, пта</a:t>
            </a:r>
            <a:r>
              <a:rPr lang="uk-UA" sz="24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х</a:t>
            </a:r>
            <a:r>
              <a:rPr lang="uk-UA" sz="2400" b="1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- пта</a:t>
            </a:r>
            <a:r>
              <a:rPr lang="uk-UA" sz="24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ств</a:t>
            </a:r>
            <a:r>
              <a:rPr lang="uk-UA" sz="2400" b="1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о</a:t>
            </a:r>
            <a:endParaRPr lang="ru-RU" sz="2400" b="1" smtClean="0">
              <a:solidFill>
                <a:srgbClr val="FFFFFF"/>
              </a:solidFill>
            </a:endParaRPr>
          </a:p>
        </p:txBody>
      </p:sp>
      <p:sp>
        <p:nvSpPr>
          <p:cNvPr id="132127" name="Text Box 31"/>
          <p:cNvSpPr txBox="1">
            <a:spLocks noChangeArrowheads="1"/>
          </p:cNvSpPr>
          <p:nvPr/>
        </p:nvSpPr>
        <p:spPr bwMode="auto">
          <a:xfrm>
            <a:off x="250825" y="4724400"/>
            <a:ext cx="8424863" cy="1006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uk-UA" sz="2000" b="1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Інші приголосні перед суфіксами –ськ-,    -ств- на письмі зберігаються: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uk-UA" sz="2000" b="1" smtClean="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брат</a:t>
            </a:r>
            <a:r>
              <a:rPr lang="uk-UA" sz="2000" b="1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– </a:t>
            </a:r>
            <a:r>
              <a:rPr lang="uk-UA" sz="2000" b="1" smtClean="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брат</a:t>
            </a:r>
            <a:r>
              <a:rPr lang="uk-UA" sz="20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ськ</a:t>
            </a:r>
            <a:r>
              <a:rPr lang="uk-UA" sz="2000" b="1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ий, </a:t>
            </a:r>
            <a:r>
              <a:rPr lang="uk-UA" sz="2000" b="1" smtClean="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Чернігів</a:t>
            </a:r>
            <a:r>
              <a:rPr lang="uk-UA" sz="2000" b="1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– </a:t>
            </a:r>
            <a:r>
              <a:rPr lang="uk-UA" sz="2000" b="1" smtClean="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Чернігів</a:t>
            </a:r>
            <a:r>
              <a:rPr lang="uk-UA" sz="20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ськ</a:t>
            </a:r>
            <a:r>
              <a:rPr lang="uk-UA" sz="2000" b="1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а</a:t>
            </a:r>
            <a:endParaRPr lang="ru-RU" sz="2000" b="1" smtClea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132128" name="Text Box 32"/>
          <p:cNvSpPr txBox="1">
            <a:spLocks noChangeArrowheads="1"/>
          </p:cNvSpPr>
          <p:nvPr/>
        </p:nvSpPr>
        <p:spPr bwMode="auto">
          <a:xfrm>
            <a:off x="250825" y="4221163"/>
            <a:ext cx="4249738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uk-UA" sz="2400" b="1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Виняток: </a:t>
            </a:r>
            <a:r>
              <a:rPr lang="uk-UA" sz="2400" b="1" smtClean="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казах</a:t>
            </a:r>
            <a:r>
              <a:rPr lang="uk-UA" sz="24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ськ</a:t>
            </a:r>
            <a:r>
              <a:rPr lang="uk-UA" sz="2400" b="1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ий</a:t>
            </a:r>
            <a:endParaRPr lang="ru-RU" sz="2400" b="1" smtClea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132129" name="Text Box 33"/>
          <p:cNvSpPr txBox="1">
            <a:spLocks noChangeArrowheads="1"/>
          </p:cNvSpPr>
          <p:nvPr/>
        </p:nvSpPr>
        <p:spPr bwMode="auto">
          <a:xfrm>
            <a:off x="179388" y="5734050"/>
            <a:ext cx="8064500" cy="1724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uk-UA" sz="2000" b="1" smtClean="0">
                <a:solidFill>
                  <a:srgbClr val="0033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Орфограма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uk-UA" sz="2000" b="1" smtClean="0">
                <a:solidFill>
                  <a:srgbClr val="0033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«Буквосполучення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uk-UA" sz="2000" b="1" smtClean="0">
                <a:solidFill>
                  <a:srgbClr val="0033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–зьк-, -цьк-, -ськ-, -зтв-, -цтв-,   -ств-»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2000" b="1" smtClean="0">
              <a:solidFill>
                <a:srgbClr val="0033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fontAlgn="base">
              <a:spcBef>
                <a:spcPct val="50000"/>
              </a:spcBef>
              <a:spcAft>
                <a:spcPct val="0"/>
              </a:spcAft>
            </a:pPr>
            <a:endParaRPr lang="ru-RU" smtClean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72989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32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2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32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13210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13210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13210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32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321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2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32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770" decel="100000"/>
                                        <p:tgtEl>
                                          <p:spTgt spid="13210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0" dur="770" decel="100000"/>
                                        <p:tgtEl>
                                          <p:spTgt spid="132107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3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32107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32" dur="770" fill="hold"/>
                                        <p:tgtEl>
                                          <p:spTgt spid="132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3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32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34" dur="770" fill="hold"/>
                                        <p:tgtEl>
                                          <p:spTgt spid="132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3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32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1321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1321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1321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1321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321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321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32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32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2000"/>
                                        <p:tgtEl>
                                          <p:spTgt spid="1321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2000" fill="hold"/>
                                        <p:tgtEl>
                                          <p:spTgt spid="1321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2000" fill="hold"/>
                                        <p:tgtEl>
                                          <p:spTgt spid="1321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2000" fill="hold"/>
                                        <p:tgtEl>
                                          <p:spTgt spid="1321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 nodeType="clickPar">
                      <p:stCondLst>
                        <p:cond delay="indefinite"/>
                      </p:stCondLst>
                      <p:childTnLst>
                        <p:par>
                          <p:cTn id="6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2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770" decel="100000"/>
                                        <p:tgtEl>
                                          <p:spTgt spid="1321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5" dur="770" decel="100000"/>
                                        <p:tgtEl>
                                          <p:spTgt spid="132117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6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32117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67" dur="770" fill="hold"/>
                                        <p:tgtEl>
                                          <p:spTgt spid="132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6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32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69" dur="770" fill="hold"/>
                                        <p:tgtEl>
                                          <p:spTgt spid="132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7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32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 nodeType="clickPar">
                      <p:stCondLst>
                        <p:cond delay="indefinite"/>
                      </p:stCondLst>
                      <p:childTnLst>
                        <p:par>
                          <p:cTn id="7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3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321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321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321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321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321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 nodeType="clickPar">
                      <p:stCondLst>
                        <p:cond delay="indefinite"/>
                      </p:stCondLst>
                      <p:childTnLst>
                        <p:par>
                          <p:cTn id="8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2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321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321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321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321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 nodeType="clickPar">
                      <p:stCondLst>
                        <p:cond delay="indefinite"/>
                      </p:stCondLst>
                      <p:childTnLst>
                        <p:par>
                          <p:cTn id="8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0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2000"/>
                                        <p:tgtEl>
                                          <p:spTgt spid="1321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2000" fill="hold"/>
                                        <p:tgtEl>
                                          <p:spTgt spid="1321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2000" fill="hold"/>
                                        <p:tgtEl>
                                          <p:spTgt spid="132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2000" fill="hold"/>
                                        <p:tgtEl>
                                          <p:spTgt spid="132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 nodeType="clickPar">
                      <p:stCondLst>
                        <p:cond delay="indefinite"/>
                      </p:stCondLst>
                      <p:childTnLst>
                        <p:par>
                          <p:cTn id="9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8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770" decel="100000"/>
                                        <p:tgtEl>
                                          <p:spTgt spid="13212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1" dur="770" decel="100000"/>
                                        <p:tgtEl>
                                          <p:spTgt spid="132125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0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32125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3" dur="770" fill="hold"/>
                                        <p:tgtEl>
                                          <p:spTgt spid="132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0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32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05" dur="770" fill="hold"/>
                                        <p:tgtEl>
                                          <p:spTgt spid="132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0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32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 nodeType="clickPar">
                      <p:stCondLst>
                        <p:cond delay="indefinite"/>
                      </p:stCondLst>
                      <p:childTnLst>
                        <p:par>
                          <p:cTn id="10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1321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1321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13" dur="1000"/>
                                        <p:tgtEl>
                                          <p:spTgt spid="1321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 nodeType="clickPar">
                      <p:stCondLst>
                        <p:cond delay="indefinite"/>
                      </p:stCondLst>
                      <p:childTnLst>
                        <p:par>
                          <p:cTn id="1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6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800" decel="100000"/>
                                        <p:tgtEl>
                                          <p:spTgt spid="1321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9" dur="800" decel="100000" fill="hold"/>
                                        <p:tgtEl>
                                          <p:spTgt spid="1321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800" decel="100000" fill="hold"/>
                                        <p:tgtEl>
                                          <p:spTgt spid="1321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800" decel="100000" fill="hold"/>
                                        <p:tgtEl>
                                          <p:spTgt spid="1321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21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21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4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800" decel="100000"/>
                                        <p:tgtEl>
                                          <p:spTgt spid="1321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7" dur="800" decel="100000" fill="hold"/>
                                        <p:tgtEl>
                                          <p:spTgt spid="1321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800" decel="100000" fill="hold"/>
                                        <p:tgtEl>
                                          <p:spTgt spid="1321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800" decel="100000" fill="hold"/>
                                        <p:tgtEl>
                                          <p:spTgt spid="1321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21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21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 nodeType="clickPar">
                      <p:stCondLst>
                        <p:cond delay="indefinite"/>
                      </p:stCondLst>
                      <p:childTnLst>
                        <p:par>
                          <p:cTn id="1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4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770" decel="100000"/>
                                        <p:tgtEl>
                                          <p:spTgt spid="1321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7" dur="770" decel="100000"/>
                                        <p:tgtEl>
                                          <p:spTgt spid="1321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3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321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39" dur="770" fill="hold"/>
                                        <p:tgtEl>
                                          <p:spTgt spid="1321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4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321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41" dur="770" fill="hold"/>
                                        <p:tgtEl>
                                          <p:spTgt spid="1321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4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321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 nodeType="clickPar">
                      <p:stCondLst>
                        <p:cond delay="indefinite"/>
                      </p:stCondLst>
                      <p:childTnLst>
                        <p:par>
                          <p:cTn id="1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2000"/>
                                        <p:tgtEl>
                                          <p:spTgt spid="1321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8" dur="2000" fill="hold"/>
                                        <p:tgtEl>
                                          <p:spTgt spid="1321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2000" fill="hold"/>
                                        <p:tgtEl>
                                          <p:spTgt spid="1321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2000" fill="hold"/>
                                        <p:tgtEl>
                                          <p:spTgt spid="1321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1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3" dur="2000"/>
                                        <p:tgtEl>
                                          <p:spTgt spid="1321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4" dur="2000" fill="hold"/>
                                        <p:tgtEl>
                                          <p:spTgt spid="1321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2000" fill="hold"/>
                                        <p:tgtEl>
                                          <p:spTgt spid="1321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2000" fill="hold"/>
                                        <p:tgtEl>
                                          <p:spTgt spid="1321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7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9" dur="2000"/>
                                        <p:tgtEl>
                                          <p:spTgt spid="1321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0" dur="2000" fill="hold"/>
                                        <p:tgtEl>
                                          <p:spTgt spid="1321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2000" fill="hold"/>
                                        <p:tgtEl>
                                          <p:spTgt spid="1321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2000" fill="hold"/>
                                        <p:tgtEl>
                                          <p:spTgt spid="1321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2101" grpId="0"/>
      <p:bldP spid="132105" grpId="0"/>
      <p:bldP spid="132107" grpId="0"/>
      <p:bldP spid="132110" grpId="0"/>
      <p:bldP spid="132115" grpId="0"/>
      <p:bldP spid="132117" grpId="0"/>
      <p:bldP spid="132119" grpId="0"/>
      <p:bldP spid="132123" grpId="0"/>
      <p:bldP spid="13212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CCCCFF"/>
            </a:gs>
            <a:gs pos="17999">
              <a:srgbClr val="99CCFF"/>
            </a:gs>
            <a:gs pos="36000">
              <a:srgbClr val="9966FF"/>
            </a:gs>
            <a:gs pos="61000">
              <a:srgbClr val="CC99FF"/>
            </a:gs>
            <a:gs pos="82001">
              <a:srgbClr val="99CCFF"/>
            </a:gs>
            <a:gs pos="100000">
              <a:srgbClr val="CCCCFF"/>
            </a:gs>
          </a:gsLst>
          <a:lin ang="162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D:\DOCUME~1\Admin\LOCALS~1\Temp\FineReader10\media\image1.jpe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10" y="1428736"/>
            <a:ext cx="5214974" cy="5000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571472" y="500042"/>
            <a:ext cx="741363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uk-UA" sz="5400" b="1" cap="all" dirty="0" smtClean="0">
                <a:ln w="0"/>
                <a:solidFill>
                  <a:srgbClr val="FFFF00"/>
                </a:solidFill>
                <a:effectLst>
                  <a:reflection blurRad="12700" stA="50000" endPos="50000" dist="5000" dir="5400000" sy="-100000" rotWithShape="0"/>
                </a:effectLst>
              </a:rPr>
              <a:t>КРИНИЦЯ </a:t>
            </a:r>
            <a:r>
              <a:rPr lang="uk-UA" sz="5400" b="1" cap="all" dirty="0" err="1" smtClean="0">
                <a:ln w="0"/>
                <a:solidFill>
                  <a:srgbClr val="FFFF00"/>
                </a:solidFill>
                <a:effectLst>
                  <a:reflection blurRad="12700" stA="50000" endPos="50000" dist="5000" dir="5400000" sy="-100000" rotWithShape="0"/>
                </a:effectLst>
              </a:rPr>
              <a:t>кмітливОСТІ</a:t>
            </a:r>
            <a:endParaRPr lang="ru-RU" sz="5400" b="1" cap="all" spc="0" dirty="0">
              <a:ln w="0"/>
              <a:solidFill>
                <a:srgbClr val="FFFF00"/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881568" y="1500174"/>
            <a:ext cx="3215689" cy="280076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600" b="1" i="1" dirty="0" smtClean="0">
                <a:solidFill>
                  <a:srgbClr val="7030A0"/>
                </a:solidFill>
              </a:rPr>
              <a:t>Гнучкість</a:t>
            </a:r>
          </a:p>
          <a:p>
            <a:r>
              <a:rPr lang="uk-UA" sz="3600" b="1" i="1" dirty="0" smtClean="0">
                <a:solidFill>
                  <a:srgbClr val="7030A0"/>
                </a:solidFill>
              </a:rPr>
              <a:t> розуму  може </a:t>
            </a:r>
          </a:p>
          <a:p>
            <a:r>
              <a:rPr lang="uk-UA" sz="3600" b="1" i="1" dirty="0" smtClean="0">
                <a:solidFill>
                  <a:srgbClr val="7030A0"/>
                </a:solidFill>
              </a:rPr>
              <a:t>замінити </a:t>
            </a:r>
            <a:r>
              <a:rPr lang="uk-UA" sz="3600" b="1" i="1" dirty="0" err="1" smtClean="0">
                <a:solidFill>
                  <a:srgbClr val="7030A0"/>
                </a:solidFill>
              </a:rPr>
              <a:t>кра</a:t>
            </a:r>
            <a:r>
              <a:rPr lang="uk-UA" sz="3600" b="1" i="1" dirty="0" smtClean="0">
                <a:solidFill>
                  <a:srgbClr val="7030A0"/>
                </a:solidFill>
              </a:rPr>
              <a:t> -</a:t>
            </a:r>
          </a:p>
          <a:p>
            <a:r>
              <a:rPr lang="uk-UA" sz="3600" b="1" i="1" dirty="0" smtClean="0">
                <a:solidFill>
                  <a:srgbClr val="7030A0"/>
                </a:solidFill>
              </a:rPr>
              <a:t>су</a:t>
            </a:r>
            <a:r>
              <a:rPr lang="uk-UA" sz="4000" b="1" i="1" dirty="0" smtClean="0">
                <a:solidFill>
                  <a:srgbClr val="7030A0"/>
                </a:solidFill>
              </a:rPr>
              <a:t>.</a:t>
            </a:r>
          </a:p>
          <a:p>
            <a:r>
              <a:rPr lang="uk-UA" sz="2800" b="1" i="1" dirty="0" smtClean="0">
                <a:solidFill>
                  <a:srgbClr val="7030A0"/>
                </a:solidFill>
              </a:rPr>
              <a:t>                Стендаль</a:t>
            </a:r>
            <a:endParaRPr lang="ru-RU" sz="2800" b="1" i="1" dirty="0">
              <a:solidFill>
                <a:srgbClr val="7030A0"/>
              </a:solidFill>
            </a:endParaRPr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CCCCFF"/>
            </a:gs>
            <a:gs pos="17999">
              <a:srgbClr val="99CCFF"/>
            </a:gs>
            <a:gs pos="36000">
              <a:srgbClr val="9966FF"/>
            </a:gs>
            <a:gs pos="61000">
              <a:srgbClr val="CC99FF"/>
            </a:gs>
            <a:gs pos="82001">
              <a:srgbClr val="99CCFF"/>
            </a:gs>
            <a:gs pos="100000">
              <a:srgbClr val="CCCCFF"/>
            </a:gs>
          </a:gsLst>
          <a:lin ang="27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Наталочка\Ілюстрації\FLOW08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00232" y="5143512"/>
            <a:ext cx="4643470" cy="1500198"/>
          </a:xfrm>
          <a:prstGeom prst="rect">
            <a:avLst/>
          </a:prstGeom>
          <a:noFill/>
        </p:spPr>
      </p:pic>
      <p:sp>
        <p:nvSpPr>
          <p:cNvPr id="11" name="Прямоугольник 10"/>
          <p:cNvSpPr/>
          <p:nvPr/>
        </p:nvSpPr>
        <p:spPr>
          <a:xfrm>
            <a:off x="1187624" y="836713"/>
            <a:ext cx="5670376" cy="29546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800" b="1" dirty="0">
                <a:solidFill>
                  <a:schemeClr val="tx2">
                    <a:lumMod val="50000"/>
                  </a:schemeClr>
                </a:solidFill>
              </a:rPr>
              <a:t>Утворіть прикметники від слів:</a:t>
            </a:r>
          </a:p>
          <a:p>
            <a:r>
              <a:rPr lang="uk-UA" sz="2800" dirty="0" smtClean="0">
                <a:solidFill>
                  <a:srgbClr val="C00000"/>
                </a:solidFill>
              </a:rPr>
              <a:t>Тюрка</a:t>
            </a:r>
            <a:endParaRPr lang="uk-UA" sz="2800" dirty="0">
              <a:solidFill>
                <a:srgbClr val="C00000"/>
              </a:solidFill>
            </a:endParaRPr>
          </a:p>
          <a:p>
            <a:r>
              <a:rPr lang="uk-UA" sz="2800" dirty="0" smtClean="0">
                <a:solidFill>
                  <a:srgbClr val="C00000"/>
                </a:solidFill>
              </a:rPr>
              <a:t>Казах</a:t>
            </a:r>
            <a:endParaRPr lang="uk-UA" sz="2800" dirty="0">
              <a:solidFill>
                <a:srgbClr val="C00000"/>
              </a:solidFill>
            </a:endParaRPr>
          </a:p>
          <a:p>
            <a:r>
              <a:rPr lang="uk-UA" sz="2800" dirty="0" err="1">
                <a:solidFill>
                  <a:srgbClr val="C00000"/>
                </a:solidFill>
              </a:rPr>
              <a:t>Цюрих</a:t>
            </a:r>
            <a:r>
              <a:rPr lang="uk-UA" sz="2800" dirty="0">
                <a:solidFill>
                  <a:srgbClr val="C00000"/>
                </a:solidFill>
              </a:rPr>
              <a:t> </a:t>
            </a:r>
            <a:r>
              <a:rPr lang="uk-UA" sz="2800" dirty="0"/>
              <a:t>	</a:t>
            </a:r>
          </a:p>
          <a:p>
            <a:r>
              <a:rPr lang="uk-UA" sz="2800" b="1" dirty="0">
                <a:solidFill>
                  <a:schemeClr val="tx2">
                    <a:lumMod val="50000"/>
                  </a:schemeClr>
                </a:solidFill>
              </a:rPr>
              <a:t>Утворіть іменник із суфіксом </a:t>
            </a:r>
            <a:r>
              <a:rPr lang="uk-UA" sz="2800" b="1" dirty="0" err="1">
                <a:solidFill>
                  <a:schemeClr val="tx2">
                    <a:lumMod val="50000"/>
                  </a:schemeClr>
                </a:solidFill>
              </a:rPr>
              <a:t>–ств-</a:t>
            </a:r>
            <a:endParaRPr lang="uk-UA" sz="2800" b="1" dirty="0">
              <a:solidFill>
                <a:schemeClr val="tx2">
                  <a:lumMod val="50000"/>
                </a:schemeClr>
              </a:solidFill>
            </a:endParaRPr>
          </a:p>
          <a:p>
            <a:r>
              <a:rPr lang="uk-UA" sz="2800" dirty="0" smtClean="0">
                <a:solidFill>
                  <a:srgbClr val="C00000"/>
                </a:solidFill>
              </a:rPr>
              <a:t>Герцог</a:t>
            </a:r>
            <a:endParaRPr lang="uk-UA" sz="2800" dirty="0">
              <a:solidFill>
                <a:srgbClr val="C00000"/>
              </a:solidFill>
            </a:endParaRPr>
          </a:p>
          <a:p>
            <a:endParaRPr lang="uk-UA" dirty="0"/>
          </a:p>
        </p:txBody>
      </p:sp>
    </p:spTree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CCCCFF"/>
            </a:gs>
            <a:gs pos="17999">
              <a:srgbClr val="99CCFF"/>
            </a:gs>
            <a:gs pos="36000">
              <a:srgbClr val="9966FF"/>
            </a:gs>
            <a:gs pos="61000">
              <a:srgbClr val="CC99FF"/>
            </a:gs>
            <a:gs pos="82001">
              <a:srgbClr val="99CCFF"/>
            </a:gs>
            <a:gs pos="100000">
              <a:srgbClr val="CCCCF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267744" y="1124744"/>
            <a:ext cx="4245521" cy="45243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4800" b="1" dirty="0" smtClean="0">
                <a:solidFill>
                  <a:srgbClr val="FF0000"/>
                </a:solidFill>
              </a:rPr>
              <a:t>Винятки</a:t>
            </a:r>
          </a:p>
          <a:p>
            <a:r>
              <a:rPr lang="uk-UA" sz="6000" dirty="0" smtClean="0"/>
              <a:t>Тюркський</a:t>
            </a:r>
          </a:p>
          <a:p>
            <a:r>
              <a:rPr lang="uk-UA" sz="6000" dirty="0" smtClean="0"/>
              <a:t>Казахський</a:t>
            </a:r>
          </a:p>
          <a:p>
            <a:r>
              <a:rPr lang="uk-UA" sz="6000" dirty="0" err="1" smtClean="0"/>
              <a:t>Цюрихський</a:t>
            </a:r>
            <a:endParaRPr lang="uk-UA" sz="6000" dirty="0" smtClean="0"/>
          </a:p>
          <a:p>
            <a:r>
              <a:rPr lang="uk-UA" sz="6000" dirty="0" smtClean="0"/>
              <a:t>Герцогство</a:t>
            </a:r>
            <a:endParaRPr lang="uk-UA" sz="6000" dirty="0"/>
          </a:p>
        </p:txBody>
      </p:sp>
    </p:spTree>
    <p:extLst>
      <p:ext uri="{BB962C8B-B14F-4D97-AF65-F5344CB8AC3E}">
        <p14:creationId xmlns:p14="http://schemas.microsoft.com/office/powerpoint/2010/main" val="31767661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фізхвилинка  'Україно, ми твоя надія'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 flipH="1">
            <a:off x="-1024926" y="-459432"/>
            <a:ext cx="11540524" cy="74888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05255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Природа\SUNDOWN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1785926"/>
            <a:ext cx="7858180" cy="4857760"/>
          </a:xfrm>
          <a:prstGeom prst="rect">
            <a:avLst/>
          </a:prstGeom>
          <a:noFill/>
        </p:spPr>
      </p:pic>
      <p:cxnSp>
        <p:nvCxnSpPr>
          <p:cNvPr id="6" name="Прямая со стрелкой 5"/>
          <p:cNvCxnSpPr/>
          <p:nvPr/>
        </p:nvCxnSpPr>
        <p:spPr>
          <a:xfrm rot="16200000" flipV="1">
            <a:off x="4142975" y="3500835"/>
            <a:ext cx="1072364" cy="71438"/>
          </a:xfrm>
          <a:prstGeom prst="straightConnector1">
            <a:avLst/>
          </a:prstGeom>
          <a:ln w="57150">
            <a:solidFill>
              <a:srgbClr val="FF0000"/>
            </a:solidFill>
            <a:headEnd type="diamond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 стрелкой 7"/>
          <p:cNvCxnSpPr/>
          <p:nvPr/>
        </p:nvCxnSpPr>
        <p:spPr>
          <a:xfrm rot="16200000" flipH="1">
            <a:off x="4321967" y="5536421"/>
            <a:ext cx="1000132" cy="71438"/>
          </a:xfrm>
          <a:prstGeom prst="straightConnector1">
            <a:avLst/>
          </a:prstGeom>
          <a:ln w="57150">
            <a:solidFill>
              <a:srgbClr val="FF0000"/>
            </a:solidFill>
            <a:headEnd type="diamond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 flipV="1">
            <a:off x="5143504" y="3500438"/>
            <a:ext cx="785818" cy="714380"/>
          </a:xfrm>
          <a:prstGeom prst="straightConnector1">
            <a:avLst/>
          </a:prstGeom>
          <a:ln w="57150">
            <a:solidFill>
              <a:srgbClr val="FF0000"/>
            </a:solidFill>
            <a:headEnd type="diamond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>
            <a:off x="5286380" y="4572008"/>
            <a:ext cx="1071570" cy="71438"/>
          </a:xfrm>
          <a:prstGeom prst="straightConnector1">
            <a:avLst/>
          </a:prstGeom>
          <a:ln w="57150">
            <a:solidFill>
              <a:srgbClr val="FF0000"/>
            </a:solidFill>
            <a:headEnd type="diamond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 rot="16200000" flipV="1">
            <a:off x="3500430" y="3429000"/>
            <a:ext cx="785818" cy="785818"/>
          </a:xfrm>
          <a:prstGeom prst="straightConnector1">
            <a:avLst/>
          </a:prstGeom>
          <a:ln w="57150">
            <a:solidFill>
              <a:srgbClr val="FF0000"/>
            </a:solidFill>
            <a:headEnd type="diamond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/>
          <p:nvPr/>
        </p:nvCxnSpPr>
        <p:spPr>
          <a:xfrm rot="10800000" flipV="1">
            <a:off x="3000364" y="4572008"/>
            <a:ext cx="1143008" cy="142876"/>
          </a:xfrm>
          <a:prstGeom prst="straightConnector1">
            <a:avLst/>
          </a:prstGeom>
          <a:ln w="57150">
            <a:solidFill>
              <a:srgbClr val="FF0000"/>
            </a:solidFill>
            <a:headEnd type="diamond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/>
          <p:nvPr/>
        </p:nvCxnSpPr>
        <p:spPr>
          <a:xfrm rot="5400000">
            <a:off x="3571868" y="5000636"/>
            <a:ext cx="857256" cy="714380"/>
          </a:xfrm>
          <a:prstGeom prst="straightConnector1">
            <a:avLst/>
          </a:prstGeom>
          <a:ln w="57150">
            <a:solidFill>
              <a:srgbClr val="FF0000"/>
            </a:solidFill>
            <a:headEnd type="diamond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/>
          <p:nvPr/>
        </p:nvCxnSpPr>
        <p:spPr>
          <a:xfrm>
            <a:off x="5214942" y="4857760"/>
            <a:ext cx="785818" cy="642942"/>
          </a:xfrm>
          <a:prstGeom prst="straightConnector1">
            <a:avLst/>
          </a:prstGeom>
          <a:ln w="57150">
            <a:solidFill>
              <a:srgbClr val="FF0000"/>
            </a:solidFill>
            <a:headEnd type="diamond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Box 32"/>
          <p:cNvSpPr txBox="1"/>
          <p:nvPr/>
        </p:nvSpPr>
        <p:spPr>
          <a:xfrm>
            <a:off x="5951430" y="2659559"/>
            <a:ext cx="569946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 </a:t>
            </a:r>
            <a:r>
              <a:rPr lang="uk-UA" dirty="0" smtClean="0"/>
              <a:t> </a:t>
            </a:r>
            <a:r>
              <a:rPr lang="uk-UA" sz="4400" b="1" dirty="0" err="1" smtClean="0">
                <a:solidFill>
                  <a:srgbClr val="0070C0"/>
                </a:solidFill>
              </a:rPr>
              <a:t>воронеж</a:t>
            </a:r>
            <a:endParaRPr lang="ru-RU" sz="4400" b="1" dirty="0">
              <a:solidFill>
                <a:srgbClr val="0070C0"/>
              </a:solidFill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3785879" y="1501627"/>
            <a:ext cx="2000869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8000" b="1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uk-UA" sz="5400" b="1" dirty="0" smtClean="0">
                <a:solidFill>
                  <a:schemeClr val="accent2">
                    <a:lumMod val="75000"/>
                  </a:schemeClr>
                </a:solidFill>
              </a:rPr>
              <a:t>юнак</a:t>
            </a:r>
            <a:endParaRPr lang="ru-RU" sz="54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1766537" y="2659559"/>
            <a:ext cx="361066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/>
              <a:t> </a:t>
            </a:r>
            <a:r>
              <a:rPr lang="uk-UA" sz="4400" b="1" dirty="0" smtClean="0">
                <a:solidFill>
                  <a:srgbClr val="00B050"/>
                </a:solidFill>
              </a:rPr>
              <a:t>ткач</a:t>
            </a:r>
            <a:endParaRPr lang="ru-RU" sz="4400" b="1" dirty="0">
              <a:solidFill>
                <a:srgbClr val="00B050"/>
              </a:solidFill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64943" y="4253784"/>
            <a:ext cx="293541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4000" b="1" dirty="0" smtClean="0">
                <a:solidFill>
                  <a:srgbClr val="FF0000"/>
                </a:solidFill>
              </a:rPr>
              <a:t>письменник</a:t>
            </a:r>
            <a:endParaRPr lang="ru-RU" sz="4000" b="1" dirty="0">
              <a:solidFill>
                <a:srgbClr val="FF0000"/>
              </a:solidFill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1594509" y="5786454"/>
            <a:ext cx="185178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4400" b="1" dirty="0" smtClean="0">
                <a:solidFill>
                  <a:srgbClr val="92D050"/>
                </a:solidFill>
              </a:rPr>
              <a:t>Париж</a:t>
            </a:r>
            <a:endParaRPr lang="ru-RU" sz="4400" b="1" dirty="0">
              <a:solidFill>
                <a:srgbClr val="92D050"/>
              </a:solidFill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4000496" y="6030918"/>
            <a:ext cx="186621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4800" b="1" dirty="0" smtClean="0">
                <a:solidFill>
                  <a:schemeClr val="tx2">
                    <a:lumMod val="50000"/>
                  </a:schemeClr>
                </a:solidFill>
              </a:rPr>
              <a:t>гірник</a:t>
            </a:r>
            <a:endParaRPr lang="ru-RU" sz="4800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6143636" y="5214950"/>
            <a:ext cx="208473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4000" b="1" dirty="0" smtClean="0">
                <a:solidFill>
                  <a:srgbClr val="FFFF00"/>
                </a:solidFill>
              </a:rPr>
              <a:t>француз</a:t>
            </a:r>
            <a:endParaRPr lang="ru-RU" sz="4000" b="1" dirty="0">
              <a:solidFill>
                <a:srgbClr val="FFFF00"/>
              </a:solidFill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6447408" y="4253784"/>
            <a:ext cx="202767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4000" b="1" dirty="0" smtClean="0">
                <a:solidFill>
                  <a:srgbClr val="00B0F0"/>
                </a:solidFill>
              </a:rPr>
              <a:t>парубок</a:t>
            </a:r>
            <a:endParaRPr lang="ru-RU" sz="4000" b="1" dirty="0">
              <a:solidFill>
                <a:srgbClr val="00B0F0"/>
              </a:solidFill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322388" y="400931"/>
            <a:ext cx="878497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uk-UA" sz="2800" b="1" dirty="0" smtClean="0">
                <a:solidFill>
                  <a:srgbClr val="C00000"/>
                </a:solidFill>
              </a:rPr>
              <a:t>Уздовж “ сонячних промінців ” запишіть </a:t>
            </a:r>
            <a:r>
              <a:rPr lang="uk-UA" sz="2800" b="1" dirty="0" err="1" smtClean="0">
                <a:solidFill>
                  <a:srgbClr val="C00000"/>
                </a:solidFill>
              </a:rPr>
              <a:t>прикмет-</a:t>
            </a:r>
            <a:endParaRPr lang="uk-UA" sz="2800" b="1" dirty="0" smtClean="0">
              <a:solidFill>
                <a:srgbClr val="C00000"/>
              </a:solidFill>
            </a:endParaRPr>
          </a:p>
          <a:p>
            <a:pPr algn="just"/>
            <a:r>
              <a:rPr lang="uk-UA" sz="2800" b="1" dirty="0" err="1" smtClean="0">
                <a:solidFill>
                  <a:srgbClr val="C00000"/>
                </a:solidFill>
              </a:rPr>
              <a:t>ники</a:t>
            </a:r>
            <a:r>
              <a:rPr lang="uk-UA" sz="2800" b="1" dirty="0" smtClean="0">
                <a:solidFill>
                  <a:srgbClr val="C00000"/>
                </a:solidFill>
              </a:rPr>
              <a:t>, які утворені від іменників за допомогою суфікса </a:t>
            </a:r>
            <a:r>
              <a:rPr lang="uk-UA" sz="2800" b="1" dirty="0" err="1" smtClean="0">
                <a:solidFill>
                  <a:srgbClr val="C00000"/>
                </a:solidFill>
              </a:rPr>
              <a:t>–ськ-</a:t>
            </a:r>
            <a:endParaRPr lang="uk-UA" sz="2800" b="1" dirty="0" smtClean="0">
              <a:solidFill>
                <a:srgbClr val="C00000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653459" y="31599"/>
            <a:ext cx="429983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uk-UA" sz="2000" b="1" dirty="0" smtClean="0">
                <a:solidFill>
                  <a:schemeClr val="accent2">
                    <a:lumMod val="50000"/>
                  </a:schemeClr>
                </a:solidFill>
              </a:rPr>
              <a:t>Ігрове завдання « Сонячні промінці»</a:t>
            </a:r>
            <a:endParaRPr lang="uk-UA" sz="2000" b="1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CCCCFF"/>
            </a:gs>
            <a:gs pos="17999">
              <a:srgbClr val="99CCFF"/>
            </a:gs>
            <a:gs pos="36000">
              <a:srgbClr val="9966FF"/>
            </a:gs>
            <a:gs pos="61000">
              <a:srgbClr val="CC99FF"/>
            </a:gs>
            <a:gs pos="82001">
              <a:srgbClr val="99CCFF"/>
            </a:gs>
            <a:gs pos="100000">
              <a:srgbClr val="CCCCFF"/>
            </a:gs>
          </a:gsLst>
          <a:lin ang="162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116633"/>
            <a:ext cx="7416824" cy="792087"/>
          </a:xfrm>
        </p:spPr>
        <p:txBody>
          <a:bodyPr/>
          <a:lstStyle/>
          <a:p>
            <a:pPr algn="ctr"/>
            <a:r>
              <a:rPr lang="uk-UA" b="1" dirty="0" smtClean="0">
                <a:solidFill>
                  <a:schemeClr val="tx2">
                    <a:lumMod val="50000"/>
                  </a:schemeClr>
                </a:solidFill>
              </a:rPr>
              <a:t>Розподільний диктант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83568" y="1072044"/>
            <a:ext cx="172088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600" b="1" dirty="0" err="1" smtClean="0">
                <a:solidFill>
                  <a:srgbClr val="C00000"/>
                </a:solidFill>
              </a:rPr>
              <a:t>-зьк-</a:t>
            </a:r>
            <a:endParaRPr lang="uk-UA" sz="3600" b="1" dirty="0" smtClean="0">
              <a:solidFill>
                <a:srgbClr val="C00000"/>
              </a:solidFill>
            </a:endParaRPr>
          </a:p>
          <a:p>
            <a:r>
              <a:rPr lang="uk-UA" dirty="0" smtClean="0"/>
              <a:t>БУЗЬКИЙ</a:t>
            </a:r>
          </a:p>
          <a:p>
            <a:r>
              <a:rPr lang="uk-UA" dirty="0" smtClean="0"/>
              <a:t>ПАРИЗЬКИЙ</a:t>
            </a:r>
          </a:p>
          <a:p>
            <a:r>
              <a:rPr lang="uk-UA" dirty="0" smtClean="0"/>
              <a:t>КРИВОРІЗЬКИЙ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419872" y="2516402"/>
            <a:ext cx="2047997" cy="252376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200" b="1" dirty="0" smtClean="0">
                <a:solidFill>
                  <a:srgbClr val="C00000"/>
                </a:solidFill>
              </a:rPr>
              <a:t>-ЦЬК-</a:t>
            </a:r>
          </a:p>
          <a:p>
            <a:r>
              <a:rPr lang="uk-UA" dirty="0" smtClean="0"/>
              <a:t>КОЗАЦЬКИЙ</a:t>
            </a:r>
          </a:p>
          <a:p>
            <a:r>
              <a:rPr lang="uk-UA" dirty="0" smtClean="0"/>
              <a:t>СЛОВАЦЬКИЙ</a:t>
            </a:r>
          </a:p>
          <a:p>
            <a:r>
              <a:rPr lang="uk-UA" dirty="0" smtClean="0"/>
              <a:t>ВИКЛАДАЦЬКИЙ</a:t>
            </a:r>
          </a:p>
          <a:p>
            <a:r>
              <a:rPr lang="uk-UA" dirty="0" smtClean="0"/>
              <a:t>НІМЕЦЬКИЙ</a:t>
            </a:r>
          </a:p>
          <a:p>
            <a:r>
              <a:rPr lang="uk-UA" dirty="0" smtClean="0"/>
              <a:t>ПЕРЕКЛАДАЦЬКИЙ</a:t>
            </a:r>
          </a:p>
          <a:p>
            <a:r>
              <a:rPr lang="uk-UA" dirty="0" smtClean="0"/>
              <a:t>ЮНАЦЬКИЙ</a:t>
            </a:r>
          </a:p>
          <a:p>
            <a:r>
              <a:rPr lang="uk-UA" dirty="0" smtClean="0"/>
              <a:t>ЧАРОДІЙНИЦЬКИЙ</a:t>
            </a:r>
            <a:endParaRPr lang="uk-UA" dirty="0"/>
          </a:p>
        </p:txBody>
      </p:sp>
      <p:sp>
        <p:nvSpPr>
          <p:cNvPr id="7" name="TextBox 6"/>
          <p:cNvSpPr txBox="1"/>
          <p:nvPr/>
        </p:nvSpPr>
        <p:spPr>
          <a:xfrm>
            <a:off x="6288182" y="1072044"/>
            <a:ext cx="1632563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600" b="1" dirty="0" err="1" smtClean="0">
                <a:solidFill>
                  <a:srgbClr val="C00000"/>
                </a:solidFill>
              </a:rPr>
              <a:t>-ськ-</a:t>
            </a:r>
            <a:endParaRPr lang="uk-UA" sz="3600" b="1" dirty="0" smtClean="0">
              <a:solidFill>
                <a:srgbClr val="C00000"/>
              </a:solidFill>
            </a:endParaRPr>
          </a:p>
          <a:p>
            <a:r>
              <a:rPr lang="uk-UA" dirty="0" smtClean="0"/>
              <a:t>ОДЕСЬКИЙ</a:t>
            </a:r>
          </a:p>
          <a:p>
            <a:r>
              <a:rPr lang="uk-UA" dirty="0" smtClean="0"/>
              <a:t>ЧЕСЬКИЙ</a:t>
            </a:r>
          </a:p>
          <a:p>
            <a:r>
              <a:rPr lang="uk-UA" dirty="0" smtClean="0"/>
              <a:t>ТОВАРИСЬКИЙ</a:t>
            </a:r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16813980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825600"/>
            </a:gs>
            <a:gs pos="13000">
              <a:srgbClr val="FFA800"/>
            </a:gs>
            <a:gs pos="28000">
              <a:srgbClr val="825600"/>
            </a:gs>
            <a:gs pos="42999">
              <a:srgbClr val="FFA800"/>
            </a:gs>
            <a:gs pos="58000">
              <a:srgbClr val="825600"/>
            </a:gs>
            <a:gs pos="72000">
              <a:srgbClr val="FFA800"/>
            </a:gs>
            <a:gs pos="87000">
              <a:srgbClr val="825600"/>
            </a:gs>
            <a:gs pos="100000">
              <a:srgbClr val="FFA800"/>
            </a:gs>
          </a:gsLst>
          <a:lin ang="16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 descr="норма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V="1">
            <a:off x="0" y="0"/>
            <a:ext cx="9144000" cy="6858000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sp>
        <p:nvSpPr>
          <p:cNvPr id="11" name="Прямоугольник 10"/>
          <p:cNvSpPr/>
          <p:nvPr/>
        </p:nvSpPr>
        <p:spPr>
          <a:xfrm>
            <a:off x="500034" y="142852"/>
            <a:ext cx="828680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uk-UA" sz="5400" b="1" cap="all" dirty="0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</a:rPr>
              <a:t>Криниця працьовитості</a:t>
            </a:r>
            <a:endParaRPr lang="ru-RU" sz="5400" b="1" cap="all" spc="0" dirty="0">
              <a:ln w="0"/>
              <a:solidFill>
                <a:srgbClr val="FF0000"/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42844" y="1285860"/>
            <a:ext cx="3908442" cy="25545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200" b="1" dirty="0" smtClean="0">
                <a:solidFill>
                  <a:srgbClr val="00B050"/>
                </a:solidFill>
                <a:latin typeface="Arial Narrow" pitchFamily="34" charset="0"/>
              </a:rPr>
              <a:t>Лиш праця світ таким,</a:t>
            </a:r>
          </a:p>
          <a:p>
            <a:r>
              <a:rPr lang="uk-UA" sz="3200" b="1" dirty="0" smtClean="0">
                <a:solidFill>
                  <a:srgbClr val="00B050"/>
                </a:solidFill>
                <a:latin typeface="Arial Narrow" pitchFamily="34" charset="0"/>
              </a:rPr>
              <a:t> як є, створила.</a:t>
            </a:r>
          </a:p>
          <a:p>
            <a:r>
              <a:rPr lang="uk-UA" sz="3200" b="1" dirty="0" smtClean="0">
                <a:solidFill>
                  <a:srgbClr val="00B050"/>
                </a:solidFill>
                <a:latin typeface="Arial Narrow" pitchFamily="34" charset="0"/>
              </a:rPr>
              <a:t>Лиш в праці варто</a:t>
            </a:r>
          </a:p>
          <a:p>
            <a:r>
              <a:rPr lang="uk-UA" sz="3200" b="1" dirty="0" smtClean="0">
                <a:solidFill>
                  <a:srgbClr val="00B050"/>
                </a:solidFill>
                <a:latin typeface="Arial Narrow" pitchFamily="34" charset="0"/>
              </a:rPr>
              <a:t> і для праці </a:t>
            </a:r>
            <a:r>
              <a:rPr lang="uk-UA" sz="3200" b="1" dirty="0" err="1" smtClean="0">
                <a:solidFill>
                  <a:srgbClr val="00B050"/>
                </a:solidFill>
                <a:latin typeface="Arial Narrow" pitchFamily="34" charset="0"/>
              </a:rPr>
              <a:t>жить</a:t>
            </a:r>
            <a:r>
              <a:rPr lang="uk-UA" sz="3200" b="1" dirty="0" smtClean="0">
                <a:solidFill>
                  <a:srgbClr val="00B050"/>
                </a:solidFill>
                <a:latin typeface="Arial Narrow" pitchFamily="34" charset="0"/>
              </a:rPr>
              <a:t> .</a:t>
            </a:r>
          </a:p>
          <a:p>
            <a:r>
              <a:rPr lang="uk-UA" sz="3200" b="1" dirty="0" smtClean="0">
                <a:solidFill>
                  <a:srgbClr val="00B050"/>
                </a:solidFill>
                <a:latin typeface="Arial Narrow" pitchFamily="34" charset="0"/>
              </a:rPr>
              <a:t>                   І. Франко</a:t>
            </a:r>
            <a:endParaRPr lang="ru-RU" sz="3200" b="1" dirty="0">
              <a:solidFill>
                <a:srgbClr val="00B050"/>
              </a:solidFill>
              <a:latin typeface="Arial Narrow" pitchFamily="34" charset="0"/>
            </a:endParaRPr>
          </a:p>
        </p:txBody>
      </p:sp>
    </p:spTree>
  </p:cSld>
  <p:clrMapOvr>
    <a:masterClrMapping/>
  </p:clrMapOvr>
  <p:transition spd="slow">
    <p:strips dir="ru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CCCCFF"/>
            </a:gs>
            <a:gs pos="17999">
              <a:srgbClr val="99CCFF"/>
            </a:gs>
            <a:gs pos="43000">
              <a:srgbClr val="9966FF"/>
            </a:gs>
            <a:gs pos="61000">
              <a:srgbClr val="CC99FF"/>
            </a:gs>
            <a:gs pos="82001">
              <a:srgbClr val="99CCFF"/>
            </a:gs>
            <a:gs pos="100000">
              <a:srgbClr val="CCCCFF"/>
            </a:gs>
          </a:gsLst>
          <a:lin ang="186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99592" y="889844"/>
            <a:ext cx="756084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b="1" dirty="0"/>
              <a:t>Робота з текстом</a:t>
            </a:r>
            <a:endParaRPr lang="uk-UA" dirty="0"/>
          </a:p>
          <a:p>
            <a:r>
              <a:rPr lang="uk-UA" b="1" i="1" dirty="0"/>
              <a:t>Завдання: прочитайте текст, підберіть до нього заголовок. Перепишіть, виправляючи пунктуаційні та орфографічні помилки у тексті, обґрунтуйте відповідь.</a:t>
            </a:r>
            <a:endParaRPr lang="uk-UA" dirty="0"/>
          </a:p>
          <a:p>
            <a:r>
              <a:rPr lang="uk-UA" sz="2400" dirty="0"/>
              <a:t>Найбільш відомі й багаті місця рибної ловлі знаходилися у гирлах притоки </a:t>
            </a:r>
            <a:r>
              <a:rPr lang="uk-UA" sz="2400" dirty="0" err="1"/>
              <a:t>дніпра</a:t>
            </a:r>
            <a:r>
              <a:rPr lang="uk-UA" sz="2400" dirty="0"/>
              <a:t>, в дніпровському і </a:t>
            </a:r>
            <a:r>
              <a:rPr lang="uk-UA" sz="2400" dirty="0" err="1" smtClean="0"/>
              <a:t>бугському</a:t>
            </a:r>
            <a:r>
              <a:rPr lang="uk-UA" sz="2400" dirty="0" smtClean="0"/>
              <a:t> </a:t>
            </a:r>
            <a:r>
              <a:rPr lang="uk-UA" sz="2400" dirty="0"/>
              <a:t>лиманах, в районі   </a:t>
            </a:r>
            <a:r>
              <a:rPr lang="uk-UA" sz="2400" dirty="0" smtClean="0"/>
              <a:t>о</a:t>
            </a:r>
            <a:r>
              <a:rPr lang="uk-UA" sz="2400" dirty="0"/>
              <a:t>. </a:t>
            </a:r>
            <a:r>
              <a:rPr lang="uk-UA" sz="2400" dirty="0" err="1"/>
              <a:t>Тендра</a:t>
            </a:r>
            <a:r>
              <a:rPr lang="uk-UA" sz="2400" dirty="0"/>
              <a:t>, куди козаки </a:t>
            </a:r>
            <a:r>
              <a:rPr lang="uk-UA" sz="2400" dirty="0" err="1"/>
              <a:t>веходили</a:t>
            </a:r>
            <a:r>
              <a:rPr lang="uk-UA" sz="2400" dirty="0"/>
              <a:t> через </a:t>
            </a:r>
            <a:r>
              <a:rPr lang="uk-UA" sz="2400" dirty="0" err="1"/>
              <a:t>запорожську</a:t>
            </a:r>
            <a:r>
              <a:rPr lang="uk-UA" sz="2400" dirty="0"/>
              <a:t> ( козацьку) притоку. У </a:t>
            </a:r>
            <a:r>
              <a:rPr lang="uk-UA" sz="2400" dirty="0" err="1"/>
              <a:t>дніпрі</a:t>
            </a:r>
            <a:r>
              <a:rPr lang="uk-UA" sz="2400" dirty="0"/>
              <a:t> та його </a:t>
            </a:r>
            <a:r>
              <a:rPr lang="uk-UA" sz="2400" dirty="0" err="1"/>
              <a:t>претоках</a:t>
            </a:r>
            <a:r>
              <a:rPr lang="uk-UA" sz="2400" dirty="0"/>
              <a:t> рибалили майже цілорічно, хоча найкраще риба ловилась на весні й в </a:t>
            </a:r>
            <a:r>
              <a:rPr lang="uk-UA" sz="2400" dirty="0" err="1" smtClean="0"/>
              <a:t>осен</a:t>
            </a:r>
            <a:r>
              <a:rPr lang="uk-UA" sz="2400" dirty="0" err="1"/>
              <a:t>и</a:t>
            </a:r>
            <a:r>
              <a:rPr lang="uk-UA" sz="2400" dirty="0" smtClean="0"/>
              <a:t>. </a:t>
            </a:r>
            <a:r>
              <a:rPr lang="uk-UA" sz="2400" dirty="0"/>
              <a:t>У </a:t>
            </a:r>
            <a:r>
              <a:rPr lang="uk-UA" sz="2400" dirty="0" err="1"/>
              <a:t>славуті</a:t>
            </a:r>
            <a:r>
              <a:rPr lang="uk-UA" sz="2400" dirty="0"/>
              <a:t> ловили звичайно таку рибу, коропа, ляща, судака, щуку, тараню, окуня, чехоню (З підручника географії).</a:t>
            </a:r>
          </a:p>
          <a:p>
            <a:r>
              <a:rPr lang="uk-UA" sz="2400" dirty="0"/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14141700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CCCCFF"/>
            </a:gs>
            <a:gs pos="17999">
              <a:srgbClr val="99CCFF"/>
            </a:gs>
            <a:gs pos="36000">
              <a:srgbClr val="9966FF"/>
            </a:gs>
            <a:gs pos="61000">
              <a:srgbClr val="CC99FF"/>
            </a:gs>
            <a:gs pos="82001">
              <a:srgbClr val="99CCFF"/>
            </a:gs>
            <a:gs pos="100000">
              <a:srgbClr val="CCCCF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71600" y="692696"/>
            <a:ext cx="7272808" cy="34470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b="1" dirty="0"/>
              <a:t>Робота з текстом</a:t>
            </a:r>
            <a:endParaRPr lang="uk-UA" dirty="0"/>
          </a:p>
          <a:p>
            <a:endParaRPr lang="uk-UA" sz="2000" dirty="0" smtClean="0"/>
          </a:p>
          <a:p>
            <a:endParaRPr lang="uk-UA" sz="2000" dirty="0"/>
          </a:p>
          <a:p>
            <a:r>
              <a:rPr lang="uk-UA" sz="2000" dirty="0" smtClean="0"/>
              <a:t>Найбільш </a:t>
            </a:r>
            <a:r>
              <a:rPr lang="uk-UA" sz="2000" dirty="0"/>
              <a:t>відомі й багаті місця рибної ловлі знаходилися у гирлах притоки </a:t>
            </a:r>
            <a:r>
              <a:rPr lang="uk-UA" sz="2000" b="1" dirty="0" smtClean="0"/>
              <a:t>Д</a:t>
            </a:r>
            <a:r>
              <a:rPr lang="uk-UA" sz="2000" dirty="0" smtClean="0"/>
              <a:t>ніпра</a:t>
            </a:r>
            <a:r>
              <a:rPr lang="uk-UA" sz="2000" dirty="0"/>
              <a:t>, в </a:t>
            </a:r>
            <a:r>
              <a:rPr lang="uk-UA" sz="2000" b="1" smtClean="0"/>
              <a:t>Д</a:t>
            </a:r>
            <a:r>
              <a:rPr lang="uk-UA" sz="2000" smtClean="0"/>
              <a:t>ніпровському і </a:t>
            </a:r>
            <a:r>
              <a:rPr lang="uk-UA" sz="2000" b="1" dirty="0" smtClean="0"/>
              <a:t>Б</a:t>
            </a:r>
            <a:r>
              <a:rPr lang="uk-UA" sz="2000" dirty="0" smtClean="0"/>
              <a:t>у</a:t>
            </a:r>
            <a:r>
              <a:rPr lang="uk-UA" sz="2000" b="1" dirty="0" smtClean="0"/>
              <a:t>зьк</a:t>
            </a:r>
            <a:r>
              <a:rPr lang="uk-UA" sz="2000" dirty="0" smtClean="0"/>
              <a:t>ому </a:t>
            </a:r>
            <a:r>
              <a:rPr lang="uk-UA" sz="2000" dirty="0"/>
              <a:t>лиманах, в районі   о. </a:t>
            </a:r>
            <a:r>
              <a:rPr lang="uk-UA" sz="2000" dirty="0" err="1"/>
              <a:t>Тендра</a:t>
            </a:r>
            <a:r>
              <a:rPr lang="uk-UA" sz="2000" dirty="0"/>
              <a:t>, куди козаки </a:t>
            </a:r>
            <a:r>
              <a:rPr lang="uk-UA" sz="2000" dirty="0" smtClean="0"/>
              <a:t>в</a:t>
            </a:r>
            <a:r>
              <a:rPr lang="uk-UA" sz="2000" b="1" dirty="0" smtClean="0"/>
              <a:t>и</a:t>
            </a:r>
            <a:r>
              <a:rPr lang="uk-UA" sz="2000" dirty="0" smtClean="0"/>
              <a:t>ходили </a:t>
            </a:r>
            <a:r>
              <a:rPr lang="uk-UA" sz="2000" dirty="0"/>
              <a:t>через </a:t>
            </a:r>
            <a:r>
              <a:rPr lang="uk-UA" sz="2000" dirty="0" smtClean="0"/>
              <a:t>запоро</a:t>
            </a:r>
            <a:r>
              <a:rPr lang="uk-UA" sz="2000" b="1" dirty="0" smtClean="0"/>
              <a:t>зьк</a:t>
            </a:r>
            <a:r>
              <a:rPr lang="uk-UA" sz="2000" dirty="0" smtClean="0"/>
              <a:t>у </a:t>
            </a:r>
            <a:r>
              <a:rPr lang="uk-UA" sz="2000" dirty="0"/>
              <a:t>( козацьку) притоку. У </a:t>
            </a:r>
            <a:r>
              <a:rPr lang="uk-UA" sz="2000" b="1" dirty="0" smtClean="0"/>
              <a:t>Д</a:t>
            </a:r>
            <a:r>
              <a:rPr lang="uk-UA" sz="2000" dirty="0" smtClean="0"/>
              <a:t>ніпрі </a:t>
            </a:r>
            <a:r>
              <a:rPr lang="uk-UA" sz="2000" dirty="0"/>
              <a:t>та його </a:t>
            </a:r>
            <a:r>
              <a:rPr lang="uk-UA" sz="2000" dirty="0" smtClean="0"/>
              <a:t>пр</a:t>
            </a:r>
            <a:r>
              <a:rPr lang="uk-UA" sz="2000" b="1" dirty="0" smtClean="0"/>
              <a:t>и</a:t>
            </a:r>
            <a:r>
              <a:rPr lang="uk-UA" sz="2000" dirty="0" smtClean="0"/>
              <a:t>токах </a:t>
            </a:r>
            <a:r>
              <a:rPr lang="uk-UA" sz="2000" dirty="0"/>
              <a:t>рибалили майже цілорічно, хоча найкраще риба ловилась </a:t>
            </a:r>
            <a:r>
              <a:rPr lang="uk-UA" sz="2000" b="1" dirty="0" smtClean="0"/>
              <a:t>навесні</a:t>
            </a:r>
            <a:r>
              <a:rPr lang="uk-UA" sz="2000" dirty="0" smtClean="0"/>
              <a:t> </a:t>
            </a:r>
            <a:r>
              <a:rPr lang="uk-UA" sz="2000" dirty="0"/>
              <a:t>й </a:t>
            </a:r>
            <a:r>
              <a:rPr lang="uk-UA" sz="2000" b="1" dirty="0" smtClean="0"/>
              <a:t>восени</a:t>
            </a:r>
            <a:r>
              <a:rPr lang="uk-UA" sz="2000" dirty="0" smtClean="0"/>
              <a:t>. </a:t>
            </a:r>
            <a:r>
              <a:rPr lang="uk-UA" sz="2000" dirty="0"/>
              <a:t>У </a:t>
            </a:r>
            <a:r>
              <a:rPr lang="uk-UA" sz="2000" b="1" dirty="0" smtClean="0"/>
              <a:t>С</a:t>
            </a:r>
            <a:r>
              <a:rPr lang="uk-UA" sz="2000" dirty="0" smtClean="0"/>
              <a:t>лавуті </a:t>
            </a:r>
            <a:r>
              <a:rPr lang="uk-UA" sz="2000" dirty="0"/>
              <a:t>ловили </a:t>
            </a:r>
            <a:r>
              <a:rPr lang="uk-UA" sz="2000" b="1" dirty="0" smtClean="0"/>
              <a:t>,</a:t>
            </a:r>
            <a:r>
              <a:rPr lang="uk-UA" sz="2000" dirty="0" smtClean="0"/>
              <a:t>звичайно</a:t>
            </a:r>
            <a:r>
              <a:rPr lang="uk-UA" sz="2000" b="1" dirty="0" smtClean="0"/>
              <a:t>,</a:t>
            </a:r>
            <a:r>
              <a:rPr lang="uk-UA" sz="2000" dirty="0" smtClean="0"/>
              <a:t> </a:t>
            </a:r>
            <a:r>
              <a:rPr lang="uk-UA" sz="2000" dirty="0"/>
              <a:t>таку </a:t>
            </a:r>
            <a:r>
              <a:rPr lang="uk-UA" sz="2000" dirty="0" smtClean="0"/>
              <a:t>рибу </a:t>
            </a:r>
            <a:r>
              <a:rPr lang="en-US" sz="2000" b="1" dirty="0" smtClean="0"/>
              <a:t>: </a:t>
            </a:r>
            <a:r>
              <a:rPr lang="uk-UA" sz="2000" dirty="0" smtClean="0"/>
              <a:t>коропа</a:t>
            </a:r>
            <a:r>
              <a:rPr lang="uk-UA" sz="2000" dirty="0"/>
              <a:t>, ляща, судака, щуку, тараню, окуня, чехоню (З підручника географії).</a:t>
            </a:r>
          </a:p>
          <a:p>
            <a:r>
              <a:rPr lang="uk-UA" sz="2000" dirty="0"/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34343346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F200"/>
            </a:gs>
            <a:gs pos="45000">
              <a:srgbClr val="FF7A00"/>
            </a:gs>
            <a:gs pos="70000">
              <a:srgbClr val="FF0300"/>
            </a:gs>
            <a:gs pos="100000">
              <a:srgbClr val="4D0808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D:\DOCUME~1\Admin\LOCALS~1\Temp\FineReader10\media\image1.jpe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143116"/>
            <a:ext cx="9144000" cy="4214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1142976" y="500042"/>
            <a:ext cx="721523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uk-UA" sz="5400" b="1" cap="all" dirty="0" smtClean="0">
                <a:ln w="0"/>
                <a:solidFill>
                  <a:srgbClr val="C00000"/>
                </a:solidFill>
                <a:effectLst>
                  <a:reflection blurRad="12700" stA="50000" endPos="50000" dist="5000" dir="5400000" sy="-100000" rotWithShape="0"/>
                </a:effectLst>
              </a:rPr>
              <a:t>КРИНИЦЯ ПАМ</a:t>
            </a:r>
            <a:r>
              <a:rPr lang="en-US" sz="5400" b="1" cap="all" dirty="0" smtClean="0">
                <a:ln w="0"/>
                <a:solidFill>
                  <a:srgbClr val="C00000"/>
                </a:solidFill>
                <a:effectLst>
                  <a:reflection blurRad="12700" stA="50000" endPos="50000" dist="5000" dir="5400000" sy="-100000" rotWithShape="0"/>
                </a:effectLst>
              </a:rPr>
              <a:t>’</a:t>
            </a:r>
            <a:r>
              <a:rPr lang="uk-UA" sz="5400" b="1" cap="all" dirty="0" smtClean="0">
                <a:ln w="0"/>
                <a:solidFill>
                  <a:srgbClr val="C00000"/>
                </a:solidFill>
                <a:effectLst>
                  <a:reflection blurRad="12700" stA="50000" endPos="50000" dist="5000" dir="5400000" sy="-100000" rotWithShape="0"/>
                </a:effectLst>
              </a:rPr>
              <a:t>ЯТІ</a:t>
            </a:r>
            <a:endParaRPr lang="ru-RU" sz="5400" b="1" cap="all" spc="0" dirty="0">
              <a:ln w="0"/>
              <a:solidFill>
                <a:srgbClr val="C00000"/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85720" y="1142984"/>
            <a:ext cx="8235331" cy="206210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200" b="1" dirty="0" err="1" smtClean="0">
                <a:solidFill>
                  <a:srgbClr val="7030A0"/>
                </a:solidFill>
              </a:rPr>
              <a:t>“Людині</a:t>
            </a:r>
            <a:r>
              <a:rPr lang="uk-UA" sz="3200" b="1" dirty="0" smtClean="0">
                <a:solidFill>
                  <a:srgbClr val="7030A0"/>
                </a:solidFill>
              </a:rPr>
              <a:t> дано </a:t>
            </a:r>
            <a:r>
              <a:rPr lang="uk-UA" sz="3200" b="1" dirty="0" err="1" smtClean="0">
                <a:solidFill>
                  <a:srgbClr val="7030A0"/>
                </a:solidFill>
              </a:rPr>
              <a:t>пам</a:t>
            </a:r>
            <a:r>
              <a:rPr lang="en-US" sz="3200" b="1" dirty="0" smtClean="0">
                <a:solidFill>
                  <a:srgbClr val="7030A0"/>
                </a:solidFill>
              </a:rPr>
              <a:t>’</a:t>
            </a:r>
            <a:r>
              <a:rPr lang="uk-UA" sz="3200" b="1" dirty="0" smtClean="0">
                <a:solidFill>
                  <a:srgbClr val="7030A0"/>
                </a:solidFill>
              </a:rPr>
              <a:t>ять , що сягає у віки, тому </a:t>
            </a:r>
          </a:p>
          <a:p>
            <a:r>
              <a:rPr lang="uk-UA" sz="3200" b="1" dirty="0" smtClean="0">
                <a:solidFill>
                  <a:srgbClr val="7030A0"/>
                </a:solidFill>
              </a:rPr>
              <a:t>вона й людина…”</a:t>
            </a:r>
          </a:p>
          <a:p>
            <a:pPr algn="just"/>
            <a:r>
              <a:rPr lang="uk-UA" sz="2800" b="1" dirty="0" smtClean="0">
                <a:solidFill>
                  <a:srgbClr val="7030A0"/>
                </a:solidFill>
              </a:rPr>
              <a:t>                                                                      О.Гончар</a:t>
            </a:r>
            <a:endParaRPr lang="ru-RU" sz="2800" b="1" dirty="0" smtClean="0">
              <a:solidFill>
                <a:srgbClr val="7030A0"/>
              </a:solidFill>
            </a:endParaRPr>
          </a:p>
          <a:p>
            <a:pPr algn="just"/>
            <a:r>
              <a:rPr lang="uk-UA" sz="3200" b="1" dirty="0" smtClean="0">
                <a:solidFill>
                  <a:srgbClr val="7030A0"/>
                </a:solidFill>
              </a:rPr>
              <a:t>                            </a:t>
            </a:r>
            <a:endParaRPr lang="ru-RU" b="1" dirty="0">
              <a:solidFill>
                <a:srgbClr val="7030A0"/>
              </a:solidFill>
            </a:endParaRPr>
          </a:p>
        </p:txBody>
      </p:sp>
    </p:spTree>
  </p:cSld>
  <p:clrMapOvr>
    <a:masterClrMapping/>
  </p:clrMapOvr>
  <p:transition spd="slow">
    <p:comb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3399FF"/>
            </a:gs>
            <a:gs pos="16000">
              <a:srgbClr val="00CCCC"/>
            </a:gs>
            <a:gs pos="47000">
              <a:srgbClr val="9999FF"/>
            </a:gs>
            <a:gs pos="60001">
              <a:srgbClr val="2E6792"/>
            </a:gs>
            <a:gs pos="71001">
              <a:srgbClr val="3333CC"/>
            </a:gs>
            <a:gs pos="81000">
              <a:srgbClr val="1170FF"/>
            </a:gs>
            <a:gs pos="100000">
              <a:srgbClr val="006699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Безымянный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V="1">
            <a:off x="928662" y="1214422"/>
            <a:ext cx="5254977" cy="5143536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571472" y="285728"/>
            <a:ext cx="800105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uk-UA" sz="5400" b="1" cap="all" spc="0" dirty="0" smtClean="0">
                <a:ln w="0"/>
                <a:solidFill>
                  <a:schemeClr val="accent6">
                    <a:lumMod val="75000"/>
                  </a:schemeClr>
                </a:solidFill>
                <a:effectLst>
                  <a:reflection blurRad="12700" stA="50000" endPos="50000" dist="5000" dir="5400000" sy="-100000" rotWithShape="0"/>
                </a:effectLst>
              </a:rPr>
              <a:t>Криниця </a:t>
            </a:r>
            <a:r>
              <a:rPr lang="uk-UA" sz="5400" b="1" cap="all" dirty="0" smtClean="0">
                <a:ln w="0"/>
                <a:solidFill>
                  <a:schemeClr val="accent6">
                    <a:lumMod val="75000"/>
                  </a:schemeClr>
                </a:solidFill>
                <a:effectLst>
                  <a:reflection blurRad="12700" stA="50000" endPos="50000" dist="5000" dir="5400000" sy="-100000" rotWithShape="0"/>
                </a:effectLst>
              </a:rPr>
              <a:t>мудрості</a:t>
            </a:r>
            <a:endParaRPr lang="en-US" sz="5400" b="1" cap="all" spc="0" dirty="0" smtClean="0">
              <a:ln w="0"/>
              <a:solidFill>
                <a:schemeClr val="accent6">
                  <a:lumMod val="75000"/>
                </a:schemeClr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357950" y="1428736"/>
            <a:ext cx="2812629" cy="218521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800" b="1" dirty="0" smtClean="0">
                <a:solidFill>
                  <a:srgbClr val="FFFF00"/>
                </a:solidFill>
              </a:rPr>
              <a:t>Дерево мудрості</a:t>
            </a:r>
          </a:p>
          <a:p>
            <a:r>
              <a:rPr lang="uk-UA" sz="2800" b="1" dirty="0" smtClean="0">
                <a:solidFill>
                  <a:srgbClr val="FFFF00"/>
                </a:solidFill>
              </a:rPr>
              <a:t> росте поволі,</a:t>
            </a:r>
          </a:p>
          <a:p>
            <a:r>
              <a:rPr lang="uk-UA" sz="2800" b="1" dirty="0" smtClean="0">
                <a:solidFill>
                  <a:srgbClr val="FFFF00"/>
                </a:solidFill>
              </a:rPr>
              <a:t> зате дає добрий</a:t>
            </a:r>
          </a:p>
          <a:p>
            <a:r>
              <a:rPr lang="uk-UA" sz="2800" b="1" dirty="0" smtClean="0">
                <a:solidFill>
                  <a:srgbClr val="FFFF00"/>
                </a:solidFill>
              </a:rPr>
              <a:t> плід.</a:t>
            </a:r>
          </a:p>
          <a:p>
            <a:r>
              <a:rPr lang="uk-UA" sz="2400" b="1" dirty="0" smtClean="0">
                <a:solidFill>
                  <a:srgbClr val="FFFF00"/>
                </a:solidFill>
              </a:rPr>
              <a:t>                   </a:t>
            </a:r>
            <a:r>
              <a:rPr lang="uk-UA" sz="2400" b="1" dirty="0" err="1" smtClean="0">
                <a:solidFill>
                  <a:srgbClr val="FFFF00"/>
                </a:solidFill>
              </a:rPr>
              <a:t>Прислів</a:t>
            </a:r>
            <a:r>
              <a:rPr lang="en-US" sz="2400" b="1" dirty="0" smtClean="0">
                <a:solidFill>
                  <a:srgbClr val="FFFF00"/>
                </a:solidFill>
              </a:rPr>
              <a:t>’</a:t>
            </a:r>
            <a:r>
              <a:rPr lang="uk-UA" sz="2400" b="1" dirty="0" smtClean="0">
                <a:solidFill>
                  <a:srgbClr val="FFFF00"/>
                </a:solidFill>
              </a:rPr>
              <a:t>я</a:t>
            </a:r>
            <a:endParaRPr lang="ru-RU" sz="2400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CCCCFF"/>
            </a:gs>
            <a:gs pos="17999">
              <a:srgbClr val="99CCFF"/>
            </a:gs>
            <a:gs pos="43000">
              <a:srgbClr val="9966FF"/>
            </a:gs>
            <a:gs pos="61000">
              <a:srgbClr val="CC99FF"/>
            </a:gs>
            <a:gs pos="82001">
              <a:srgbClr val="99CCFF"/>
            </a:gs>
            <a:gs pos="100000">
              <a:srgbClr val="CCCCFF"/>
            </a:gs>
          </a:gsLst>
          <a:lin ang="186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99592" y="908720"/>
            <a:ext cx="7776864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>
                <a:solidFill>
                  <a:srgbClr val="C00000"/>
                </a:solidFill>
              </a:rPr>
              <a:t>1</a:t>
            </a:r>
            <a:r>
              <a:rPr lang="ru-RU" sz="4000" b="1" u="sng" dirty="0">
                <a:solidFill>
                  <a:srgbClr val="C00000"/>
                </a:solidFill>
              </a:rPr>
              <a:t>. </a:t>
            </a:r>
            <a:r>
              <a:rPr lang="ru-RU" sz="4000" b="1" u="sng" dirty="0" err="1">
                <a:solidFill>
                  <a:srgbClr val="C00000"/>
                </a:solidFill>
              </a:rPr>
              <a:t>Козацьке</a:t>
            </a:r>
            <a:r>
              <a:rPr lang="ru-RU" sz="4000" u="sng" dirty="0">
                <a:solidFill>
                  <a:srgbClr val="C00000"/>
                </a:solidFill>
              </a:rPr>
              <a:t> </a:t>
            </a:r>
            <a:r>
              <a:rPr lang="ru-RU" sz="4000" dirty="0" err="1">
                <a:solidFill>
                  <a:srgbClr val="C00000"/>
                </a:solidFill>
              </a:rPr>
              <a:t>життя</a:t>
            </a:r>
            <a:r>
              <a:rPr lang="ru-RU" sz="4000" dirty="0">
                <a:solidFill>
                  <a:srgbClr val="C00000"/>
                </a:solidFill>
              </a:rPr>
              <a:t> </a:t>
            </a:r>
            <a:r>
              <a:rPr lang="ru-RU" sz="4000" dirty="0" err="1">
                <a:solidFill>
                  <a:srgbClr val="C00000"/>
                </a:solidFill>
              </a:rPr>
              <a:t>коротке</a:t>
            </a:r>
            <a:r>
              <a:rPr lang="ru-RU" sz="4000" dirty="0">
                <a:solidFill>
                  <a:srgbClr val="C00000"/>
                </a:solidFill>
              </a:rPr>
              <a:t>, а слава </a:t>
            </a:r>
            <a:r>
              <a:rPr lang="ru-RU" sz="4000" dirty="0" err="1">
                <a:solidFill>
                  <a:srgbClr val="C00000"/>
                </a:solidFill>
              </a:rPr>
              <a:t>вічна</a:t>
            </a:r>
            <a:r>
              <a:rPr lang="ru-RU" sz="4000" dirty="0">
                <a:solidFill>
                  <a:srgbClr val="C00000"/>
                </a:solidFill>
              </a:rPr>
              <a:t>.</a:t>
            </a:r>
          </a:p>
          <a:p>
            <a:r>
              <a:rPr lang="ru-RU" sz="4000" b="1" dirty="0">
                <a:solidFill>
                  <a:srgbClr val="C00000"/>
                </a:solidFill>
              </a:rPr>
              <a:t>2. </a:t>
            </a:r>
            <a:r>
              <a:rPr lang="ru-RU" sz="4000" dirty="0" err="1">
                <a:solidFill>
                  <a:srgbClr val="C00000"/>
                </a:solidFill>
              </a:rPr>
              <a:t>Погане</a:t>
            </a:r>
            <a:r>
              <a:rPr lang="ru-RU" sz="4000" dirty="0">
                <a:solidFill>
                  <a:srgbClr val="C00000"/>
                </a:solidFill>
              </a:rPr>
              <a:t> </a:t>
            </a:r>
            <a:r>
              <a:rPr lang="ru-RU" sz="4000" b="1" u="sng" dirty="0" err="1">
                <a:solidFill>
                  <a:srgbClr val="C00000"/>
                </a:solidFill>
              </a:rPr>
              <a:t>товариство</a:t>
            </a:r>
            <a:r>
              <a:rPr lang="ru-RU" sz="4000" dirty="0">
                <a:solidFill>
                  <a:srgbClr val="C00000"/>
                </a:solidFill>
              </a:rPr>
              <a:t> і доброго </a:t>
            </a:r>
            <a:r>
              <a:rPr lang="ru-RU" sz="4000" dirty="0" err="1">
                <a:solidFill>
                  <a:srgbClr val="C00000"/>
                </a:solidFill>
              </a:rPr>
              <a:t>чоловіка</a:t>
            </a:r>
            <a:r>
              <a:rPr lang="ru-RU" sz="4000" dirty="0">
                <a:solidFill>
                  <a:srgbClr val="C00000"/>
                </a:solidFill>
              </a:rPr>
              <a:t> </a:t>
            </a:r>
            <a:r>
              <a:rPr lang="ru-RU" sz="4000" dirty="0" err="1">
                <a:solidFill>
                  <a:srgbClr val="C00000"/>
                </a:solidFill>
              </a:rPr>
              <a:t>зіпсує</a:t>
            </a:r>
            <a:r>
              <a:rPr lang="ru-RU" sz="4000" dirty="0">
                <a:solidFill>
                  <a:srgbClr val="C00000"/>
                </a:solidFill>
              </a:rPr>
              <a:t>.</a:t>
            </a:r>
          </a:p>
          <a:p>
            <a:r>
              <a:rPr lang="ru-RU" sz="4000" b="1" dirty="0">
                <a:solidFill>
                  <a:srgbClr val="C00000"/>
                </a:solidFill>
              </a:rPr>
              <a:t>3. </a:t>
            </a:r>
            <a:r>
              <a:rPr lang="ru-RU" sz="4000" dirty="0" err="1">
                <a:solidFill>
                  <a:srgbClr val="C00000"/>
                </a:solidFill>
              </a:rPr>
              <a:t>Хоробрість</a:t>
            </a:r>
            <a:r>
              <a:rPr lang="ru-RU" sz="4000" dirty="0">
                <a:solidFill>
                  <a:srgbClr val="C00000"/>
                </a:solidFill>
              </a:rPr>
              <a:t> на </a:t>
            </a:r>
            <a:r>
              <a:rPr lang="ru-RU" sz="4000" dirty="0" err="1">
                <a:solidFill>
                  <a:srgbClr val="C00000"/>
                </a:solidFill>
              </a:rPr>
              <a:t>варті</a:t>
            </a:r>
            <a:r>
              <a:rPr lang="ru-RU" sz="4000" dirty="0">
                <a:solidFill>
                  <a:srgbClr val="C00000"/>
                </a:solidFill>
              </a:rPr>
              <a:t>, а </a:t>
            </a:r>
            <a:r>
              <a:rPr lang="ru-RU" sz="4000" b="1" u="sng" dirty="0" err="1">
                <a:solidFill>
                  <a:srgbClr val="C00000"/>
                </a:solidFill>
              </a:rPr>
              <a:t>боягузтво</a:t>
            </a:r>
            <a:r>
              <a:rPr lang="ru-RU" sz="4000" b="1" u="sng" dirty="0">
                <a:solidFill>
                  <a:srgbClr val="C00000"/>
                </a:solidFill>
              </a:rPr>
              <a:t> </a:t>
            </a:r>
            <a:r>
              <a:rPr lang="ru-RU" sz="4000" dirty="0" err="1">
                <a:solidFill>
                  <a:srgbClr val="C00000"/>
                </a:solidFill>
              </a:rPr>
              <a:t>біжить</a:t>
            </a:r>
            <a:r>
              <a:rPr lang="ru-RU" sz="4000" dirty="0">
                <a:solidFill>
                  <a:srgbClr val="C00000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3947255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DDEBCF"/>
            </a:gs>
            <a:gs pos="50000">
              <a:srgbClr val="9CB86E"/>
            </a:gs>
            <a:gs pos="100000">
              <a:srgbClr val="156B13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Безымянный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V="1">
            <a:off x="428596" y="1214422"/>
            <a:ext cx="5458102" cy="5000662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1357290" y="0"/>
            <a:ext cx="628654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uk-UA" sz="5400" b="1" cap="all" dirty="0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</a:rPr>
              <a:t>Криниця знань</a:t>
            </a:r>
            <a:endParaRPr lang="ru-RU" sz="5400" b="1" cap="all" spc="0" dirty="0">
              <a:ln w="0"/>
              <a:solidFill>
                <a:srgbClr val="FF0000"/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072198" y="1142984"/>
            <a:ext cx="3012221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b="1" dirty="0" smtClean="0">
                <a:solidFill>
                  <a:srgbClr val="FF0000"/>
                </a:solidFill>
              </a:rPr>
              <a:t>Постав над собою і сто вчителів - вони виявляться безсилими, якщо ти не зможеш сам примусити себе і сам вимагати від себе.</a:t>
            </a:r>
          </a:p>
          <a:p>
            <a:endParaRPr lang="uk-UA" sz="2800" b="1" dirty="0" smtClean="0">
              <a:solidFill>
                <a:srgbClr val="FF0000"/>
              </a:solidFill>
            </a:endParaRPr>
          </a:p>
          <a:p>
            <a:r>
              <a:rPr lang="uk-UA" sz="2800" b="1" dirty="0" smtClean="0">
                <a:solidFill>
                  <a:srgbClr val="FF0000"/>
                </a:solidFill>
              </a:rPr>
              <a:t>В.Сухомлинський </a:t>
            </a:r>
            <a:endParaRPr lang="ru-RU" sz="2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CCCCFF"/>
            </a:gs>
            <a:gs pos="17999">
              <a:srgbClr val="99CCFF"/>
            </a:gs>
            <a:gs pos="43000">
              <a:srgbClr val="9966FF"/>
            </a:gs>
            <a:gs pos="61000">
              <a:srgbClr val="CC99FF"/>
            </a:gs>
            <a:gs pos="82001">
              <a:srgbClr val="99CCFF"/>
            </a:gs>
            <a:gs pos="100000">
              <a:srgbClr val="CCCCFF"/>
            </a:gs>
          </a:gsLst>
          <a:lin ang="186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38975"/>
            <a:ext cx="7632848" cy="70173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b="1" i="1" dirty="0"/>
              <a:t>Робота в парах “Знайди відповідь”</a:t>
            </a:r>
            <a:endParaRPr lang="uk-UA" dirty="0"/>
          </a:p>
          <a:p>
            <a:r>
              <a:rPr lang="uk-UA" dirty="0"/>
              <a:t>1. Словотвір – це:</a:t>
            </a:r>
          </a:p>
          <a:p>
            <a:r>
              <a:rPr lang="uk-UA" dirty="0"/>
              <a:t>ж) творення граматичних форм слова;</a:t>
            </a:r>
          </a:p>
          <a:p>
            <a:r>
              <a:rPr lang="uk-UA" dirty="0"/>
              <a:t>з) розділ мовознавства, що вивчає способи творення слів;</a:t>
            </a:r>
          </a:p>
          <a:p>
            <a:r>
              <a:rPr lang="uk-UA" dirty="0"/>
              <a:t>и) розділ мовознавства, що вивчає словниковий склад мови.</a:t>
            </a:r>
          </a:p>
          <a:p>
            <a:r>
              <a:rPr lang="uk-UA" dirty="0"/>
              <a:t>2. Словотворення – це:</a:t>
            </a:r>
          </a:p>
          <a:p>
            <a:r>
              <a:rPr lang="uk-UA" dirty="0"/>
              <a:t>ж) зміна форми одного й того самого слова;</a:t>
            </a:r>
          </a:p>
          <a:p>
            <a:r>
              <a:rPr lang="uk-UA" dirty="0"/>
              <a:t>з) відмінювання слова;</a:t>
            </a:r>
          </a:p>
          <a:p>
            <a:r>
              <a:rPr lang="uk-UA" dirty="0"/>
              <a:t>и) розбір слова за будовою;</a:t>
            </a:r>
          </a:p>
          <a:p>
            <a:r>
              <a:rPr lang="uk-UA" dirty="0"/>
              <a:t>і) процес утворення слова.</a:t>
            </a:r>
          </a:p>
          <a:p>
            <a:r>
              <a:rPr lang="uk-UA" dirty="0"/>
              <a:t>3. При творенні прикметників із суфіксом </a:t>
            </a:r>
            <a:r>
              <a:rPr lang="uk-UA" dirty="0" err="1"/>
              <a:t>–ств-</a:t>
            </a:r>
            <a:r>
              <a:rPr lang="uk-UA" dirty="0"/>
              <a:t> кінцеві звуки основи змінюються так:</a:t>
            </a:r>
          </a:p>
          <a:p>
            <a:r>
              <a:rPr lang="uk-UA" dirty="0"/>
              <a:t>о</a:t>
            </a:r>
            <a:r>
              <a:rPr lang="uk-UA" dirty="0" smtClean="0"/>
              <a:t>) </a:t>
            </a:r>
            <a:r>
              <a:rPr lang="uk-UA" dirty="0"/>
              <a:t>г  + </a:t>
            </a:r>
            <a:r>
              <a:rPr lang="uk-UA" dirty="0" err="1"/>
              <a:t>-ств-</a:t>
            </a:r>
            <a:r>
              <a:rPr lang="uk-UA" dirty="0"/>
              <a:t>     </a:t>
            </a:r>
            <a:r>
              <a:rPr lang="uk-UA" dirty="0" smtClean="0"/>
              <a:t> </a:t>
            </a:r>
            <a:r>
              <a:rPr lang="uk-UA" dirty="0" err="1"/>
              <a:t>-ств-</a:t>
            </a:r>
            <a:r>
              <a:rPr lang="uk-UA" dirty="0"/>
              <a:t>,    к   +  </a:t>
            </a:r>
            <a:r>
              <a:rPr lang="uk-UA" dirty="0" err="1"/>
              <a:t>-ств-</a:t>
            </a:r>
            <a:r>
              <a:rPr lang="uk-UA" dirty="0"/>
              <a:t>          </a:t>
            </a:r>
            <a:r>
              <a:rPr lang="uk-UA" dirty="0" err="1"/>
              <a:t>-зтв-</a:t>
            </a:r>
            <a:r>
              <a:rPr lang="uk-UA" dirty="0"/>
              <a:t>,    х   + </a:t>
            </a:r>
            <a:r>
              <a:rPr lang="uk-UA" dirty="0" err="1"/>
              <a:t>-ств-</a:t>
            </a:r>
            <a:r>
              <a:rPr lang="uk-UA" dirty="0"/>
              <a:t>         </a:t>
            </a:r>
            <a:r>
              <a:rPr lang="uk-UA" dirty="0" err="1"/>
              <a:t>-цтв-</a:t>
            </a:r>
            <a:r>
              <a:rPr lang="uk-UA" dirty="0"/>
              <a:t> ;</a:t>
            </a:r>
          </a:p>
          <a:p>
            <a:r>
              <a:rPr lang="uk-UA" dirty="0"/>
              <a:t>п) </a:t>
            </a:r>
            <a:r>
              <a:rPr lang="uk-UA" dirty="0" smtClean="0"/>
              <a:t> </a:t>
            </a:r>
            <a:r>
              <a:rPr lang="uk-UA" dirty="0"/>
              <a:t>г    + </a:t>
            </a:r>
            <a:r>
              <a:rPr lang="uk-UA" dirty="0" err="1"/>
              <a:t>-ств-</a:t>
            </a:r>
            <a:r>
              <a:rPr lang="uk-UA" dirty="0"/>
              <a:t> </a:t>
            </a:r>
            <a:r>
              <a:rPr lang="uk-UA" dirty="0" smtClean="0"/>
              <a:t>  </a:t>
            </a:r>
            <a:r>
              <a:rPr lang="uk-UA" dirty="0" err="1"/>
              <a:t>-цтв-</a:t>
            </a:r>
            <a:r>
              <a:rPr lang="uk-UA" dirty="0"/>
              <a:t>,   к   + </a:t>
            </a:r>
            <a:r>
              <a:rPr lang="uk-UA" dirty="0" err="1"/>
              <a:t>-ств-</a:t>
            </a:r>
            <a:r>
              <a:rPr lang="uk-UA" dirty="0"/>
              <a:t>           </a:t>
            </a:r>
            <a:r>
              <a:rPr lang="uk-UA" dirty="0" err="1"/>
              <a:t>-ств-</a:t>
            </a:r>
            <a:r>
              <a:rPr lang="uk-UA" dirty="0"/>
              <a:t>,     х  + </a:t>
            </a:r>
            <a:r>
              <a:rPr lang="uk-UA" dirty="0" err="1"/>
              <a:t>-ств-</a:t>
            </a:r>
            <a:r>
              <a:rPr lang="uk-UA" dirty="0"/>
              <a:t>         </a:t>
            </a:r>
            <a:r>
              <a:rPr lang="uk-UA" dirty="0" err="1"/>
              <a:t>-зтв-</a:t>
            </a:r>
            <a:r>
              <a:rPr lang="uk-UA" dirty="0"/>
              <a:t>;</a:t>
            </a:r>
          </a:p>
          <a:p>
            <a:r>
              <a:rPr lang="uk-UA" dirty="0"/>
              <a:t>р) </a:t>
            </a:r>
            <a:r>
              <a:rPr lang="uk-UA" dirty="0" smtClean="0"/>
              <a:t> </a:t>
            </a:r>
            <a:r>
              <a:rPr lang="uk-UA" dirty="0"/>
              <a:t>г     + </a:t>
            </a:r>
            <a:r>
              <a:rPr lang="uk-UA" dirty="0" err="1"/>
              <a:t>-ств-</a:t>
            </a:r>
            <a:r>
              <a:rPr lang="uk-UA" dirty="0"/>
              <a:t>  </a:t>
            </a:r>
            <a:r>
              <a:rPr lang="uk-UA" dirty="0" smtClean="0"/>
              <a:t> </a:t>
            </a:r>
            <a:r>
              <a:rPr lang="uk-UA" dirty="0" err="1"/>
              <a:t>-зтв-</a:t>
            </a:r>
            <a:r>
              <a:rPr lang="uk-UA" dirty="0"/>
              <a:t>,     к   + </a:t>
            </a:r>
            <a:r>
              <a:rPr lang="uk-UA" dirty="0" err="1"/>
              <a:t>-ств-</a:t>
            </a:r>
            <a:r>
              <a:rPr lang="uk-UA" dirty="0"/>
              <a:t>          </a:t>
            </a:r>
            <a:r>
              <a:rPr lang="uk-UA" dirty="0" err="1"/>
              <a:t>-цтв-</a:t>
            </a:r>
            <a:r>
              <a:rPr lang="uk-UA" dirty="0"/>
              <a:t>,     х   + </a:t>
            </a:r>
            <a:r>
              <a:rPr lang="uk-UA" dirty="0" err="1"/>
              <a:t>-ств-</a:t>
            </a:r>
            <a:r>
              <a:rPr lang="uk-UA" dirty="0"/>
              <a:t>        -</a:t>
            </a:r>
            <a:r>
              <a:rPr lang="uk-UA" dirty="0" err="1"/>
              <a:t>ств-</a:t>
            </a:r>
            <a:r>
              <a:rPr lang="uk-UA" dirty="0"/>
              <a:t>.</a:t>
            </a:r>
          </a:p>
          <a:p>
            <a:r>
              <a:rPr lang="uk-UA" dirty="0"/>
              <a:t>4. При творенні прикметників за допомогою суфікса </a:t>
            </a:r>
            <a:r>
              <a:rPr lang="uk-UA" dirty="0" err="1"/>
              <a:t>–ськ-</a:t>
            </a:r>
            <a:r>
              <a:rPr lang="uk-UA" dirty="0"/>
              <a:t> кінцеві звуки основи змінюються так:</a:t>
            </a:r>
          </a:p>
          <a:p>
            <a:r>
              <a:rPr lang="uk-UA" dirty="0"/>
              <a:t>к)   ч   + </a:t>
            </a:r>
            <a:r>
              <a:rPr lang="uk-UA" dirty="0" err="1"/>
              <a:t>-ськ-</a:t>
            </a:r>
            <a:r>
              <a:rPr lang="uk-UA" dirty="0"/>
              <a:t>         </a:t>
            </a:r>
            <a:r>
              <a:rPr lang="uk-UA" dirty="0" err="1"/>
              <a:t>-цьк-</a:t>
            </a:r>
            <a:r>
              <a:rPr lang="uk-UA" dirty="0"/>
              <a:t>,    ж  + </a:t>
            </a:r>
            <a:r>
              <a:rPr lang="uk-UA" dirty="0" err="1"/>
              <a:t>-ськ-</a:t>
            </a:r>
            <a:r>
              <a:rPr lang="uk-UA" dirty="0"/>
              <a:t>         </a:t>
            </a:r>
            <a:r>
              <a:rPr lang="uk-UA" dirty="0" err="1"/>
              <a:t>-зьк-</a:t>
            </a:r>
            <a:r>
              <a:rPr lang="uk-UA" dirty="0"/>
              <a:t>,    ш  + </a:t>
            </a:r>
            <a:r>
              <a:rPr lang="uk-UA" dirty="0" err="1"/>
              <a:t>-ськ-</a:t>
            </a:r>
            <a:r>
              <a:rPr lang="uk-UA" dirty="0"/>
              <a:t>         </a:t>
            </a:r>
            <a:r>
              <a:rPr lang="uk-UA" dirty="0" err="1"/>
              <a:t>-ськ-</a:t>
            </a:r>
            <a:r>
              <a:rPr lang="uk-UA" dirty="0"/>
              <a:t>,</a:t>
            </a:r>
          </a:p>
          <a:p>
            <a:r>
              <a:rPr lang="uk-UA" dirty="0"/>
              <a:t>л)   ч   + </a:t>
            </a:r>
            <a:r>
              <a:rPr lang="uk-UA" dirty="0" err="1"/>
              <a:t>-ськ-</a:t>
            </a:r>
            <a:r>
              <a:rPr lang="uk-UA" dirty="0"/>
              <a:t>         </a:t>
            </a:r>
            <a:r>
              <a:rPr lang="uk-UA" dirty="0" err="1"/>
              <a:t>-ськ-</a:t>
            </a:r>
            <a:r>
              <a:rPr lang="uk-UA" dirty="0"/>
              <a:t>,    ж   + </a:t>
            </a:r>
            <a:r>
              <a:rPr lang="uk-UA" dirty="0" err="1"/>
              <a:t>-ськ-</a:t>
            </a:r>
            <a:r>
              <a:rPr lang="uk-UA" dirty="0"/>
              <a:t>        </a:t>
            </a:r>
            <a:r>
              <a:rPr lang="uk-UA" dirty="0" err="1"/>
              <a:t>-цьк-</a:t>
            </a:r>
            <a:r>
              <a:rPr lang="uk-UA" dirty="0"/>
              <a:t>,    ш  + </a:t>
            </a:r>
            <a:r>
              <a:rPr lang="uk-UA" dirty="0" err="1"/>
              <a:t>-ськ-</a:t>
            </a:r>
            <a:r>
              <a:rPr lang="uk-UA" dirty="0"/>
              <a:t>        </a:t>
            </a:r>
            <a:r>
              <a:rPr lang="uk-UA" dirty="0" err="1"/>
              <a:t>-зьк-</a:t>
            </a:r>
            <a:r>
              <a:rPr lang="uk-UA" dirty="0"/>
              <a:t>,</a:t>
            </a:r>
          </a:p>
          <a:p>
            <a:r>
              <a:rPr lang="uk-UA" dirty="0"/>
              <a:t>м)   ч   + </a:t>
            </a:r>
            <a:r>
              <a:rPr lang="uk-UA" dirty="0" err="1"/>
              <a:t>-ськ-</a:t>
            </a:r>
            <a:r>
              <a:rPr lang="uk-UA" dirty="0"/>
              <a:t>        </a:t>
            </a:r>
            <a:r>
              <a:rPr lang="uk-UA" dirty="0" err="1"/>
              <a:t>-зьк-</a:t>
            </a:r>
            <a:r>
              <a:rPr lang="uk-UA" dirty="0"/>
              <a:t> ,    ж  + </a:t>
            </a:r>
            <a:r>
              <a:rPr lang="uk-UA" dirty="0" err="1"/>
              <a:t>-ськ-</a:t>
            </a:r>
            <a:r>
              <a:rPr lang="uk-UA" dirty="0"/>
              <a:t>        </a:t>
            </a:r>
            <a:r>
              <a:rPr lang="uk-UA" dirty="0" err="1"/>
              <a:t>-ськ-</a:t>
            </a:r>
            <a:r>
              <a:rPr lang="uk-UA" dirty="0"/>
              <a:t> ,    ш  + </a:t>
            </a:r>
            <a:r>
              <a:rPr lang="uk-UA" dirty="0" err="1"/>
              <a:t>-ськ-</a:t>
            </a:r>
            <a:r>
              <a:rPr lang="uk-UA" dirty="0"/>
              <a:t>        -</a:t>
            </a:r>
            <a:r>
              <a:rPr lang="uk-UA" dirty="0" err="1"/>
              <a:t>цьк-</a:t>
            </a:r>
            <a:r>
              <a:rPr lang="uk-UA" dirty="0"/>
              <a:t>.</a:t>
            </a:r>
          </a:p>
          <a:p>
            <a:r>
              <a:rPr lang="uk-UA" dirty="0"/>
              <a:t>5. Позначте слово, у якому на місці пропуску пишеться </a:t>
            </a:r>
            <a:r>
              <a:rPr lang="uk-UA" b="1" i="1" dirty="0"/>
              <a:t>ч:</a:t>
            </a:r>
            <a:endParaRPr lang="uk-UA" dirty="0"/>
          </a:p>
          <a:p>
            <a:r>
              <a:rPr lang="uk-UA" dirty="0"/>
              <a:t>а) </a:t>
            </a:r>
            <a:r>
              <a:rPr lang="uk-UA" dirty="0" err="1"/>
              <a:t>Гали..ина</a:t>
            </a:r>
            <a:r>
              <a:rPr lang="uk-UA" dirty="0"/>
              <a:t>,</a:t>
            </a:r>
          </a:p>
          <a:p>
            <a:r>
              <a:rPr lang="uk-UA" dirty="0"/>
              <a:t>б) </a:t>
            </a:r>
            <a:r>
              <a:rPr lang="uk-UA" dirty="0" err="1"/>
              <a:t>Доне..ина</a:t>
            </a:r>
            <a:r>
              <a:rPr lang="uk-UA" dirty="0"/>
              <a:t>,</a:t>
            </a:r>
          </a:p>
          <a:p>
            <a:r>
              <a:rPr lang="uk-UA" dirty="0"/>
              <a:t>в) </a:t>
            </a:r>
            <a:r>
              <a:rPr lang="uk-UA" dirty="0" err="1"/>
              <a:t>Миколїв..ина</a:t>
            </a:r>
            <a:r>
              <a:rPr lang="uk-UA" dirty="0"/>
              <a:t>.</a:t>
            </a:r>
          </a:p>
          <a:p>
            <a:r>
              <a:rPr lang="uk-UA" dirty="0"/>
              <a:t>       </a:t>
            </a:r>
          </a:p>
        </p:txBody>
      </p:sp>
    </p:spTree>
    <p:extLst>
      <p:ext uri="{BB962C8B-B14F-4D97-AF65-F5344CB8AC3E}">
        <p14:creationId xmlns:p14="http://schemas.microsoft.com/office/powerpoint/2010/main" val="9946326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CCCCFF"/>
            </a:gs>
            <a:gs pos="17999">
              <a:srgbClr val="99CCFF"/>
            </a:gs>
            <a:gs pos="36000">
              <a:srgbClr val="9966FF"/>
            </a:gs>
            <a:gs pos="61000">
              <a:srgbClr val="CC99FF"/>
            </a:gs>
            <a:gs pos="82001">
              <a:srgbClr val="99CCFF"/>
            </a:gs>
            <a:gs pos="100000">
              <a:srgbClr val="CCCCF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uk-UA" sz="4000" dirty="0">
                <a:solidFill>
                  <a:schemeClr val="bg2">
                    <a:lumMod val="60000"/>
                    <a:lumOff val="40000"/>
                  </a:schemeClr>
                </a:solidFill>
              </a:rPr>
              <a:t>Правильна відповідь:</a:t>
            </a:r>
            <a:endParaRPr lang="ru-RU" sz="4000" dirty="0">
              <a:solidFill>
                <a:schemeClr val="bg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331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algn="ctr">
              <a:buFont typeface="Wingdings" pitchFamily="2" charset="2"/>
              <a:buNone/>
            </a:pPr>
            <a:r>
              <a:rPr lang="uk-UA" sz="9600" b="1" dirty="0">
                <a:solidFill>
                  <a:srgbClr val="FF0000"/>
                </a:solidFill>
              </a:rPr>
              <a:t>ЗІРКА</a:t>
            </a:r>
            <a:endParaRPr lang="ru-RU" sz="96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34817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CCCCFF"/>
            </a:gs>
            <a:gs pos="17999">
              <a:srgbClr val="99CCFF"/>
            </a:gs>
            <a:gs pos="36000">
              <a:srgbClr val="9966FF"/>
            </a:gs>
            <a:gs pos="61000">
              <a:srgbClr val="CC99FF"/>
            </a:gs>
            <a:gs pos="82001">
              <a:srgbClr val="99CCFF"/>
            </a:gs>
            <a:gs pos="100000">
              <a:srgbClr val="CCCCF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10" name="Rectangle 2"/>
          <p:cNvSpPr>
            <a:spLocks noGrp="1" noChangeArrowheads="1"/>
          </p:cNvSpPr>
          <p:nvPr>
            <p:ph type="title"/>
          </p:nvPr>
        </p:nvSpPr>
        <p:spPr>
          <a:xfrm>
            <a:off x="1043608" y="260648"/>
            <a:ext cx="8229600" cy="1371600"/>
          </a:xfrm>
        </p:spPr>
        <p:txBody>
          <a:bodyPr/>
          <a:lstStyle/>
          <a:p>
            <a:pPr algn="l"/>
            <a:r>
              <a:rPr lang="uk-UA" sz="4000" b="1" dirty="0"/>
              <a:t>Підсумуємо…</a:t>
            </a:r>
            <a:br>
              <a:rPr lang="uk-UA" sz="4000" b="1" dirty="0"/>
            </a:br>
            <a:endParaRPr lang="ru-RU" sz="4000" b="1" dirty="0"/>
          </a:p>
        </p:txBody>
      </p:sp>
      <p:sp>
        <p:nvSpPr>
          <p:cNvPr id="1198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27584" y="1700808"/>
            <a:ext cx="8229600" cy="4114800"/>
          </a:xfrm>
        </p:spPr>
        <p:txBody>
          <a:bodyPr/>
          <a:lstStyle/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uk-UA" sz="2800" b="1" dirty="0">
                <a:solidFill>
                  <a:srgbClr val="FF3399"/>
                </a:solidFill>
              </a:rPr>
              <a:t>«На уроці я навчився…»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uk-UA" sz="2800" b="1" dirty="0">
                <a:solidFill>
                  <a:srgbClr val="FF3399"/>
                </a:solidFill>
              </a:rPr>
              <a:t> «Я дізналася, що…»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uk-UA" sz="2800" b="1" dirty="0">
                <a:solidFill>
                  <a:srgbClr val="FF3399"/>
                </a:solidFill>
              </a:rPr>
              <a:t>«Мені сподобалося…»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uk-UA" sz="2800" b="1" dirty="0">
                <a:solidFill>
                  <a:srgbClr val="FF3399"/>
                </a:solidFill>
              </a:rPr>
              <a:t> «Мої очікування …»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uk-UA" sz="2800" b="1" dirty="0">
                <a:solidFill>
                  <a:srgbClr val="FF3399"/>
                </a:solidFill>
              </a:rPr>
              <a:t>- Що було цікавого на уроці?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uk-UA" sz="2800" b="1" dirty="0">
                <a:solidFill>
                  <a:srgbClr val="FF3399"/>
                </a:solidFill>
              </a:rPr>
              <a:t>- Які види роботи на уроці вам сподобались?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uk-UA" sz="2800" b="1" dirty="0">
                <a:solidFill>
                  <a:srgbClr val="FF3399"/>
                </a:solidFill>
              </a:rPr>
              <a:t>- Чи поділитесь ви з батьками своїми враженнями від уроку?</a:t>
            </a:r>
            <a:endParaRPr lang="ru-RU" sz="2800" b="1" dirty="0">
              <a:solidFill>
                <a:srgbClr val="FF33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0328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198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198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198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1198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5" dur="80"/>
                                        <p:tgtEl>
                                          <p:spTgt spid="1198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6" dur="80"/>
                                        <p:tgtEl>
                                          <p:spTgt spid="1198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" dur="80"/>
                                        <p:tgtEl>
                                          <p:spTgt spid="1198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2" dur="80"/>
                                        <p:tgtEl>
                                          <p:spTgt spid="1198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3" dur="80"/>
                                        <p:tgtEl>
                                          <p:spTgt spid="1198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80"/>
                                        <p:tgtEl>
                                          <p:spTgt spid="1198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9" dur="80"/>
                                        <p:tgtEl>
                                          <p:spTgt spid="1198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0" dur="80"/>
                                        <p:tgtEl>
                                          <p:spTgt spid="1198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" dur="80"/>
                                        <p:tgtEl>
                                          <p:spTgt spid="1198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6" dur="80"/>
                                        <p:tgtEl>
                                          <p:spTgt spid="1198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7" dur="80"/>
                                        <p:tgtEl>
                                          <p:spTgt spid="1198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80"/>
                                        <p:tgtEl>
                                          <p:spTgt spid="1198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3" dur="80"/>
                                        <p:tgtEl>
                                          <p:spTgt spid="1198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4" dur="80"/>
                                        <p:tgtEl>
                                          <p:spTgt spid="1198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5" dur="80"/>
                                        <p:tgtEl>
                                          <p:spTgt spid="1198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 nodeType="clickPar">
                      <p:stCondLst>
                        <p:cond delay="indefinite"/>
                      </p:stCondLst>
                      <p:childTnLst>
                        <p:par>
                          <p:cTn id="4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8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0" dur="80"/>
                                        <p:tgtEl>
                                          <p:spTgt spid="1198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1" dur="80"/>
                                        <p:tgtEl>
                                          <p:spTgt spid="1198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2" dur="80"/>
                                        <p:tgtEl>
                                          <p:spTgt spid="1198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7" dur="80"/>
                                        <p:tgtEl>
                                          <p:spTgt spid="1198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8" dur="80"/>
                                        <p:tgtEl>
                                          <p:spTgt spid="1198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9" dur="80"/>
                                        <p:tgtEl>
                                          <p:spTgt spid="1198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9810" grpId="0"/>
      <p:bldP spid="119811" grpId="0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CCCCFF"/>
            </a:gs>
            <a:gs pos="17999">
              <a:srgbClr val="99CCFF"/>
            </a:gs>
            <a:gs pos="43000">
              <a:srgbClr val="9966FF"/>
            </a:gs>
            <a:gs pos="61000">
              <a:srgbClr val="CC99FF"/>
            </a:gs>
            <a:gs pos="82001">
              <a:srgbClr val="99CCFF"/>
            </a:gs>
            <a:gs pos="100000">
              <a:srgbClr val="CCCCFF"/>
            </a:gs>
          </a:gsLst>
          <a:lin ang="186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67544" y="735087"/>
            <a:ext cx="8696804" cy="31393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5400" dirty="0" smtClean="0">
                <a:solidFill>
                  <a:srgbClr val="C00000"/>
                </a:solidFill>
              </a:rPr>
              <a:t>Домашнє завдання:</a:t>
            </a:r>
          </a:p>
          <a:p>
            <a:r>
              <a:rPr lang="uk-UA" sz="3600" b="1" dirty="0" smtClean="0">
                <a:solidFill>
                  <a:schemeClr val="tx2">
                    <a:lumMod val="50000"/>
                  </a:schemeClr>
                </a:solidFill>
              </a:rPr>
              <a:t>Опрацювати  § - 22, виконати  вправу 172. </a:t>
            </a:r>
          </a:p>
          <a:p>
            <a:r>
              <a:rPr lang="uk-UA" sz="3600" b="1" dirty="0" smtClean="0">
                <a:solidFill>
                  <a:schemeClr val="tx2">
                    <a:lumMod val="50000"/>
                  </a:schemeClr>
                </a:solidFill>
              </a:rPr>
              <a:t>За бажанням скласти словничок </a:t>
            </a:r>
          </a:p>
          <a:p>
            <a:r>
              <a:rPr lang="uk-UA" sz="3600" b="1" dirty="0" smtClean="0">
                <a:solidFill>
                  <a:schemeClr val="tx2">
                    <a:lumMod val="50000"/>
                  </a:schemeClr>
                </a:solidFill>
              </a:rPr>
              <a:t>найуживаніших слів </a:t>
            </a:r>
            <a:r>
              <a:rPr lang="uk-UA" sz="3600" b="1" smtClean="0">
                <a:solidFill>
                  <a:schemeClr val="tx2">
                    <a:lumMod val="50000"/>
                  </a:schemeClr>
                </a:solidFill>
              </a:rPr>
              <a:t>за орфограмою, яку</a:t>
            </a:r>
            <a:endParaRPr lang="uk-UA" sz="3600" b="1" dirty="0" smtClean="0">
              <a:solidFill>
                <a:schemeClr val="tx2">
                  <a:lumMod val="50000"/>
                </a:schemeClr>
              </a:solidFill>
            </a:endParaRPr>
          </a:p>
          <a:p>
            <a:r>
              <a:rPr lang="uk-UA" sz="3600" b="1" dirty="0" smtClean="0">
                <a:solidFill>
                  <a:schemeClr val="tx2">
                    <a:lumMod val="50000"/>
                  </a:schemeClr>
                </a:solidFill>
              </a:rPr>
              <a:t> сьогодні опрацювали.</a:t>
            </a:r>
            <a:endParaRPr lang="uk-UA" sz="3600" b="1" dirty="0">
              <a:solidFill>
                <a:schemeClr val="tx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03832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8488C4"/>
            </a:gs>
            <a:gs pos="53000">
              <a:srgbClr val="D4DEFF"/>
            </a:gs>
            <a:gs pos="83000">
              <a:srgbClr val="D4DEFF"/>
            </a:gs>
            <a:gs pos="100000">
              <a:srgbClr val="96AB94"/>
            </a:gs>
          </a:gsLst>
          <a:lin ang="27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FLOW01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43042" y="5214950"/>
            <a:ext cx="6072230" cy="1643050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285720" y="1268760"/>
            <a:ext cx="8786874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uk-UA" sz="4400" b="1" dirty="0">
                <a:solidFill>
                  <a:srgbClr val="C0504D">
                    <a:lumMod val="50000"/>
                  </a:srgbClr>
                </a:solidFill>
                <a:latin typeface="Times New Roman"/>
                <a:ea typeface="Times New Roman"/>
              </a:rPr>
              <a:t>Зміни приголосних при творенні  прикметників із суфіксами </a:t>
            </a:r>
            <a:r>
              <a:rPr lang="uk-UA" sz="4400" b="1" dirty="0" err="1">
                <a:solidFill>
                  <a:srgbClr val="C0504D">
                    <a:lumMod val="50000"/>
                  </a:srgbClr>
                </a:solidFill>
                <a:latin typeface="Times New Roman"/>
                <a:ea typeface="Times New Roman"/>
              </a:rPr>
              <a:t>–ськ-</a:t>
            </a:r>
            <a:r>
              <a:rPr lang="uk-UA" sz="4400" b="1" dirty="0">
                <a:solidFill>
                  <a:srgbClr val="C0504D">
                    <a:lumMod val="50000"/>
                  </a:srgbClr>
                </a:solidFill>
                <a:latin typeface="Times New Roman"/>
                <a:ea typeface="Times New Roman"/>
              </a:rPr>
              <a:t>, </a:t>
            </a:r>
            <a:r>
              <a:rPr lang="uk-UA" sz="4400" b="1" dirty="0" err="1">
                <a:solidFill>
                  <a:srgbClr val="C0504D">
                    <a:lumMod val="50000"/>
                  </a:srgbClr>
                </a:solidFill>
                <a:latin typeface="Times New Roman"/>
                <a:ea typeface="Times New Roman"/>
              </a:rPr>
              <a:t>-цьк-</a:t>
            </a:r>
            <a:r>
              <a:rPr lang="uk-UA" sz="4400" b="1" dirty="0">
                <a:solidFill>
                  <a:srgbClr val="C0504D">
                    <a:lumMod val="50000"/>
                  </a:srgbClr>
                </a:solidFill>
                <a:latin typeface="Times New Roman"/>
                <a:ea typeface="Times New Roman"/>
              </a:rPr>
              <a:t>, </a:t>
            </a:r>
            <a:r>
              <a:rPr lang="uk-UA" sz="4400" b="1" dirty="0" err="1">
                <a:solidFill>
                  <a:srgbClr val="C0504D">
                    <a:lumMod val="50000"/>
                  </a:srgbClr>
                </a:solidFill>
                <a:latin typeface="Times New Roman"/>
                <a:ea typeface="Times New Roman"/>
              </a:rPr>
              <a:t>-зьк-</a:t>
            </a:r>
            <a:r>
              <a:rPr lang="uk-UA" sz="4400" b="1" dirty="0">
                <a:solidFill>
                  <a:srgbClr val="C0504D">
                    <a:lumMod val="50000"/>
                  </a:srgbClr>
                </a:solidFill>
                <a:latin typeface="Times New Roman"/>
                <a:ea typeface="Times New Roman"/>
              </a:rPr>
              <a:t> та іменників із суфіксами </a:t>
            </a:r>
            <a:r>
              <a:rPr lang="uk-UA" sz="4400" b="1" dirty="0" err="1">
                <a:solidFill>
                  <a:srgbClr val="C0504D">
                    <a:lumMod val="50000"/>
                  </a:srgbClr>
                </a:solidFill>
                <a:latin typeface="Times New Roman"/>
                <a:ea typeface="Times New Roman"/>
              </a:rPr>
              <a:t>–ств</a:t>
            </a:r>
            <a:r>
              <a:rPr lang="uk-UA" sz="4400" b="1" dirty="0">
                <a:solidFill>
                  <a:srgbClr val="C0504D">
                    <a:lumMod val="50000"/>
                  </a:srgbClr>
                </a:solidFill>
                <a:latin typeface="Times New Roman"/>
                <a:ea typeface="Times New Roman"/>
              </a:rPr>
              <a:t>(о), </a:t>
            </a:r>
            <a:r>
              <a:rPr lang="uk-UA" sz="4400" b="1" dirty="0" err="1">
                <a:solidFill>
                  <a:srgbClr val="C0504D">
                    <a:lumMod val="50000"/>
                  </a:srgbClr>
                </a:solidFill>
                <a:latin typeface="Times New Roman"/>
                <a:ea typeface="Times New Roman"/>
              </a:rPr>
              <a:t>-зтв</a:t>
            </a:r>
            <a:r>
              <a:rPr lang="uk-UA" sz="4400" b="1" dirty="0">
                <a:solidFill>
                  <a:srgbClr val="C0504D">
                    <a:lumMod val="50000"/>
                  </a:srgbClr>
                </a:solidFill>
                <a:latin typeface="Times New Roman"/>
                <a:ea typeface="Times New Roman"/>
              </a:rPr>
              <a:t>(о), </a:t>
            </a:r>
            <a:r>
              <a:rPr lang="uk-UA" sz="4400" b="1" dirty="0" err="1">
                <a:solidFill>
                  <a:srgbClr val="C0504D">
                    <a:lumMod val="50000"/>
                  </a:srgbClr>
                </a:solidFill>
                <a:latin typeface="Times New Roman"/>
                <a:ea typeface="Times New Roman"/>
              </a:rPr>
              <a:t>-цтв</a:t>
            </a:r>
            <a:r>
              <a:rPr lang="uk-UA" sz="4400" b="1" dirty="0">
                <a:solidFill>
                  <a:srgbClr val="C0504D">
                    <a:lumMod val="50000"/>
                  </a:srgbClr>
                </a:solidFill>
                <a:latin typeface="Times New Roman"/>
                <a:ea typeface="Times New Roman"/>
              </a:rPr>
              <a:t>(о)</a:t>
            </a:r>
            <a:endParaRPr lang="uk-UA" sz="4400" dirty="0">
              <a:solidFill>
                <a:srgbClr val="C0504D">
                  <a:lumMod val="50000"/>
                </a:srgbClr>
              </a:solidFill>
              <a:latin typeface="Times New Roman"/>
              <a:ea typeface="Times New Roman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784942" y="326074"/>
            <a:ext cx="374147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5400" b="1" dirty="0" smtClean="0">
                <a:solidFill>
                  <a:srgbClr val="FF0000"/>
                </a:solidFill>
              </a:rPr>
              <a:t>Тема уроку:</a:t>
            </a:r>
            <a:endParaRPr lang="uk-UA" sz="5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05071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CCCCFF"/>
            </a:gs>
            <a:gs pos="17999">
              <a:srgbClr val="99CCFF"/>
            </a:gs>
            <a:gs pos="36000">
              <a:srgbClr val="9966FF"/>
            </a:gs>
            <a:gs pos="61000">
              <a:srgbClr val="CC99FF"/>
            </a:gs>
            <a:gs pos="82001">
              <a:srgbClr val="99CCFF"/>
            </a:gs>
            <a:gs pos="100000">
              <a:srgbClr val="CCCCF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FLOW02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0298" y="5072074"/>
            <a:ext cx="4429156" cy="1381125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1331640" y="722313"/>
            <a:ext cx="6984776" cy="145886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400" dirty="0"/>
              <a:t>н</a:t>
            </a:r>
            <a:r>
              <a:rPr lang="uk-UA" sz="2400" dirty="0" smtClean="0"/>
              <a:t>авчитися у</a:t>
            </a:r>
            <a:r>
              <a:rPr lang="ru-RU" sz="2400" dirty="0" err="1"/>
              <a:t>творювати</a:t>
            </a:r>
            <a:r>
              <a:rPr lang="ru-RU" sz="2400" dirty="0"/>
              <a:t> </a:t>
            </a:r>
            <a:r>
              <a:rPr lang="ru-RU" sz="2400" dirty="0" err="1"/>
              <a:t>прикметники</a:t>
            </a:r>
            <a:r>
              <a:rPr lang="ru-RU" sz="2400" dirty="0"/>
              <a:t> за </a:t>
            </a:r>
            <a:r>
              <a:rPr lang="ru-RU" sz="2400" dirty="0" err="1"/>
              <a:t>допомогою</a:t>
            </a:r>
            <a:r>
              <a:rPr lang="ru-RU" sz="2400" dirty="0"/>
              <a:t> </a:t>
            </a:r>
            <a:r>
              <a:rPr lang="ru-RU" sz="2400" dirty="0" err="1"/>
              <a:t>суфіксів</a:t>
            </a:r>
            <a:r>
              <a:rPr lang="ru-RU" sz="2400" dirty="0"/>
              <a:t> </a:t>
            </a:r>
            <a:r>
              <a:rPr lang="uk-UA" sz="2400" dirty="0"/>
              <a:t>-</a:t>
            </a:r>
            <a:r>
              <a:rPr lang="ru-RU" sz="2400" dirty="0" err="1"/>
              <a:t>ськ</a:t>
            </a:r>
            <a:r>
              <a:rPr lang="uk-UA" sz="2400" dirty="0"/>
              <a:t>-, </a:t>
            </a:r>
            <a:r>
              <a:rPr lang="uk-UA" sz="2400" dirty="0" err="1"/>
              <a:t>-зьк-</a:t>
            </a:r>
            <a:r>
              <a:rPr lang="uk-UA" sz="2400" dirty="0"/>
              <a:t>, </a:t>
            </a:r>
            <a:r>
              <a:rPr lang="uk-UA" sz="2400" dirty="0" err="1"/>
              <a:t>-цьк-</a:t>
            </a:r>
            <a:r>
              <a:rPr lang="uk-UA" sz="2400" dirty="0"/>
              <a:t> </a:t>
            </a:r>
            <a:r>
              <a:rPr lang="ru-RU" sz="2400" dirty="0"/>
              <a:t>та </a:t>
            </a:r>
            <a:r>
              <a:rPr lang="ru-RU" sz="2400" dirty="0" err="1"/>
              <a:t>іменники</a:t>
            </a:r>
            <a:r>
              <a:rPr lang="ru-RU" sz="2400" dirty="0"/>
              <a:t> за </a:t>
            </a:r>
            <a:r>
              <a:rPr lang="ru-RU" sz="2400" dirty="0" err="1"/>
              <a:t>допомогою</a:t>
            </a:r>
            <a:r>
              <a:rPr lang="ru-RU" sz="2400" dirty="0"/>
              <a:t> </a:t>
            </a:r>
            <a:r>
              <a:rPr lang="ru-RU" sz="2400" dirty="0" err="1" smtClean="0"/>
              <a:t>суфіксів</a:t>
            </a:r>
            <a:r>
              <a:rPr lang="ru-RU" sz="2400" dirty="0" smtClean="0"/>
              <a:t> </a:t>
            </a:r>
            <a:r>
              <a:rPr lang="ru-RU" sz="2400" dirty="0"/>
              <a:t>-</a:t>
            </a:r>
            <a:r>
              <a:rPr lang="ru-RU" sz="2400" dirty="0" err="1"/>
              <a:t>ств</a:t>
            </a:r>
            <a:r>
              <a:rPr lang="ru-RU" sz="2400" dirty="0"/>
              <a:t>(о</a:t>
            </a:r>
            <a:r>
              <a:rPr lang="ru-RU" sz="2400" dirty="0" smtClean="0"/>
              <a:t>), -</a:t>
            </a:r>
            <a:r>
              <a:rPr lang="ru-RU" sz="2400" dirty="0" err="1" smtClean="0"/>
              <a:t>зтв</a:t>
            </a:r>
            <a:r>
              <a:rPr lang="ru-RU" sz="2400" dirty="0" smtClean="0"/>
              <a:t>(о), -</a:t>
            </a:r>
            <a:r>
              <a:rPr lang="ru-RU" sz="2400" dirty="0" err="1" smtClean="0"/>
              <a:t>цтв</a:t>
            </a:r>
            <a:r>
              <a:rPr lang="ru-RU" sz="2400" dirty="0" smtClean="0"/>
              <a:t>(о)</a:t>
            </a:r>
            <a:r>
              <a:rPr lang="uk-UA" sz="2400" dirty="0" smtClean="0"/>
              <a:t>;</a:t>
            </a:r>
          </a:p>
          <a:p>
            <a:endParaRPr lang="uk-UA" sz="2400" dirty="0" smtClean="0"/>
          </a:p>
          <a:p>
            <a:r>
              <a:rPr lang="uk-UA" sz="2400" dirty="0"/>
              <a:t>п</a:t>
            </a:r>
            <a:r>
              <a:rPr lang="ru-RU" sz="2400" dirty="0" err="1"/>
              <a:t>равильно</a:t>
            </a:r>
            <a:r>
              <a:rPr lang="ru-RU" sz="2400" dirty="0"/>
              <a:t> </a:t>
            </a:r>
            <a:r>
              <a:rPr lang="ru-RU" sz="2400" dirty="0" err="1"/>
              <a:t>вимовляти</a:t>
            </a:r>
            <a:r>
              <a:rPr lang="ru-RU" sz="2400" dirty="0"/>
              <a:t> і </a:t>
            </a:r>
            <a:r>
              <a:rPr lang="ru-RU" sz="2400" dirty="0" err="1"/>
              <a:t>записувати</a:t>
            </a:r>
            <a:r>
              <a:rPr lang="ru-RU" sz="2400" dirty="0"/>
              <a:t> </a:t>
            </a:r>
            <a:r>
              <a:rPr lang="ru-RU" sz="2400" dirty="0" err="1"/>
              <a:t>похідні</a:t>
            </a:r>
            <a:r>
              <a:rPr lang="ru-RU" sz="2400" dirty="0"/>
              <a:t> слова, у </a:t>
            </a:r>
            <a:r>
              <a:rPr lang="ru-RU" sz="2400" dirty="0" err="1"/>
              <a:t>яких</a:t>
            </a:r>
            <a:r>
              <a:rPr lang="ru-RU" sz="2400" dirty="0"/>
              <a:t> </a:t>
            </a:r>
            <a:r>
              <a:rPr lang="ru-RU" sz="2400" dirty="0" err="1"/>
              <a:t>відбуваються</a:t>
            </a:r>
            <a:r>
              <a:rPr lang="ru-RU" sz="2400" dirty="0"/>
              <a:t> </a:t>
            </a:r>
            <a:r>
              <a:rPr lang="ru-RU" sz="2400" dirty="0" err="1"/>
              <a:t>зміни</a:t>
            </a:r>
            <a:r>
              <a:rPr lang="ru-RU" sz="2400" dirty="0"/>
              <a:t> </a:t>
            </a:r>
            <a:r>
              <a:rPr lang="ru-RU" sz="2400" dirty="0" err="1"/>
              <a:t>приголосних</a:t>
            </a:r>
            <a:r>
              <a:rPr lang="ru-RU" sz="2400" dirty="0"/>
              <a:t> при </a:t>
            </a:r>
            <a:r>
              <a:rPr lang="ru-RU" sz="2400" dirty="0" err="1"/>
              <a:t>творенні</a:t>
            </a:r>
            <a:r>
              <a:rPr lang="ru-RU" sz="2400" dirty="0"/>
              <a:t> за </a:t>
            </a:r>
            <a:r>
              <a:rPr lang="ru-RU" sz="2400" dirty="0" err="1"/>
              <a:t>допомогою</a:t>
            </a:r>
            <a:r>
              <a:rPr lang="ru-RU" sz="2400" dirty="0"/>
              <a:t> </a:t>
            </a:r>
            <a:r>
              <a:rPr lang="ru-RU" sz="2400" dirty="0" err="1" smtClean="0"/>
              <a:t>суфіксів</a:t>
            </a:r>
            <a:r>
              <a:rPr lang="ru-RU" sz="2400" dirty="0" smtClean="0"/>
              <a:t>;</a:t>
            </a:r>
          </a:p>
          <a:p>
            <a:endParaRPr lang="ru-RU" sz="2400" dirty="0" smtClean="0"/>
          </a:p>
          <a:p>
            <a:r>
              <a:rPr lang="ru-RU" sz="2400" dirty="0" err="1"/>
              <a:t>з</a:t>
            </a:r>
            <a:r>
              <a:rPr lang="ru-RU" sz="2400" dirty="0" err="1" smtClean="0"/>
              <a:t>багатити</a:t>
            </a:r>
            <a:r>
              <a:rPr lang="ru-RU" sz="2400" dirty="0" smtClean="0"/>
              <a:t> </a:t>
            </a:r>
            <a:r>
              <a:rPr lang="ru-RU" sz="2400" dirty="0" err="1" smtClean="0"/>
              <a:t>свій</a:t>
            </a:r>
            <a:r>
              <a:rPr lang="ru-RU" sz="2400" dirty="0" smtClean="0"/>
              <a:t> </a:t>
            </a:r>
            <a:r>
              <a:rPr lang="ru-RU" sz="2400" dirty="0" err="1" smtClean="0"/>
              <a:t>словниковий</a:t>
            </a:r>
            <a:r>
              <a:rPr lang="ru-RU" sz="2400" dirty="0" smtClean="0"/>
              <a:t> запас;</a:t>
            </a:r>
          </a:p>
          <a:p>
            <a:endParaRPr lang="ru-RU" sz="2400" dirty="0"/>
          </a:p>
          <a:p>
            <a:r>
              <a:rPr lang="ru-RU" sz="2400" dirty="0" err="1" smtClean="0"/>
              <a:t>учитися</a:t>
            </a:r>
            <a:r>
              <a:rPr lang="ru-RU" sz="2400" dirty="0" smtClean="0"/>
              <a:t> </a:t>
            </a:r>
            <a:r>
              <a:rPr lang="ru-RU" sz="2400" dirty="0" err="1" smtClean="0"/>
              <a:t>працювати</a:t>
            </a:r>
            <a:r>
              <a:rPr lang="ru-RU" sz="2400" dirty="0" smtClean="0"/>
              <a:t> з </a:t>
            </a:r>
            <a:r>
              <a:rPr lang="ru-RU" sz="2400" dirty="0" err="1" smtClean="0"/>
              <a:t>джерелами</a:t>
            </a:r>
            <a:r>
              <a:rPr lang="ru-RU" sz="2400" dirty="0" smtClean="0"/>
              <a:t> </a:t>
            </a:r>
            <a:r>
              <a:rPr lang="ru-RU" sz="2400" dirty="0" err="1" smtClean="0"/>
              <a:t>інформації</a:t>
            </a:r>
            <a:r>
              <a:rPr lang="ru-RU" sz="2400" dirty="0" smtClean="0"/>
              <a:t>.</a:t>
            </a:r>
          </a:p>
          <a:p>
            <a:endParaRPr lang="uk-UA" sz="2400" dirty="0"/>
          </a:p>
          <a:p>
            <a:endParaRPr lang="uk-UA" sz="2400" dirty="0"/>
          </a:p>
          <a:p>
            <a:endParaRPr lang="uk-UA" dirty="0"/>
          </a:p>
          <a:p>
            <a:endParaRPr lang="uk-UA" dirty="0"/>
          </a:p>
          <a:p>
            <a:endParaRPr lang="uk-UA" dirty="0"/>
          </a:p>
          <a:p>
            <a:endParaRPr lang="uk-UA" dirty="0"/>
          </a:p>
          <a:p>
            <a:endParaRPr lang="uk-UA" dirty="0"/>
          </a:p>
          <a:p>
            <a:endParaRPr lang="uk-UA" dirty="0"/>
          </a:p>
          <a:p>
            <a:endParaRPr lang="uk-UA" dirty="0"/>
          </a:p>
          <a:p>
            <a:endParaRPr lang="uk-UA" dirty="0"/>
          </a:p>
          <a:p>
            <a:endParaRPr lang="uk-UA" dirty="0"/>
          </a:p>
          <a:p>
            <a:endParaRPr lang="uk-UA" dirty="0"/>
          </a:p>
          <a:p>
            <a:endParaRPr lang="uk-UA" dirty="0"/>
          </a:p>
          <a:p>
            <a:endParaRPr lang="uk-UA" dirty="0"/>
          </a:p>
          <a:p>
            <a:endParaRPr lang="uk-UA" dirty="0"/>
          </a:p>
          <a:p>
            <a:endParaRPr lang="uk-UA" dirty="0"/>
          </a:p>
          <a:p>
            <a:endParaRPr lang="uk-UA" dirty="0"/>
          </a:p>
          <a:p>
            <a:endParaRPr lang="uk-UA" dirty="0"/>
          </a:p>
          <a:p>
            <a:endParaRPr lang="uk-UA" dirty="0"/>
          </a:p>
          <a:p>
            <a:endParaRPr lang="uk-UA" dirty="0"/>
          </a:p>
          <a:p>
            <a:endParaRPr lang="uk-UA" dirty="0"/>
          </a:p>
          <a:p>
            <a:endParaRPr lang="uk-UA" dirty="0"/>
          </a:p>
          <a:p>
            <a:endParaRPr lang="uk-UA" dirty="0" smtClean="0"/>
          </a:p>
          <a:p>
            <a:endParaRPr lang="uk-UA" dirty="0"/>
          </a:p>
          <a:p>
            <a:endParaRPr lang="uk-UA" dirty="0" smtClean="0"/>
          </a:p>
          <a:p>
            <a:endParaRPr lang="uk-UA" dirty="0"/>
          </a:p>
          <a:p>
            <a:endParaRPr lang="uk-UA" dirty="0" smtClean="0"/>
          </a:p>
          <a:p>
            <a:endParaRPr lang="uk-UA" dirty="0"/>
          </a:p>
          <a:p>
            <a:endParaRPr lang="uk-UA" dirty="0" smtClean="0"/>
          </a:p>
          <a:p>
            <a:endParaRPr lang="uk-UA" dirty="0"/>
          </a:p>
          <a:p>
            <a:endParaRPr lang="uk-UA" dirty="0" smtClean="0"/>
          </a:p>
          <a:p>
            <a:endParaRPr lang="uk-UA" dirty="0"/>
          </a:p>
          <a:p>
            <a:endParaRPr lang="uk-UA" dirty="0" smtClean="0"/>
          </a:p>
          <a:p>
            <a:endParaRPr lang="uk-UA" dirty="0"/>
          </a:p>
          <a:p>
            <a:endParaRPr lang="uk-UA" dirty="0" smtClean="0"/>
          </a:p>
          <a:p>
            <a:r>
              <a:rPr lang="uk-UA" dirty="0"/>
              <a:t>з</a:t>
            </a:r>
          </a:p>
          <a:p>
            <a:r>
              <a:rPr lang="uk-UA" dirty="0"/>
              <a:t> 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619761" y="260648"/>
            <a:ext cx="294183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uk-UA" sz="2400" b="1" dirty="0">
                <a:solidFill>
                  <a:srgbClr val="CC3300"/>
                </a:solidFill>
                <a:latin typeface="Tahoma" pitchFamily="34" charset="0"/>
              </a:rPr>
              <a:t>Завдання уроку: </a:t>
            </a:r>
          </a:p>
        </p:txBody>
      </p:sp>
    </p:spTree>
    <p:extLst>
      <p:ext uri="{BB962C8B-B14F-4D97-AF65-F5344CB8AC3E}">
        <p14:creationId xmlns:p14="http://schemas.microsoft.com/office/powerpoint/2010/main" val="705758900"/>
      </p:ext>
    </p:extLst>
  </p:cSld>
  <p:clrMapOvr>
    <a:masterClrMapping/>
  </p:clrMapOvr>
  <p:transition spd="slow">
    <p:cover dir="l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00082"/>
            </a:gs>
            <a:gs pos="30000">
              <a:srgbClr val="66008F"/>
            </a:gs>
            <a:gs pos="64999">
              <a:srgbClr val="BA0066"/>
            </a:gs>
            <a:gs pos="89999">
              <a:srgbClr val="FF0000"/>
            </a:gs>
            <a:gs pos="100000">
              <a:srgbClr val="FF8200"/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image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1428736"/>
            <a:ext cx="5357850" cy="5000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-3286180" y="357166"/>
            <a:ext cx="1664505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uk-UA" sz="54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 </a:t>
            </a:r>
            <a:r>
              <a:rPr lang="uk-UA" sz="5400" b="1" cap="all" dirty="0" smtClean="0">
                <a:ln w="0"/>
                <a:solidFill>
                  <a:srgbClr val="FFFF00"/>
                </a:solidFill>
                <a:effectLst>
                  <a:reflection blurRad="12700" stA="50000" endPos="50000" dist="5000" dir="5400000" sy="-100000" rotWithShape="0"/>
                </a:effectLst>
              </a:rPr>
              <a:t>ДРУЖБИ І ТОВАРИСЬКОСТІ</a:t>
            </a:r>
            <a:endParaRPr lang="ru-RU" sz="5400" b="1" cap="all" spc="0" dirty="0">
              <a:ln w="0"/>
              <a:solidFill>
                <a:srgbClr val="FFFF00"/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603287" y="1428736"/>
            <a:ext cx="3679469" cy="35394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800" b="1" dirty="0" smtClean="0">
                <a:solidFill>
                  <a:srgbClr val="FFFF00"/>
                </a:solidFill>
              </a:rPr>
              <a:t>Людина може стати</a:t>
            </a:r>
          </a:p>
          <a:p>
            <a:r>
              <a:rPr lang="uk-UA" sz="2800" b="1" dirty="0" smtClean="0">
                <a:solidFill>
                  <a:srgbClr val="FFFF00"/>
                </a:solidFill>
              </a:rPr>
              <a:t> другом,товаришем і </a:t>
            </a:r>
          </a:p>
          <a:p>
            <a:r>
              <a:rPr lang="uk-UA" sz="2800" b="1" dirty="0" smtClean="0">
                <a:solidFill>
                  <a:srgbClr val="FFFF00"/>
                </a:solidFill>
              </a:rPr>
              <a:t> братом іншій людині </a:t>
            </a:r>
          </a:p>
          <a:p>
            <a:r>
              <a:rPr lang="uk-UA" sz="2800" b="1" dirty="0" smtClean="0">
                <a:solidFill>
                  <a:srgbClr val="FFFF00"/>
                </a:solidFill>
              </a:rPr>
              <a:t>лише  за умови, коли</a:t>
            </a:r>
          </a:p>
          <a:p>
            <a:r>
              <a:rPr lang="uk-UA" sz="2800" b="1" dirty="0" smtClean="0">
                <a:solidFill>
                  <a:srgbClr val="FFFF00"/>
                </a:solidFill>
              </a:rPr>
              <a:t> горе іншого стане </a:t>
            </a:r>
          </a:p>
          <a:p>
            <a:r>
              <a:rPr lang="uk-UA" sz="2800" b="1" dirty="0" smtClean="0">
                <a:solidFill>
                  <a:srgbClr val="FFFF00"/>
                </a:solidFill>
              </a:rPr>
              <a:t>її особистим горем.</a:t>
            </a:r>
          </a:p>
          <a:p>
            <a:r>
              <a:rPr lang="uk-UA" sz="2800" b="1" dirty="0" smtClean="0">
                <a:solidFill>
                  <a:srgbClr val="FFFF00"/>
                </a:solidFill>
              </a:rPr>
              <a:t>        </a:t>
            </a:r>
          </a:p>
          <a:p>
            <a:r>
              <a:rPr lang="uk-UA" sz="2800" b="1" dirty="0" smtClean="0">
                <a:solidFill>
                  <a:srgbClr val="FFFF00"/>
                </a:solidFill>
              </a:rPr>
              <a:t>        В. Сухомлинський</a:t>
            </a:r>
          </a:p>
        </p:txBody>
      </p:sp>
    </p:spTree>
  </p:cSld>
  <p:clrMapOvr>
    <a:masterClrMapping/>
  </p:clrMapOvr>
  <p:transition spd="slow">
    <p:plus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CCCCFF"/>
            </a:gs>
            <a:gs pos="17999">
              <a:srgbClr val="99CCFF"/>
            </a:gs>
            <a:gs pos="36000">
              <a:srgbClr val="9966FF"/>
            </a:gs>
            <a:gs pos="61000">
              <a:srgbClr val="CC99FF"/>
            </a:gs>
            <a:gs pos="82001">
              <a:srgbClr val="99CCFF"/>
            </a:gs>
            <a:gs pos="100000">
              <a:srgbClr val="CCCCFF"/>
            </a:gs>
          </a:gsLst>
          <a:lin ang="162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50825" y="260350"/>
            <a:ext cx="4968875" cy="963613"/>
          </a:xfrm>
        </p:spPr>
        <p:txBody>
          <a:bodyPr/>
          <a:lstStyle/>
          <a:p>
            <a:r>
              <a:rPr lang="uk-UA" sz="2800">
                <a:latin typeface="Arial Black" pitchFamily="34" charset="0"/>
              </a:rPr>
              <a:t>ЗМІНИ ПРИГОЛОСНИХ</a:t>
            </a:r>
            <a:br>
              <a:rPr lang="uk-UA" sz="2800">
                <a:latin typeface="Arial Black" pitchFamily="34" charset="0"/>
              </a:rPr>
            </a:br>
            <a:r>
              <a:rPr lang="uk-UA" sz="2800">
                <a:latin typeface="Arial Black" pitchFamily="34" charset="0"/>
              </a:rPr>
              <a:t>ПРИ ТВОРЕННІ СЛІВ</a:t>
            </a:r>
            <a:endParaRPr lang="ru-RU" sz="2800">
              <a:latin typeface="Arial Black" pitchFamily="34" charset="0"/>
            </a:endParaRPr>
          </a:p>
        </p:txBody>
      </p:sp>
      <p:sp>
        <p:nvSpPr>
          <p:cNvPr id="54276" name="Rectangle 4"/>
          <p:cNvSpPr>
            <a:spLocks noChangeArrowheads="1"/>
          </p:cNvSpPr>
          <p:nvPr/>
        </p:nvSpPr>
        <p:spPr bwMode="auto">
          <a:xfrm>
            <a:off x="7019925" y="3068638"/>
            <a:ext cx="1800225" cy="7921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</a:pPr>
            <a:r>
              <a:rPr lang="uk-UA" sz="6000" smtClean="0">
                <a:solidFill>
                  <a:srgbClr val="000000"/>
                </a:solidFill>
                <a:latin typeface="Arial Black" pitchFamily="34" charset="0"/>
              </a:rPr>
              <a:t> ЬК</a:t>
            </a:r>
            <a:endParaRPr lang="ru-RU" sz="6000" smtClean="0">
              <a:solidFill>
                <a:srgbClr val="000000"/>
              </a:solidFill>
              <a:latin typeface="Arial Black" pitchFamily="34" charset="0"/>
            </a:endParaRPr>
          </a:p>
        </p:txBody>
      </p:sp>
      <p:sp>
        <p:nvSpPr>
          <p:cNvPr id="54277" name="AutoShape 5"/>
          <p:cNvSpPr>
            <a:spLocks noChangeArrowheads="1"/>
          </p:cNvSpPr>
          <p:nvPr/>
        </p:nvSpPr>
        <p:spPr bwMode="auto">
          <a:xfrm>
            <a:off x="3563938" y="1484313"/>
            <a:ext cx="1008062" cy="325437"/>
          </a:xfrm>
          <a:prstGeom prst="flowChartExtra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uk-UA" smtClean="0">
              <a:solidFill>
                <a:srgbClr val="000000"/>
              </a:solidFill>
            </a:endParaRPr>
          </a:p>
        </p:txBody>
      </p:sp>
      <p:sp>
        <p:nvSpPr>
          <p:cNvPr id="54278" name="Rectangle 6"/>
          <p:cNvSpPr>
            <a:spLocks noChangeArrowheads="1"/>
          </p:cNvSpPr>
          <p:nvPr/>
        </p:nvSpPr>
        <p:spPr bwMode="auto">
          <a:xfrm>
            <a:off x="611188" y="1773238"/>
            <a:ext cx="2520950" cy="720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</a:pPr>
            <a:r>
              <a:rPr lang="uk-UA" sz="4000" smtClean="0">
                <a:solidFill>
                  <a:srgbClr val="CC3300"/>
                </a:solidFill>
                <a:latin typeface="Arial" charset="0"/>
              </a:rPr>
              <a:t>ІМЕННИК</a:t>
            </a:r>
            <a:endParaRPr lang="ru-RU" sz="4000" smtClean="0">
              <a:solidFill>
                <a:srgbClr val="CC3300"/>
              </a:solidFill>
              <a:latin typeface="Arial" charset="0"/>
            </a:endParaRPr>
          </a:p>
        </p:txBody>
      </p:sp>
      <p:sp>
        <p:nvSpPr>
          <p:cNvPr id="54279" name="Rectangle 7"/>
          <p:cNvSpPr>
            <a:spLocks noChangeArrowheads="1"/>
          </p:cNvSpPr>
          <p:nvPr/>
        </p:nvSpPr>
        <p:spPr bwMode="auto">
          <a:xfrm>
            <a:off x="2987675" y="1773238"/>
            <a:ext cx="504825" cy="6492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</a:pPr>
            <a:r>
              <a:rPr lang="uk-UA" sz="4000" smtClean="0">
                <a:solidFill>
                  <a:srgbClr val="CC3300"/>
                </a:solidFill>
                <a:latin typeface="Arial" charset="0"/>
              </a:rPr>
              <a:t>+</a:t>
            </a:r>
            <a:endParaRPr lang="ru-RU" sz="4000" smtClean="0">
              <a:solidFill>
                <a:srgbClr val="CC3300"/>
              </a:solidFill>
              <a:latin typeface="Arial" charset="0"/>
            </a:endParaRPr>
          </a:p>
        </p:txBody>
      </p:sp>
      <p:sp>
        <p:nvSpPr>
          <p:cNvPr id="54280" name="Rectangle 8"/>
          <p:cNvSpPr>
            <a:spLocks noChangeArrowheads="1"/>
          </p:cNvSpPr>
          <p:nvPr/>
        </p:nvSpPr>
        <p:spPr bwMode="auto">
          <a:xfrm>
            <a:off x="3419475" y="1773238"/>
            <a:ext cx="1222375" cy="647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</a:pPr>
            <a:r>
              <a:rPr lang="uk-UA" sz="4000" smtClean="0">
                <a:solidFill>
                  <a:srgbClr val="CC3300"/>
                </a:solidFill>
                <a:latin typeface="Arial" charset="0"/>
              </a:rPr>
              <a:t>СЬК</a:t>
            </a:r>
            <a:endParaRPr lang="ru-RU" sz="4000" smtClean="0">
              <a:solidFill>
                <a:srgbClr val="CC3300"/>
              </a:solidFill>
              <a:latin typeface="Arial" charset="0"/>
            </a:endParaRPr>
          </a:p>
        </p:txBody>
      </p:sp>
      <p:sp>
        <p:nvSpPr>
          <p:cNvPr id="54281" name="Rectangle 9"/>
          <p:cNvSpPr>
            <a:spLocks noChangeArrowheads="1"/>
          </p:cNvSpPr>
          <p:nvPr/>
        </p:nvSpPr>
        <p:spPr bwMode="auto">
          <a:xfrm>
            <a:off x="4500563" y="1700213"/>
            <a:ext cx="576262" cy="6492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</a:pPr>
            <a:r>
              <a:rPr lang="uk-UA" sz="4800" smtClean="0">
                <a:solidFill>
                  <a:srgbClr val="CC3300"/>
                </a:solidFill>
                <a:latin typeface="Arial" charset="0"/>
              </a:rPr>
              <a:t>=</a:t>
            </a:r>
            <a:endParaRPr lang="ru-RU" sz="4800" smtClean="0">
              <a:solidFill>
                <a:srgbClr val="CC3300"/>
              </a:solidFill>
              <a:latin typeface="Arial" charset="0"/>
            </a:endParaRPr>
          </a:p>
        </p:txBody>
      </p:sp>
      <p:sp>
        <p:nvSpPr>
          <p:cNvPr id="54282" name="Rectangle 10"/>
          <p:cNvSpPr>
            <a:spLocks noChangeArrowheads="1"/>
          </p:cNvSpPr>
          <p:nvPr/>
        </p:nvSpPr>
        <p:spPr bwMode="auto">
          <a:xfrm>
            <a:off x="4932363" y="1773238"/>
            <a:ext cx="3671887" cy="647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</a:pPr>
            <a:r>
              <a:rPr lang="uk-UA" sz="4000" smtClean="0">
                <a:solidFill>
                  <a:srgbClr val="CC3300"/>
                </a:solidFill>
                <a:latin typeface="Arial" charset="0"/>
              </a:rPr>
              <a:t>ПРИКМЕТНИК</a:t>
            </a:r>
            <a:endParaRPr lang="ru-RU" sz="4000" smtClean="0">
              <a:solidFill>
                <a:srgbClr val="CC3300"/>
              </a:solidFill>
              <a:latin typeface="Arial" charset="0"/>
            </a:endParaRPr>
          </a:p>
        </p:txBody>
      </p:sp>
      <p:sp>
        <p:nvSpPr>
          <p:cNvPr id="54283" name="AutoShape 11"/>
          <p:cNvSpPr>
            <a:spLocks noChangeArrowheads="1"/>
          </p:cNvSpPr>
          <p:nvPr/>
        </p:nvSpPr>
        <p:spPr bwMode="auto">
          <a:xfrm>
            <a:off x="6804025" y="2852738"/>
            <a:ext cx="1657350" cy="325437"/>
          </a:xfrm>
          <a:prstGeom prst="flowChartExtra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uk-UA" smtClean="0">
              <a:solidFill>
                <a:srgbClr val="000000"/>
              </a:solidFill>
            </a:endParaRPr>
          </a:p>
        </p:txBody>
      </p:sp>
      <p:sp>
        <p:nvSpPr>
          <p:cNvPr id="54284" name="AutoShape 12"/>
          <p:cNvSpPr>
            <a:spLocks noChangeArrowheads="1"/>
          </p:cNvSpPr>
          <p:nvPr/>
        </p:nvSpPr>
        <p:spPr bwMode="auto">
          <a:xfrm>
            <a:off x="3635375" y="3213100"/>
            <a:ext cx="2881313" cy="485775"/>
          </a:xfrm>
          <a:custGeom>
            <a:avLst/>
            <a:gdLst>
              <a:gd name="G0" fmla="+- 16200 0 0"/>
              <a:gd name="G1" fmla="+- 5400 0 0"/>
              <a:gd name="G2" fmla="+- 21600 0 5400"/>
              <a:gd name="G3" fmla="+- 10800 0 5400"/>
              <a:gd name="G4" fmla="+- 21600 0 16200"/>
              <a:gd name="G5" fmla="*/ G4 G3 10800"/>
              <a:gd name="G6" fmla="+- 21600 0 G5"/>
              <a:gd name="T0" fmla="*/ 16200 w 21600"/>
              <a:gd name="T1" fmla="*/ 0 h 21600"/>
              <a:gd name="T2" fmla="*/ 0 w 21600"/>
              <a:gd name="T3" fmla="*/ 10800 h 21600"/>
              <a:gd name="T4" fmla="*/ 16200 w 21600"/>
              <a:gd name="T5" fmla="*/ 21600 h 21600"/>
              <a:gd name="T6" fmla="*/ 21600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G1 h 21600"/>
              <a:gd name="T14" fmla="*/ G6 w 21600"/>
              <a:gd name="T15" fmla="*/ G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uk-UA" smtClean="0">
              <a:solidFill>
                <a:srgbClr val="000000"/>
              </a:solidFill>
            </a:endParaRPr>
          </a:p>
        </p:txBody>
      </p:sp>
      <p:sp>
        <p:nvSpPr>
          <p:cNvPr id="54285" name="Rectangle 13"/>
          <p:cNvSpPr>
            <a:spLocks noChangeArrowheads="1"/>
          </p:cNvSpPr>
          <p:nvPr/>
        </p:nvSpPr>
        <p:spPr bwMode="auto">
          <a:xfrm>
            <a:off x="6659563" y="3068638"/>
            <a:ext cx="863600" cy="935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</a:pPr>
            <a:r>
              <a:rPr lang="uk-UA" sz="6000" smtClean="0">
                <a:solidFill>
                  <a:srgbClr val="000000"/>
                </a:solidFill>
                <a:latin typeface="Arial Black" pitchFamily="34" charset="0"/>
              </a:rPr>
              <a:t>С</a:t>
            </a:r>
            <a:endParaRPr lang="ru-RU" sz="6000" smtClean="0">
              <a:solidFill>
                <a:srgbClr val="000000"/>
              </a:solidFill>
              <a:latin typeface="Arial Black" pitchFamily="34" charset="0"/>
            </a:endParaRPr>
          </a:p>
        </p:txBody>
      </p:sp>
      <p:sp>
        <p:nvSpPr>
          <p:cNvPr id="54286" name="Rectangle 14"/>
          <p:cNvSpPr>
            <a:spLocks noChangeArrowheads="1"/>
          </p:cNvSpPr>
          <p:nvPr/>
        </p:nvSpPr>
        <p:spPr bwMode="auto">
          <a:xfrm>
            <a:off x="395288" y="3068638"/>
            <a:ext cx="1225550" cy="10080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</a:pPr>
            <a:r>
              <a:rPr lang="uk-UA" sz="6000" smtClean="0">
                <a:solidFill>
                  <a:srgbClr val="CC3300"/>
                </a:solidFill>
                <a:latin typeface="Arial Black" pitchFamily="34" charset="0"/>
              </a:rPr>
              <a:t>Г</a:t>
            </a:r>
            <a:endParaRPr lang="ru-RU" sz="6000" smtClean="0">
              <a:solidFill>
                <a:srgbClr val="CC3300"/>
              </a:solidFill>
              <a:latin typeface="Arial Black" pitchFamily="34" charset="0"/>
            </a:endParaRPr>
          </a:p>
        </p:txBody>
      </p:sp>
      <p:sp>
        <p:nvSpPr>
          <p:cNvPr id="54287" name="Rectangle 15"/>
          <p:cNvSpPr>
            <a:spLocks noChangeArrowheads="1"/>
          </p:cNvSpPr>
          <p:nvPr/>
        </p:nvSpPr>
        <p:spPr bwMode="auto">
          <a:xfrm>
            <a:off x="1403350" y="3068638"/>
            <a:ext cx="1368425" cy="10080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</a:pPr>
            <a:r>
              <a:rPr lang="uk-UA" sz="6000" smtClean="0">
                <a:solidFill>
                  <a:srgbClr val="CC3300"/>
                </a:solidFill>
                <a:latin typeface="Arial Black" pitchFamily="34" charset="0"/>
              </a:rPr>
              <a:t>Ж</a:t>
            </a:r>
            <a:endParaRPr lang="ru-RU" sz="6000" smtClean="0">
              <a:solidFill>
                <a:srgbClr val="CC3300"/>
              </a:solidFill>
              <a:latin typeface="Arial Black" pitchFamily="34" charset="0"/>
            </a:endParaRPr>
          </a:p>
        </p:txBody>
      </p:sp>
      <p:sp>
        <p:nvSpPr>
          <p:cNvPr id="54288" name="Rectangle 16"/>
          <p:cNvSpPr>
            <a:spLocks noChangeArrowheads="1"/>
          </p:cNvSpPr>
          <p:nvPr/>
        </p:nvSpPr>
        <p:spPr bwMode="auto">
          <a:xfrm>
            <a:off x="2627313" y="3068638"/>
            <a:ext cx="863600" cy="935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</a:pPr>
            <a:r>
              <a:rPr lang="uk-UA" sz="6000" smtClean="0">
                <a:solidFill>
                  <a:srgbClr val="CC3300"/>
                </a:solidFill>
                <a:latin typeface="Arial Black" pitchFamily="34" charset="0"/>
              </a:rPr>
              <a:t>З</a:t>
            </a:r>
            <a:endParaRPr lang="ru-RU" sz="6000" smtClean="0">
              <a:solidFill>
                <a:srgbClr val="CC3300"/>
              </a:solidFill>
              <a:latin typeface="Arial Black" pitchFamily="34" charset="0"/>
            </a:endParaRPr>
          </a:p>
        </p:txBody>
      </p:sp>
      <p:sp>
        <p:nvSpPr>
          <p:cNvPr id="54292" name="AutoShape 20"/>
          <p:cNvSpPr>
            <a:spLocks noChangeArrowheads="1"/>
          </p:cNvSpPr>
          <p:nvPr/>
        </p:nvSpPr>
        <p:spPr bwMode="auto">
          <a:xfrm>
            <a:off x="3635375" y="4292600"/>
            <a:ext cx="2881313" cy="485775"/>
          </a:xfrm>
          <a:custGeom>
            <a:avLst/>
            <a:gdLst>
              <a:gd name="G0" fmla="+- 16200 0 0"/>
              <a:gd name="G1" fmla="+- 5400 0 0"/>
              <a:gd name="G2" fmla="+- 21600 0 5400"/>
              <a:gd name="G3" fmla="+- 10800 0 5400"/>
              <a:gd name="G4" fmla="+- 21600 0 16200"/>
              <a:gd name="G5" fmla="*/ G4 G3 10800"/>
              <a:gd name="G6" fmla="+- 21600 0 G5"/>
              <a:gd name="T0" fmla="*/ 16200 w 21600"/>
              <a:gd name="T1" fmla="*/ 0 h 21600"/>
              <a:gd name="T2" fmla="*/ 0 w 21600"/>
              <a:gd name="T3" fmla="*/ 10800 h 21600"/>
              <a:gd name="T4" fmla="*/ 16200 w 21600"/>
              <a:gd name="T5" fmla="*/ 21600 h 21600"/>
              <a:gd name="T6" fmla="*/ 21600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G1 h 21600"/>
              <a:gd name="T14" fmla="*/ G6 w 21600"/>
              <a:gd name="T15" fmla="*/ G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uk-UA" smtClean="0">
              <a:solidFill>
                <a:srgbClr val="000000"/>
              </a:solidFill>
            </a:endParaRPr>
          </a:p>
        </p:txBody>
      </p:sp>
      <p:sp>
        <p:nvSpPr>
          <p:cNvPr id="54293" name="Rectangle 21"/>
          <p:cNvSpPr>
            <a:spLocks noChangeArrowheads="1"/>
          </p:cNvSpPr>
          <p:nvPr/>
        </p:nvSpPr>
        <p:spPr bwMode="auto">
          <a:xfrm>
            <a:off x="6659563" y="4076700"/>
            <a:ext cx="863600" cy="935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</a:pPr>
            <a:r>
              <a:rPr lang="uk-UA" sz="6000" smtClean="0">
                <a:solidFill>
                  <a:srgbClr val="000000"/>
                </a:solidFill>
                <a:latin typeface="Arial Black" pitchFamily="34" charset="0"/>
              </a:rPr>
              <a:t>С</a:t>
            </a:r>
            <a:endParaRPr lang="ru-RU" sz="6000" smtClean="0">
              <a:solidFill>
                <a:srgbClr val="000000"/>
              </a:solidFill>
              <a:latin typeface="Arial Black" pitchFamily="34" charset="0"/>
            </a:endParaRPr>
          </a:p>
        </p:txBody>
      </p:sp>
      <p:sp>
        <p:nvSpPr>
          <p:cNvPr id="54294" name="Rectangle 22"/>
          <p:cNvSpPr>
            <a:spLocks noChangeArrowheads="1"/>
          </p:cNvSpPr>
          <p:nvPr/>
        </p:nvSpPr>
        <p:spPr bwMode="auto">
          <a:xfrm>
            <a:off x="7019925" y="4076700"/>
            <a:ext cx="1800225" cy="792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</a:pPr>
            <a:r>
              <a:rPr lang="uk-UA" sz="6000" smtClean="0">
                <a:solidFill>
                  <a:srgbClr val="000000"/>
                </a:solidFill>
                <a:latin typeface="Arial Black" pitchFamily="34" charset="0"/>
              </a:rPr>
              <a:t> ЬК</a:t>
            </a:r>
            <a:endParaRPr lang="ru-RU" sz="6000" smtClean="0">
              <a:solidFill>
                <a:srgbClr val="000000"/>
              </a:solidFill>
              <a:latin typeface="Arial Black" pitchFamily="34" charset="0"/>
            </a:endParaRPr>
          </a:p>
        </p:txBody>
      </p:sp>
      <p:sp>
        <p:nvSpPr>
          <p:cNvPr id="54295" name="AutoShape 23"/>
          <p:cNvSpPr>
            <a:spLocks noChangeArrowheads="1"/>
          </p:cNvSpPr>
          <p:nvPr/>
        </p:nvSpPr>
        <p:spPr bwMode="auto">
          <a:xfrm>
            <a:off x="6804025" y="3860800"/>
            <a:ext cx="1657350" cy="325438"/>
          </a:xfrm>
          <a:prstGeom prst="flowChartExtra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uk-UA" smtClean="0">
              <a:solidFill>
                <a:srgbClr val="000000"/>
              </a:solidFill>
            </a:endParaRPr>
          </a:p>
        </p:txBody>
      </p:sp>
      <p:sp>
        <p:nvSpPr>
          <p:cNvPr id="54299" name="AutoShape 27"/>
          <p:cNvSpPr>
            <a:spLocks noChangeArrowheads="1"/>
          </p:cNvSpPr>
          <p:nvPr/>
        </p:nvSpPr>
        <p:spPr bwMode="auto">
          <a:xfrm>
            <a:off x="3635375" y="5300663"/>
            <a:ext cx="2881313" cy="485775"/>
          </a:xfrm>
          <a:custGeom>
            <a:avLst/>
            <a:gdLst>
              <a:gd name="G0" fmla="+- 16200 0 0"/>
              <a:gd name="G1" fmla="+- 5400 0 0"/>
              <a:gd name="G2" fmla="+- 21600 0 5400"/>
              <a:gd name="G3" fmla="+- 10800 0 5400"/>
              <a:gd name="G4" fmla="+- 21600 0 16200"/>
              <a:gd name="G5" fmla="*/ G4 G3 10800"/>
              <a:gd name="G6" fmla="+- 21600 0 G5"/>
              <a:gd name="T0" fmla="*/ 16200 w 21600"/>
              <a:gd name="T1" fmla="*/ 0 h 21600"/>
              <a:gd name="T2" fmla="*/ 0 w 21600"/>
              <a:gd name="T3" fmla="*/ 10800 h 21600"/>
              <a:gd name="T4" fmla="*/ 16200 w 21600"/>
              <a:gd name="T5" fmla="*/ 21600 h 21600"/>
              <a:gd name="T6" fmla="*/ 21600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G1 h 21600"/>
              <a:gd name="T14" fmla="*/ G6 w 21600"/>
              <a:gd name="T15" fmla="*/ G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uk-UA" smtClean="0">
              <a:solidFill>
                <a:srgbClr val="000000"/>
              </a:solidFill>
            </a:endParaRPr>
          </a:p>
        </p:txBody>
      </p:sp>
      <p:sp>
        <p:nvSpPr>
          <p:cNvPr id="54300" name="Rectangle 28"/>
          <p:cNvSpPr>
            <a:spLocks noChangeArrowheads="1"/>
          </p:cNvSpPr>
          <p:nvPr/>
        </p:nvSpPr>
        <p:spPr bwMode="auto">
          <a:xfrm>
            <a:off x="6659563" y="5157788"/>
            <a:ext cx="863600" cy="935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</a:pPr>
            <a:r>
              <a:rPr lang="uk-UA" sz="6000" smtClean="0">
                <a:solidFill>
                  <a:srgbClr val="000000"/>
                </a:solidFill>
                <a:latin typeface="Arial Black" pitchFamily="34" charset="0"/>
              </a:rPr>
              <a:t>С</a:t>
            </a:r>
            <a:endParaRPr lang="ru-RU" sz="6000" smtClean="0">
              <a:solidFill>
                <a:srgbClr val="000000"/>
              </a:solidFill>
              <a:latin typeface="Arial Black" pitchFamily="34" charset="0"/>
            </a:endParaRPr>
          </a:p>
        </p:txBody>
      </p:sp>
      <p:sp>
        <p:nvSpPr>
          <p:cNvPr id="54301" name="Rectangle 29"/>
          <p:cNvSpPr>
            <a:spLocks noChangeArrowheads="1"/>
          </p:cNvSpPr>
          <p:nvPr/>
        </p:nvSpPr>
        <p:spPr bwMode="auto">
          <a:xfrm>
            <a:off x="7019925" y="5157788"/>
            <a:ext cx="1800225" cy="7921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</a:pPr>
            <a:r>
              <a:rPr lang="uk-UA" sz="6000" smtClean="0">
                <a:solidFill>
                  <a:srgbClr val="000000"/>
                </a:solidFill>
                <a:latin typeface="Arial Black" pitchFamily="34" charset="0"/>
              </a:rPr>
              <a:t> ЬК</a:t>
            </a:r>
            <a:endParaRPr lang="ru-RU" sz="6000" smtClean="0">
              <a:solidFill>
                <a:srgbClr val="000000"/>
              </a:solidFill>
              <a:latin typeface="Arial Black" pitchFamily="34" charset="0"/>
            </a:endParaRPr>
          </a:p>
        </p:txBody>
      </p:sp>
      <p:sp>
        <p:nvSpPr>
          <p:cNvPr id="54302" name="AutoShape 30"/>
          <p:cNvSpPr>
            <a:spLocks noChangeArrowheads="1"/>
          </p:cNvSpPr>
          <p:nvPr/>
        </p:nvSpPr>
        <p:spPr bwMode="auto">
          <a:xfrm>
            <a:off x="6804025" y="4941888"/>
            <a:ext cx="1657350" cy="325437"/>
          </a:xfrm>
          <a:prstGeom prst="flowChartExtra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uk-UA" smtClean="0">
              <a:solidFill>
                <a:srgbClr val="000000"/>
              </a:solidFill>
            </a:endParaRPr>
          </a:p>
        </p:txBody>
      </p:sp>
      <p:sp>
        <p:nvSpPr>
          <p:cNvPr id="54296" name="Rectangle 24"/>
          <p:cNvSpPr>
            <a:spLocks noChangeArrowheads="1"/>
          </p:cNvSpPr>
          <p:nvPr/>
        </p:nvSpPr>
        <p:spPr bwMode="auto">
          <a:xfrm>
            <a:off x="395288" y="5157788"/>
            <a:ext cx="1225550" cy="10080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</a:pPr>
            <a:r>
              <a:rPr lang="uk-UA" sz="6000" smtClean="0">
                <a:solidFill>
                  <a:srgbClr val="CC3300"/>
                </a:solidFill>
                <a:latin typeface="Arial Black" pitchFamily="34" charset="0"/>
              </a:rPr>
              <a:t>Х</a:t>
            </a:r>
            <a:endParaRPr lang="ru-RU" sz="6000" smtClean="0">
              <a:solidFill>
                <a:srgbClr val="CC3300"/>
              </a:solidFill>
              <a:latin typeface="Arial Black" pitchFamily="34" charset="0"/>
            </a:endParaRPr>
          </a:p>
        </p:txBody>
      </p:sp>
      <p:sp>
        <p:nvSpPr>
          <p:cNvPr id="54289" name="Rectangle 17"/>
          <p:cNvSpPr>
            <a:spLocks noChangeArrowheads="1"/>
          </p:cNvSpPr>
          <p:nvPr/>
        </p:nvSpPr>
        <p:spPr bwMode="auto">
          <a:xfrm>
            <a:off x="395288" y="4076700"/>
            <a:ext cx="1225550" cy="1008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</a:pPr>
            <a:r>
              <a:rPr lang="uk-UA" sz="6000" smtClean="0">
                <a:solidFill>
                  <a:srgbClr val="CC3300"/>
                </a:solidFill>
                <a:latin typeface="Arial Black" pitchFamily="34" charset="0"/>
              </a:rPr>
              <a:t>К</a:t>
            </a:r>
            <a:endParaRPr lang="ru-RU" sz="6000" smtClean="0">
              <a:solidFill>
                <a:srgbClr val="CC3300"/>
              </a:solidFill>
              <a:latin typeface="Arial Black" pitchFamily="34" charset="0"/>
            </a:endParaRPr>
          </a:p>
        </p:txBody>
      </p:sp>
      <p:sp>
        <p:nvSpPr>
          <p:cNvPr id="54297" name="Rectangle 25"/>
          <p:cNvSpPr>
            <a:spLocks noChangeArrowheads="1"/>
          </p:cNvSpPr>
          <p:nvPr/>
        </p:nvSpPr>
        <p:spPr bwMode="auto">
          <a:xfrm>
            <a:off x="1403350" y="5157788"/>
            <a:ext cx="1368425" cy="10080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</a:pPr>
            <a:r>
              <a:rPr lang="uk-UA" sz="6000" smtClean="0">
                <a:solidFill>
                  <a:srgbClr val="CC3300"/>
                </a:solidFill>
                <a:latin typeface="Arial Black" pitchFamily="34" charset="0"/>
              </a:rPr>
              <a:t>Ш</a:t>
            </a:r>
            <a:endParaRPr lang="ru-RU" sz="6000" smtClean="0">
              <a:solidFill>
                <a:srgbClr val="CC3300"/>
              </a:solidFill>
              <a:latin typeface="Arial Black" pitchFamily="34" charset="0"/>
            </a:endParaRPr>
          </a:p>
        </p:txBody>
      </p:sp>
      <p:sp>
        <p:nvSpPr>
          <p:cNvPr id="54290" name="Rectangle 18"/>
          <p:cNvSpPr>
            <a:spLocks noChangeArrowheads="1"/>
          </p:cNvSpPr>
          <p:nvPr/>
        </p:nvSpPr>
        <p:spPr bwMode="auto">
          <a:xfrm>
            <a:off x="1476375" y="4076700"/>
            <a:ext cx="936625" cy="1008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</a:pPr>
            <a:r>
              <a:rPr lang="uk-UA" sz="6000" smtClean="0">
                <a:solidFill>
                  <a:srgbClr val="CC3300"/>
                </a:solidFill>
                <a:latin typeface="Arial Black" pitchFamily="34" charset="0"/>
              </a:rPr>
              <a:t>Ч</a:t>
            </a:r>
            <a:endParaRPr lang="ru-RU" sz="6000" smtClean="0">
              <a:solidFill>
                <a:srgbClr val="CC3300"/>
              </a:solidFill>
              <a:latin typeface="Arial Black" pitchFamily="34" charset="0"/>
            </a:endParaRPr>
          </a:p>
        </p:txBody>
      </p:sp>
      <p:sp>
        <p:nvSpPr>
          <p:cNvPr id="54291" name="Rectangle 19"/>
          <p:cNvSpPr>
            <a:spLocks noChangeArrowheads="1"/>
          </p:cNvSpPr>
          <p:nvPr/>
        </p:nvSpPr>
        <p:spPr bwMode="auto">
          <a:xfrm>
            <a:off x="2555875" y="4076700"/>
            <a:ext cx="863600" cy="935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</a:pPr>
            <a:r>
              <a:rPr lang="uk-UA" sz="6000" smtClean="0">
                <a:solidFill>
                  <a:srgbClr val="CC3300"/>
                </a:solidFill>
                <a:latin typeface="Arial Black" pitchFamily="34" charset="0"/>
              </a:rPr>
              <a:t>Ц</a:t>
            </a:r>
            <a:endParaRPr lang="ru-RU" sz="6000" smtClean="0">
              <a:solidFill>
                <a:srgbClr val="CC3300"/>
              </a:solidFill>
              <a:latin typeface="Arial Black" pitchFamily="34" charset="0"/>
            </a:endParaRPr>
          </a:p>
        </p:txBody>
      </p:sp>
      <p:sp>
        <p:nvSpPr>
          <p:cNvPr id="54298" name="Rectangle 26"/>
          <p:cNvSpPr>
            <a:spLocks noChangeArrowheads="1"/>
          </p:cNvSpPr>
          <p:nvPr/>
        </p:nvSpPr>
        <p:spPr bwMode="auto">
          <a:xfrm>
            <a:off x="2555875" y="5157788"/>
            <a:ext cx="863600" cy="935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</a:pPr>
            <a:r>
              <a:rPr lang="uk-UA" sz="6000" smtClean="0">
                <a:solidFill>
                  <a:srgbClr val="CC3300"/>
                </a:solidFill>
                <a:latin typeface="Arial Black" pitchFamily="34" charset="0"/>
              </a:rPr>
              <a:t>С</a:t>
            </a:r>
            <a:endParaRPr lang="ru-RU" sz="6000" smtClean="0">
              <a:solidFill>
                <a:srgbClr val="CC3300"/>
              </a:solidFill>
              <a:latin typeface="Arial Black" pitchFamily="34" charset="0"/>
            </a:endParaRPr>
          </a:p>
        </p:txBody>
      </p:sp>
      <p:pic>
        <p:nvPicPr>
          <p:cNvPr id="54303" name="Picture 31" descr="dragon_blowing_fire_knight_hg_clr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5963" y="188913"/>
            <a:ext cx="2451100" cy="1701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13872796"/>
      </p:ext>
    </p:extLst>
  </p:cSld>
  <p:clrMapOvr>
    <a:masterClrMapping/>
  </p:clrMapOvr>
  <p:transition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42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42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4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43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43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43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42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42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42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42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42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542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42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42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54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542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542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542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542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542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542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542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542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542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542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542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542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542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542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542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542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542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542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 nodeType="clickPar">
                      <p:stCondLst>
                        <p:cond delay="indefinite"/>
                      </p:stCondLst>
                      <p:childTnLst>
                        <p:par>
                          <p:cTn id="7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6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542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542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542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542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542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54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542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542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54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 nodeType="clickPar">
                      <p:stCondLst>
                        <p:cond delay="indefinite"/>
                      </p:stCondLst>
                      <p:childTnLst>
                        <p:par>
                          <p:cTn id="9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3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542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542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54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542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542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1000"/>
                                        <p:tgtEl>
                                          <p:spTgt spid="542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542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542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1000"/>
                                        <p:tgtEl>
                                          <p:spTgt spid="54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 nodeType="clickPar">
                      <p:stCondLst>
                        <p:cond delay="indefinite"/>
                      </p:stCondLst>
                      <p:childTnLst>
                        <p:par>
                          <p:cTn id="10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542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542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1000"/>
                                        <p:tgtEl>
                                          <p:spTgt spid="542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542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542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54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542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542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1000"/>
                                        <p:tgtEl>
                                          <p:spTgt spid="542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 nodeType="clickPar">
                      <p:stCondLst>
                        <p:cond delay="indefinite"/>
                      </p:stCondLst>
                      <p:childTnLst>
                        <p:par>
                          <p:cTn id="1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542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542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1" dur="1000"/>
                                        <p:tgtEl>
                                          <p:spTgt spid="542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542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542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6" dur="1000"/>
                                        <p:tgtEl>
                                          <p:spTgt spid="54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542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1000" fill="hold"/>
                                        <p:tgtEl>
                                          <p:spTgt spid="542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1" dur="1000"/>
                                        <p:tgtEl>
                                          <p:spTgt spid="542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4" dur="1000" fill="hold"/>
                                        <p:tgtEl>
                                          <p:spTgt spid="542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1000" fill="hold"/>
                                        <p:tgtEl>
                                          <p:spTgt spid="542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6" dur="1000"/>
                                        <p:tgtEl>
                                          <p:spTgt spid="54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7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9" dur="1000" fill="hold"/>
                                        <p:tgtEl>
                                          <p:spTgt spid="542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1000" fill="hold"/>
                                        <p:tgtEl>
                                          <p:spTgt spid="542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1" dur="1000"/>
                                        <p:tgtEl>
                                          <p:spTgt spid="54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2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4" dur="1000" fill="hold"/>
                                        <p:tgtEl>
                                          <p:spTgt spid="542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1000" fill="hold"/>
                                        <p:tgtEl>
                                          <p:spTgt spid="542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6" dur="1000"/>
                                        <p:tgtEl>
                                          <p:spTgt spid="542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7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9" dur="1000" fill="hold"/>
                                        <p:tgtEl>
                                          <p:spTgt spid="543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1000" fill="hold"/>
                                        <p:tgtEl>
                                          <p:spTgt spid="543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1" dur="1000"/>
                                        <p:tgtEl>
                                          <p:spTgt spid="54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2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4" dur="1000" fill="hold"/>
                                        <p:tgtEl>
                                          <p:spTgt spid="543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1000" fill="hold"/>
                                        <p:tgtEl>
                                          <p:spTgt spid="543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6" dur="1000"/>
                                        <p:tgtEl>
                                          <p:spTgt spid="543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7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9" dur="1000" fill="hold"/>
                                        <p:tgtEl>
                                          <p:spTgt spid="543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1000" fill="hold"/>
                                        <p:tgtEl>
                                          <p:spTgt spid="543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1" dur="1000"/>
                                        <p:tgtEl>
                                          <p:spTgt spid="54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2" fill="hold" nodeType="clickPar">
                      <p:stCondLst>
                        <p:cond delay="indefinite"/>
                      </p:stCondLst>
                      <p:childTnLst>
                        <p:par>
                          <p:cTn id="17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4" presetID="4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-1.21387E-6 L 0.18212 -0.04555 C 0.22032 -0.05595 0.27761 -0.0615 0.33716 -0.0615 C 0.40486 -0.0615 0.45955 -0.05595 0.49775 -0.04555 L 0.68108 -1.21387E-6 " pathEditMode="relative" rAng="0" ptsTypes="FffFF">
                                      <p:cBhvr>
                                        <p:cTn id="175" dur="2000" fill="hold"/>
                                        <p:tgtEl>
                                          <p:spTgt spid="5428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045" y="-3075"/>
                                    </p:animMotion>
                                  </p:childTnLst>
                                </p:cTn>
                              </p:par>
                              <p:par>
                                <p:cTn id="176" presetID="4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0.00023 L 0.18021 -0.05318 C 0.21823 -0.0652 0.27466 -0.07191 0.33351 -0.07191 C 0.40087 -0.07191 0.45469 -0.0652 0.49271 -0.05318 L 0.67327 0.00023 " pathEditMode="relative" rAng="0" ptsTypes="FffFF">
                                      <p:cBhvr>
                                        <p:cTn id="177" dur="2000" fill="hold"/>
                                        <p:tgtEl>
                                          <p:spTgt spid="5428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663" y="-3607"/>
                                    </p:animMotion>
                                  </p:childTnLst>
                                </p:cTn>
                              </p:par>
                              <p:par>
                                <p:cTn id="178" presetID="44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1.32948E-6 L 0.18247 -0.05341 C 0.22084 -0.06543 0.27795 -0.07191 0.33768 -0.07191 C 0.40573 -0.07191 0.46007 -0.06543 0.49844 -0.05341 L 0.68108 1.32948E-6 " pathEditMode="relative" rAng="0" ptsTypes="FffFF">
                                      <p:cBhvr>
                                        <p:cTn id="179" dur="2000" fill="hold"/>
                                        <p:tgtEl>
                                          <p:spTgt spid="5429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045" y="-360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0" fill="hold" nodeType="clickPar">
                      <p:stCondLst>
                        <p:cond delay="indefinite"/>
                      </p:stCondLst>
                      <p:childTnLst>
                        <p:par>
                          <p:cTn id="18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2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83" dur="500"/>
                                        <p:tgtEl>
                                          <p:spTgt spid="5428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5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86" dur="500"/>
                                        <p:tgtEl>
                                          <p:spTgt spid="5428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8" presetID="9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89" dur="500"/>
                                        <p:tgtEl>
                                          <p:spTgt spid="542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1" fill="hold" nodeType="clickPar">
                      <p:stCondLst>
                        <p:cond delay="indefinite"/>
                      </p:stCondLst>
                      <p:childTnLst>
                        <p:par>
                          <p:cTn id="19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3" presetID="4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0.00023 L 0.15052 -0.05318 C 0.18229 -0.0652 0.22969 -0.07191 0.27882 -0.07191 C 0.33524 -0.07191 0.37986 -0.0652 0.41163 -0.05318 L 0.56302 0.00023 " pathEditMode="relative" rAng="0" ptsTypes="FffFF">
                                      <p:cBhvr>
                                        <p:cTn id="194" dur="2000" fill="hold"/>
                                        <p:tgtEl>
                                          <p:spTgt spid="5428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142" y="-3607"/>
                                    </p:animMotion>
                                  </p:childTnLst>
                                </p:cTn>
                              </p:par>
                              <p:par>
                                <p:cTn id="195" presetID="44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0.00023 L 0.15278 -0.05318 C 0.1849 -0.0652 0.23282 -0.07191 0.28282 -0.07191 C 0.33993 -0.07191 0.38559 -0.0652 0.41771 -0.05318 L 0.57084 0.00023 " pathEditMode="relative" rAng="0" ptsTypes="FffFF">
                                      <p:cBhvr>
                                        <p:cTn id="196" dur="2000" fill="hold"/>
                                        <p:tgtEl>
                                          <p:spTgt spid="5429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542" y="-3607"/>
                                    </p:animMotion>
                                  </p:childTnLst>
                                </p:cTn>
                              </p:par>
                              <p:par>
                                <p:cTn id="197" presetID="44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1.32948E-6 L 0.15087 -0.05318 C 0.18246 -0.0652 0.22986 -0.07191 0.27899 -0.07191 C 0.33542 -0.07191 0.38038 -0.0652 0.41198 -0.05318 L 0.56302 1.32948E-6 " pathEditMode="relative" rAng="0" ptsTypes="FffFF">
                                      <p:cBhvr>
                                        <p:cTn id="198" dur="2000" fill="hold"/>
                                        <p:tgtEl>
                                          <p:spTgt spid="5429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142" y="-360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9" fill="hold" nodeType="clickPar">
                      <p:stCondLst>
                        <p:cond delay="indefinite"/>
                      </p:stCondLst>
                      <p:childTnLst>
                        <p:par>
                          <p:cTn id="20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1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02" dur="500"/>
                                        <p:tgtEl>
                                          <p:spTgt spid="5428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4" presetID="9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05" dur="500"/>
                                        <p:tgtEl>
                                          <p:spTgt spid="542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7" presetID="9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08" dur="500"/>
                                        <p:tgtEl>
                                          <p:spTgt spid="5429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0" fill="hold" nodeType="clickPar">
                      <p:stCondLst>
                        <p:cond delay="indefinite"/>
                      </p:stCondLst>
                      <p:childTnLst>
                        <p:par>
                          <p:cTn id="2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2" presetID="4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-3.2948E-6 L 0.12014 -0.0652 C 0.14548 -0.08 0.18298 -0.08786 0.22222 -0.08786 C 0.26736 -0.08786 0.30295 -0.08 0.3283 -0.0652 L 0.44896 -3.2948E-6 " pathEditMode="relative" rAng="0" ptsTypes="FffFF">
                                      <p:cBhvr>
                                        <p:cTn id="213" dur="2000" fill="hold"/>
                                        <p:tgtEl>
                                          <p:spTgt spid="5428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448" y="-4393"/>
                                    </p:animMotion>
                                  </p:childTnLst>
                                </p:cTn>
                              </p:par>
                              <p:par>
                                <p:cTn id="214" presetID="44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0.00555 L 0.12031 -0.05179 C 0.14548 -0.06474 0.18316 -0.0719 0.22257 -0.0719 C 0.26736 -0.0719 0.30329 -0.06474 0.32847 -0.05179 L 0.44895 0.00555 " pathEditMode="relative" rAng="0" ptsTypes="FffFF">
                                      <p:cBhvr>
                                        <p:cTn id="215" dur="2000" fill="hold"/>
                                        <p:tgtEl>
                                          <p:spTgt spid="5429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448" y="-3884"/>
                                    </p:animMotion>
                                  </p:childTnLst>
                                </p:cTn>
                              </p:par>
                              <p:par>
                                <p:cTn id="216" presetID="44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-7.51445E-7 L 0.11996 -0.04948 C 0.14531 -0.06081 0.18298 -0.06682 0.22222 -0.06682 C 0.26718 -0.06682 0.30295 -0.06081 0.32829 -0.04948 L 0.44895 -7.51445E-7 " pathEditMode="relative" rAng="0" ptsTypes="FffFF">
                                      <p:cBhvr>
                                        <p:cTn id="217" dur="2000" fill="hold"/>
                                        <p:tgtEl>
                                          <p:spTgt spid="5429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448" y="-335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8" fill="hold" nodeType="clickPar">
                      <p:stCondLst>
                        <p:cond delay="indefinite"/>
                      </p:stCondLst>
                      <p:childTnLst>
                        <p:par>
                          <p:cTn id="2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0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21" dur="500"/>
                                        <p:tgtEl>
                                          <p:spTgt spid="5428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3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24" dur="500"/>
                                        <p:tgtEl>
                                          <p:spTgt spid="5429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6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27" dur="500"/>
                                        <p:tgtEl>
                                          <p:spTgt spid="543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274" grpId="0"/>
      <p:bldP spid="54276" grpId="0"/>
      <p:bldP spid="54277" grpId="0" animBg="1"/>
      <p:bldP spid="54278" grpId="0"/>
      <p:bldP spid="54279" grpId="0"/>
      <p:bldP spid="54280" grpId="0"/>
      <p:bldP spid="54281" grpId="0"/>
      <p:bldP spid="54282" grpId="0"/>
      <p:bldP spid="54283" grpId="0" animBg="1"/>
      <p:bldP spid="54284" grpId="0" animBg="1"/>
      <p:bldP spid="54285" grpId="0"/>
      <p:bldP spid="54285" grpId="1"/>
      <p:bldP spid="54286" grpId="0"/>
      <p:bldP spid="54286" grpId="1"/>
      <p:bldP spid="54287" grpId="0"/>
      <p:bldP spid="54287" grpId="1"/>
      <p:bldP spid="54288" grpId="0"/>
      <p:bldP spid="54292" grpId="0" animBg="1"/>
      <p:bldP spid="54293" grpId="0"/>
      <p:bldP spid="54293" grpId="1"/>
      <p:bldP spid="54294" grpId="0"/>
      <p:bldP spid="54295" grpId="0" animBg="1"/>
      <p:bldP spid="54299" grpId="0" animBg="1"/>
      <p:bldP spid="54300" grpId="0"/>
      <p:bldP spid="54300" grpId="1"/>
      <p:bldP spid="54301" grpId="0"/>
      <p:bldP spid="54302" grpId="0" animBg="1"/>
      <p:bldP spid="54296" grpId="0"/>
      <p:bldP spid="54296" grpId="1"/>
      <p:bldP spid="54296" grpId="2"/>
      <p:bldP spid="54289" grpId="0"/>
      <p:bldP spid="54289" grpId="1"/>
      <p:bldP spid="54297" grpId="0"/>
      <p:bldP spid="54297" grpId="1"/>
      <p:bldP spid="54297" grpId="2"/>
      <p:bldP spid="54290" grpId="0"/>
      <p:bldP spid="54290" grpId="1"/>
      <p:bldP spid="54290" grpId="2"/>
      <p:bldP spid="54291" grpId="0"/>
      <p:bldP spid="54291" grpId="1"/>
      <p:bldP spid="54298" grpId="0"/>
      <p:bldP spid="54298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CCCCFF"/>
            </a:gs>
            <a:gs pos="17999">
              <a:srgbClr val="99CCFF"/>
            </a:gs>
            <a:gs pos="36000">
              <a:srgbClr val="9966FF"/>
            </a:gs>
            <a:gs pos="61000">
              <a:srgbClr val="CC99FF"/>
            </a:gs>
            <a:gs pos="82001">
              <a:srgbClr val="99CCFF"/>
            </a:gs>
            <a:gs pos="100000">
              <a:srgbClr val="CCCCFF"/>
            </a:gs>
          </a:gsLst>
          <a:lin ang="162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50825" y="260350"/>
            <a:ext cx="5041900" cy="963613"/>
          </a:xfrm>
        </p:spPr>
        <p:txBody>
          <a:bodyPr/>
          <a:lstStyle/>
          <a:p>
            <a:r>
              <a:rPr lang="uk-UA" sz="2800">
                <a:latin typeface="Arial Black" pitchFamily="34" charset="0"/>
              </a:rPr>
              <a:t>ЗМІНИ ПРИГОЛОСНИХ</a:t>
            </a:r>
            <a:br>
              <a:rPr lang="uk-UA" sz="2800">
                <a:latin typeface="Arial Black" pitchFamily="34" charset="0"/>
              </a:rPr>
            </a:br>
            <a:r>
              <a:rPr lang="uk-UA" sz="2800">
                <a:latin typeface="Arial Black" pitchFamily="34" charset="0"/>
              </a:rPr>
              <a:t>ПРИ ТВОРЕННІ СЛІВ</a:t>
            </a:r>
            <a:endParaRPr lang="ru-RU" sz="2800">
              <a:latin typeface="Arial Black" pitchFamily="34" charset="0"/>
            </a:endParaRPr>
          </a:p>
        </p:txBody>
      </p:sp>
      <p:sp>
        <p:nvSpPr>
          <p:cNvPr id="55299" name="Rectangle 3"/>
          <p:cNvSpPr>
            <a:spLocks noChangeArrowheads="1"/>
          </p:cNvSpPr>
          <p:nvPr/>
        </p:nvSpPr>
        <p:spPr bwMode="auto">
          <a:xfrm>
            <a:off x="7019925" y="3068638"/>
            <a:ext cx="1800225" cy="7921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</a:pPr>
            <a:r>
              <a:rPr lang="uk-UA" sz="6000" smtClean="0">
                <a:solidFill>
                  <a:srgbClr val="000000"/>
                </a:solidFill>
                <a:latin typeface="Arial Black" pitchFamily="34" charset="0"/>
              </a:rPr>
              <a:t> ЬК</a:t>
            </a:r>
            <a:endParaRPr lang="ru-RU" sz="6000" smtClean="0">
              <a:solidFill>
                <a:srgbClr val="000000"/>
              </a:solidFill>
              <a:latin typeface="Arial Black" pitchFamily="34" charset="0"/>
            </a:endParaRPr>
          </a:p>
        </p:txBody>
      </p:sp>
      <p:sp>
        <p:nvSpPr>
          <p:cNvPr id="55300" name="AutoShape 4"/>
          <p:cNvSpPr>
            <a:spLocks noChangeArrowheads="1"/>
          </p:cNvSpPr>
          <p:nvPr/>
        </p:nvSpPr>
        <p:spPr bwMode="auto">
          <a:xfrm>
            <a:off x="3563938" y="1484313"/>
            <a:ext cx="1008062" cy="325437"/>
          </a:xfrm>
          <a:prstGeom prst="flowChartExtra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uk-UA" smtClean="0">
              <a:solidFill>
                <a:srgbClr val="000000"/>
              </a:solidFill>
            </a:endParaRPr>
          </a:p>
        </p:txBody>
      </p:sp>
      <p:sp>
        <p:nvSpPr>
          <p:cNvPr id="55301" name="Rectangle 5"/>
          <p:cNvSpPr>
            <a:spLocks noChangeArrowheads="1"/>
          </p:cNvSpPr>
          <p:nvPr/>
        </p:nvSpPr>
        <p:spPr bwMode="auto">
          <a:xfrm>
            <a:off x="611188" y="1773238"/>
            <a:ext cx="2520950" cy="720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</a:pPr>
            <a:r>
              <a:rPr lang="uk-UA" sz="4000" smtClean="0">
                <a:solidFill>
                  <a:srgbClr val="CC3300"/>
                </a:solidFill>
                <a:latin typeface="Arial" charset="0"/>
              </a:rPr>
              <a:t>ІМЕННИК</a:t>
            </a:r>
            <a:endParaRPr lang="ru-RU" sz="4000" smtClean="0">
              <a:solidFill>
                <a:srgbClr val="CC3300"/>
              </a:solidFill>
              <a:latin typeface="Arial" charset="0"/>
            </a:endParaRPr>
          </a:p>
        </p:txBody>
      </p:sp>
      <p:sp>
        <p:nvSpPr>
          <p:cNvPr id="55302" name="Rectangle 6"/>
          <p:cNvSpPr>
            <a:spLocks noChangeArrowheads="1"/>
          </p:cNvSpPr>
          <p:nvPr/>
        </p:nvSpPr>
        <p:spPr bwMode="auto">
          <a:xfrm>
            <a:off x="2987675" y="1773238"/>
            <a:ext cx="504825" cy="6492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</a:pPr>
            <a:r>
              <a:rPr lang="uk-UA" sz="4000" smtClean="0">
                <a:solidFill>
                  <a:srgbClr val="CC3300"/>
                </a:solidFill>
                <a:latin typeface="Arial" charset="0"/>
              </a:rPr>
              <a:t>+</a:t>
            </a:r>
            <a:endParaRPr lang="ru-RU" sz="4000" smtClean="0">
              <a:solidFill>
                <a:srgbClr val="CC3300"/>
              </a:solidFill>
              <a:latin typeface="Arial" charset="0"/>
            </a:endParaRPr>
          </a:p>
        </p:txBody>
      </p:sp>
      <p:sp>
        <p:nvSpPr>
          <p:cNvPr id="55303" name="Rectangle 7"/>
          <p:cNvSpPr>
            <a:spLocks noChangeArrowheads="1"/>
          </p:cNvSpPr>
          <p:nvPr/>
        </p:nvSpPr>
        <p:spPr bwMode="auto">
          <a:xfrm>
            <a:off x="3419475" y="1773238"/>
            <a:ext cx="1222375" cy="647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</a:pPr>
            <a:r>
              <a:rPr lang="uk-UA" sz="4000" smtClean="0">
                <a:solidFill>
                  <a:srgbClr val="CC3300"/>
                </a:solidFill>
                <a:latin typeface="Arial" charset="0"/>
              </a:rPr>
              <a:t>СЬК</a:t>
            </a:r>
            <a:endParaRPr lang="ru-RU" sz="4000" smtClean="0">
              <a:solidFill>
                <a:srgbClr val="CC3300"/>
              </a:solidFill>
              <a:latin typeface="Arial" charset="0"/>
            </a:endParaRPr>
          </a:p>
        </p:txBody>
      </p:sp>
      <p:sp>
        <p:nvSpPr>
          <p:cNvPr id="55304" name="Rectangle 8"/>
          <p:cNvSpPr>
            <a:spLocks noChangeArrowheads="1"/>
          </p:cNvSpPr>
          <p:nvPr/>
        </p:nvSpPr>
        <p:spPr bwMode="auto">
          <a:xfrm>
            <a:off x="4500563" y="1700213"/>
            <a:ext cx="576262" cy="6492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</a:pPr>
            <a:r>
              <a:rPr lang="uk-UA" sz="4800" smtClean="0">
                <a:solidFill>
                  <a:srgbClr val="CC3300"/>
                </a:solidFill>
                <a:latin typeface="Arial" charset="0"/>
              </a:rPr>
              <a:t>=</a:t>
            </a:r>
            <a:endParaRPr lang="ru-RU" sz="4800" smtClean="0">
              <a:solidFill>
                <a:srgbClr val="CC3300"/>
              </a:solidFill>
              <a:latin typeface="Arial" charset="0"/>
            </a:endParaRPr>
          </a:p>
        </p:txBody>
      </p:sp>
      <p:sp>
        <p:nvSpPr>
          <p:cNvPr id="55305" name="Rectangle 9"/>
          <p:cNvSpPr>
            <a:spLocks noChangeArrowheads="1"/>
          </p:cNvSpPr>
          <p:nvPr/>
        </p:nvSpPr>
        <p:spPr bwMode="auto">
          <a:xfrm>
            <a:off x="4932363" y="1773238"/>
            <a:ext cx="3671887" cy="647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</a:pPr>
            <a:r>
              <a:rPr lang="uk-UA" sz="4000" smtClean="0">
                <a:solidFill>
                  <a:srgbClr val="CC3300"/>
                </a:solidFill>
                <a:latin typeface="Arial" charset="0"/>
              </a:rPr>
              <a:t>ПРИКМЕТНИК</a:t>
            </a:r>
            <a:endParaRPr lang="ru-RU" sz="4000" smtClean="0">
              <a:solidFill>
                <a:srgbClr val="CC3300"/>
              </a:solidFill>
              <a:latin typeface="Arial" charset="0"/>
            </a:endParaRPr>
          </a:p>
        </p:txBody>
      </p:sp>
      <p:sp>
        <p:nvSpPr>
          <p:cNvPr id="55306" name="AutoShape 10"/>
          <p:cNvSpPr>
            <a:spLocks noChangeArrowheads="1"/>
          </p:cNvSpPr>
          <p:nvPr/>
        </p:nvSpPr>
        <p:spPr bwMode="auto">
          <a:xfrm>
            <a:off x="6804025" y="2852738"/>
            <a:ext cx="1657350" cy="325437"/>
          </a:xfrm>
          <a:prstGeom prst="flowChartExtra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uk-UA" smtClean="0">
              <a:solidFill>
                <a:srgbClr val="000000"/>
              </a:solidFill>
            </a:endParaRPr>
          </a:p>
        </p:txBody>
      </p:sp>
      <p:sp>
        <p:nvSpPr>
          <p:cNvPr id="55307" name="AutoShape 11"/>
          <p:cNvSpPr>
            <a:spLocks noChangeArrowheads="1"/>
          </p:cNvSpPr>
          <p:nvPr/>
        </p:nvSpPr>
        <p:spPr bwMode="auto">
          <a:xfrm>
            <a:off x="3635375" y="3213100"/>
            <a:ext cx="2881313" cy="485775"/>
          </a:xfrm>
          <a:custGeom>
            <a:avLst/>
            <a:gdLst>
              <a:gd name="G0" fmla="+- 16200 0 0"/>
              <a:gd name="G1" fmla="+- 5400 0 0"/>
              <a:gd name="G2" fmla="+- 21600 0 5400"/>
              <a:gd name="G3" fmla="+- 10800 0 5400"/>
              <a:gd name="G4" fmla="+- 21600 0 16200"/>
              <a:gd name="G5" fmla="*/ G4 G3 10800"/>
              <a:gd name="G6" fmla="+- 21600 0 G5"/>
              <a:gd name="T0" fmla="*/ 16200 w 21600"/>
              <a:gd name="T1" fmla="*/ 0 h 21600"/>
              <a:gd name="T2" fmla="*/ 0 w 21600"/>
              <a:gd name="T3" fmla="*/ 10800 h 21600"/>
              <a:gd name="T4" fmla="*/ 16200 w 21600"/>
              <a:gd name="T5" fmla="*/ 21600 h 21600"/>
              <a:gd name="T6" fmla="*/ 21600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G1 h 21600"/>
              <a:gd name="T14" fmla="*/ G6 w 21600"/>
              <a:gd name="T15" fmla="*/ G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uk-UA" smtClean="0">
              <a:solidFill>
                <a:srgbClr val="000000"/>
              </a:solidFill>
            </a:endParaRPr>
          </a:p>
        </p:txBody>
      </p:sp>
      <p:sp>
        <p:nvSpPr>
          <p:cNvPr id="55308" name="Rectangle 12"/>
          <p:cNvSpPr>
            <a:spLocks noChangeArrowheads="1"/>
          </p:cNvSpPr>
          <p:nvPr/>
        </p:nvSpPr>
        <p:spPr bwMode="auto">
          <a:xfrm>
            <a:off x="6732588" y="3068638"/>
            <a:ext cx="863600" cy="935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</a:pPr>
            <a:r>
              <a:rPr lang="uk-UA" sz="6000" smtClean="0">
                <a:solidFill>
                  <a:srgbClr val="CC3300"/>
                </a:solidFill>
                <a:latin typeface="Arial Black" pitchFamily="34" charset="0"/>
              </a:rPr>
              <a:t>З</a:t>
            </a:r>
            <a:endParaRPr lang="ru-RU" sz="6000" smtClean="0">
              <a:solidFill>
                <a:srgbClr val="CC3300"/>
              </a:solidFill>
              <a:latin typeface="Arial Black" pitchFamily="34" charset="0"/>
            </a:endParaRPr>
          </a:p>
        </p:txBody>
      </p:sp>
      <p:sp>
        <p:nvSpPr>
          <p:cNvPr id="55309" name="Rectangle 13"/>
          <p:cNvSpPr>
            <a:spLocks noChangeArrowheads="1"/>
          </p:cNvSpPr>
          <p:nvPr/>
        </p:nvSpPr>
        <p:spPr bwMode="auto">
          <a:xfrm>
            <a:off x="395288" y="3068638"/>
            <a:ext cx="1225550" cy="10080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</a:pPr>
            <a:r>
              <a:rPr lang="uk-UA" sz="6000" smtClean="0">
                <a:solidFill>
                  <a:srgbClr val="CC3300"/>
                </a:solidFill>
                <a:latin typeface="Arial Black" pitchFamily="34" charset="0"/>
              </a:rPr>
              <a:t>Г</a:t>
            </a:r>
            <a:endParaRPr lang="ru-RU" sz="6000" smtClean="0">
              <a:solidFill>
                <a:srgbClr val="CC3300"/>
              </a:solidFill>
              <a:latin typeface="Arial Black" pitchFamily="34" charset="0"/>
            </a:endParaRPr>
          </a:p>
        </p:txBody>
      </p:sp>
      <p:sp>
        <p:nvSpPr>
          <p:cNvPr id="55310" name="Rectangle 14"/>
          <p:cNvSpPr>
            <a:spLocks noChangeArrowheads="1"/>
          </p:cNvSpPr>
          <p:nvPr/>
        </p:nvSpPr>
        <p:spPr bwMode="auto">
          <a:xfrm>
            <a:off x="1403350" y="3068638"/>
            <a:ext cx="1368425" cy="10080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</a:pPr>
            <a:r>
              <a:rPr lang="uk-UA" sz="6000" smtClean="0">
                <a:solidFill>
                  <a:srgbClr val="CC3300"/>
                </a:solidFill>
                <a:latin typeface="Arial Black" pitchFamily="34" charset="0"/>
              </a:rPr>
              <a:t>Ж</a:t>
            </a:r>
            <a:endParaRPr lang="ru-RU" sz="6000" smtClean="0">
              <a:solidFill>
                <a:srgbClr val="CC3300"/>
              </a:solidFill>
              <a:latin typeface="Arial Black" pitchFamily="34" charset="0"/>
            </a:endParaRPr>
          </a:p>
        </p:txBody>
      </p:sp>
      <p:sp>
        <p:nvSpPr>
          <p:cNvPr id="55311" name="Rectangle 15"/>
          <p:cNvSpPr>
            <a:spLocks noChangeArrowheads="1"/>
          </p:cNvSpPr>
          <p:nvPr/>
        </p:nvSpPr>
        <p:spPr bwMode="auto">
          <a:xfrm>
            <a:off x="2627313" y="3068638"/>
            <a:ext cx="863600" cy="935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</a:pPr>
            <a:r>
              <a:rPr lang="uk-UA" sz="6000" smtClean="0">
                <a:solidFill>
                  <a:srgbClr val="CC3300"/>
                </a:solidFill>
                <a:latin typeface="Arial Black" pitchFamily="34" charset="0"/>
              </a:rPr>
              <a:t>З</a:t>
            </a:r>
            <a:endParaRPr lang="ru-RU" sz="6000" smtClean="0">
              <a:solidFill>
                <a:srgbClr val="CC3300"/>
              </a:solidFill>
              <a:latin typeface="Arial Black" pitchFamily="34" charset="0"/>
            </a:endParaRPr>
          </a:p>
        </p:txBody>
      </p:sp>
      <p:sp>
        <p:nvSpPr>
          <p:cNvPr id="55312" name="AutoShape 16"/>
          <p:cNvSpPr>
            <a:spLocks noChangeArrowheads="1"/>
          </p:cNvSpPr>
          <p:nvPr/>
        </p:nvSpPr>
        <p:spPr bwMode="auto">
          <a:xfrm>
            <a:off x="3635375" y="4221163"/>
            <a:ext cx="2881313" cy="485775"/>
          </a:xfrm>
          <a:custGeom>
            <a:avLst/>
            <a:gdLst>
              <a:gd name="G0" fmla="+- 16200 0 0"/>
              <a:gd name="G1" fmla="+- 5400 0 0"/>
              <a:gd name="G2" fmla="+- 21600 0 5400"/>
              <a:gd name="G3" fmla="+- 10800 0 5400"/>
              <a:gd name="G4" fmla="+- 21600 0 16200"/>
              <a:gd name="G5" fmla="*/ G4 G3 10800"/>
              <a:gd name="G6" fmla="+- 21600 0 G5"/>
              <a:gd name="T0" fmla="*/ 16200 w 21600"/>
              <a:gd name="T1" fmla="*/ 0 h 21600"/>
              <a:gd name="T2" fmla="*/ 0 w 21600"/>
              <a:gd name="T3" fmla="*/ 10800 h 21600"/>
              <a:gd name="T4" fmla="*/ 16200 w 21600"/>
              <a:gd name="T5" fmla="*/ 21600 h 21600"/>
              <a:gd name="T6" fmla="*/ 21600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G1 h 21600"/>
              <a:gd name="T14" fmla="*/ G6 w 21600"/>
              <a:gd name="T15" fmla="*/ G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uk-UA" smtClean="0">
              <a:solidFill>
                <a:srgbClr val="000000"/>
              </a:solidFill>
            </a:endParaRPr>
          </a:p>
        </p:txBody>
      </p:sp>
      <p:sp>
        <p:nvSpPr>
          <p:cNvPr id="55313" name="Rectangle 17"/>
          <p:cNvSpPr>
            <a:spLocks noChangeArrowheads="1"/>
          </p:cNvSpPr>
          <p:nvPr/>
        </p:nvSpPr>
        <p:spPr bwMode="auto">
          <a:xfrm>
            <a:off x="6659563" y="4076700"/>
            <a:ext cx="863600" cy="935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</a:pPr>
            <a:r>
              <a:rPr lang="uk-UA" sz="6000" smtClean="0">
                <a:solidFill>
                  <a:srgbClr val="CC3300"/>
                </a:solidFill>
                <a:latin typeface="Arial Black" pitchFamily="34" charset="0"/>
              </a:rPr>
              <a:t>Ц</a:t>
            </a:r>
            <a:endParaRPr lang="ru-RU" sz="6000" smtClean="0">
              <a:solidFill>
                <a:srgbClr val="CC3300"/>
              </a:solidFill>
              <a:latin typeface="Arial Black" pitchFamily="34" charset="0"/>
            </a:endParaRPr>
          </a:p>
        </p:txBody>
      </p:sp>
      <p:sp>
        <p:nvSpPr>
          <p:cNvPr id="55314" name="Rectangle 18"/>
          <p:cNvSpPr>
            <a:spLocks noChangeArrowheads="1"/>
          </p:cNvSpPr>
          <p:nvPr/>
        </p:nvSpPr>
        <p:spPr bwMode="auto">
          <a:xfrm>
            <a:off x="7019925" y="4076700"/>
            <a:ext cx="1800225" cy="792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</a:pPr>
            <a:r>
              <a:rPr lang="uk-UA" sz="6000" smtClean="0">
                <a:solidFill>
                  <a:srgbClr val="000000"/>
                </a:solidFill>
                <a:latin typeface="Arial Black" pitchFamily="34" charset="0"/>
              </a:rPr>
              <a:t> ЬК</a:t>
            </a:r>
            <a:endParaRPr lang="ru-RU" sz="6000" smtClean="0">
              <a:solidFill>
                <a:srgbClr val="000000"/>
              </a:solidFill>
              <a:latin typeface="Arial Black" pitchFamily="34" charset="0"/>
            </a:endParaRPr>
          </a:p>
        </p:txBody>
      </p:sp>
      <p:sp>
        <p:nvSpPr>
          <p:cNvPr id="55315" name="AutoShape 19"/>
          <p:cNvSpPr>
            <a:spLocks noChangeArrowheads="1"/>
          </p:cNvSpPr>
          <p:nvPr/>
        </p:nvSpPr>
        <p:spPr bwMode="auto">
          <a:xfrm>
            <a:off x="6804025" y="3860800"/>
            <a:ext cx="1657350" cy="325438"/>
          </a:xfrm>
          <a:prstGeom prst="flowChartExtra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uk-UA" smtClean="0">
              <a:solidFill>
                <a:srgbClr val="000000"/>
              </a:solidFill>
            </a:endParaRPr>
          </a:p>
        </p:txBody>
      </p:sp>
      <p:sp>
        <p:nvSpPr>
          <p:cNvPr id="55316" name="AutoShape 20"/>
          <p:cNvSpPr>
            <a:spLocks noChangeArrowheads="1"/>
          </p:cNvSpPr>
          <p:nvPr/>
        </p:nvSpPr>
        <p:spPr bwMode="auto">
          <a:xfrm>
            <a:off x="3635375" y="5300663"/>
            <a:ext cx="2881313" cy="485775"/>
          </a:xfrm>
          <a:custGeom>
            <a:avLst/>
            <a:gdLst>
              <a:gd name="G0" fmla="+- 16200 0 0"/>
              <a:gd name="G1" fmla="+- 5400 0 0"/>
              <a:gd name="G2" fmla="+- 21600 0 5400"/>
              <a:gd name="G3" fmla="+- 10800 0 5400"/>
              <a:gd name="G4" fmla="+- 21600 0 16200"/>
              <a:gd name="G5" fmla="*/ G4 G3 10800"/>
              <a:gd name="G6" fmla="+- 21600 0 G5"/>
              <a:gd name="T0" fmla="*/ 16200 w 21600"/>
              <a:gd name="T1" fmla="*/ 0 h 21600"/>
              <a:gd name="T2" fmla="*/ 0 w 21600"/>
              <a:gd name="T3" fmla="*/ 10800 h 21600"/>
              <a:gd name="T4" fmla="*/ 16200 w 21600"/>
              <a:gd name="T5" fmla="*/ 21600 h 21600"/>
              <a:gd name="T6" fmla="*/ 21600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G1 h 21600"/>
              <a:gd name="T14" fmla="*/ G6 w 21600"/>
              <a:gd name="T15" fmla="*/ G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uk-UA" smtClean="0">
              <a:solidFill>
                <a:srgbClr val="000000"/>
              </a:solidFill>
            </a:endParaRPr>
          </a:p>
        </p:txBody>
      </p:sp>
      <p:sp>
        <p:nvSpPr>
          <p:cNvPr id="55317" name="Rectangle 21"/>
          <p:cNvSpPr>
            <a:spLocks noChangeArrowheads="1"/>
          </p:cNvSpPr>
          <p:nvPr/>
        </p:nvSpPr>
        <p:spPr bwMode="auto">
          <a:xfrm>
            <a:off x="6659563" y="5157788"/>
            <a:ext cx="863600" cy="935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</a:pPr>
            <a:r>
              <a:rPr lang="uk-UA" sz="6000" smtClean="0">
                <a:solidFill>
                  <a:srgbClr val="CC3300"/>
                </a:solidFill>
                <a:latin typeface="Arial Black" pitchFamily="34" charset="0"/>
              </a:rPr>
              <a:t>С</a:t>
            </a:r>
            <a:endParaRPr lang="ru-RU" sz="6000" smtClean="0">
              <a:solidFill>
                <a:srgbClr val="CC3300"/>
              </a:solidFill>
              <a:latin typeface="Arial Black" pitchFamily="34" charset="0"/>
            </a:endParaRPr>
          </a:p>
        </p:txBody>
      </p:sp>
      <p:sp>
        <p:nvSpPr>
          <p:cNvPr id="55318" name="Rectangle 22"/>
          <p:cNvSpPr>
            <a:spLocks noChangeArrowheads="1"/>
          </p:cNvSpPr>
          <p:nvPr/>
        </p:nvSpPr>
        <p:spPr bwMode="auto">
          <a:xfrm>
            <a:off x="7019925" y="5157788"/>
            <a:ext cx="1800225" cy="7921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</a:pPr>
            <a:r>
              <a:rPr lang="uk-UA" sz="6000" smtClean="0">
                <a:solidFill>
                  <a:srgbClr val="000000"/>
                </a:solidFill>
                <a:latin typeface="Arial Black" pitchFamily="34" charset="0"/>
              </a:rPr>
              <a:t> ЬК</a:t>
            </a:r>
            <a:endParaRPr lang="ru-RU" sz="6000" smtClean="0">
              <a:solidFill>
                <a:srgbClr val="000000"/>
              </a:solidFill>
              <a:latin typeface="Arial Black" pitchFamily="34" charset="0"/>
            </a:endParaRPr>
          </a:p>
        </p:txBody>
      </p:sp>
      <p:sp>
        <p:nvSpPr>
          <p:cNvPr id="55319" name="AutoShape 23"/>
          <p:cNvSpPr>
            <a:spLocks noChangeArrowheads="1"/>
          </p:cNvSpPr>
          <p:nvPr/>
        </p:nvSpPr>
        <p:spPr bwMode="auto">
          <a:xfrm>
            <a:off x="6804025" y="4941888"/>
            <a:ext cx="1657350" cy="325437"/>
          </a:xfrm>
          <a:prstGeom prst="flowChartExtra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uk-UA" smtClean="0">
              <a:solidFill>
                <a:srgbClr val="000000"/>
              </a:solidFill>
            </a:endParaRPr>
          </a:p>
        </p:txBody>
      </p:sp>
      <p:sp>
        <p:nvSpPr>
          <p:cNvPr id="55320" name="Rectangle 24"/>
          <p:cNvSpPr>
            <a:spLocks noChangeArrowheads="1"/>
          </p:cNvSpPr>
          <p:nvPr/>
        </p:nvSpPr>
        <p:spPr bwMode="auto">
          <a:xfrm>
            <a:off x="395288" y="5157788"/>
            <a:ext cx="1225550" cy="10080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</a:pPr>
            <a:r>
              <a:rPr lang="uk-UA" sz="6000" smtClean="0">
                <a:solidFill>
                  <a:srgbClr val="CC3300"/>
                </a:solidFill>
                <a:latin typeface="Arial Black" pitchFamily="34" charset="0"/>
              </a:rPr>
              <a:t>Х</a:t>
            </a:r>
            <a:endParaRPr lang="ru-RU" sz="6000" smtClean="0">
              <a:solidFill>
                <a:srgbClr val="CC3300"/>
              </a:solidFill>
              <a:latin typeface="Arial Black" pitchFamily="34" charset="0"/>
            </a:endParaRPr>
          </a:p>
        </p:txBody>
      </p:sp>
      <p:sp>
        <p:nvSpPr>
          <p:cNvPr id="55321" name="Rectangle 25"/>
          <p:cNvSpPr>
            <a:spLocks noChangeArrowheads="1"/>
          </p:cNvSpPr>
          <p:nvPr/>
        </p:nvSpPr>
        <p:spPr bwMode="auto">
          <a:xfrm>
            <a:off x="395288" y="4076700"/>
            <a:ext cx="1225550" cy="1008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</a:pPr>
            <a:r>
              <a:rPr lang="uk-UA" sz="6000" smtClean="0">
                <a:solidFill>
                  <a:srgbClr val="CC3300"/>
                </a:solidFill>
                <a:latin typeface="Arial Black" pitchFamily="34" charset="0"/>
              </a:rPr>
              <a:t>К</a:t>
            </a:r>
            <a:endParaRPr lang="ru-RU" sz="6000" smtClean="0">
              <a:solidFill>
                <a:srgbClr val="CC3300"/>
              </a:solidFill>
              <a:latin typeface="Arial Black" pitchFamily="34" charset="0"/>
            </a:endParaRPr>
          </a:p>
        </p:txBody>
      </p:sp>
      <p:sp>
        <p:nvSpPr>
          <p:cNvPr id="55322" name="Rectangle 26"/>
          <p:cNvSpPr>
            <a:spLocks noChangeArrowheads="1"/>
          </p:cNvSpPr>
          <p:nvPr/>
        </p:nvSpPr>
        <p:spPr bwMode="auto">
          <a:xfrm>
            <a:off x="1403350" y="5157788"/>
            <a:ext cx="1368425" cy="10080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</a:pPr>
            <a:r>
              <a:rPr lang="uk-UA" sz="6000" smtClean="0">
                <a:solidFill>
                  <a:srgbClr val="CC3300"/>
                </a:solidFill>
                <a:latin typeface="Arial Black" pitchFamily="34" charset="0"/>
              </a:rPr>
              <a:t>Ш</a:t>
            </a:r>
            <a:endParaRPr lang="ru-RU" sz="6000" smtClean="0">
              <a:solidFill>
                <a:srgbClr val="CC3300"/>
              </a:solidFill>
              <a:latin typeface="Arial Black" pitchFamily="34" charset="0"/>
            </a:endParaRPr>
          </a:p>
        </p:txBody>
      </p:sp>
      <p:sp>
        <p:nvSpPr>
          <p:cNvPr id="55323" name="Rectangle 27"/>
          <p:cNvSpPr>
            <a:spLocks noChangeArrowheads="1"/>
          </p:cNvSpPr>
          <p:nvPr/>
        </p:nvSpPr>
        <p:spPr bwMode="auto">
          <a:xfrm>
            <a:off x="1476375" y="4076700"/>
            <a:ext cx="936625" cy="1008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</a:pPr>
            <a:r>
              <a:rPr lang="uk-UA" sz="6000" smtClean="0">
                <a:solidFill>
                  <a:srgbClr val="CC3300"/>
                </a:solidFill>
                <a:latin typeface="Arial Black" pitchFamily="34" charset="0"/>
              </a:rPr>
              <a:t>Ч</a:t>
            </a:r>
            <a:endParaRPr lang="ru-RU" sz="6000" smtClean="0">
              <a:solidFill>
                <a:srgbClr val="CC3300"/>
              </a:solidFill>
              <a:latin typeface="Arial Black" pitchFamily="34" charset="0"/>
            </a:endParaRPr>
          </a:p>
        </p:txBody>
      </p:sp>
      <p:sp>
        <p:nvSpPr>
          <p:cNvPr id="55324" name="Rectangle 28"/>
          <p:cNvSpPr>
            <a:spLocks noChangeArrowheads="1"/>
          </p:cNvSpPr>
          <p:nvPr/>
        </p:nvSpPr>
        <p:spPr bwMode="auto">
          <a:xfrm>
            <a:off x="2555875" y="4076700"/>
            <a:ext cx="863600" cy="935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</a:pPr>
            <a:r>
              <a:rPr lang="uk-UA" sz="6000" smtClean="0">
                <a:solidFill>
                  <a:srgbClr val="CC3300"/>
                </a:solidFill>
                <a:latin typeface="Arial Black" pitchFamily="34" charset="0"/>
              </a:rPr>
              <a:t>Ц</a:t>
            </a:r>
            <a:endParaRPr lang="ru-RU" sz="6000" smtClean="0">
              <a:solidFill>
                <a:srgbClr val="CC3300"/>
              </a:solidFill>
              <a:latin typeface="Arial Black" pitchFamily="34" charset="0"/>
            </a:endParaRPr>
          </a:p>
        </p:txBody>
      </p:sp>
      <p:sp>
        <p:nvSpPr>
          <p:cNvPr id="55325" name="Rectangle 29"/>
          <p:cNvSpPr>
            <a:spLocks noChangeArrowheads="1"/>
          </p:cNvSpPr>
          <p:nvPr/>
        </p:nvSpPr>
        <p:spPr bwMode="auto">
          <a:xfrm>
            <a:off x="2555875" y="5157788"/>
            <a:ext cx="863600" cy="935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</a:pPr>
            <a:r>
              <a:rPr lang="uk-UA" sz="6000" smtClean="0">
                <a:solidFill>
                  <a:srgbClr val="CC3300"/>
                </a:solidFill>
                <a:latin typeface="Arial Black" pitchFamily="34" charset="0"/>
              </a:rPr>
              <a:t>С</a:t>
            </a:r>
            <a:endParaRPr lang="ru-RU" sz="6000" smtClean="0">
              <a:solidFill>
                <a:srgbClr val="CC3300"/>
              </a:solidFill>
              <a:latin typeface="Arial Black" pitchFamily="34" charset="0"/>
            </a:endParaRPr>
          </a:p>
        </p:txBody>
      </p:sp>
      <p:pic>
        <p:nvPicPr>
          <p:cNvPr id="55326" name="Picture 30" descr="dragon_blowing_fire_knight_hg_clr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5963" y="188913"/>
            <a:ext cx="2451100" cy="1701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91753661"/>
      </p:ext>
    </p:extLst>
  </p:cSld>
  <p:clrMapOvr>
    <a:masterClrMapping/>
  </p:clrMapOvr>
  <p:transition advTm="5000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CCCCFF"/>
            </a:gs>
            <a:gs pos="17999">
              <a:srgbClr val="99CCFF"/>
            </a:gs>
            <a:gs pos="36000">
              <a:srgbClr val="9966FF"/>
            </a:gs>
            <a:gs pos="61000">
              <a:srgbClr val="CC99FF"/>
            </a:gs>
            <a:gs pos="82001">
              <a:srgbClr val="99CCFF"/>
            </a:gs>
            <a:gs pos="100000">
              <a:srgbClr val="CCCCFF"/>
            </a:gs>
          </a:gsLst>
          <a:lin ang="162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50825" y="260350"/>
            <a:ext cx="4968875" cy="963613"/>
          </a:xfrm>
        </p:spPr>
        <p:txBody>
          <a:bodyPr/>
          <a:lstStyle/>
          <a:p>
            <a:r>
              <a:rPr lang="uk-UA" sz="2800">
                <a:latin typeface="Arial Black" pitchFamily="34" charset="0"/>
              </a:rPr>
              <a:t>ЗМІНИ ПРИГОЛОСНИХ</a:t>
            </a:r>
            <a:br>
              <a:rPr lang="uk-UA" sz="2800">
                <a:latin typeface="Arial Black" pitchFamily="34" charset="0"/>
              </a:rPr>
            </a:br>
            <a:r>
              <a:rPr lang="uk-UA" sz="2800">
                <a:latin typeface="Arial Black" pitchFamily="34" charset="0"/>
              </a:rPr>
              <a:t>ПРИ ТВОРЕННІ СЛІВ</a:t>
            </a:r>
            <a:endParaRPr lang="ru-RU" sz="2800">
              <a:latin typeface="Arial Black" pitchFamily="34" charset="0"/>
            </a:endParaRPr>
          </a:p>
        </p:txBody>
      </p:sp>
      <p:sp>
        <p:nvSpPr>
          <p:cNvPr id="56323" name="Rectangle 3"/>
          <p:cNvSpPr>
            <a:spLocks noChangeArrowheads="1"/>
          </p:cNvSpPr>
          <p:nvPr/>
        </p:nvSpPr>
        <p:spPr bwMode="auto">
          <a:xfrm>
            <a:off x="6011863" y="2997200"/>
            <a:ext cx="2916237" cy="792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</a:pPr>
            <a:r>
              <a:rPr lang="uk-UA" sz="6000" smtClean="0">
                <a:solidFill>
                  <a:srgbClr val="000000"/>
                </a:solidFill>
                <a:latin typeface="Arial Black" pitchFamily="34" charset="0"/>
              </a:rPr>
              <a:t> ТВ(о)</a:t>
            </a:r>
            <a:endParaRPr lang="ru-RU" sz="6000" smtClean="0">
              <a:solidFill>
                <a:srgbClr val="000000"/>
              </a:solidFill>
              <a:latin typeface="Arial Black" pitchFamily="34" charset="0"/>
            </a:endParaRPr>
          </a:p>
        </p:txBody>
      </p:sp>
      <p:sp>
        <p:nvSpPr>
          <p:cNvPr id="56324" name="AutoShape 4"/>
          <p:cNvSpPr>
            <a:spLocks noChangeArrowheads="1"/>
          </p:cNvSpPr>
          <p:nvPr/>
        </p:nvSpPr>
        <p:spPr bwMode="auto">
          <a:xfrm>
            <a:off x="3635375" y="1484313"/>
            <a:ext cx="1008063" cy="325437"/>
          </a:xfrm>
          <a:prstGeom prst="flowChartExtra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uk-UA" smtClean="0">
              <a:solidFill>
                <a:srgbClr val="000000"/>
              </a:solidFill>
            </a:endParaRPr>
          </a:p>
        </p:txBody>
      </p:sp>
      <p:sp>
        <p:nvSpPr>
          <p:cNvPr id="56325" name="Rectangle 5"/>
          <p:cNvSpPr>
            <a:spLocks noChangeArrowheads="1"/>
          </p:cNvSpPr>
          <p:nvPr/>
        </p:nvSpPr>
        <p:spPr bwMode="auto">
          <a:xfrm>
            <a:off x="539750" y="1773238"/>
            <a:ext cx="2520950" cy="720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</a:pPr>
            <a:r>
              <a:rPr lang="uk-UA" sz="4000" smtClean="0">
                <a:solidFill>
                  <a:srgbClr val="CC3300"/>
                </a:solidFill>
                <a:latin typeface="Arial" charset="0"/>
              </a:rPr>
              <a:t>ІМЕННИК</a:t>
            </a:r>
            <a:endParaRPr lang="ru-RU" sz="4000" smtClean="0">
              <a:solidFill>
                <a:srgbClr val="CC3300"/>
              </a:solidFill>
              <a:latin typeface="Arial" charset="0"/>
            </a:endParaRPr>
          </a:p>
        </p:txBody>
      </p:sp>
      <p:sp>
        <p:nvSpPr>
          <p:cNvPr id="56326" name="Rectangle 6"/>
          <p:cNvSpPr>
            <a:spLocks noChangeArrowheads="1"/>
          </p:cNvSpPr>
          <p:nvPr/>
        </p:nvSpPr>
        <p:spPr bwMode="auto">
          <a:xfrm>
            <a:off x="2987675" y="1773238"/>
            <a:ext cx="504825" cy="6492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</a:pPr>
            <a:r>
              <a:rPr lang="uk-UA" sz="4000" smtClean="0">
                <a:solidFill>
                  <a:srgbClr val="CC3300"/>
                </a:solidFill>
                <a:latin typeface="Arial" charset="0"/>
              </a:rPr>
              <a:t>+</a:t>
            </a:r>
            <a:endParaRPr lang="ru-RU" sz="4000" smtClean="0">
              <a:solidFill>
                <a:srgbClr val="CC3300"/>
              </a:solidFill>
              <a:latin typeface="Arial" charset="0"/>
            </a:endParaRPr>
          </a:p>
        </p:txBody>
      </p:sp>
      <p:sp>
        <p:nvSpPr>
          <p:cNvPr id="56327" name="Rectangle 7"/>
          <p:cNvSpPr>
            <a:spLocks noChangeArrowheads="1"/>
          </p:cNvSpPr>
          <p:nvPr/>
        </p:nvSpPr>
        <p:spPr bwMode="auto">
          <a:xfrm>
            <a:off x="3492500" y="1773238"/>
            <a:ext cx="1944688" cy="647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</a:pPr>
            <a:r>
              <a:rPr lang="uk-UA" sz="4000" smtClean="0">
                <a:solidFill>
                  <a:srgbClr val="CC3300"/>
                </a:solidFill>
                <a:latin typeface="Arial" charset="0"/>
              </a:rPr>
              <a:t>СТВ(о)</a:t>
            </a:r>
            <a:endParaRPr lang="ru-RU" sz="4000" smtClean="0">
              <a:solidFill>
                <a:srgbClr val="CC3300"/>
              </a:solidFill>
              <a:latin typeface="Arial" charset="0"/>
            </a:endParaRPr>
          </a:p>
        </p:txBody>
      </p:sp>
      <p:sp>
        <p:nvSpPr>
          <p:cNvPr id="56328" name="Rectangle 8"/>
          <p:cNvSpPr>
            <a:spLocks noChangeArrowheads="1"/>
          </p:cNvSpPr>
          <p:nvPr/>
        </p:nvSpPr>
        <p:spPr bwMode="auto">
          <a:xfrm>
            <a:off x="5292725" y="1700213"/>
            <a:ext cx="576263" cy="6492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</a:pPr>
            <a:r>
              <a:rPr lang="uk-UA" sz="4800" smtClean="0">
                <a:solidFill>
                  <a:srgbClr val="CC3300"/>
                </a:solidFill>
                <a:latin typeface="Arial" charset="0"/>
              </a:rPr>
              <a:t>=</a:t>
            </a:r>
            <a:endParaRPr lang="ru-RU" sz="4800" smtClean="0">
              <a:solidFill>
                <a:srgbClr val="CC3300"/>
              </a:solidFill>
              <a:latin typeface="Arial" charset="0"/>
            </a:endParaRPr>
          </a:p>
        </p:txBody>
      </p:sp>
      <p:sp>
        <p:nvSpPr>
          <p:cNvPr id="56329" name="Rectangle 9"/>
          <p:cNvSpPr>
            <a:spLocks noChangeArrowheads="1"/>
          </p:cNvSpPr>
          <p:nvPr/>
        </p:nvSpPr>
        <p:spPr bwMode="auto">
          <a:xfrm>
            <a:off x="5867400" y="1773238"/>
            <a:ext cx="2520950" cy="647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</a:pPr>
            <a:r>
              <a:rPr lang="uk-UA" sz="4000" smtClean="0">
                <a:solidFill>
                  <a:srgbClr val="CC3300"/>
                </a:solidFill>
                <a:latin typeface="Arial" charset="0"/>
              </a:rPr>
              <a:t>ІМЕННИК</a:t>
            </a:r>
            <a:endParaRPr lang="ru-RU" sz="4000" smtClean="0">
              <a:solidFill>
                <a:srgbClr val="CC3300"/>
              </a:solidFill>
              <a:latin typeface="Arial" charset="0"/>
            </a:endParaRPr>
          </a:p>
        </p:txBody>
      </p:sp>
      <p:sp>
        <p:nvSpPr>
          <p:cNvPr id="56330" name="AutoShape 10"/>
          <p:cNvSpPr>
            <a:spLocks noChangeArrowheads="1"/>
          </p:cNvSpPr>
          <p:nvPr/>
        </p:nvSpPr>
        <p:spPr bwMode="auto">
          <a:xfrm>
            <a:off x="5795963" y="2781300"/>
            <a:ext cx="1657350" cy="325438"/>
          </a:xfrm>
          <a:prstGeom prst="flowChartExtra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uk-UA" smtClean="0">
              <a:solidFill>
                <a:srgbClr val="000000"/>
              </a:solidFill>
            </a:endParaRPr>
          </a:p>
        </p:txBody>
      </p:sp>
      <p:sp>
        <p:nvSpPr>
          <p:cNvPr id="56331" name="AutoShape 11"/>
          <p:cNvSpPr>
            <a:spLocks noChangeArrowheads="1"/>
          </p:cNvSpPr>
          <p:nvPr/>
        </p:nvSpPr>
        <p:spPr bwMode="auto">
          <a:xfrm>
            <a:off x="3419475" y="3213100"/>
            <a:ext cx="2160588" cy="485775"/>
          </a:xfrm>
          <a:custGeom>
            <a:avLst/>
            <a:gdLst>
              <a:gd name="G0" fmla="+- 16200 0 0"/>
              <a:gd name="G1" fmla="+- 5400 0 0"/>
              <a:gd name="G2" fmla="+- 21600 0 5400"/>
              <a:gd name="G3" fmla="+- 10800 0 5400"/>
              <a:gd name="G4" fmla="+- 21600 0 16200"/>
              <a:gd name="G5" fmla="*/ G4 G3 10800"/>
              <a:gd name="G6" fmla="+- 21600 0 G5"/>
              <a:gd name="T0" fmla="*/ 16200 w 21600"/>
              <a:gd name="T1" fmla="*/ 0 h 21600"/>
              <a:gd name="T2" fmla="*/ 0 w 21600"/>
              <a:gd name="T3" fmla="*/ 10800 h 21600"/>
              <a:gd name="T4" fmla="*/ 16200 w 21600"/>
              <a:gd name="T5" fmla="*/ 21600 h 21600"/>
              <a:gd name="T6" fmla="*/ 21600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G1 h 21600"/>
              <a:gd name="T14" fmla="*/ G6 w 21600"/>
              <a:gd name="T15" fmla="*/ G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uk-UA" smtClean="0">
              <a:solidFill>
                <a:srgbClr val="000000"/>
              </a:solidFill>
            </a:endParaRPr>
          </a:p>
        </p:txBody>
      </p:sp>
      <p:sp>
        <p:nvSpPr>
          <p:cNvPr id="56332" name="Rectangle 12"/>
          <p:cNvSpPr>
            <a:spLocks noChangeArrowheads="1"/>
          </p:cNvSpPr>
          <p:nvPr/>
        </p:nvSpPr>
        <p:spPr bwMode="auto">
          <a:xfrm>
            <a:off x="5651500" y="2997200"/>
            <a:ext cx="863600" cy="935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</a:pPr>
            <a:r>
              <a:rPr lang="uk-UA" sz="6000" smtClean="0">
                <a:solidFill>
                  <a:srgbClr val="000000"/>
                </a:solidFill>
                <a:latin typeface="Arial Black" pitchFamily="34" charset="0"/>
              </a:rPr>
              <a:t>С</a:t>
            </a:r>
            <a:endParaRPr lang="ru-RU" sz="6000" smtClean="0">
              <a:solidFill>
                <a:srgbClr val="000000"/>
              </a:solidFill>
              <a:latin typeface="Arial Black" pitchFamily="34" charset="0"/>
            </a:endParaRPr>
          </a:p>
        </p:txBody>
      </p:sp>
      <p:sp>
        <p:nvSpPr>
          <p:cNvPr id="56333" name="Rectangle 13"/>
          <p:cNvSpPr>
            <a:spLocks noChangeArrowheads="1"/>
          </p:cNvSpPr>
          <p:nvPr/>
        </p:nvSpPr>
        <p:spPr bwMode="auto">
          <a:xfrm>
            <a:off x="395288" y="3068638"/>
            <a:ext cx="1225550" cy="10080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</a:pPr>
            <a:r>
              <a:rPr lang="uk-UA" sz="6000" smtClean="0">
                <a:solidFill>
                  <a:srgbClr val="CC3300"/>
                </a:solidFill>
                <a:latin typeface="Arial Black" pitchFamily="34" charset="0"/>
              </a:rPr>
              <a:t>Г</a:t>
            </a:r>
            <a:endParaRPr lang="ru-RU" sz="6000" smtClean="0">
              <a:solidFill>
                <a:srgbClr val="CC3300"/>
              </a:solidFill>
              <a:latin typeface="Arial Black" pitchFamily="34" charset="0"/>
            </a:endParaRPr>
          </a:p>
        </p:txBody>
      </p:sp>
      <p:sp>
        <p:nvSpPr>
          <p:cNvPr id="56334" name="Rectangle 14"/>
          <p:cNvSpPr>
            <a:spLocks noChangeArrowheads="1"/>
          </p:cNvSpPr>
          <p:nvPr/>
        </p:nvSpPr>
        <p:spPr bwMode="auto">
          <a:xfrm>
            <a:off x="1403350" y="3068638"/>
            <a:ext cx="1368425" cy="10080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</a:pPr>
            <a:r>
              <a:rPr lang="uk-UA" sz="6000" smtClean="0">
                <a:solidFill>
                  <a:srgbClr val="CC3300"/>
                </a:solidFill>
                <a:latin typeface="Arial Black" pitchFamily="34" charset="0"/>
              </a:rPr>
              <a:t>Ж</a:t>
            </a:r>
            <a:endParaRPr lang="ru-RU" sz="6000" smtClean="0">
              <a:solidFill>
                <a:srgbClr val="CC3300"/>
              </a:solidFill>
              <a:latin typeface="Arial Black" pitchFamily="34" charset="0"/>
            </a:endParaRPr>
          </a:p>
        </p:txBody>
      </p:sp>
      <p:sp>
        <p:nvSpPr>
          <p:cNvPr id="56335" name="Rectangle 15"/>
          <p:cNvSpPr>
            <a:spLocks noChangeArrowheads="1"/>
          </p:cNvSpPr>
          <p:nvPr/>
        </p:nvSpPr>
        <p:spPr bwMode="auto">
          <a:xfrm>
            <a:off x="2627313" y="3068638"/>
            <a:ext cx="863600" cy="935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</a:pPr>
            <a:r>
              <a:rPr lang="uk-UA" sz="6000" smtClean="0">
                <a:solidFill>
                  <a:srgbClr val="CC3300"/>
                </a:solidFill>
                <a:latin typeface="Arial Black" pitchFamily="34" charset="0"/>
              </a:rPr>
              <a:t>З</a:t>
            </a:r>
            <a:endParaRPr lang="ru-RU" sz="6000" smtClean="0">
              <a:solidFill>
                <a:srgbClr val="CC3300"/>
              </a:solidFill>
              <a:latin typeface="Arial Black" pitchFamily="34" charset="0"/>
            </a:endParaRPr>
          </a:p>
        </p:txBody>
      </p:sp>
      <p:sp>
        <p:nvSpPr>
          <p:cNvPr id="56336" name="AutoShape 16"/>
          <p:cNvSpPr>
            <a:spLocks noChangeArrowheads="1"/>
          </p:cNvSpPr>
          <p:nvPr/>
        </p:nvSpPr>
        <p:spPr bwMode="auto">
          <a:xfrm>
            <a:off x="3419475" y="4221163"/>
            <a:ext cx="2160588" cy="485775"/>
          </a:xfrm>
          <a:custGeom>
            <a:avLst/>
            <a:gdLst>
              <a:gd name="G0" fmla="+- 16200 0 0"/>
              <a:gd name="G1" fmla="+- 5400 0 0"/>
              <a:gd name="G2" fmla="+- 21600 0 5400"/>
              <a:gd name="G3" fmla="+- 10800 0 5400"/>
              <a:gd name="G4" fmla="+- 21600 0 16200"/>
              <a:gd name="G5" fmla="*/ G4 G3 10800"/>
              <a:gd name="G6" fmla="+- 21600 0 G5"/>
              <a:gd name="T0" fmla="*/ 16200 w 21600"/>
              <a:gd name="T1" fmla="*/ 0 h 21600"/>
              <a:gd name="T2" fmla="*/ 0 w 21600"/>
              <a:gd name="T3" fmla="*/ 10800 h 21600"/>
              <a:gd name="T4" fmla="*/ 16200 w 21600"/>
              <a:gd name="T5" fmla="*/ 21600 h 21600"/>
              <a:gd name="T6" fmla="*/ 21600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G1 h 21600"/>
              <a:gd name="T14" fmla="*/ G6 w 21600"/>
              <a:gd name="T15" fmla="*/ G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uk-UA" smtClean="0">
              <a:solidFill>
                <a:srgbClr val="000000"/>
              </a:solidFill>
            </a:endParaRPr>
          </a:p>
        </p:txBody>
      </p:sp>
      <p:sp>
        <p:nvSpPr>
          <p:cNvPr id="56337" name="Rectangle 17"/>
          <p:cNvSpPr>
            <a:spLocks noChangeArrowheads="1"/>
          </p:cNvSpPr>
          <p:nvPr/>
        </p:nvSpPr>
        <p:spPr bwMode="auto">
          <a:xfrm>
            <a:off x="5651500" y="4005263"/>
            <a:ext cx="863600" cy="935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</a:pPr>
            <a:r>
              <a:rPr lang="uk-UA" sz="6000" smtClean="0">
                <a:solidFill>
                  <a:srgbClr val="000000"/>
                </a:solidFill>
                <a:latin typeface="Arial Black" pitchFamily="34" charset="0"/>
              </a:rPr>
              <a:t>С</a:t>
            </a:r>
            <a:endParaRPr lang="ru-RU" sz="6000" smtClean="0">
              <a:solidFill>
                <a:srgbClr val="000000"/>
              </a:solidFill>
              <a:latin typeface="Arial Black" pitchFamily="34" charset="0"/>
            </a:endParaRPr>
          </a:p>
        </p:txBody>
      </p:sp>
      <p:sp>
        <p:nvSpPr>
          <p:cNvPr id="56338" name="Rectangle 18"/>
          <p:cNvSpPr>
            <a:spLocks noChangeArrowheads="1"/>
          </p:cNvSpPr>
          <p:nvPr/>
        </p:nvSpPr>
        <p:spPr bwMode="auto">
          <a:xfrm>
            <a:off x="6011863" y="4005263"/>
            <a:ext cx="2735262" cy="7921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</a:pPr>
            <a:r>
              <a:rPr lang="uk-UA" sz="6000" smtClean="0">
                <a:solidFill>
                  <a:srgbClr val="000000"/>
                </a:solidFill>
                <a:latin typeface="Arial Black" pitchFamily="34" charset="0"/>
              </a:rPr>
              <a:t> ТВ(о)</a:t>
            </a:r>
            <a:endParaRPr lang="ru-RU" sz="6000" smtClean="0">
              <a:solidFill>
                <a:srgbClr val="000000"/>
              </a:solidFill>
              <a:latin typeface="Arial Black" pitchFamily="34" charset="0"/>
            </a:endParaRPr>
          </a:p>
        </p:txBody>
      </p:sp>
      <p:sp>
        <p:nvSpPr>
          <p:cNvPr id="56339" name="AutoShape 19"/>
          <p:cNvSpPr>
            <a:spLocks noChangeArrowheads="1"/>
          </p:cNvSpPr>
          <p:nvPr/>
        </p:nvSpPr>
        <p:spPr bwMode="auto">
          <a:xfrm>
            <a:off x="5795963" y="3789363"/>
            <a:ext cx="1657350" cy="325437"/>
          </a:xfrm>
          <a:prstGeom prst="flowChartExtra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uk-UA" smtClean="0">
              <a:solidFill>
                <a:srgbClr val="000000"/>
              </a:solidFill>
            </a:endParaRPr>
          </a:p>
        </p:txBody>
      </p:sp>
      <p:sp>
        <p:nvSpPr>
          <p:cNvPr id="56340" name="AutoShape 20"/>
          <p:cNvSpPr>
            <a:spLocks noChangeArrowheads="1"/>
          </p:cNvSpPr>
          <p:nvPr/>
        </p:nvSpPr>
        <p:spPr bwMode="auto">
          <a:xfrm>
            <a:off x="3419475" y="5300663"/>
            <a:ext cx="2160588" cy="485775"/>
          </a:xfrm>
          <a:custGeom>
            <a:avLst/>
            <a:gdLst>
              <a:gd name="G0" fmla="+- 16200 0 0"/>
              <a:gd name="G1" fmla="+- 5400 0 0"/>
              <a:gd name="G2" fmla="+- 21600 0 5400"/>
              <a:gd name="G3" fmla="+- 10800 0 5400"/>
              <a:gd name="G4" fmla="+- 21600 0 16200"/>
              <a:gd name="G5" fmla="*/ G4 G3 10800"/>
              <a:gd name="G6" fmla="+- 21600 0 G5"/>
              <a:gd name="T0" fmla="*/ 16200 w 21600"/>
              <a:gd name="T1" fmla="*/ 0 h 21600"/>
              <a:gd name="T2" fmla="*/ 0 w 21600"/>
              <a:gd name="T3" fmla="*/ 10800 h 21600"/>
              <a:gd name="T4" fmla="*/ 16200 w 21600"/>
              <a:gd name="T5" fmla="*/ 21600 h 21600"/>
              <a:gd name="T6" fmla="*/ 21600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G1 h 21600"/>
              <a:gd name="T14" fmla="*/ G6 w 21600"/>
              <a:gd name="T15" fmla="*/ G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uk-UA" smtClean="0">
              <a:solidFill>
                <a:srgbClr val="000000"/>
              </a:solidFill>
            </a:endParaRPr>
          </a:p>
        </p:txBody>
      </p:sp>
      <p:sp>
        <p:nvSpPr>
          <p:cNvPr id="56341" name="Rectangle 21"/>
          <p:cNvSpPr>
            <a:spLocks noChangeArrowheads="1"/>
          </p:cNvSpPr>
          <p:nvPr/>
        </p:nvSpPr>
        <p:spPr bwMode="auto">
          <a:xfrm>
            <a:off x="5651500" y="5084763"/>
            <a:ext cx="863600" cy="935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</a:pPr>
            <a:r>
              <a:rPr lang="uk-UA" sz="6000" smtClean="0">
                <a:solidFill>
                  <a:srgbClr val="000000"/>
                </a:solidFill>
                <a:latin typeface="Arial Black" pitchFamily="34" charset="0"/>
              </a:rPr>
              <a:t>С</a:t>
            </a:r>
            <a:endParaRPr lang="ru-RU" sz="6000" smtClean="0">
              <a:solidFill>
                <a:srgbClr val="000000"/>
              </a:solidFill>
              <a:latin typeface="Arial Black" pitchFamily="34" charset="0"/>
            </a:endParaRPr>
          </a:p>
        </p:txBody>
      </p:sp>
      <p:sp>
        <p:nvSpPr>
          <p:cNvPr id="56342" name="Rectangle 22"/>
          <p:cNvSpPr>
            <a:spLocks noChangeArrowheads="1"/>
          </p:cNvSpPr>
          <p:nvPr/>
        </p:nvSpPr>
        <p:spPr bwMode="auto">
          <a:xfrm>
            <a:off x="6011863" y="5084763"/>
            <a:ext cx="2808287" cy="7921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</a:pPr>
            <a:r>
              <a:rPr lang="uk-UA" sz="6000" smtClean="0">
                <a:solidFill>
                  <a:srgbClr val="000000"/>
                </a:solidFill>
                <a:latin typeface="Arial Black" pitchFamily="34" charset="0"/>
              </a:rPr>
              <a:t> ТВ(о)</a:t>
            </a:r>
            <a:endParaRPr lang="ru-RU" sz="6000" smtClean="0">
              <a:solidFill>
                <a:srgbClr val="000000"/>
              </a:solidFill>
              <a:latin typeface="Arial Black" pitchFamily="34" charset="0"/>
            </a:endParaRPr>
          </a:p>
        </p:txBody>
      </p:sp>
      <p:sp>
        <p:nvSpPr>
          <p:cNvPr id="56343" name="AutoShape 23"/>
          <p:cNvSpPr>
            <a:spLocks noChangeArrowheads="1"/>
          </p:cNvSpPr>
          <p:nvPr/>
        </p:nvSpPr>
        <p:spPr bwMode="auto">
          <a:xfrm>
            <a:off x="5795963" y="4868863"/>
            <a:ext cx="1657350" cy="325437"/>
          </a:xfrm>
          <a:prstGeom prst="flowChartExtra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uk-UA" smtClean="0">
              <a:solidFill>
                <a:srgbClr val="000000"/>
              </a:solidFill>
            </a:endParaRPr>
          </a:p>
        </p:txBody>
      </p:sp>
      <p:sp>
        <p:nvSpPr>
          <p:cNvPr id="56344" name="Rectangle 24"/>
          <p:cNvSpPr>
            <a:spLocks noChangeArrowheads="1"/>
          </p:cNvSpPr>
          <p:nvPr/>
        </p:nvSpPr>
        <p:spPr bwMode="auto">
          <a:xfrm>
            <a:off x="395288" y="5157788"/>
            <a:ext cx="1225550" cy="10080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</a:pPr>
            <a:r>
              <a:rPr lang="uk-UA" sz="6000" smtClean="0">
                <a:solidFill>
                  <a:srgbClr val="CC3300"/>
                </a:solidFill>
                <a:latin typeface="Arial Black" pitchFamily="34" charset="0"/>
              </a:rPr>
              <a:t>Х</a:t>
            </a:r>
            <a:endParaRPr lang="ru-RU" sz="6000" smtClean="0">
              <a:solidFill>
                <a:srgbClr val="CC3300"/>
              </a:solidFill>
              <a:latin typeface="Arial Black" pitchFamily="34" charset="0"/>
            </a:endParaRPr>
          </a:p>
        </p:txBody>
      </p:sp>
      <p:sp>
        <p:nvSpPr>
          <p:cNvPr id="56345" name="Rectangle 25"/>
          <p:cNvSpPr>
            <a:spLocks noChangeArrowheads="1"/>
          </p:cNvSpPr>
          <p:nvPr/>
        </p:nvSpPr>
        <p:spPr bwMode="auto">
          <a:xfrm>
            <a:off x="395288" y="4076700"/>
            <a:ext cx="1225550" cy="1008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</a:pPr>
            <a:r>
              <a:rPr lang="uk-UA" sz="6000" smtClean="0">
                <a:solidFill>
                  <a:srgbClr val="CC3300"/>
                </a:solidFill>
                <a:latin typeface="Arial Black" pitchFamily="34" charset="0"/>
              </a:rPr>
              <a:t>К</a:t>
            </a:r>
            <a:endParaRPr lang="ru-RU" sz="6000" smtClean="0">
              <a:solidFill>
                <a:srgbClr val="CC3300"/>
              </a:solidFill>
              <a:latin typeface="Arial Black" pitchFamily="34" charset="0"/>
            </a:endParaRPr>
          </a:p>
        </p:txBody>
      </p:sp>
      <p:sp>
        <p:nvSpPr>
          <p:cNvPr id="56346" name="Rectangle 26"/>
          <p:cNvSpPr>
            <a:spLocks noChangeArrowheads="1"/>
          </p:cNvSpPr>
          <p:nvPr/>
        </p:nvSpPr>
        <p:spPr bwMode="auto">
          <a:xfrm>
            <a:off x="1403350" y="5157788"/>
            <a:ext cx="1368425" cy="10080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</a:pPr>
            <a:r>
              <a:rPr lang="uk-UA" sz="6000" smtClean="0">
                <a:solidFill>
                  <a:srgbClr val="CC3300"/>
                </a:solidFill>
                <a:latin typeface="Arial Black" pitchFamily="34" charset="0"/>
              </a:rPr>
              <a:t>Ш</a:t>
            </a:r>
            <a:endParaRPr lang="ru-RU" sz="6000" smtClean="0">
              <a:solidFill>
                <a:srgbClr val="CC3300"/>
              </a:solidFill>
              <a:latin typeface="Arial Black" pitchFamily="34" charset="0"/>
            </a:endParaRPr>
          </a:p>
        </p:txBody>
      </p:sp>
      <p:sp>
        <p:nvSpPr>
          <p:cNvPr id="56347" name="Rectangle 27"/>
          <p:cNvSpPr>
            <a:spLocks noChangeArrowheads="1"/>
          </p:cNvSpPr>
          <p:nvPr/>
        </p:nvSpPr>
        <p:spPr bwMode="auto">
          <a:xfrm>
            <a:off x="1476375" y="4076700"/>
            <a:ext cx="936625" cy="1008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</a:pPr>
            <a:r>
              <a:rPr lang="uk-UA" sz="6000" smtClean="0">
                <a:solidFill>
                  <a:srgbClr val="CC3300"/>
                </a:solidFill>
                <a:latin typeface="Arial Black" pitchFamily="34" charset="0"/>
              </a:rPr>
              <a:t>Ч</a:t>
            </a:r>
            <a:endParaRPr lang="ru-RU" sz="6000" smtClean="0">
              <a:solidFill>
                <a:srgbClr val="CC3300"/>
              </a:solidFill>
              <a:latin typeface="Arial Black" pitchFamily="34" charset="0"/>
            </a:endParaRPr>
          </a:p>
        </p:txBody>
      </p:sp>
      <p:sp>
        <p:nvSpPr>
          <p:cNvPr id="56348" name="Rectangle 28"/>
          <p:cNvSpPr>
            <a:spLocks noChangeArrowheads="1"/>
          </p:cNvSpPr>
          <p:nvPr/>
        </p:nvSpPr>
        <p:spPr bwMode="auto">
          <a:xfrm>
            <a:off x="2555875" y="4076700"/>
            <a:ext cx="863600" cy="935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</a:pPr>
            <a:r>
              <a:rPr lang="uk-UA" sz="6000" smtClean="0">
                <a:solidFill>
                  <a:srgbClr val="CC3300"/>
                </a:solidFill>
                <a:latin typeface="Arial Black" pitchFamily="34" charset="0"/>
              </a:rPr>
              <a:t>Ц</a:t>
            </a:r>
            <a:endParaRPr lang="ru-RU" sz="6000" smtClean="0">
              <a:solidFill>
                <a:srgbClr val="CC3300"/>
              </a:solidFill>
              <a:latin typeface="Arial Black" pitchFamily="34" charset="0"/>
            </a:endParaRPr>
          </a:p>
        </p:txBody>
      </p:sp>
      <p:sp>
        <p:nvSpPr>
          <p:cNvPr id="56349" name="Rectangle 29"/>
          <p:cNvSpPr>
            <a:spLocks noChangeArrowheads="1"/>
          </p:cNvSpPr>
          <p:nvPr/>
        </p:nvSpPr>
        <p:spPr bwMode="auto">
          <a:xfrm>
            <a:off x="2555875" y="5157788"/>
            <a:ext cx="863600" cy="935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</a:pPr>
            <a:r>
              <a:rPr lang="uk-UA" sz="6000" smtClean="0">
                <a:solidFill>
                  <a:srgbClr val="CC3300"/>
                </a:solidFill>
                <a:latin typeface="Arial Black" pitchFamily="34" charset="0"/>
              </a:rPr>
              <a:t>С</a:t>
            </a:r>
            <a:endParaRPr lang="ru-RU" sz="6000" smtClean="0">
              <a:solidFill>
                <a:srgbClr val="CC3300"/>
              </a:solidFill>
              <a:latin typeface="Arial Black" pitchFamily="34" charset="0"/>
            </a:endParaRPr>
          </a:p>
        </p:txBody>
      </p:sp>
      <p:pic>
        <p:nvPicPr>
          <p:cNvPr id="56350" name="Picture 30" descr="dragon_blowing_fire_knight_hg_clr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5963" y="188913"/>
            <a:ext cx="2451100" cy="1701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71940114"/>
      </p:ext>
    </p:extLst>
  </p:cSld>
  <p:clrMapOvr>
    <a:masterClrMapping/>
  </p:clrMapOvr>
  <p:transition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63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63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63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63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63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63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63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63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63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63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63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63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63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63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63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563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563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563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563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563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563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563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563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563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563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563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563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 nodeType="clickPar">
                      <p:stCondLst>
                        <p:cond delay="indefinite"/>
                      </p:stCondLst>
                      <p:childTnLst>
                        <p:par>
                          <p:cTn id="6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563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563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563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563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563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563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563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563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563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 nodeType="clickPar">
                      <p:stCondLst>
                        <p:cond delay="indefinite"/>
                      </p:stCondLst>
                      <p:childTnLst>
                        <p:par>
                          <p:cTn id="7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563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563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563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563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563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56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563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563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563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 nodeType="clickPar">
                      <p:stCondLst>
                        <p:cond delay="indefinite"/>
                      </p:stCondLst>
                      <p:childTnLst>
                        <p:par>
                          <p:cTn id="9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6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563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563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563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563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563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563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563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563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1000"/>
                                        <p:tgtEl>
                                          <p:spTgt spid="56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 nodeType="clickPar">
                      <p:stCondLst>
                        <p:cond delay="indefinite"/>
                      </p:stCondLst>
                      <p:childTnLst>
                        <p:par>
                          <p:cTn id="1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3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563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563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1000"/>
                                        <p:tgtEl>
                                          <p:spTgt spid="563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563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563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2" dur="1000"/>
                                        <p:tgtEl>
                                          <p:spTgt spid="563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563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563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" dur="1000"/>
                                        <p:tgtEl>
                                          <p:spTgt spid="563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563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563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2" dur="1000"/>
                                        <p:tgtEl>
                                          <p:spTgt spid="563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563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563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7" dur="1000"/>
                                        <p:tgtEl>
                                          <p:spTgt spid="56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8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0" dur="1000" fill="hold"/>
                                        <p:tgtEl>
                                          <p:spTgt spid="563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563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2" dur="1000"/>
                                        <p:tgtEl>
                                          <p:spTgt spid="56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5" dur="1000" fill="hold"/>
                                        <p:tgtEl>
                                          <p:spTgt spid="563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1000" fill="hold"/>
                                        <p:tgtEl>
                                          <p:spTgt spid="563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7" dur="1000"/>
                                        <p:tgtEl>
                                          <p:spTgt spid="56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8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0" dur="1000" fill="hold"/>
                                        <p:tgtEl>
                                          <p:spTgt spid="563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1000" fill="hold"/>
                                        <p:tgtEl>
                                          <p:spTgt spid="563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2" dur="1000"/>
                                        <p:tgtEl>
                                          <p:spTgt spid="56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3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5" dur="1000" fill="hold"/>
                                        <p:tgtEl>
                                          <p:spTgt spid="563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000" fill="hold"/>
                                        <p:tgtEl>
                                          <p:spTgt spid="563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7" dur="1000"/>
                                        <p:tgtEl>
                                          <p:spTgt spid="563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 nodeType="clickPar">
                      <p:stCondLst>
                        <p:cond delay="indefinite"/>
                      </p:stCondLst>
                      <p:childTnLst>
                        <p:par>
                          <p:cTn id="15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0" presetID="44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-0.02081 L 0.15052 -0.0511 C 0.18212 -0.05803 0.22934 -0.0615 0.27865 -0.0615 C 0.33455 -0.0615 0.37986 -0.05803 0.41146 -0.0511 L 0.56302 -0.02081 " pathEditMode="relative" rAng="0" ptsTypes="FffFF">
                                      <p:cBhvr>
                                        <p:cTn id="161" dur="2000" fill="hold"/>
                                        <p:tgtEl>
                                          <p:spTgt spid="563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142" y="-2035"/>
                                    </p:animMotion>
                                  </p:childTnLst>
                                </p:cTn>
                              </p:par>
                              <p:par>
                                <p:cTn id="162" presetID="4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-0.0104 L 0.1507 -0.05595 C 0.18247 -0.06636 0.22952 -0.07191 0.27882 -0.07191 C 0.33507 -0.07191 0.38021 -0.06636 0.41198 -0.05595 L 0.56302 -0.0104 " pathEditMode="relative" rAng="0" ptsTypes="FffFF">
                                      <p:cBhvr>
                                        <p:cTn id="163" dur="2000" fill="hold"/>
                                        <p:tgtEl>
                                          <p:spTgt spid="563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142" y="-3075"/>
                                    </p:animMotion>
                                  </p:childTnLst>
                                </p:cTn>
                              </p:par>
                              <p:par>
                                <p:cTn id="164" presetID="44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-0.02104 L 0.1507 -0.05896 C 0.18247 -0.06752 0.22969 -0.07191 0.279 -0.07191 C 0.33525 -0.07191 0.38021 -0.06752 0.41198 -0.05896 L 0.56302 -0.02104 " pathEditMode="relative" rAng="0" ptsTypes="FffFF">
                                      <p:cBhvr>
                                        <p:cTn id="165" dur="2000" fill="hold"/>
                                        <p:tgtEl>
                                          <p:spTgt spid="563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142" y="-254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6" fill="hold" nodeType="clickPar">
                      <p:stCondLst>
                        <p:cond delay="indefinite"/>
                      </p:stCondLst>
                      <p:childTnLst>
                        <p:par>
                          <p:cTn id="16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8" presetID="9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69" dur="500"/>
                                        <p:tgtEl>
                                          <p:spTgt spid="563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1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72" dur="500"/>
                                        <p:tgtEl>
                                          <p:spTgt spid="563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4" presetID="9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75" dur="500"/>
                                        <p:tgtEl>
                                          <p:spTgt spid="563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7" fill="hold" nodeType="clickPar">
                      <p:stCondLst>
                        <p:cond delay="indefinite"/>
                      </p:stCondLst>
                      <p:childTnLst>
                        <p:par>
                          <p:cTn id="17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9" presetID="44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-0.02081 L 0.11892 -0.05873 C 0.14392 -0.06728 0.18142 -0.07191 0.22031 -0.07191 C 0.26493 -0.07191 0.30017 -0.06728 0.32517 -0.05873 L 0.44479 -0.02081 " pathEditMode="relative" rAng="0" ptsTypes="FffFF">
                                      <p:cBhvr>
                                        <p:cTn id="180" dur="2000" fill="hold"/>
                                        <p:tgtEl>
                                          <p:spTgt spid="563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240" y="-2566"/>
                                    </p:animMotion>
                                  </p:childTnLst>
                                </p:cTn>
                              </p:par>
                              <p:par>
                                <p:cTn id="181" presetID="44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-0.0104 L 0.12309 -0.04855 C 0.14879 -0.05711 0.1875 -0.0615 0.22796 -0.0615 C 0.27396 -0.0615 0.31094 -0.05711 0.33664 -0.04855 L 0.46059 -0.0104 " pathEditMode="relative" rAng="0" ptsTypes="FffFF">
                                      <p:cBhvr>
                                        <p:cTn id="182" dur="2000" fill="hold"/>
                                        <p:tgtEl>
                                          <p:spTgt spid="563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021" y="-2566"/>
                                    </p:animMotion>
                                  </p:childTnLst>
                                </p:cTn>
                              </p:par>
                              <p:par>
                                <p:cTn id="183" presetID="44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-0.02104 L 0.1191 -0.05873 C 0.1441 -0.06728 0.1816 -0.07191 0.22048 -0.07191 C 0.26493 -0.07191 0.30052 -0.06728 0.32552 -0.05873 L 0.44479 -0.02104 " pathEditMode="relative" rAng="0" ptsTypes="FffFF">
                                      <p:cBhvr>
                                        <p:cTn id="184" dur="2000" fill="hold"/>
                                        <p:tgtEl>
                                          <p:spTgt spid="563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240" y="-254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5" fill="hold" nodeType="clickPar">
                      <p:stCondLst>
                        <p:cond delay="indefinite"/>
                      </p:stCondLst>
                      <p:childTnLst>
                        <p:par>
                          <p:cTn id="18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7" presetID="9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88" dur="500"/>
                                        <p:tgtEl>
                                          <p:spTgt spid="563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0" presetID="9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91" dur="500"/>
                                        <p:tgtEl>
                                          <p:spTgt spid="563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3" presetID="9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94" dur="500"/>
                                        <p:tgtEl>
                                          <p:spTgt spid="563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6" fill="hold" nodeType="clickPar">
                      <p:stCondLst>
                        <p:cond delay="indefinite"/>
                      </p:stCondLst>
                      <p:childTnLst>
                        <p:par>
                          <p:cTn id="19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8" presetID="44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-0.01549 L 0.09062 -0.05803 C 0.10972 -0.06728 0.13802 -0.07237 0.16753 -0.07237 C 0.20156 -0.07237 0.22847 -0.06728 0.24757 -0.05803 L 0.33871 -0.01549 " pathEditMode="relative" rAng="0" ptsTypes="FffFF">
                                      <p:cBhvr>
                                        <p:cTn id="199" dur="2000" fill="hold"/>
                                        <p:tgtEl>
                                          <p:spTgt spid="563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927" y="-2844"/>
                                    </p:animMotion>
                                  </p:childTnLst>
                                </p:cTn>
                              </p:par>
                              <p:par>
                                <p:cTn id="200" presetID="44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-0.01549 L 0.09045 -0.04994 C 0.10954 -0.0578 0.13802 -0.06173 0.1677 -0.06173 C 0.20156 -0.06173 0.22864 -0.0578 0.24774 -0.04994 L 0.33871 -0.01549 " pathEditMode="relative" rAng="0" ptsTypes="FffFF">
                                      <p:cBhvr>
                                        <p:cTn id="201" dur="2000" fill="hold"/>
                                        <p:tgtEl>
                                          <p:spTgt spid="563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927" y="-2312"/>
                                    </p:animMotion>
                                  </p:childTnLst>
                                </p:cTn>
                              </p:par>
                              <p:par>
                                <p:cTn id="202" presetID="44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-0.00509 L 0.09027 -0.02405 C 0.10954 -0.02844 0.13784 -0.03029 0.16736 -0.03029 C 0.20139 -0.03029 0.22829 -0.02844 0.24757 -0.02405 L 0.33871 -0.00509 " pathEditMode="relative" rAng="0" ptsTypes="FffFF">
                                      <p:cBhvr>
                                        <p:cTn id="203" dur="2000" fill="hold"/>
                                        <p:tgtEl>
                                          <p:spTgt spid="563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927" y="-127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4" fill="hold" nodeType="clickPar">
                      <p:stCondLst>
                        <p:cond delay="indefinite"/>
                      </p:stCondLst>
                      <p:childTnLst>
                        <p:par>
                          <p:cTn id="20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6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07" dur="500"/>
                                        <p:tgtEl>
                                          <p:spTgt spid="563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9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10" dur="500"/>
                                        <p:tgtEl>
                                          <p:spTgt spid="563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2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13" dur="500"/>
                                        <p:tgtEl>
                                          <p:spTgt spid="563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323" grpId="0"/>
      <p:bldP spid="56324" grpId="0" animBg="1"/>
      <p:bldP spid="56325" grpId="0"/>
      <p:bldP spid="56326" grpId="0"/>
      <p:bldP spid="56327" grpId="0"/>
      <p:bldP spid="56328" grpId="0"/>
      <p:bldP spid="56329" grpId="0"/>
      <p:bldP spid="56330" grpId="0" animBg="1"/>
      <p:bldP spid="56331" grpId="0" animBg="1"/>
      <p:bldP spid="56332" grpId="0"/>
      <p:bldP spid="56332" grpId="1"/>
      <p:bldP spid="56333" grpId="0"/>
      <p:bldP spid="56333" grpId="1"/>
      <p:bldP spid="56333" grpId="2"/>
      <p:bldP spid="56334" grpId="0"/>
      <p:bldP spid="56334" grpId="1"/>
      <p:bldP spid="56334" grpId="2"/>
      <p:bldP spid="56335" grpId="0"/>
      <p:bldP spid="56335" grpId="1"/>
      <p:bldP spid="56336" grpId="0" animBg="1"/>
      <p:bldP spid="56337" grpId="0"/>
      <p:bldP spid="56337" grpId="1"/>
      <p:bldP spid="56338" grpId="0"/>
      <p:bldP spid="56339" grpId="0" animBg="1"/>
      <p:bldP spid="56340" grpId="0" animBg="1"/>
      <p:bldP spid="56341" grpId="0"/>
      <p:bldP spid="56341" grpId="1"/>
      <p:bldP spid="56342" grpId="0"/>
      <p:bldP spid="56343" grpId="0" animBg="1"/>
      <p:bldP spid="56344" grpId="0"/>
      <p:bldP spid="56344" grpId="1"/>
      <p:bldP spid="56344" grpId="2"/>
      <p:bldP spid="56345" grpId="0"/>
      <p:bldP spid="56345" grpId="1"/>
      <p:bldP spid="56346" grpId="0"/>
      <p:bldP spid="56346" grpId="1"/>
      <p:bldP spid="56346" grpId="2"/>
      <p:bldP spid="56347" grpId="0"/>
      <p:bldP spid="56347" grpId="1"/>
      <p:bldP spid="56347" grpId="2"/>
      <p:bldP spid="56348" grpId="0"/>
      <p:bldP spid="56348" grpId="1"/>
      <p:bldP spid="56349" grpId="0"/>
      <p:bldP spid="56349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CCCCFF"/>
            </a:gs>
            <a:gs pos="17999">
              <a:srgbClr val="99CCFF"/>
            </a:gs>
            <a:gs pos="36000">
              <a:srgbClr val="9966FF"/>
            </a:gs>
            <a:gs pos="61000">
              <a:srgbClr val="CC99FF"/>
            </a:gs>
            <a:gs pos="82001">
              <a:srgbClr val="99CCFF"/>
            </a:gs>
            <a:gs pos="100000">
              <a:srgbClr val="CCCCFF"/>
            </a:gs>
          </a:gsLst>
          <a:lin ang="162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50825" y="260350"/>
            <a:ext cx="4968875" cy="963613"/>
          </a:xfrm>
        </p:spPr>
        <p:txBody>
          <a:bodyPr/>
          <a:lstStyle/>
          <a:p>
            <a:r>
              <a:rPr lang="uk-UA" sz="2800">
                <a:latin typeface="Arial Black" pitchFamily="34" charset="0"/>
              </a:rPr>
              <a:t>ЗМІНИ ПРИГОЛОСНИХ</a:t>
            </a:r>
            <a:br>
              <a:rPr lang="uk-UA" sz="2800">
                <a:latin typeface="Arial Black" pitchFamily="34" charset="0"/>
              </a:rPr>
            </a:br>
            <a:r>
              <a:rPr lang="uk-UA" sz="2800">
                <a:latin typeface="Arial Black" pitchFamily="34" charset="0"/>
              </a:rPr>
              <a:t>ПРИ ТВОРЕННІ СЛІВ</a:t>
            </a:r>
            <a:endParaRPr lang="ru-RU" sz="2800">
              <a:latin typeface="Arial Black" pitchFamily="34" charset="0"/>
            </a:endParaRPr>
          </a:p>
        </p:txBody>
      </p:sp>
      <p:sp>
        <p:nvSpPr>
          <p:cNvPr id="58371" name="Rectangle 3"/>
          <p:cNvSpPr>
            <a:spLocks noChangeArrowheads="1"/>
          </p:cNvSpPr>
          <p:nvPr/>
        </p:nvSpPr>
        <p:spPr bwMode="auto">
          <a:xfrm>
            <a:off x="6011863" y="2997200"/>
            <a:ext cx="2916237" cy="792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</a:pPr>
            <a:r>
              <a:rPr lang="uk-UA" sz="6000" smtClean="0">
                <a:solidFill>
                  <a:srgbClr val="000000"/>
                </a:solidFill>
                <a:latin typeface="Arial Black" pitchFamily="34" charset="0"/>
              </a:rPr>
              <a:t> ТВ(о)</a:t>
            </a:r>
            <a:endParaRPr lang="ru-RU" sz="6000" smtClean="0">
              <a:solidFill>
                <a:srgbClr val="000000"/>
              </a:solidFill>
              <a:latin typeface="Arial Black" pitchFamily="34" charset="0"/>
            </a:endParaRPr>
          </a:p>
        </p:txBody>
      </p:sp>
      <p:sp>
        <p:nvSpPr>
          <p:cNvPr id="58372" name="AutoShape 4"/>
          <p:cNvSpPr>
            <a:spLocks noChangeArrowheads="1"/>
          </p:cNvSpPr>
          <p:nvPr/>
        </p:nvSpPr>
        <p:spPr bwMode="auto">
          <a:xfrm>
            <a:off x="3635375" y="1484313"/>
            <a:ext cx="1008063" cy="325437"/>
          </a:xfrm>
          <a:prstGeom prst="flowChartExtra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uk-UA" smtClean="0">
              <a:solidFill>
                <a:srgbClr val="000000"/>
              </a:solidFill>
            </a:endParaRPr>
          </a:p>
        </p:txBody>
      </p:sp>
      <p:sp>
        <p:nvSpPr>
          <p:cNvPr id="58373" name="Rectangle 5"/>
          <p:cNvSpPr>
            <a:spLocks noChangeArrowheads="1"/>
          </p:cNvSpPr>
          <p:nvPr/>
        </p:nvSpPr>
        <p:spPr bwMode="auto">
          <a:xfrm>
            <a:off x="539750" y="1773238"/>
            <a:ext cx="2520950" cy="720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</a:pPr>
            <a:r>
              <a:rPr lang="uk-UA" sz="4000" smtClean="0">
                <a:solidFill>
                  <a:srgbClr val="CC3300"/>
                </a:solidFill>
                <a:latin typeface="Arial" charset="0"/>
              </a:rPr>
              <a:t>ІМЕННИК</a:t>
            </a:r>
            <a:endParaRPr lang="ru-RU" sz="4000" smtClean="0">
              <a:solidFill>
                <a:srgbClr val="CC3300"/>
              </a:solidFill>
              <a:latin typeface="Arial" charset="0"/>
            </a:endParaRPr>
          </a:p>
        </p:txBody>
      </p:sp>
      <p:sp>
        <p:nvSpPr>
          <p:cNvPr id="58374" name="Rectangle 6"/>
          <p:cNvSpPr>
            <a:spLocks noChangeArrowheads="1"/>
          </p:cNvSpPr>
          <p:nvPr/>
        </p:nvSpPr>
        <p:spPr bwMode="auto">
          <a:xfrm>
            <a:off x="2987675" y="1773238"/>
            <a:ext cx="504825" cy="6492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</a:pPr>
            <a:r>
              <a:rPr lang="uk-UA" sz="4000" smtClean="0">
                <a:solidFill>
                  <a:srgbClr val="CC3300"/>
                </a:solidFill>
                <a:latin typeface="Arial" charset="0"/>
              </a:rPr>
              <a:t>+</a:t>
            </a:r>
            <a:endParaRPr lang="ru-RU" sz="4000" smtClean="0">
              <a:solidFill>
                <a:srgbClr val="CC3300"/>
              </a:solidFill>
              <a:latin typeface="Arial" charset="0"/>
            </a:endParaRPr>
          </a:p>
        </p:txBody>
      </p:sp>
      <p:sp>
        <p:nvSpPr>
          <p:cNvPr id="58375" name="Rectangle 7"/>
          <p:cNvSpPr>
            <a:spLocks noChangeArrowheads="1"/>
          </p:cNvSpPr>
          <p:nvPr/>
        </p:nvSpPr>
        <p:spPr bwMode="auto">
          <a:xfrm>
            <a:off x="3492500" y="1773238"/>
            <a:ext cx="1944688" cy="647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</a:pPr>
            <a:r>
              <a:rPr lang="uk-UA" sz="4000" smtClean="0">
                <a:solidFill>
                  <a:srgbClr val="CC3300"/>
                </a:solidFill>
                <a:latin typeface="Arial" charset="0"/>
              </a:rPr>
              <a:t>СТВ(о)</a:t>
            </a:r>
            <a:endParaRPr lang="ru-RU" sz="4000" smtClean="0">
              <a:solidFill>
                <a:srgbClr val="CC3300"/>
              </a:solidFill>
              <a:latin typeface="Arial" charset="0"/>
            </a:endParaRPr>
          </a:p>
        </p:txBody>
      </p:sp>
      <p:sp>
        <p:nvSpPr>
          <p:cNvPr id="58376" name="Rectangle 8"/>
          <p:cNvSpPr>
            <a:spLocks noChangeArrowheads="1"/>
          </p:cNvSpPr>
          <p:nvPr/>
        </p:nvSpPr>
        <p:spPr bwMode="auto">
          <a:xfrm>
            <a:off x="5292725" y="1700213"/>
            <a:ext cx="576263" cy="6492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</a:pPr>
            <a:r>
              <a:rPr lang="uk-UA" sz="4800" smtClean="0">
                <a:solidFill>
                  <a:srgbClr val="CC3300"/>
                </a:solidFill>
                <a:latin typeface="Arial" charset="0"/>
              </a:rPr>
              <a:t>=</a:t>
            </a:r>
            <a:endParaRPr lang="ru-RU" sz="4800" smtClean="0">
              <a:solidFill>
                <a:srgbClr val="CC3300"/>
              </a:solidFill>
              <a:latin typeface="Arial" charset="0"/>
            </a:endParaRPr>
          </a:p>
        </p:txBody>
      </p:sp>
      <p:sp>
        <p:nvSpPr>
          <p:cNvPr id="58377" name="Rectangle 9"/>
          <p:cNvSpPr>
            <a:spLocks noChangeArrowheads="1"/>
          </p:cNvSpPr>
          <p:nvPr/>
        </p:nvSpPr>
        <p:spPr bwMode="auto">
          <a:xfrm>
            <a:off x="5867400" y="1773238"/>
            <a:ext cx="2520950" cy="647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</a:pPr>
            <a:r>
              <a:rPr lang="uk-UA" sz="4000" smtClean="0">
                <a:solidFill>
                  <a:srgbClr val="CC3300"/>
                </a:solidFill>
                <a:latin typeface="Arial" charset="0"/>
              </a:rPr>
              <a:t>ІМЕННИК</a:t>
            </a:r>
            <a:endParaRPr lang="ru-RU" sz="4000" smtClean="0">
              <a:solidFill>
                <a:srgbClr val="CC3300"/>
              </a:solidFill>
              <a:latin typeface="Arial" charset="0"/>
            </a:endParaRPr>
          </a:p>
        </p:txBody>
      </p:sp>
      <p:sp>
        <p:nvSpPr>
          <p:cNvPr id="58378" name="AutoShape 10"/>
          <p:cNvSpPr>
            <a:spLocks noChangeArrowheads="1"/>
          </p:cNvSpPr>
          <p:nvPr/>
        </p:nvSpPr>
        <p:spPr bwMode="auto">
          <a:xfrm>
            <a:off x="5795963" y="2781300"/>
            <a:ext cx="1657350" cy="325438"/>
          </a:xfrm>
          <a:prstGeom prst="flowChartExtra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uk-UA" smtClean="0">
              <a:solidFill>
                <a:srgbClr val="000000"/>
              </a:solidFill>
            </a:endParaRPr>
          </a:p>
        </p:txBody>
      </p:sp>
      <p:sp>
        <p:nvSpPr>
          <p:cNvPr id="58379" name="AutoShape 11"/>
          <p:cNvSpPr>
            <a:spLocks noChangeArrowheads="1"/>
          </p:cNvSpPr>
          <p:nvPr/>
        </p:nvSpPr>
        <p:spPr bwMode="auto">
          <a:xfrm>
            <a:off x="3419475" y="3213100"/>
            <a:ext cx="2160588" cy="485775"/>
          </a:xfrm>
          <a:custGeom>
            <a:avLst/>
            <a:gdLst>
              <a:gd name="G0" fmla="+- 16200 0 0"/>
              <a:gd name="G1" fmla="+- 5400 0 0"/>
              <a:gd name="G2" fmla="+- 21600 0 5400"/>
              <a:gd name="G3" fmla="+- 10800 0 5400"/>
              <a:gd name="G4" fmla="+- 21600 0 16200"/>
              <a:gd name="G5" fmla="*/ G4 G3 10800"/>
              <a:gd name="G6" fmla="+- 21600 0 G5"/>
              <a:gd name="T0" fmla="*/ 16200 w 21600"/>
              <a:gd name="T1" fmla="*/ 0 h 21600"/>
              <a:gd name="T2" fmla="*/ 0 w 21600"/>
              <a:gd name="T3" fmla="*/ 10800 h 21600"/>
              <a:gd name="T4" fmla="*/ 16200 w 21600"/>
              <a:gd name="T5" fmla="*/ 21600 h 21600"/>
              <a:gd name="T6" fmla="*/ 21600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G1 h 21600"/>
              <a:gd name="T14" fmla="*/ G6 w 21600"/>
              <a:gd name="T15" fmla="*/ G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uk-UA" smtClean="0">
              <a:solidFill>
                <a:srgbClr val="000000"/>
              </a:solidFill>
            </a:endParaRPr>
          </a:p>
        </p:txBody>
      </p:sp>
      <p:sp>
        <p:nvSpPr>
          <p:cNvPr id="58380" name="Rectangle 12"/>
          <p:cNvSpPr>
            <a:spLocks noChangeArrowheads="1"/>
          </p:cNvSpPr>
          <p:nvPr/>
        </p:nvSpPr>
        <p:spPr bwMode="auto">
          <a:xfrm>
            <a:off x="5724525" y="2997200"/>
            <a:ext cx="863600" cy="935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</a:pPr>
            <a:r>
              <a:rPr lang="uk-UA" sz="6000" smtClean="0">
                <a:solidFill>
                  <a:srgbClr val="CC3300"/>
                </a:solidFill>
                <a:latin typeface="Arial Black" pitchFamily="34" charset="0"/>
              </a:rPr>
              <a:t>З</a:t>
            </a:r>
            <a:endParaRPr lang="ru-RU" sz="6000" smtClean="0">
              <a:solidFill>
                <a:srgbClr val="CC3300"/>
              </a:solidFill>
              <a:latin typeface="Arial Black" pitchFamily="34" charset="0"/>
            </a:endParaRPr>
          </a:p>
        </p:txBody>
      </p:sp>
      <p:sp>
        <p:nvSpPr>
          <p:cNvPr id="58381" name="Rectangle 13"/>
          <p:cNvSpPr>
            <a:spLocks noChangeArrowheads="1"/>
          </p:cNvSpPr>
          <p:nvPr/>
        </p:nvSpPr>
        <p:spPr bwMode="auto">
          <a:xfrm>
            <a:off x="395288" y="3068638"/>
            <a:ext cx="1225550" cy="10080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</a:pPr>
            <a:r>
              <a:rPr lang="uk-UA" sz="6000" smtClean="0">
                <a:solidFill>
                  <a:srgbClr val="CC3300"/>
                </a:solidFill>
                <a:latin typeface="Arial Black" pitchFamily="34" charset="0"/>
              </a:rPr>
              <a:t>Г</a:t>
            </a:r>
            <a:endParaRPr lang="ru-RU" sz="6000" smtClean="0">
              <a:solidFill>
                <a:srgbClr val="CC3300"/>
              </a:solidFill>
              <a:latin typeface="Arial Black" pitchFamily="34" charset="0"/>
            </a:endParaRPr>
          </a:p>
        </p:txBody>
      </p:sp>
      <p:sp>
        <p:nvSpPr>
          <p:cNvPr id="58382" name="Rectangle 14"/>
          <p:cNvSpPr>
            <a:spLocks noChangeArrowheads="1"/>
          </p:cNvSpPr>
          <p:nvPr/>
        </p:nvSpPr>
        <p:spPr bwMode="auto">
          <a:xfrm>
            <a:off x="1403350" y="3068638"/>
            <a:ext cx="1368425" cy="10080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</a:pPr>
            <a:r>
              <a:rPr lang="uk-UA" sz="6000" smtClean="0">
                <a:solidFill>
                  <a:srgbClr val="CC3300"/>
                </a:solidFill>
                <a:latin typeface="Arial Black" pitchFamily="34" charset="0"/>
              </a:rPr>
              <a:t>Ж</a:t>
            </a:r>
            <a:endParaRPr lang="ru-RU" sz="6000" smtClean="0">
              <a:solidFill>
                <a:srgbClr val="CC3300"/>
              </a:solidFill>
              <a:latin typeface="Arial Black" pitchFamily="34" charset="0"/>
            </a:endParaRPr>
          </a:p>
        </p:txBody>
      </p:sp>
      <p:sp>
        <p:nvSpPr>
          <p:cNvPr id="58383" name="Rectangle 15"/>
          <p:cNvSpPr>
            <a:spLocks noChangeArrowheads="1"/>
          </p:cNvSpPr>
          <p:nvPr/>
        </p:nvSpPr>
        <p:spPr bwMode="auto">
          <a:xfrm>
            <a:off x="2627313" y="3068638"/>
            <a:ext cx="863600" cy="935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</a:pPr>
            <a:r>
              <a:rPr lang="uk-UA" sz="6000" smtClean="0">
                <a:solidFill>
                  <a:srgbClr val="CC3300"/>
                </a:solidFill>
                <a:latin typeface="Arial Black" pitchFamily="34" charset="0"/>
              </a:rPr>
              <a:t>З</a:t>
            </a:r>
            <a:endParaRPr lang="ru-RU" sz="6000" smtClean="0">
              <a:solidFill>
                <a:srgbClr val="CC3300"/>
              </a:solidFill>
              <a:latin typeface="Arial Black" pitchFamily="34" charset="0"/>
            </a:endParaRPr>
          </a:p>
        </p:txBody>
      </p:sp>
      <p:sp>
        <p:nvSpPr>
          <p:cNvPr id="58384" name="AutoShape 16"/>
          <p:cNvSpPr>
            <a:spLocks noChangeArrowheads="1"/>
          </p:cNvSpPr>
          <p:nvPr/>
        </p:nvSpPr>
        <p:spPr bwMode="auto">
          <a:xfrm>
            <a:off x="3419475" y="4221163"/>
            <a:ext cx="2160588" cy="485775"/>
          </a:xfrm>
          <a:custGeom>
            <a:avLst/>
            <a:gdLst>
              <a:gd name="G0" fmla="+- 16200 0 0"/>
              <a:gd name="G1" fmla="+- 5400 0 0"/>
              <a:gd name="G2" fmla="+- 21600 0 5400"/>
              <a:gd name="G3" fmla="+- 10800 0 5400"/>
              <a:gd name="G4" fmla="+- 21600 0 16200"/>
              <a:gd name="G5" fmla="*/ G4 G3 10800"/>
              <a:gd name="G6" fmla="+- 21600 0 G5"/>
              <a:gd name="T0" fmla="*/ 16200 w 21600"/>
              <a:gd name="T1" fmla="*/ 0 h 21600"/>
              <a:gd name="T2" fmla="*/ 0 w 21600"/>
              <a:gd name="T3" fmla="*/ 10800 h 21600"/>
              <a:gd name="T4" fmla="*/ 16200 w 21600"/>
              <a:gd name="T5" fmla="*/ 21600 h 21600"/>
              <a:gd name="T6" fmla="*/ 21600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G1 h 21600"/>
              <a:gd name="T14" fmla="*/ G6 w 21600"/>
              <a:gd name="T15" fmla="*/ G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uk-UA" smtClean="0">
              <a:solidFill>
                <a:srgbClr val="000000"/>
              </a:solidFill>
            </a:endParaRPr>
          </a:p>
        </p:txBody>
      </p:sp>
      <p:sp>
        <p:nvSpPr>
          <p:cNvPr id="58385" name="Rectangle 17"/>
          <p:cNvSpPr>
            <a:spLocks noChangeArrowheads="1"/>
          </p:cNvSpPr>
          <p:nvPr/>
        </p:nvSpPr>
        <p:spPr bwMode="auto">
          <a:xfrm>
            <a:off x="5651500" y="4005263"/>
            <a:ext cx="863600" cy="935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</a:pPr>
            <a:r>
              <a:rPr lang="uk-UA" sz="6000" smtClean="0">
                <a:solidFill>
                  <a:srgbClr val="CC3300"/>
                </a:solidFill>
                <a:latin typeface="Arial Black" pitchFamily="34" charset="0"/>
              </a:rPr>
              <a:t>Ц</a:t>
            </a:r>
            <a:endParaRPr lang="ru-RU" sz="6000" smtClean="0">
              <a:solidFill>
                <a:srgbClr val="CC3300"/>
              </a:solidFill>
              <a:latin typeface="Arial Black" pitchFamily="34" charset="0"/>
            </a:endParaRPr>
          </a:p>
        </p:txBody>
      </p:sp>
      <p:sp>
        <p:nvSpPr>
          <p:cNvPr id="58386" name="Rectangle 18"/>
          <p:cNvSpPr>
            <a:spLocks noChangeArrowheads="1"/>
          </p:cNvSpPr>
          <p:nvPr/>
        </p:nvSpPr>
        <p:spPr bwMode="auto">
          <a:xfrm>
            <a:off x="6011863" y="4005263"/>
            <a:ext cx="2735262" cy="7921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</a:pPr>
            <a:r>
              <a:rPr lang="uk-UA" sz="6000" smtClean="0">
                <a:solidFill>
                  <a:srgbClr val="000000"/>
                </a:solidFill>
                <a:latin typeface="Arial Black" pitchFamily="34" charset="0"/>
              </a:rPr>
              <a:t> ТВ(о)</a:t>
            </a:r>
            <a:endParaRPr lang="ru-RU" sz="6000" smtClean="0">
              <a:solidFill>
                <a:srgbClr val="000000"/>
              </a:solidFill>
              <a:latin typeface="Arial Black" pitchFamily="34" charset="0"/>
            </a:endParaRPr>
          </a:p>
        </p:txBody>
      </p:sp>
      <p:sp>
        <p:nvSpPr>
          <p:cNvPr id="58387" name="AutoShape 19"/>
          <p:cNvSpPr>
            <a:spLocks noChangeArrowheads="1"/>
          </p:cNvSpPr>
          <p:nvPr/>
        </p:nvSpPr>
        <p:spPr bwMode="auto">
          <a:xfrm>
            <a:off x="5795963" y="3789363"/>
            <a:ext cx="1657350" cy="325437"/>
          </a:xfrm>
          <a:prstGeom prst="flowChartExtra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uk-UA" smtClean="0">
              <a:solidFill>
                <a:srgbClr val="000000"/>
              </a:solidFill>
            </a:endParaRPr>
          </a:p>
        </p:txBody>
      </p:sp>
      <p:sp>
        <p:nvSpPr>
          <p:cNvPr id="58388" name="AutoShape 20"/>
          <p:cNvSpPr>
            <a:spLocks noChangeArrowheads="1"/>
          </p:cNvSpPr>
          <p:nvPr/>
        </p:nvSpPr>
        <p:spPr bwMode="auto">
          <a:xfrm>
            <a:off x="3419475" y="5300663"/>
            <a:ext cx="2160588" cy="485775"/>
          </a:xfrm>
          <a:custGeom>
            <a:avLst/>
            <a:gdLst>
              <a:gd name="G0" fmla="+- 16200 0 0"/>
              <a:gd name="G1" fmla="+- 5400 0 0"/>
              <a:gd name="G2" fmla="+- 21600 0 5400"/>
              <a:gd name="G3" fmla="+- 10800 0 5400"/>
              <a:gd name="G4" fmla="+- 21600 0 16200"/>
              <a:gd name="G5" fmla="*/ G4 G3 10800"/>
              <a:gd name="G6" fmla="+- 21600 0 G5"/>
              <a:gd name="T0" fmla="*/ 16200 w 21600"/>
              <a:gd name="T1" fmla="*/ 0 h 21600"/>
              <a:gd name="T2" fmla="*/ 0 w 21600"/>
              <a:gd name="T3" fmla="*/ 10800 h 21600"/>
              <a:gd name="T4" fmla="*/ 16200 w 21600"/>
              <a:gd name="T5" fmla="*/ 21600 h 21600"/>
              <a:gd name="T6" fmla="*/ 21600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G1 h 21600"/>
              <a:gd name="T14" fmla="*/ G6 w 21600"/>
              <a:gd name="T15" fmla="*/ G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uk-UA" smtClean="0">
              <a:solidFill>
                <a:srgbClr val="000000"/>
              </a:solidFill>
            </a:endParaRPr>
          </a:p>
        </p:txBody>
      </p:sp>
      <p:sp>
        <p:nvSpPr>
          <p:cNvPr id="58389" name="Rectangle 21"/>
          <p:cNvSpPr>
            <a:spLocks noChangeArrowheads="1"/>
          </p:cNvSpPr>
          <p:nvPr/>
        </p:nvSpPr>
        <p:spPr bwMode="auto">
          <a:xfrm>
            <a:off x="5651500" y="5084763"/>
            <a:ext cx="863600" cy="935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</a:pPr>
            <a:r>
              <a:rPr lang="uk-UA" sz="6000" smtClean="0">
                <a:solidFill>
                  <a:srgbClr val="CC3300"/>
                </a:solidFill>
                <a:latin typeface="Arial Black" pitchFamily="34" charset="0"/>
              </a:rPr>
              <a:t>С</a:t>
            </a:r>
            <a:endParaRPr lang="ru-RU" sz="6000" smtClean="0">
              <a:solidFill>
                <a:srgbClr val="CC3300"/>
              </a:solidFill>
              <a:latin typeface="Arial Black" pitchFamily="34" charset="0"/>
            </a:endParaRPr>
          </a:p>
        </p:txBody>
      </p:sp>
      <p:sp>
        <p:nvSpPr>
          <p:cNvPr id="58390" name="Rectangle 22"/>
          <p:cNvSpPr>
            <a:spLocks noChangeArrowheads="1"/>
          </p:cNvSpPr>
          <p:nvPr/>
        </p:nvSpPr>
        <p:spPr bwMode="auto">
          <a:xfrm>
            <a:off x="6011863" y="5084763"/>
            <a:ext cx="2808287" cy="7921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</a:pPr>
            <a:r>
              <a:rPr lang="uk-UA" sz="6000" smtClean="0">
                <a:solidFill>
                  <a:srgbClr val="000000"/>
                </a:solidFill>
                <a:latin typeface="Arial Black" pitchFamily="34" charset="0"/>
              </a:rPr>
              <a:t> ТВ(о)</a:t>
            </a:r>
            <a:endParaRPr lang="ru-RU" sz="6000" smtClean="0">
              <a:solidFill>
                <a:srgbClr val="000000"/>
              </a:solidFill>
              <a:latin typeface="Arial Black" pitchFamily="34" charset="0"/>
            </a:endParaRPr>
          </a:p>
        </p:txBody>
      </p:sp>
      <p:sp>
        <p:nvSpPr>
          <p:cNvPr id="58391" name="AutoShape 23"/>
          <p:cNvSpPr>
            <a:spLocks noChangeArrowheads="1"/>
          </p:cNvSpPr>
          <p:nvPr/>
        </p:nvSpPr>
        <p:spPr bwMode="auto">
          <a:xfrm>
            <a:off x="5795963" y="4868863"/>
            <a:ext cx="1657350" cy="325437"/>
          </a:xfrm>
          <a:prstGeom prst="flowChartExtra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uk-UA" smtClean="0">
              <a:solidFill>
                <a:srgbClr val="000000"/>
              </a:solidFill>
            </a:endParaRPr>
          </a:p>
        </p:txBody>
      </p:sp>
      <p:sp>
        <p:nvSpPr>
          <p:cNvPr id="58392" name="Rectangle 24"/>
          <p:cNvSpPr>
            <a:spLocks noChangeArrowheads="1"/>
          </p:cNvSpPr>
          <p:nvPr/>
        </p:nvSpPr>
        <p:spPr bwMode="auto">
          <a:xfrm>
            <a:off x="395288" y="5157788"/>
            <a:ext cx="1225550" cy="10080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</a:pPr>
            <a:r>
              <a:rPr lang="uk-UA" sz="6000" smtClean="0">
                <a:solidFill>
                  <a:srgbClr val="CC3300"/>
                </a:solidFill>
                <a:latin typeface="Arial Black" pitchFamily="34" charset="0"/>
              </a:rPr>
              <a:t>Х</a:t>
            </a:r>
            <a:endParaRPr lang="ru-RU" sz="6000" smtClean="0">
              <a:solidFill>
                <a:srgbClr val="CC3300"/>
              </a:solidFill>
              <a:latin typeface="Arial Black" pitchFamily="34" charset="0"/>
            </a:endParaRPr>
          </a:p>
        </p:txBody>
      </p:sp>
      <p:sp>
        <p:nvSpPr>
          <p:cNvPr id="58393" name="Rectangle 25"/>
          <p:cNvSpPr>
            <a:spLocks noChangeArrowheads="1"/>
          </p:cNvSpPr>
          <p:nvPr/>
        </p:nvSpPr>
        <p:spPr bwMode="auto">
          <a:xfrm>
            <a:off x="395288" y="4076700"/>
            <a:ext cx="1225550" cy="1008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</a:pPr>
            <a:r>
              <a:rPr lang="uk-UA" sz="6000" smtClean="0">
                <a:solidFill>
                  <a:srgbClr val="CC3300"/>
                </a:solidFill>
                <a:latin typeface="Arial Black" pitchFamily="34" charset="0"/>
              </a:rPr>
              <a:t>К</a:t>
            </a:r>
            <a:endParaRPr lang="ru-RU" sz="6000" smtClean="0">
              <a:solidFill>
                <a:srgbClr val="CC3300"/>
              </a:solidFill>
              <a:latin typeface="Arial Black" pitchFamily="34" charset="0"/>
            </a:endParaRPr>
          </a:p>
        </p:txBody>
      </p:sp>
      <p:sp>
        <p:nvSpPr>
          <p:cNvPr id="58394" name="Rectangle 26"/>
          <p:cNvSpPr>
            <a:spLocks noChangeArrowheads="1"/>
          </p:cNvSpPr>
          <p:nvPr/>
        </p:nvSpPr>
        <p:spPr bwMode="auto">
          <a:xfrm>
            <a:off x="1403350" y="5157788"/>
            <a:ext cx="1368425" cy="10080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</a:pPr>
            <a:r>
              <a:rPr lang="uk-UA" sz="6000" smtClean="0">
                <a:solidFill>
                  <a:srgbClr val="CC3300"/>
                </a:solidFill>
                <a:latin typeface="Arial Black" pitchFamily="34" charset="0"/>
              </a:rPr>
              <a:t>Ш</a:t>
            </a:r>
            <a:endParaRPr lang="ru-RU" sz="6000" smtClean="0">
              <a:solidFill>
                <a:srgbClr val="CC3300"/>
              </a:solidFill>
              <a:latin typeface="Arial Black" pitchFamily="34" charset="0"/>
            </a:endParaRPr>
          </a:p>
        </p:txBody>
      </p:sp>
      <p:sp>
        <p:nvSpPr>
          <p:cNvPr id="58395" name="Rectangle 27"/>
          <p:cNvSpPr>
            <a:spLocks noChangeArrowheads="1"/>
          </p:cNvSpPr>
          <p:nvPr/>
        </p:nvSpPr>
        <p:spPr bwMode="auto">
          <a:xfrm>
            <a:off x="1476375" y="4076700"/>
            <a:ext cx="936625" cy="1008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</a:pPr>
            <a:r>
              <a:rPr lang="uk-UA" sz="6000" smtClean="0">
                <a:solidFill>
                  <a:srgbClr val="CC3300"/>
                </a:solidFill>
                <a:latin typeface="Arial Black" pitchFamily="34" charset="0"/>
              </a:rPr>
              <a:t>Ч</a:t>
            </a:r>
            <a:endParaRPr lang="ru-RU" sz="6000" smtClean="0">
              <a:solidFill>
                <a:srgbClr val="CC3300"/>
              </a:solidFill>
              <a:latin typeface="Arial Black" pitchFamily="34" charset="0"/>
            </a:endParaRPr>
          </a:p>
        </p:txBody>
      </p:sp>
      <p:sp>
        <p:nvSpPr>
          <p:cNvPr id="58396" name="Rectangle 28"/>
          <p:cNvSpPr>
            <a:spLocks noChangeArrowheads="1"/>
          </p:cNvSpPr>
          <p:nvPr/>
        </p:nvSpPr>
        <p:spPr bwMode="auto">
          <a:xfrm>
            <a:off x="2555875" y="4076700"/>
            <a:ext cx="863600" cy="935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</a:pPr>
            <a:r>
              <a:rPr lang="uk-UA" sz="6000" smtClean="0">
                <a:solidFill>
                  <a:srgbClr val="CC3300"/>
                </a:solidFill>
                <a:latin typeface="Arial Black" pitchFamily="34" charset="0"/>
              </a:rPr>
              <a:t>Ц</a:t>
            </a:r>
            <a:endParaRPr lang="ru-RU" sz="6000" smtClean="0">
              <a:solidFill>
                <a:srgbClr val="CC3300"/>
              </a:solidFill>
              <a:latin typeface="Arial Black" pitchFamily="34" charset="0"/>
            </a:endParaRPr>
          </a:p>
        </p:txBody>
      </p:sp>
      <p:sp>
        <p:nvSpPr>
          <p:cNvPr id="58397" name="Rectangle 29"/>
          <p:cNvSpPr>
            <a:spLocks noChangeArrowheads="1"/>
          </p:cNvSpPr>
          <p:nvPr/>
        </p:nvSpPr>
        <p:spPr bwMode="auto">
          <a:xfrm>
            <a:off x="2555875" y="5157788"/>
            <a:ext cx="863600" cy="935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</a:pPr>
            <a:r>
              <a:rPr lang="uk-UA" sz="6000" smtClean="0">
                <a:solidFill>
                  <a:srgbClr val="CC3300"/>
                </a:solidFill>
                <a:latin typeface="Arial Black" pitchFamily="34" charset="0"/>
              </a:rPr>
              <a:t>С</a:t>
            </a:r>
            <a:endParaRPr lang="ru-RU" sz="6000" smtClean="0">
              <a:solidFill>
                <a:srgbClr val="CC3300"/>
              </a:solidFill>
              <a:latin typeface="Arial Black" pitchFamily="34" charset="0"/>
            </a:endParaRPr>
          </a:p>
        </p:txBody>
      </p:sp>
      <p:pic>
        <p:nvPicPr>
          <p:cNvPr id="58398" name="Picture 30" descr="dragon_blowing_fire_knight_hg_clr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5963" y="188913"/>
            <a:ext cx="2451100" cy="1701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36633763"/>
      </p:ext>
    </p:extLst>
  </p:cSld>
  <p:clrMapOvr>
    <a:masterClrMapping/>
  </p:clrMapOvr>
  <p:transition advTm="5000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0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Профиль">
  <a:themeElements>
    <a:clrScheme name="Профиль 9">
      <a:dk1>
        <a:srgbClr val="000000"/>
      </a:dk1>
      <a:lt1>
        <a:srgbClr val="FFFFFF"/>
      </a:lt1>
      <a:dk2>
        <a:srgbClr val="000000"/>
      </a:dk2>
      <a:lt2>
        <a:srgbClr val="DDDDDD"/>
      </a:lt2>
      <a:accent1>
        <a:srgbClr val="A3B2C1"/>
      </a:accent1>
      <a:accent2>
        <a:srgbClr val="CC0000"/>
      </a:accent2>
      <a:accent3>
        <a:srgbClr val="FFFFFF"/>
      </a:accent3>
      <a:accent4>
        <a:srgbClr val="000000"/>
      </a:accent4>
      <a:accent5>
        <a:srgbClr val="CED5DD"/>
      </a:accent5>
      <a:accent6>
        <a:srgbClr val="B90000"/>
      </a:accent6>
      <a:hlink>
        <a:srgbClr val="336699"/>
      </a:hlink>
      <a:folHlink>
        <a:srgbClr val="003366"/>
      </a:folHlink>
    </a:clrScheme>
    <a:fontScheme name="Профиль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Профиль 1">
        <a:dk1>
          <a:srgbClr val="A50021"/>
        </a:dk1>
        <a:lt1>
          <a:srgbClr val="FFFFFF"/>
        </a:lt1>
        <a:dk2>
          <a:srgbClr val="800000"/>
        </a:dk2>
        <a:lt2>
          <a:srgbClr val="FFFFFF"/>
        </a:lt2>
        <a:accent1>
          <a:srgbClr val="FF9900"/>
        </a:accent1>
        <a:accent2>
          <a:srgbClr val="FF3300"/>
        </a:accent2>
        <a:accent3>
          <a:srgbClr val="C0AAAA"/>
        </a:accent3>
        <a:accent4>
          <a:srgbClr val="DADADA"/>
        </a:accent4>
        <a:accent5>
          <a:srgbClr val="FFCAAA"/>
        </a:accent5>
        <a:accent6>
          <a:srgbClr val="E72D00"/>
        </a:accent6>
        <a:hlink>
          <a:srgbClr val="FFFFCC"/>
        </a:hlink>
        <a:folHlink>
          <a:srgbClr val="FF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рофиль 2">
        <a:dk1>
          <a:srgbClr val="3C001E"/>
        </a:dk1>
        <a:lt1>
          <a:srgbClr val="FFFFFF"/>
        </a:lt1>
        <a:dk2>
          <a:srgbClr val="51072E"/>
        </a:dk2>
        <a:lt2>
          <a:srgbClr val="FFFFFF"/>
        </a:lt2>
        <a:accent1>
          <a:srgbClr val="89A38F"/>
        </a:accent1>
        <a:accent2>
          <a:srgbClr val="666699"/>
        </a:accent2>
        <a:accent3>
          <a:srgbClr val="B3AAAD"/>
        </a:accent3>
        <a:accent4>
          <a:srgbClr val="DADADA"/>
        </a:accent4>
        <a:accent5>
          <a:srgbClr val="C4CEC6"/>
        </a:accent5>
        <a:accent6>
          <a:srgbClr val="5C5C8A"/>
        </a:accent6>
        <a:hlink>
          <a:srgbClr val="80800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рофиль 3">
        <a:dk1>
          <a:srgbClr val="333333"/>
        </a:dk1>
        <a:lt1>
          <a:srgbClr val="FFFFFF"/>
        </a:lt1>
        <a:dk2>
          <a:srgbClr val="000000"/>
        </a:dk2>
        <a:lt2>
          <a:srgbClr val="FFFFFF"/>
        </a:lt2>
        <a:accent1>
          <a:srgbClr val="3399FF"/>
        </a:accent1>
        <a:accent2>
          <a:srgbClr val="CC0000"/>
        </a:accent2>
        <a:accent3>
          <a:srgbClr val="AAAAAA"/>
        </a:accent3>
        <a:accent4>
          <a:srgbClr val="DADADA"/>
        </a:accent4>
        <a:accent5>
          <a:srgbClr val="ADCAFF"/>
        </a:accent5>
        <a:accent6>
          <a:srgbClr val="B90000"/>
        </a:accent6>
        <a:hlink>
          <a:srgbClr val="666699"/>
        </a:hlink>
        <a:folHlink>
          <a:srgbClr val="6600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рофиль 4">
        <a:dk1>
          <a:srgbClr val="4B3D1B"/>
        </a:dk1>
        <a:lt1>
          <a:srgbClr val="FFFFFF"/>
        </a:lt1>
        <a:dk2>
          <a:srgbClr val="330000"/>
        </a:dk2>
        <a:lt2>
          <a:srgbClr val="FFFFFF"/>
        </a:lt2>
        <a:accent1>
          <a:srgbClr val="CC9900"/>
        </a:accent1>
        <a:accent2>
          <a:srgbClr val="CC6600"/>
        </a:accent2>
        <a:accent3>
          <a:srgbClr val="ADAAAA"/>
        </a:accent3>
        <a:accent4>
          <a:srgbClr val="DADADA"/>
        </a:accent4>
        <a:accent5>
          <a:srgbClr val="E2CAAA"/>
        </a:accent5>
        <a:accent6>
          <a:srgbClr val="B95C00"/>
        </a:accent6>
        <a:hlink>
          <a:srgbClr val="666699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рофиль 5">
        <a:dk1>
          <a:srgbClr val="006666"/>
        </a:dk1>
        <a:lt1>
          <a:srgbClr val="FFFFFF"/>
        </a:lt1>
        <a:dk2>
          <a:srgbClr val="003366"/>
        </a:dk2>
        <a:lt2>
          <a:srgbClr val="FFFFFF"/>
        </a:lt2>
        <a:accent1>
          <a:srgbClr val="0099CC"/>
        </a:accent1>
        <a:accent2>
          <a:srgbClr val="6666FF"/>
        </a:accent2>
        <a:accent3>
          <a:srgbClr val="AAADB8"/>
        </a:accent3>
        <a:accent4>
          <a:srgbClr val="DADADA"/>
        </a:accent4>
        <a:accent5>
          <a:srgbClr val="AACAE2"/>
        </a:accent5>
        <a:accent6>
          <a:srgbClr val="5C5CE7"/>
        </a:accent6>
        <a:hlink>
          <a:srgbClr val="FFFF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рофиль 6">
        <a:dk1>
          <a:srgbClr val="003366"/>
        </a:dk1>
        <a:lt1>
          <a:srgbClr val="FFFFFF"/>
        </a:lt1>
        <a:dk2>
          <a:srgbClr val="006666"/>
        </a:dk2>
        <a:lt2>
          <a:srgbClr val="FFFFFF"/>
        </a:lt2>
        <a:accent1>
          <a:srgbClr val="6699FF"/>
        </a:accent1>
        <a:accent2>
          <a:srgbClr val="00CCFF"/>
        </a:accent2>
        <a:accent3>
          <a:srgbClr val="AAB8B8"/>
        </a:accent3>
        <a:accent4>
          <a:srgbClr val="DADADA"/>
        </a:accent4>
        <a:accent5>
          <a:srgbClr val="B8CAFF"/>
        </a:accent5>
        <a:accent6>
          <a:srgbClr val="00B9E7"/>
        </a:accent6>
        <a:hlink>
          <a:srgbClr val="FFFFCC"/>
        </a:hlink>
        <a:folHlink>
          <a:srgbClr val="33CC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рофиль 7">
        <a:dk1>
          <a:srgbClr val="000000"/>
        </a:dk1>
        <a:lt1>
          <a:srgbClr val="619CB1"/>
        </a:lt1>
        <a:dk2>
          <a:srgbClr val="FFFFFF"/>
        </a:dk2>
        <a:lt2>
          <a:srgbClr val="4E899E"/>
        </a:lt2>
        <a:accent1>
          <a:srgbClr val="FFCC00"/>
        </a:accent1>
        <a:accent2>
          <a:srgbClr val="B6523E"/>
        </a:accent2>
        <a:accent3>
          <a:srgbClr val="B7CBD5"/>
        </a:accent3>
        <a:accent4>
          <a:srgbClr val="000000"/>
        </a:accent4>
        <a:accent5>
          <a:srgbClr val="FFE2AA"/>
        </a:accent5>
        <a:accent6>
          <a:srgbClr val="A54937"/>
        </a:accent6>
        <a:hlink>
          <a:srgbClr val="99CC00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рофиль 8">
        <a:dk1>
          <a:srgbClr val="598600"/>
        </a:dk1>
        <a:lt1>
          <a:srgbClr val="FFFFFF"/>
        </a:lt1>
        <a:dk2>
          <a:srgbClr val="336600"/>
        </a:dk2>
        <a:lt2>
          <a:srgbClr val="FFFFFF"/>
        </a:lt2>
        <a:accent1>
          <a:srgbClr val="33CC33"/>
        </a:accent1>
        <a:accent2>
          <a:srgbClr val="99CC00"/>
        </a:accent2>
        <a:accent3>
          <a:srgbClr val="ADB8AA"/>
        </a:accent3>
        <a:accent4>
          <a:srgbClr val="DADADA"/>
        </a:accent4>
        <a:accent5>
          <a:srgbClr val="ADE2AD"/>
        </a:accent5>
        <a:accent6>
          <a:srgbClr val="8AB900"/>
        </a:accent6>
        <a:hlink>
          <a:srgbClr val="FFCC0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рофиль 9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A3B2C1"/>
        </a:accent1>
        <a:accent2>
          <a:srgbClr val="CC0000"/>
        </a:accent2>
        <a:accent3>
          <a:srgbClr val="FFFFFF"/>
        </a:accent3>
        <a:accent4>
          <a:srgbClr val="000000"/>
        </a:accent4>
        <a:accent5>
          <a:srgbClr val="CED5DD"/>
        </a:accent5>
        <a:accent6>
          <a:srgbClr val="B90000"/>
        </a:accent6>
        <a:hlink>
          <a:srgbClr val="336699"/>
        </a:hlink>
        <a:folHlink>
          <a:srgbClr val="00336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1_Профиль">
  <a:themeElements>
    <a:clrScheme name="Профиль 9">
      <a:dk1>
        <a:srgbClr val="000000"/>
      </a:dk1>
      <a:lt1>
        <a:srgbClr val="FFFFFF"/>
      </a:lt1>
      <a:dk2>
        <a:srgbClr val="000000"/>
      </a:dk2>
      <a:lt2>
        <a:srgbClr val="DDDDDD"/>
      </a:lt2>
      <a:accent1>
        <a:srgbClr val="A3B2C1"/>
      </a:accent1>
      <a:accent2>
        <a:srgbClr val="CC0000"/>
      </a:accent2>
      <a:accent3>
        <a:srgbClr val="FFFFFF"/>
      </a:accent3>
      <a:accent4>
        <a:srgbClr val="000000"/>
      </a:accent4>
      <a:accent5>
        <a:srgbClr val="CED5DD"/>
      </a:accent5>
      <a:accent6>
        <a:srgbClr val="B90000"/>
      </a:accent6>
      <a:hlink>
        <a:srgbClr val="336699"/>
      </a:hlink>
      <a:folHlink>
        <a:srgbClr val="003366"/>
      </a:folHlink>
    </a:clrScheme>
    <a:fontScheme name="Профиль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Профиль 1">
        <a:dk1>
          <a:srgbClr val="A50021"/>
        </a:dk1>
        <a:lt1>
          <a:srgbClr val="FFFFFF"/>
        </a:lt1>
        <a:dk2>
          <a:srgbClr val="800000"/>
        </a:dk2>
        <a:lt2>
          <a:srgbClr val="FFFFFF"/>
        </a:lt2>
        <a:accent1>
          <a:srgbClr val="FF9900"/>
        </a:accent1>
        <a:accent2>
          <a:srgbClr val="FF3300"/>
        </a:accent2>
        <a:accent3>
          <a:srgbClr val="C0AAAA"/>
        </a:accent3>
        <a:accent4>
          <a:srgbClr val="DADADA"/>
        </a:accent4>
        <a:accent5>
          <a:srgbClr val="FFCAAA"/>
        </a:accent5>
        <a:accent6>
          <a:srgbClr val="E72D00"/>
        </a:accent6>
        <a:hlink>
          <a:srgbClr val="FFFFCC"/>
        </a:hlink>
        <a:folHlink>
          <a:srgbClr val="FF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рофиль 2">
        <a:dk1>
          <a:srgbClr val="3C001E"/>
        </a:dk1>
        <a:lt1>
          <a:srgbClr val="FFFFFF"/>
        </a:lt1>
        <a:dk2>
          <a:srgbClr val="51072E"/>
        </a:dk2>
        <a:lt2>
          <a:srgbClr val="FFFFFF"/>
        </a:lt2>
        <a:accent1>
          <a:srgbClr val="89A38F"/>
        </a:accent1>
        <a:accent2>
          <a:srgbClr val="666699"/>
        </a:accent2>
        <a:accent3>
          <a:srgbClr val="B3AAAD"/>
        </a:accent3>
        <a:accent4>
          <a:srgbClr val="DADADA"/>
        </a:accent4>
        <a:accent5>
          <a:srgbClr val="C4CEC6"/>
        </a:accent5>
        <a:accent6>
          <a:srgbClr val="5C5C8A"/>
        </a:accent6>
        <a:hlink>
          <a:srgbClr val="80800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рофиль 3">
        <a:dk1>
          <a:srgbClr val="333333"/>
        </a:dk1>
        <a:lt1>
          <a:srgbClr val="FFFFFF"/>
        </a:lt1>
        <a:dk2>
          <a:srgbClr val="000000"/>
        </a:dk2>
        <a:lt2>
          <a:srgbClr val="FFFFFF"/>
        </a:lt2>
        <a:accent1>
          <a:srgbClr val="3399FF"/>
        </a:accent1>
        <a:accent2>
          <a:srgbClr val="CC0000"/>
        </a:accent2>
        <a:accent3>
          <a:srgbClr val="AAAAAA"/>
        </a:accent3>
        <a:accent4>
          <a:srgbClr val="DADADA"/>
        </a:accent4>
        <a:accent5>
          <a:srgbClr val="ADCAFF"/>
        </a:accent5>
        <a:accent6>
          <a:srgbClr val="B90000"/>
        </a:accent6>
        <a:hlink>
          <a:srgbClr val="666699"/>
        </a:hlink>
        <a:folHlink>
          <a:srgbClr val="6600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рофиль 4">
        <a:dk1>
          <a:srgbClr val="4B3D1B"/>
        </a:dk1>
        <a:lt1>
          <a:srgbClr val="FFFFFF"/>
        </a:lt1>
        <a:dk2>
          <a:srgbClr val="330000"/>
        </a:dk2>
        <a:lt2>
          <a:srgbClr val="FFFFFF"/>
        </a:lt2>
        <a:accent1>
          <a:srgbClr val="CC9900"/>
        </a:accent1>
        <a:accent2>
          <a:srgbClr val="CC6600"/>
        </a:accent2>
        <a:accent3>
          <a:srgbClr val="ADAAAA"/>
        </a:accent3>
        <a:accent4>
          <a:srgbClr val="DADADA"/>
        </a:accent4>
        <a:accent5>
          <a:srgbClr val="E2CAAA"/>
        </a:accent5>
        <a:accent6>
          <a:srgbClr val="B95C00"/>
        </a:accent6>
        <a:hlink>
          <a:srgbClr val="666699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рофиль 5">
        <a:dk1>
          <a:srgbClr val="006666"/>
        </a:dk1>
        <a:lt1>
          <a:srgbClr val="FFFFFF"/>
        </a:lt1>
        <a:dk2>
          <a:srgbClr val="003366"/>
        </a:dk2>
        <a:lt2>
          <a:srgbClr val="FFFFFF"/>
        </a:lt2>
        <a:accent1>
          <a:srgbClr val="0099CC"/>
        </a:accent1>
        <a:accent2>
          <a:srgbClr val="6666FF"/>
        </a:accent2>
        <a:accent3>
          <a:srgbClr val="AAADB8"/>
        </a:accent3>
        <a:accent4>
          <a:srgbClr val="DADADA"/>
        </a:accent4>
        <a:accent5>
          <a:srgbClr val="AACAE2"/>
        </a:accent5>
        <a:accent6>
          <a:srgbClr val="5C5CE7"/>
        </a:accent6>
        <a:hlink>
          <a:srgbClr val="FFFF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рофиль 6">
        <a:dk1>
          <a:srgbClr val="003366"/>
        </a:dk1>
        <a:lt1>
          <a:srgbClr val="FFFFFF"/>
        </a:lt1>
        <a:dk2>
          <a:srgbClr val="006666"/>
        </a:dk2>
        <a:lt2>
          <a:srgbClr val="FFFFFF"/>
        </a:lt2>
        <a:accent1>
          <a:srgbClr val="6699FF"/>
        </a:accent1>
        <a:accent2>
          <a:srgbClr val="00CCFF"/>
        </a:accent2>
        <a:accent3>
          <a:srgbClr val="AAB8B8"/>
        </a:accent3>
        <a:accent4>
          <a:srgbClr val="DADADA"/>
        </a:accent4>
        <a:accent5>
          <a:srgbClr val="B8CAFF"/>
        </a:accent5>
        <a:accent6>
          <a:srgbClr val="00B9E7"/>
        </a:accent6>
        <a:hlink>
          <a:srgbClr val="FFFFCC"/>
        </a:hlink>
        <a:folHlink>
          <a:srgbClr val="33CC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рофиль 7">
        <a:dk1>
          <a:srgbClr val="000000"/>
        </a:dk1>
        <a:lt1>
          <a:srgbClr val="619CB1"/>
        </a:lt1>
        <a:dk2>
          <a:srgbClr val="FFFFFF"/>
        </a:dk2>
        <a:lt2>
          <a:srgbClr val="4E899E"/>
        </a:lt2>
        <a:accent1>
          <a:srgbClr val="FFCC00"/>
        </a:accent1>
        <a:accent2>
          <a:srgbClr val="B6523E"/>
        </a:accent2>
        <a:accent3>
          <a:srgbClr val="B7CBD5"/>
        </a:accent3>
        <a:accent4>
          <a:srgbClr val="000000"/>
        </a:accent4>
        <a:accent5>
          <a:srgbClr val="FFE2AA"/>
        </a:accent5>
        <a:accent6>
          <a:srgbClr val="A54937"/>
        </a:accent6>
        <a:hlink>
          <a:srgbClr val="99CC00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рофиль 8">
        <a:dk1>
          <a:srgbClr val="598600"/>
        </a:dk1>
        <a:lt1>
          <a:srgbClr val="FFFFFF"/>
        </a:lt1>
        <a:dk2>
          <a:srgbClr val="336600"/>
        </a:dk2>
        <a:lt2>
          <a:srgbClr val="FFFFFF"/>
        </a:lt2>
        <a:accent1>
          <a:srgbClr val="33CC33"/>
        </a:accent1>
        <a:accent2>
          <a:srgbClr val="99CC00"/>
        </a:accent2>
        <a:accent3>
          <a:srgbClr val="ADB8AA"/>
        </a:accent3>
        <a:accent4>
          <a:srgbClr val="DADADA"/>
        </a:accent4>
        <a:accent5>
          <a:srgbClr val="ADE2AD"/>
        </a:accent5>
        <a:accent6>
          <a:srgbClr val="8AB900"/>
        </a:accent6>
        <a:hlink>
          <a:srgbClr val="FFCC0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рофиль 9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A3B2C1"/>
        </a:accent1>
        <a:accent2>
          <a:srgbClr val="CC0000"/>
        </a:accent2>
        <a:accent3>
          <a:srgbClr val="FFFFFF"/>
        </a:accent3>
        <a:accent4>
          <a:srgbClr val="000000"/>
        </a:accent4>
        <a:accent5>
          <a:srgbClr val="CED5DD"/>
        </a:accent5>
        <a:accent6>
          <a:srgbClr val="B90000"/>
        </a:accent6>
        <a:hlink>
          <a:srgbClr val="336699"/>
        </a:hlink>
        <a:folHlink>
          <a:srgbClr val="00336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2_Профиль">
  <a:themeElements>
    <a:clrScheme name="Профиль 9">
      <a:dk1>
        <a:srgbClr val="000000"/>
      </a:dk1>
      <a:lt1>
        <a:srgbClr val="FFFFFF"/>
      </a:lt1>
      <a:dk2>
        <a:srgbClr val="000000"/>
      </a:dk2>
      <a:lt2>
        <a:srgbClr val="DDDDDD"/>
      </a:lt2>
      <a:accent1>
        <a:srgbClr val="A3B2C1"/>
      </a:accent1>
      <a:accent2>
        <a:srgbClr val="CC0000"/>
      </a:accent2>
      <a:accent3>
        <a:srgbClr val="FFFFFF"/>
      </a:accent3>
      <a:accent4>
        <a:srgbClr val="000000"/>
      </a:accent4>
      <a:accent5>
        <a:srgbClr val="CED5DD"/>
      </a:accent5>
      <a:accent6>
        <a:srgbClr val="B90000"/>
      </a:accent6>
      <a:hlink>
        <a:srgbClr val="336699"/>
      </a:hlink>
      <a:folHlink>
        <a:srgbClr val="003366"/>
      </a:folHlink>
    </a:clrScheme>
    <a:fontScheme name="Профиль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Профиль 1">
        <a:dk1>
          <a:srgbClr val="A50021"/>
        </a:dk1>
        <a:lt1>
          <a:srgbClr val="FFFFFF"/>
        </a:lt1>
        <a:dk2>
          <a:srgbClr val="800000"/>
        </a:dk2>
        <a:lt2>
          <a:srgbClr val="FFFFFF"/>
        </a:lt2>
        <a:accent1>
          <a:srgbClr val="FF9900"/>
        </a:accent1>
        <a:accent2>
          <a:srgbClr val="FF3300"/>
        </a:accent2>
        <a:accent3>
          <a:srgbClr val="C0AAAA"/>
        </a:accent3>
        <a:accent4>
          <a:srgbClr val="DADADA"/>
        </a:accent4>
        <a:accent5>
          <a:srgbClr val="FFCAAA"/>
        </a:accent5>
        <a:accent6>
          <a:srgbClr val="E72D00"/>
        </a:accent6>
        <a:hlink>
          <a:srgbClr val="FFFFCC"/>
        </a:hlink>
        <a:folHlink>
          <a:srgbClr val="FF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рофиль 2">
        <a:dk1>
          <a:srgbClr val="3C001E"/>
        </a:dk1>
        <a:lt1>
          <a:srgbClr val="FFFFFF"/>
        </a:lt1>
        <a:dk2>
          <a:srgbClr val="51072E"/>
        </a:dk2>
        <a:lt2>
          <a:srgbClr val="FFFFFF"/>
        </a:lt2>
        <a:accent1>
          <a:srgbClr val="89A38F"/>
        </a:accent1>
        <a:accent2>
          <a:srgbClr val="666699"/>
        </a:accent2>
        <a:accent3>
          <a:srgbClr val="B3AAAD"/>
        </a:accent3>
        <a:accent4>
          <a:srgbClr val="DADADA"/>
        </a:accent4>
        <a:accent5>
          <a:srgbClr val="C4CEC6"/>
        </a:accent5>
        <a:accent6>
          <a:srgbClr val="5C5C8A"/>
        </a:accent6>
        <a:hlink>
          <a:srgbClr val="80800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рофиль 3">
        <a:dk1>
          <a:srgbClr val="333333"/>
        </a:dk1>
        <a:lt1>
          <a:srgbClr val="FFFFFF"/>
        </a:lt1>
        <a:dk2>
          <a:srgbClr val="000000"/>
        </a:dk2>
        <a:lt2>
          <a:srgbClr val="FFFFFF"/>
        </a:lt2>
        <a:accent1>
          <a:srgbClr val="3399FF"/>
        </a:accent1>
        <a:accent2>
          <a:srgbClr val="CC0000"/>
        </a:accent2>
        <a:accent3>
          <a:srgbClr val="AAAAAA"/>
        </a:accent3>
        <a:accent4>
          <a:srgbClr val="DADADA"/>
        </a:accent4>
        <a:accent5>
          <a:srgbClr val="ADCAFF"/>
        </a:accent5>
        <a:accent6>
          <a:srgbClr val="B90000"/>
        </a:accent6>
        <a:hlink>
          <a:srgbClr val="666699"/>
        </a:hlink>
        <a:folHlink>
          <a:srgbClr val="6600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рофиль 4">
        <a:dk1>
          <a:srgbClr val="4B3D1B"/>
        </a:dk1>
        <a:lt1>
          <a:srgbClr val="FFFFFF"/>
        </a:lt1>
        <a:dk2>
          <a:srgbClr val="330000"/>
        </a:dk2>
        <a:lt2>
          <a:srgbClr val="FFFFFF"/>
        </a:lt2>
        <a:accent1>
          <a:srgbClr val="CC9900"/>
        </a:accent1>
        <a:accent2>
          <a:srgbClr val="CC6600"/>
        </a:accent2>
        <a:accent3>
          <a:srgbClr val="ADAAAA"/>
        </a:accent3>
        <a:accent4>
          <a:srgbClr val="DADADA"/>
        </a:accent4>
        <a:accent5>
          <a:srgbClr val="E2CAAA"/>
        </a:accent5>
        <a:accent6>
          <a:srgbClr val="B95C00"/>
        </a:accent6>
        <a:hlink>
          <a:srgbClr val="666699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рофиль 5">
        <a:dk1>
          <a:srgbClr val="006666"/>
        </a:dk1>
        <a:lt1>
          <a:srgbClr val="FFFFFF"/>
        </a:lt1>
        <a:dk2>
          <a:srgbClr val="003366"/>
        </a:dk2>
        <a:lt2>
          <a:srgbClr val="FFFFFF"/>
        </a:lt2>
        <a:accent1>
          <a:srgbClr val="0099CC"/>
        </a:accent1>
        <a:accent2>
          <a:srgbClr val="6666FF"/>
        </a:accent2>
        <a:accent3>
          <a:srgbClr val="AAADB8"/>
        </a:accent3>
        <a:accent4>
          <a:srgbClr val="DADADA"/>
        </a:accent4>
        <a:accent5>
          <a:srgbClr val="AACAE2"/>
        </a:accent5>
        <a:accent6>
          <a:srgbClr val="5C5CE7"/>
        </a:accent6>
        <a:hlink>
          <a:srgbClr val="FFFF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рофиль 6">
        <a:dk1>
          <a:srgbClr val="003366"/>
        </a:dk1>
        <a:lt1>
          <a:srgbClr val="FFFFFF"/>
        </a:lt1>
        <a:dk2>
          <a:srgbClr val="006666"/>
        </a:dk2>
        <a:lt2>
          <a:srgbClr val="FFFFFF"/>
        </a:lt2>
        <a:accent1>
          <a:srgbClr val="6699FF"/>
        </a:accent1>
        <a:accent2>
          <a:srgbClr val="00CCFF"/>
        </a:accent2>
        <a:accent3>
          <a:srgbClr val="AAB8B8"/>
        </a:accent3>
        <a:accent4>
          <a:srgbClr val="DADADA"/>
        </a:accent4>
        <a:accent5>
          <a:srgbClr val="B8CAFF"/>
        </a:accent5>
        <a:accent6>
          <a:srgbClr val="00B9E7"/>
        </a:accent6>
        <a:hlink>
          <a:srgbClr val="FFFFCC"/>
        </a:hlink>
        <a:folHlink>
          <a:srgbClr val="33CC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рофиль 7">
        <a:dk1>
          <a:srgbClr val="000000"/>
        </a:dk1>
        <a:lt1>
          <a:srgbClr val="619CB1"/>
        </a:lt1>
        <a:dk2>
          <a:srgbClr val="FFFFFF"/>
        </a:dk2>
        <a:lt2>
          <a:srgbClr val="4E899E"/>
        </a:lt2>
        <a:accent1>
          <a:srgbClr val="FFCC00"/>
        </a:accent1>
        <a:accent2>
          <a:srgbClr val="B6523E"/>
        </a:accent2>
        <a:accent3>
          <a:srgbClr val="B7CBD5"/>
        </a:accent3>
        <a:accent4>
          <a:srgbClr val="000000"/>
        </a:accent4>
        <a:accent5>
          <a:srgbClr val="FFE2AA"/>
        </a:accent5>
        <a:accent6>
          <a:srgbClr val="A54937"/>
        </a:accent6>
        <a:hlink>
          <a:srgbClr val="99CC00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рофиль 8">
        <a:dk1>
          <a:srgbClr val="598600"/>
        </a:dk1>
        <a:lt1>
          <a:srgbClr val="FFFFFF"/>
        </a:lt1>
        <a:dk2>
          <a:srgbClr val="336600"/>
        </a:dk2>
        <a:lt2>
          <a:srgbClr val="FFFFFF"/>
        </a:lt2>
        <a:accent1>
          <a:srgbClr val="33CC33"/>
        </a:accent1>
        <a:accent2>
          <a:srgbClr val="99CC00"/>
        </a:accent2>
        <a:accent3>
          <a:srgbClr val="ADB8AA"/>
        </a:accent3>
        <a:accent4>
          <a:srgbClr val="DADADA"/>
        </a:accent4>
        <a:accent5>
          <a:srgbClr val="ADE2AD"/>
        </a:accent5>
        <a:accent6>
          <a:srgbClr val="8AB900"/>
        </a:accent6>
        <a:hlink>
          <a:srgbClr val="FFCC0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рофиль 9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A3B2C1"/>
        </a:accent1>
        <a:accent2>
          <a:srgbClr val="CC0000"/>
        </a:accent2>
        <a:accent3>
          <a:srgbClr val="FFFFFF"/>
        </a:accent3>
        <a:accent4>
          <a:srgbClr val="000000"/>
        </a:accent4>
        <a:accent5>
          <a:srgbClr val="CED5DD"/>
        </a:accent5>
        <a:accent6>
          <a:srgbClr val="B90000"/>
        </a:accent6>
        <a:hlink>
          <a:srgbClr val="336699"/>
        </a:hlink>
        <a:folHlink>
          <a:srgbClr val="00336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3_Профиль">
  <a:themeElements>
    <a:clrScheme name="Профиль 9">
      <a:dk1>
        <a:srgbClr val="000000"/>
      </a:dk1>
      <a:lt1>
        <a:srgbClr val="FFFFFF"/>
      </a:lt1>
      <a:dk2>
        <a:srgbClr val="000000"/>
      </a:dk2>
      <a:lt2>
        <a:srgbClr val="DDDDDD"/>
      </a:lt2>
      <a:accent1>
        <a:srgbClr val="A3B2C1"/>
      </a:accent1>
      <a:accent2>
        <a:srgbClr val="CC0000"/>
      </a:accent2>
      <a:accent3>
        <a:srgbClr val="FFFFFF"/>
      </a:accent3>
      <a:accent4>
        <a:srgbClr val="000000"/>
      </a:accent4>
      <a:accent5>
        <a:srgbClr val="CED5DD"/>
      </a:accent5>
      <a:accent6>
        <a:srgbClr val="B90000"/>
      </a:accent6>
      <a:hlink>
        <a:srgbClr val="336699"/>
      </a:hlink>
      <a:folHlink>
        <a:srgbClr val="003366"/>
      </a:folHlink>
    </a:clrScheme>
    <a:fontScheme name="Профиль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Профиль 1">
        <a:dk1>
          <a:srgbClr val="A50021"/>
        </a:dk1>
        <a:lt1>
          <a:srgbClr val="FFFFFF"/>
        </a:lt1>
        <a:dk2>
          <a:srgbClr val="800000"/>
        </a:dk2>
        <a:lt2>
          <a:srgbClr val="FFFFFF"/>
        </a:lt2>
        <a:accent1>
          <a:srgbClr val="FF9900"/>
        </a:accent1>
        <a:accent2>
          <a:srgbClr val="FF3300"/>
        </a:accent2>
        <a:accent3>
          <a:srgbClr val="C0AAAA"/>
        </a:accent3>
        <a:accent4>
          <a:srgbClr val="DADADA"/>
        </a:accent4>
        <a:accent5>
          <a:srgbClr val="FFCAAA"/>
        </a:accent5>
        <a:accent6>
          <a:srgbClr val="E72D00"/>
        </a:accent6>
        <a:hlink>
          <a:srgbClr val="FFFFCC"/>
        </a:hlink>
        <a:folHlink>
          <a:srgbClr val="FF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рофиль 2">
        <a:dk1>
          <a:srgbClr val="3C001E"/>
        </a:dk1>
        <a:lt1>
          <a:srgbClr val="FFFFFF"/>
        </a:lt1>
        <a:dk2>
          <a:srgbClr val="51072E"/>
        </a:dk2>
        <a:lt2>
          <a:srgbClr val="FFFFFF"/>
        </a:lt2>
        <a:accent1>
          <a:srgbClr val="89A38F"/>
        </a:accent1>
        <a:accent2>
          <a:srgbClr val="666699"/>
        </a:accent2>
        <a:accent3>
          <a:srgbClr val="B3AAAD"/>
        </a:accent3>
        <a:accent4>
          <a:srgbClr val="DADADA"/>
        </a:accent4>
        <a:accent5>
          <a:srgbClr val="C4CEC6"/>
        </a:accent5>
        <a:accent6>
          <a:srgbClr val="5C5C8A"/>
        </a:accent6>
        <a:hlink>
          <a:srgbClr val="80800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рофиль 3">
        <a:dk1>
          <a:srgbClr val="333333"/>
        </a:dk1>
        <a:lt1>
          <a:srgbClr val="FFFFFF"/>
        </a:lt1>
        <a:dk2>
          <a:srgbClr val="000000"/>
        </a:dk2>
        <a:lt2>
          <a:srgbClr val="FFFFFF"/>
        </a:lt2>
        <a:accent1>
          <a:srgbClr val="3399FF"/>
        </a:accent1>
        <a:accent2>
          <a:srgbClr val="CC0000"/>
        </a:accent2>
        <a:accent3>
          <a:srgbClr val="AAAAAA"/>
        </a:accent3>
        <a:accent4>
          <a:srgbClr val="DADADA"/>
        </a:accent4>
        <a:accent5>
          <a:srgbClr val="ADCAFF"/>
        </a:accent5>
        <a:accent6>
          <a:srgbClr val="B90000"/>
        </a:accent6>
        <a:hlink>
          <a:srgbClr val="666699"/>
        </a:hlink>
        <a:folHlink>
          <a:srgbClr val="6600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рофиль 4">
        <a:dk1>
          <a:srgbClr val="4B3D1B"/>
        </a:dk1>
        <a:lt1>
          <a:srgbClr val="FFFFFF"/>
        </a:lt1>
        <a:dk2>
          <a:srgbClr val="330000"/>
        </a:dk2>
        <a:lt2>
          <a:srgbClr val="FFFFFF"/>
        </a:lt2>
        <a:accent1>
          <a:srgbClr val="CC9900"/>
        </a:accent1>
        <a:accent2>
          <a:srgbClr val="CC6600"/>
        </a:accent2>
        <a:accent3>
          <a:srgbClr val="ADAAAA"/>
        </a:accent3>
        <a:accent4>
          <a:srgbClr val="DADADA"/>
        </a:accent4>
        <a:accent5>
          <a:srgbClr val="E2CAAA"/>
        </a:accent5>
        <a:accent6>
          <a:srgbClr val="B95C00"/>
        </a:accent6>
        <a:hlink>
          <a:srgbClr val="666699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рофиль 5">
        <a:dk1>
          <a:srgbClr val="006666"/>
        </a:dk1>
        <a:lt1>
          <a:srgbClr val="FFFFFF"/>
        </a:lt1>
        <a:dk2>
          <a:srgbClr val="003366"/>
        </a:dk2>
        <a:lt2>
          <a:srgbClr val="FFFFFF"/>
        </a:lt2>
        <a:accent1>
          <a:srgbClr val="0099CC"/>
        </a:accent1>
        <a:accent2>
          <a:srgbClr val="6666FF"/>
        </a:accent2>
        <a:accent3>
          <a:srgbClr val="AAADB8"/>
        </a:accent3>
        <a:accent4>
          <a:srgbClr val="DADADA"/>
        </a:accent4>
        <a:accent5>
          <a:srgbClr val="AACAE2"/>
        </a:accent5>
        <a:accent6>
          <a:srgbClr val="5C5CE7"/>
        </a:accent6>
        <a:hlink>
          <a:srgbClr val="FFFF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рофиль 6">
        <a:dk1>
          <a:srgbClr val="003366"/>
        </a:dk1>
        <a:lt1>
          <a:srgbClr val="FFFFFF"/>
        </a:lt1>
        <a:dk2>
          <a:srgbClr val="006666"/>
        </a:dk2>
        <a:lt2>
          <a:srgbClr val="FFFFFF"/>
        </a:lt2>
        <a:accent1>
          <a:srgbClr val="6699FF"/>
        </a:accent1>
        <a:accent2>
          <a:srgbClr val="00CCFF"/>
        </a:accent2>
        <a:accent3>
          <a:srgbClr val="AAB8B8"/>
        </a:accent3>
        <a:accent4>
          <a:srgbClr val="DADADA"/>
        </a:accent4>
        <a:accent5>
          <a:srgbClr val="B8CAFF"/>
        </a:accent5>
        <a:accent6>
          <a:srgbClr val="00B9E7"/>
        </a:accent6>
        <a:hlink>
          <a:srgbClr val="FFFFCC"/>
        </a:hlink>
        <a:folHlink>
          <a:srgbClr val="33CC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рофиль 7">
        <a:dk1>
          <a:srgbClr val="000000"/>
        </a:dk1>
        <a:lt1>
          <a:srgbClr val="619CB1"/>
        </a:lt1>
        <a:dk2>
          <a:srgbClr val="FFFFFF"/>
        </a:dk2>
        <a:lt2>
          <a:srgbClr val="4E899E"/>
        </a:lt2>
        <a:accent1>
          <a:srgbClr val="FFCC00"/>
        </a:accent1>
        <a:accent2>
          <a:srgbClr val="B6523E"/>
        </a:accent2>
        <a:accent3>
          <a:srgbClr val="B7CBD5"/>
        </a:accent3>
        <a:accent4>
          <a:srgbClr val="000000"/>
        </a:accent4>
        <a:accent5>
          <a:srgbClr val="FFE2AA"/>
        </a:accent5>
        <a:accent6>
          <a:srgbClr val="A54937"/>
        </a:accent6>
        <a:hlink>
          <a:srgbClr val="99CC00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рофиль 8">
        <a:dk1>
          <a:srgbClr val="598600"/>
        </a:dk1>
        <a:lt1>
          <a:srgbClr val="FFFFFF"/>
        </a:lt1>
        <a:dk2>
          <a:srgbClr val="336600"/>
        </a:dk2>
        <a:lt2>
          <a:srgbClr val="FFFFFF"/>
        </a:lt2>
        <a:accent1>
          <a:srgbClr val="33CC33"/>
        </a:accent1>
        <a:accent2>
          <a:srgbClr val="99CC00"/>
        </a:accent2>
        <a:accent3>
          <a:srgbClr val="ADB8AA"/>
        </a:accent3>
        <a:accent4>
          <a:srgbClr val="DADADA"/>
        </a:accent4>
        <a:accent5>
          <a:srgbClr val="ADE2AD"/>
        </a:accent5>
        <a:accent6>
          <a:srgbClr val="8AB900"/>
        </a:accent6>
        <a:hlink>
          <a:srgbClr val="FFCC0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рофиль 9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A3B2C1"/>
        </a:accent1>
        <a:accent2>
          <a:srgbClr val="CC0000"/>
        </a:accent2>
        <a:accent3>
          <a:srgbClr val="FFFFFF"/>
        </a:accent3>
        <a:accent4>
          <a:srgbClr val="000000"/>
        </a:accent4>
        <a:accent5>
          <a:srgbClr val="CED5DD"/>
        </a:accent5>
        <a:accent6>
          <a:srgbClr val="B90000"/>
        </a:accent6>
        <a:hlink>
          <a:srgbClr val="336699"/>
        </a:hlink>
        <a:folHlink>
          <a:srgbClr val="00336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8.xml><?xml version="1.0" encoding="utf-8"?>
<a:theme xmlns:a="http://schemas.openxmlformats.org/drawingml/2006/main" name="Текстура">
  <a:themeElements>
    <a:clrScheme name="Текстура 5">
      <a:dk1>
        <a:srgbClr val="003366"/>
      </a:dk1>
      <a:lt1>
        <a:srgbClr val="FFFFFF"/>
      </a:lt1>
      <a:dk2>
        <a:srgbClr val="2B5481"/>
      </a:dk2>
      <a:lt2>
        <a:srgbClr val="E5FFFF"/>
      </a:lt2>
      <a:accent1>
        <a:srgbClr val="009999"/>
      </a:accent1>
      <a:accent2>
        <a:srgbClr val="336699"/>
      </a:accent2>
      <a:accent3>
        <a:srgbClr val="ACB3C1"/>
      </a:accent3>
      <a:accent4>
        <a:srgbClr val="DADADA"/>
      </a:accent4>
      <a:accent5>
        <a:srgbClr val="AACACA"/>
      </a:accent5>
      <a:accent6>
        <a:srgbClr val="2D5C8A"/>
      </a:accent6>
      <a:hlink>
        <a:srgbClr val="00CCFF"/>
      </a:hlink>
      <a:folHlink>
        <a:srgbClr val="FFCC00"/>
      </a:folHlink>
    </a:clrScheme>
    <a:fontScheme name="Текстура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Текстура 1">
        <a:dk1>
          <a:srgbClr val="660000"/>
        </a:dk1>
        <a:lt1>
          <a:srgbClr val="FFFFFF"/>
        </a:lt1>
        <a:dk2>
          <a:srgbClr val="800000"/>
        </a:dk2>
        <a:lt2>
          <a:srgbClr val="FFFFCC"/>
        </a:lt2>
        <a:accent1>
          <a:srgbClr val="BE7960"/>
        </a:accent1>
        <a:accent2>
          <a:srgbClr val="CC6600"/>
        </a:accent2>
        <a:accent3>
          <a:srgbClr val="C0AAAA"/>
        </a:accent3>
        <a:accent4>
          <a:srgbClr val="DADADA"/>
        </a:accent4>
        <a:accent5>
          <a:srgbClr val="DBBEB6"/>
        </a:accent5>
        <a:accent6>
          <a:srgbClr val="B95C00"/>
        </a:accent6>
        <a:hlink>
          <a:srgbClr val="FFCC66"/>
        </a:hlink>
        <a:folHlink>
          <a:srgbClr val="CC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2">
        <a:dk1>
          <a:srgbClr val="003300"/>
        </a:dk1>
        <a:lt1>
          <a:srgbClr val="FFFFFF"/>
        </a:lt1>
        <a:dk2>
          <a:srgbClr val="4D6A2A"/>
        </a:dk2>
        <a:lt2>
          <a:srgbClr val="CCFF99"/>
        </a:lt2>
        <a:accent1>
          <a:srgbClr val="33CC33"/>
        </a:accent1>
        <a:accent2>
          <a:srgbClr val="46562A"/>
        </a:accent2>
        <a:accent3>
          <a:srgbClr val="B2B9AC"/>
        </a:accent3>
        <a:accent4>
          <a:srgbClr val="DADADA"/>
        </a:accent4>
        <a:accent5>
          <a:srgbClr val="ADE2AD"/>
        </a:accent5>
        <a:accent6>
          <a:srgbClr val="3F4D25"/>
        </a:accent6>
        <a:hlink>
          <a:srgbClr val="009999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3">
        <a:dk1>
          <a:srgbClr val="4E4E74"/>
        </a:dk1>
        <a:lt1>
          <a:srgbClr val="FFFFFF"/>
        </a:lt1>
        <a:dk2>
          <a:srgbClr val="666699"/>
        </a:dk2>
        <a:lt2>
          <a:srgbClr val="FFFFCC"/>
        </a:lt2>
        <a:accent1>
          <a:srgbClr val="5E5884"/>
        </a:accent1>
        <a:accent2>
          <a:srgbClr val="8AB29D"/>
        </a:accent2>
        <a:accent3>
          <a:srgbClr val="B8B8CA"/>
        </a:accent3>
        <a:accent4>
          <a:srgbClr val="DADADA"/>
        </a:accent4>
        <a:accent5>
          <a:srgbClr val="B6B4C2"/>
        </a:accent5>
        <a:accent6>
          <a:srgbClr val="7DA18E"/>
        </a:accent6>
        <a:hlink>
          <a:srgbClr val="FFFF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4">
        <a:dk1>
          <a:srgbClr val="004E4C"/>
        </a:dk1>
        <a:lt1>
          <a:srgbClr val="FFFFFF"/>
        </a:lt1>
        <a:dk2>
          <a:srgbClr val="006666"/>
        </a:dk2>
        <a:lt2>
          <a:srgbClr val="FFFFCC"/>
        </a:lt2>
        <a:accent1>
          <a:srgbClr val="FFCC00"/>
        </a:accent1>
        <a:accent2>
          <a:srgbClr val="00B0AC"/>
        </a:accent2>
        <a:accent3>
          <a:srgbClr val="AAB8B8"/>
        </a:accent3>
        <a:accent4>
          <a:srgbClr val="DADADA"/>
        </a:accent4>
        <a:accent5>
          <a:srgbClr val="FFE2AA"/>
        </a:accent5>
        <a:accent6>
          <a:srgbClr val="009F9B"/>
        </a:accent6>
        <a:hlink>
          <a:srgbClr val="BA7C3E"/>
        </a:hlink>
        <a:folHlink>
          <a:srgbClr val="724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5">
        <a:dk1>
          <a:srgbClr val="003366"/>
        </a:dk1>
        <a:lt1>
          <a:srgbClr val="FFFFFF"/>
        </a:lt1>
        <a:dk2>
          <a:srgbClr val="2B5481"/>
        </a:dk2>
        <a:lt2>
          <a:srgbClr val="E5FFFF"/>
        </a:lt2>
        <a:accent1>
          <a:srgbClr val="009999"/>
        </a:accent1>
        <a:accent2>
          <a:srgbClr val="336699"/>
        </a:accent2>
        <a:accent3>
          <a:srgbClr val="ACB3C1"/>
        </a:accent3>
        <a:accent4>
          <a:srgbClr val="DADADA"/>
        </a:accent4>
        <a:accent5>
          <a:srgbClr val="AACACA"/>
        </a:accent5>
        <a:accent6>
          <a:srgbClr val="2D5C8A"/>
        </a:accent6>
        <a:hlink>
          <a:srgbClr val="00CCFF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6">
        <a:dk1>
          <a:srgbClr val="080808"/>
        </a:dk1>
        <a:lt1>
          <a:srgbClr val="FFFFFF"/>
        </a:lt1>
        <a:dk2>
          <a:srgbClr val="4D4D4D"/>
        </a:dk2>
        <a:lt2>
          <a:srgbClr val="FFFFFF"/>
        </a:lt2>
        <a:accent1>
          <a:srgbClr val="666699"/>
        </a:accent1>
        <a:accent2>
          <a:srgbClr val="3366CC"/>
        </a:accent2>
        <a:accent3>
          <a:srgbClr val="B2B2B2"/>
        </a:accent3>
        <a:accent4>
          <a:srgbClr val="DADADA"/>
        </a:accent4>
        <a:accent5>
          <a:srgbClr val="B8B8CA"/>
        </a:accent5>
        <a:accent6>
          <a:srgbClr val="2D5CB9"/>
        </a:accent6>
        <a:hlink>
          <a:srgbClr val="00CC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7">
        <a:dk1>
          <a:srgbClr val="000000"/>
        </a:dk1>
        <a:lt1>
          <a:srgbClr val="DBDAC2"/>
        </a:lt1>
        <a:dk2>
          <a:srgbClr val="827F4C"/>
        </a:dk2>
        <a:lt2>
          <a:srgbClr val="C0BC94"/>
        </a:lt2>
        <a:accent1>
          <a:srgbClr val="AAA578"/>
        </a:accent1>
        <a:accent2>
          <a:srgbClr val="A2A4AC"/>
        </a:accent2>
        <a:accent3>
          <a:srgbClr val="EAEADD"/>
        </a:accent3>
        <a:accent4>
          <a:srgbClr val="000000"/>
        </a:accent4>
        <a:accent5>
          <a:srgbClr val="D2CFBE"/>
        </a:accent5>
        <a:accent6>
          <a:srgbClr val="92949B"/>
        </a:accent6>
        <a:hlink>
          <a:srgbClr val="5B8800"/>
        </a:hlink>
        <a:folHlink>
          <a:srgbClr val="68653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кстура 8">
        <a:dk1>
          <a:srgbClr val="000000"/>
        </a:dk1>
        <a:lt1>
          <a:srgbClr val="DCE8F4"/>
        </a:lt1>
        <a:dk2>
          <a:srgbClr val="7B9CB5"/>
        </a:dk2>
        <a:lt2>
          <a:srgbClr val="969696"/>
        </a:lt2>
        <a:accent1>
          <a:srgbClr val="FFFFFF"/>
        </a:accent1>
        <a:accent2>
          <a:srgbClr val="00BAB6"/>
        </a:accent2>
        <a:accent3>
          <a:srgbClr val="EBF2F8"/>
        </a:accent3>
        <a:accent4>
          <a:srgbClr val="000000"/>
        </a:accent4>
        <a:accent5>
          <a:srgbClr val="FFFFFF"/>
        </a:accent5>
        <a:accent6>
          <a:srgbClr val="00A8A5"/>
        </a:accent6>
        <a:hlink>
          <a:srgbClr val="8A8AD8"/>
        </a:hlink>
        <a:folHlink>
          <a:srgbClr val="24249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9.xml><?xml version="1.0" encoding="utf-8"?>
<a:theme xmlns:a="http://schemas.openxmlformats.org/drawingml/2006/main" name="1_Текстура">
  <a:themeElements>
    <a:clrScheme name="Текстура 5">
      <a:dk1>
        <a:srgbClr val="003366"/>
      </a:dk1>
      <a:lt1>
        <a:srgbClr val="FFFFFF"/>
      </a:lt1>
      <a:dk2>
        <a:srgbClr val="2B5481"/>
      </a:dk2>
      <a:lt2>
        <a:srgbClr val="E5FFFF"/>
      </a:lt2>
      <a:accent1>
        <a:srgbClr val="009999"/>
      </a:accent1>
      <a:accent2>
        <a:srgbClr val="336699"/>
      </a:accent2>
      <a:accent3>
        <a:srgbClr val="ACB3C1"/>
      </a:accent3>
      <a:accent4>
        <a:srgbClr val="DADADA"/>
      </a:accent4>
      <a:accent5>
        <a:srgbClr val="AACACA"/>
      </a:accent5>
      <a:accent6>
        <a:srgbClr val="2D5C8A"/>
      </a:accent6>
      <a:hlink>
        <a:srgbClr val="00CCFF"/>
      </a:hlink>
      <a:folHlink>
        <a:srgbClr val="FFCC00"/>
      </a:folHlink>
    </a:clrScheme>
    <a:fontScheme name="Текстура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Текстура 1">
        <a:dk1>
          <a:srgbClr val="660000"/>
        </a:dk1>
        <a:lt1>
          <a:srgbClr val="FFFFFF"/>
        </a:lt1>
        <a:dk2>
          <a:srgbClr val="800000"/>
        </a:dk2>
        <a:lt2>
          <a:srgbClr val="FFFFCC"/>
        </a:lt2>
        <a:accent1>
          <a:srgbClr val="BE7960"/>
        </a:accent1>
        <a:accent2>
          <a:srgbClr val="CC6600"/>
        </a:accent2>
        <a:accent3>
          <a:srgbClr val="C0AAAA"/>
        </a:accent3>
        <a:accent4>
          <a:srgbClr val="DADADA"/>
        </a:accent4>
        <a:accent5>
          <a:srgbClr val="DBBEB6"/>
        </a:accent5>
        <a:accent6>
          <a:srgbClr val="B95C00"/>
        </a:accent6>
        <a:hlink>
          <a:srgbClr val="FFCC66"/>
        </a:hlink>
        <a:folHlink>
          <a:srgbClr val="CC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2">
        <a:dk1>
          <a:srgbClr val="003300"/>
        </a:dk1>
        <a:lt1>
          <a:srgbClr val="FFFFFF"/>
        </a:lt1>
        <a:dk2>
          <a:srgbClr val="4D6A2A"/>
        </a:dk2>
        <a:lt2>
          <a:srgbClr val="CCFF99"/>
        </a:lt2>
        <a:accent1>
          <a:srgbClr val="33CC33"/>
        </a:accent1>
        <a:accent2>
          <a:srgbClr val="46562A"/>
        </a:accent2>
        <a:accent3>
          <a:srgbClr val="B2B9AC"/>
        </a:accent3>
        <a:accent4>
          <a:srgbClr val="DADADA"/>
        </a:accent4>
        <a:accent5>
          <a:srgbClr val="ADE2AD"/>
        </a:accent5>
        <a:accent6>
          <a:srgbClr val="3F4D25"/>
        </a:accent6>
        <a:hlink>
          <a:srgbClr val="009999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3">
        <a:dk1>
          <a:srgbClr val="4E4E74"/>
        </a:dk1>
        <a:lt1>
          <a:srgbClr val="FFFFFF"/>
        </a:lt1>
        <a:dk2>
          <a:srgbClr val="666699"/>
        </a:dk2>
        <a:lt2>
          <a:srgbClr val="FFFFCC"/>
        </a:lt2>
        <a:accent1>
          <a:srgbClr val="5E5884"/>
        </a:accent1>
        <a:accent2>
          <a:srgbClr val="8AB29D"/>
        </a:accent2>
        <a:accent3>
          <a:srgbClr val="B8B8CA"/>
        </a:accent3>
        <a:accent4>
          <a:srgbClr val="DADADA"/>
        </a:accent4>
        <a:accent5>
          <a:srgbClr val="B6B4C2"/>
        </a:accent5>
        <a:accent6>
          <a:srgbClr val="7DA18E"/>
        </a:accent6>
        <a:hlink>
          <a:srgbClr val="FFFF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4">
        <a:dk1>
          <a:srgbClr val="004E4C"/>
        </a:dk1>
        <a:lt1>
          <a:srgbClr val="FFFFFF"/>
        </a:lt1>
        <a:dk2>
          <a:srgbClr val="006666"/>
        </a:dk2>
        <a:lt2>
          <a:srgbClr val="FFFFCC"/>
        </a:lt2>
        <a:accent1>
          <a:srgbClr val="FFCC00"/>
        </a:accent1>
        <a:accent2>
          <a:srgbClr val="00B0AC"/>
        </a:accent2>
        <a:accent3>
          <a:srgbClr val="AAB8B8"/>
        </a:accent3>
        <a:accent4>
          <a:srgbClr val="DADADA"/>
        </a:accent4>
        <a:accent5>
          <a:srgbClr val="FFE2AA"/>
        </a:accent5>
        <a:accent6>
          <a:srgbClr val="009F9B"/>
        </a:accent6>
        <a:hlink>
          <a:srgbClr val="BA7C3E"/>
        </a:hlink>
        <a:folHlink>
          <a:srgbClr val="724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5">
        <a:dk1>
          <a:srgbClr val="003366"/>
        </a:dk1>
        <a:lt1>
          <a:srgbClr val="FFFFFF"/>
        </a:lt1>
        <a:dk2>
          <a:srgbClr val="2B5481"/>
        </a:dk2>
        <a:lt2>
          <a:srgbClr val="E5FFFF"/>
        </a:lt2>
        <a:accent1>
          <a:srgbClr val="009999"/>
        </a:accent1>
        <a:accent2>
          <a:srgbClr val="336699"/>
        </a:accent2>
        <a:accent3>
          <a:srgbClr val="ACB3C1"/>
        </a:accent3>
        <a:accent4>
          <a:srgbClr val="DADADA"/>
        </a:accent4>
        <a:accent5>
          <a:srgbClr val="AACACA"/>
        </a:accent5>
        <a:accent6>
          <a:srgbClr val="2D5C8A"/>
        </a:accent6>
        <a:hlink>
          <a:srgbClr val="00CCFF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6">
        <a:dk1>
          <a:srgbClr val="080808"/>
        </a:dk1>
        <a:lt1>
          <a:srgbClr val="FFFFFF"/>
        </a:lt1>
        <a:dk2>
          <a:srgbClr val="4D4D4D"/>
        </a:dk2>
        <a:lt2>
          <a:srgbClr val="FFFFFF"/>
        </a:lt2>
        <a:accent1>
          <a:srgbClr val="666699"/>
        </a:accent1>
        <a:accent2>
          <a:srgbClr val="3366CC"/>
        </a:accent2>
        <a:accent3>
          <a:srgbClr val="B2B2B2"/>
        </a:accent3>
        <a:accent4>
          <a:srgbClr val="DADADA"/>
        </a:accent4>
        <a:accent5>
          <a:srgbClr val="B8B8CA"/>
        </a:accent5>
        <a:accent6>
          <a:srgbClr val="2D5CB9"/>
        </a:accent6>
        <a:hlink>
          <a:srgbClr val="00CC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7">
        <a:dk1>
          <a:srgbClr val="000000"/>
        </a:dk1>
        <a:lt1>
          <a:srgbClr val="DBDAC2"/>
        </a:lt1>
        <a:dk2>
          <a:srgbClr val="827F4C"/>
        </a:dk2>
        <a:lt2>
          <a:srgbClr val="C0BC94"/>
        </a:lt2>
        <a:accent1>
          <a:srgbClr val="AAA578"/>
        </a:accent1>
        <a:accent2>
          <a:srgbClr val="A2A4AC"/>
        </a:accent2>
        <a:accent3>
          <a:srgbClr val="EAEADD"/>
        </a:accent3>
        <a:accent4>
          <a:srgbClr val="000000"/>
        </a:accent4>
        <a:accent5>
          <a:srgbClr val="D2CFBE"/>
        </a:accent5>
        <a:accent6>
          <a:srgbClr val="92949B"/>
        </a:accent6>
        <a:hlink>
          <a:srgbClr val="5B8800"/>
        </a:hlink>
        <a:folHlink>
          <a:srgbClr val="68653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кстура 8">
        <a:dk1>
          <a:srgbClr val="000000"/>
        </a:dk1>
        <a:lt1>
          <a:srgbClr val="DCE8F4"/>
        </a:lt1>
        <a:dk2>
          <a:srgbClr val="7B9CB5"/>
        </a:dk2>
        <a:lt2>
          <a:srgbClr val="969696"/>
        </a:lt2>
        <a:accent1>
          <a:srgbClr val="FFFFFF"/>
        </a:accent1>
        <a:accent2>
          <a:srgbClr val="00BAB6"/>
        </a:accent2>
        <a:accent3>
          <a:srgbClr val="EBF2F8"/>
        </a:accent3>
        <a:accent4>
          <a:srgbClr val="000000"/>
        </a:accent4>
        <a:accent5>
          <a:srgbClr val="FFFFFF"/>
        </a:accent5>
        <a:accent6>
          <a:srgbClr val="00A8A5"/>
        </a:accent6>
        <a:hlink>
          <a:srgbClr val="8A8AD8"/>
        </a:hlink>
        <a:folHlink>
          <a:srgbClr val="24249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1145</TotalTime>
  <Words>1153</Words>
  <Application>Microsoft Office PowerPoint</Application>
  <PresentationFormat>Экран (4:3)</PresentationFormat>
  <Paragraphs>282</Paragraphs>
  <Slides>26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9</vt:i4>
      </vt:variant>
      <vt:variant>
        <vt:lpstr>Заголовки слайдов</vt:lpstr>
      </vt:variant>
      <vt:variant>
        <vt:i4>26</vt:i4>
      </vt:variant>
    </vt:vector>
  </HeadingPairs>
  <TitlesOfParts>
    <vt:vector size="35" baseType="lpstr">
      <vt:lpstr>Тема Office</vt:lpstr>
      <vt:lpstr>1_Тема Office</vt:lpstr>
      <vt:lpstr>2_Тема Office</vt:lpstr>
      <vt:lpstr>Профиль</vt:lpstr>
      <vt:lpstr>1_Профиль</vt:lpstr>
      <vt:lpstr>2_Профиль</vt:lpstr>
      <vt:lpstr>3_Профиль</vt:lpstr>
      <vt:lpstr>Текстура</vt:lpstr>
      <vt:lpstr>1_Текстура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ЗМІНИ ПРИГОЛОСНИХ ПРИ ТВОРЕННІ СЛІВ</vt:lpstr>
      <vt:lpstr>ЗМІНИ ПРИГОЛОСНИХ ПРИ ТВОРЕННІ СЛІВ</vt:lpstr>
      <vt:lpstr>ЗМІНИ ПРИГОЛОСНИХ ПРИ ТВОРЕННІ СЛІВ</vt:lpstr>
      <vt:lpstr>ЗМІНИ ПРИГОЛОСНИХ ПРИ ТВОРЕННІ СЛІВ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Правильна відповідь:</vt:lpstr>
      <vt:lpstr>Підсумуємо… 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Администратор</dc:creator>
  <cp:lastModifiedBy>Home_PC</cp:lastModifiedBy>
  <cp:revision>106</cp:revision>
  <dcterms:created xsi:type="dcterms:W3CDTF">2011-02-14T21:10:54Z</dcterms:created>
  <dcterms:modified xsi:type="dcterms:W3CDTF">2017-11-14T17:55:21Z</dcterms:modified>
</cp:coreProperties>
</file>