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B4B5F-1C1F-4183-B773-52514EE9D128}" type="datetimeFigureOut">
              <a:rPr lang="ru-RU" smtClean="0"/>
              <a:pPr/>
              <a:t>03.10.2014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CFEEF-11BD-4EDE-8A14-35B8C4EEE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3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5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6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Презентация" r:id="rId3" imgW="3558502" imgH="267017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868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428604"/>
            <a:ext cx="7143800" cy="1428760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r>
              <a:rPr lang="uk-UA" sz="6600" b="1" dirty="0" smtClean="0">
                <a:ln w="1905">
                  <a:solidFill>
                    <a:srgbClr val="FF000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презентація</a:t>
            </a:r>
            <a:endParaRPr lang="ru-RU" sz="6600" b="1" dirty="0">
              <a:ln w="1905">
                <a:solidFill>
                  <a:srgbClr val="FF000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2000240"/>
            <a:ext cx="3500462" cy="571504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7714"/>
              </a:avLst>
            </a:prstTxWarp>
            <a:spAutoFit/>
          </a:bodyPr>
          <a:lstStyle/>
          <a:p>
            <a:r>
              <a:rPr lang="uk-UA" sz="5400" b="1" cap="all" dirty="0">
                <a:ln w="90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r>
              <a:rPr lang="uk-UA" sz="54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а тему:</a:t>
            </a:r>
            <a:endParaRPr lang="ru-RU" sz="5400" b="1" cap="all" dirty="0">
              <a:ln w="9000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47148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571604" y="2643182"/>
            <a:ext cx="6000792" cy="1857388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r>
              <a:rPr lang="uk-UA" sz="6600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,,</a:t>
            </a:r>
            <a:r>
              <a:rPr lang="uk-UA" sz="66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ПРИКАЗКИ</a:t>
            </a:r>
            <a:r>
              <a:rPr lang="en-US" sz="66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’’</a:t>
            </a:r>
            <a:endParaRPr lang="ru-RU" sz="6600" b="1" i="1" dirty="0">
              <a:ln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929198"/>
            <a:ext cx="2643206" cy="1428760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Підготувала</a:t>
            </a:r>
          </a:p>
          <a:p>
            <a:r>
              <a:rPr lang="uk-UA" b="1" spc="50" dirty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чениця 6 класу</a:t>
            </a:r>
          </a:p>
          <a:p>
            <a:r>
              <a:rPr lang="uk-UA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Маврер</a:t>
            </a:r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Антоніна</a:t>
            </a:r>
            <a:endParaRPr lang="ru-RU" b="1" spc="50" dirty="0">
              <a:ln w="11430">
                <a:solidFill>
                  <a:srgbClr val="FF0000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5" descr="C:\Documents and Settings\Admin\Рабочий стол\КАРТИНКИ ОСНОВА\Рис 4-01 девочк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357694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Презентация" r:id="rId3" imgW="3558502" imgH="2670178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1214422"/>
            <a:ext cx="7929618" cy="43396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Приказка</a:t>
            </a:r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– це короткий , сталий образний вислів, констатуючого характеру,що має одночленну будову, нерідко становить частину </a:t>
            </a:r>
            <a:r>
              <a:rPr lang="uk-UA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прислів</a:t>
            </a: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’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я , але без висновку і вживається в переносному значенні.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Picture 3" descr="C:\Documents and Settings\Admin\Рабочий стол\уроки\24\пнджи\15(12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8149">
            <a:off x="127816" y="253646"/>
            <a:ext cx="1012440" cy="19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уроки\26\пнджи\96(2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72271">
            <a:off x="6204132" y="4807062"/>
            <a:ext cx="2102843" cy="219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Презентация" r:id="rId3" imgW="3918136" imgH="2936908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910" y="1071546"/>
            <a:ext cx="7814351" cy="53245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r>
              <a:rPr lang="uk-UA" sz="6000" b="1" cap="all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Приказка </a:t>
            </a:r>
            <a:r>
              <a:rPr lang="uk-UA" sz="4000" b="1" cap="all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– це </a:t>
            </a:r>
            <a:r>
              <a:rPr lang="uk-UA" sz="4000" b="1" cap="all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неоціненна </a:t>
            </a:r>
            <a:r>
              <a:rPr lang="uk-UA" sz="4000" b="1" cap="all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скарбниця народної  мудрості.</a:t>
            </a:r>
          </a:p>
          <a:p>
            <a:r>
              <a:rPr lang="uk-UA" sz="4000" b="1" cap="all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Кожне покоління вносить у цю невичерпну скарбницю нові коштовні діаманти, що збагачують культуру народу. Її передають з вуст в уста.</a:t>
            </a:r>
            <a:endParaRPr lang="ru-RU" sz="4000" b="1" cap="all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4" name="Picture 2" descr="C:\Documents and Settings\Admin\Рабочий стол\уроки\14\пнджи\12(8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1088">
            <a:off x="7212911" y="1581030"/>
            <a:ext cx="1657592" cy="194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name="Презентация" r:id="rId3" imgW="3558502" imgH="2670178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596" y="357166"/>
            <a:ext cx="7858180" cy="6072230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r>
              <a:rPr lang="uk-UA" sz="4000" dirty="0" smtClean="0"/>
              <a:t> </a:t>
            </a:r>
            <a:r>
              <a:rPr lang="uk-UA" sz="4000" b="1" i="1" dirty="0" smtClean="0">
                <a:solidFill>
                  <a:srgbClr val="7030A0"/>
                </a:solidFill>
                <a:sym typeface="Wingdings"/>
              </a:rPr>
              <a:t> </a:t>
            </a:r>
            <a:r>
              <a:rPr lang="uk-UA" sz="4000" b="1" i="1" dirty="0" smtClean="0">
                <a:solidFill>
                  <a:srgbClr val="7030A0"/>
                </a:solidFill>
              </a:rPr>
              <a:t>Бити байдики.</a:t>
            </a:r>
          </a:p>
          <a:p>
            <a:r>
              <a:rPr lang="uk-UA" sz="4000" b="1" i="1" dirty="0" smtClean="0">
                <a:solidFill>
                  <a:srgbClr val="FF0000"/>
                </a:solidFill>
                <a:sym typeface="Wingdings"/>
              </a:rPr>
              <a:t> </a:t>
            </a:r>
            <a:r>
              <a:rPr lang="uk-UA" sz="4000" b="1" i="1" dirty="0" smtClean="0">
                <a:solidFill>
                  <a:srgbClr val="FF0000"/>
                </a:solidFill>
              </a:rPr>
              <a:t>Легкий на </a:t>
            </a:r>
            <a:r>
              <a:rPr lang="uk-UA" sz="4000" b="1" i="1" dirty="0" err="1" smtClean="0">
                <a:solidFill>
                  <a:srgbClr val="FF0000"/>
                </a:solidFill>
              </a:rPr>
              <a:t>помині</a:t>
            </a:r>
            <a:r>
              <a:rPr lang="uk-UA" sz="4000" b="1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uk-UA" sz="4000" b="1" i="1" dirty="0" smtClean="0">
                <a:solidFill>
                  <a:srgbClr val="0070C0"/>
                </a:solidFill>
                <a:sym typeface="Wingdings"/>
              </a:rPr>
              <a:t> </a:t>
            </a:r>
            <a:r>
              <a:rPr lang="uk-UA" sz="4000" b="1" i="1" dirty="0" smtClean="0">
                <a:solidFill>
                  <a:srgbClr val="0070C0"/>
                </a:solidFill>
              </a:rPr>
              <a:t>Як сніг на голову.</a:t>
            </a:r>
          </a:p>
          <a:p>
            <a:r>
              <a:rPr lang="uk-UA" sz="4000" b="1" i="1" dirty="0" smtClean="0">
                <a:solidFill>
                  <a:srgbClr val="FFC000"/>
                </a:solidFill>
                <a:sym typeface="Wingdings"/>
              </a:rPr>
              <a:t>  </a:t>
            </a:r>
            <a:r>
              <a:rPr lang="uk-UA" sz="4000" b="1" i="1" dirty="0" smtClean="0">
                <a:solidFill>
                  <a:srgbClr val="FFC000"/>
                </a:solidFill>
              </a:rPr>
              <a:t>Правда очі коле.</a:t>
            </a:r>
          </a:p>
          <a:p>
            <a:r>
              <a:rPr lang="uk-UA" sz="4000" b="1" i="1" dirty="0" smtClean="0">
                <a:solidFill>
                  <a:srgbClr val="002060"/>
                </a:solidFill>
                <a:sym typeface="Wingdings"/>
              </a:rPr>
              <a:t>  </a:t>
            </a:r>
            <a:r>
              <a:rPr lang="uk-UA" sz="4000" b="1" i="1" dirty="0" smtClean="0">
                <a:solidFill>
                  <a:srgbClr val="002060"/>
                </a:solidFill>
              </a:rPr>
              <a:t>У страху великі очі.</a:t>
            </a:r>
          </a:p>
          <a:p>
            <a:r>
              <a:rPr lang="uk-UA" sz="4000" b="1" i="1" dirty="0" smtClean="0">
                <a:solidFill>
                  <a:srgbClr val="C00000"/>
                </a:solidFill>
                <a:sym typeface="Wingdings"/>
              </a:rPr>
              <a:t> </a:t>
            </a:r>
            <a:r>
              <a:rPr lang="uk-UA" sz="4000" b="1" i="1" dirty="0" smtClean="0">
                <a:solidFill>
                  <a:srgbClr val="C00000"/>
                </a:solidFill>
              </a:rPr>
              <a:t>Комар носа не підточить.</a:t>
            </a:r>
          </a:p>
          <a:p>
            <a:r>
              <a:rPr lang="uk-UA" sz="4000" b="1" i="1" dirty="0" smtClean="0">
                <a:solidFill>
                  <a:srgbClr val="00B0F0"/>
                </a:solidFill>
                <a:sym typeface="Wingdings"/>
              </a:rPr>
              <a:t> </a:t>
            </a:r>
            <a:r>
              <a:rPr lang="uk-UA" sz="4000" b="1" i="1" dirty="0" smtClean="0">
                <a:solidFill>
                  <a:srgbClr val="00B0F0"/>
                </a:solidFill>
              </a:rPr>
              <a:t>Дожився до ручки.</a:t>
            </a:r>
            <a:endParaRPr lang="ru-RU" sz="4000" b="1" i="1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14412" y="1857364"/>
            <a:ext cx="391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ym typeface="Wingdings"/>
              </a:rPr>
              <a:t></a:t>
            </a:r>
            <a:endParaRPr lang="ru-RU" dirty="0"/>
          </a:p>
        </p:txBody>
      </p:sp>
      <p:pic>
        <p:nvPicPr>
          <p:cNvPr id="4099" name="Picture 3" descr="C:\Users\Администратор\Desktop\МАЛЮНКИ\книж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13969">
            <a:off x="6377971" y="1412429"/>
            <a:ext cx="2240214" cy="27525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122" name="Презентация" r:id="rId3" imgW="3229499" imgH="2421806" progId="PowerPoint.Show.12">
              <p:embed/>
            </p:oleObj>
          </a:graphicData>
        </a:graphic>
      </p:graphicFrame>
      <p:pic>
        <p:nvPicPr>
          <p:cNvPr id="5" name="Picture 5" descr="C:\Documents and Settings\Admin\Рабочий стол\уроки\13\пнджи\23(15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571612"/>
            <a:ext cx="371474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488" y="221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14290"/>
            <a:ext cx="88583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>
                <a:gd name="adj" fmla="val 9995"/>
              </a:avLst>
            </a:prstTxWarp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uk-UA" sz="60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,,Або пан, </a:t>
            </a:r>
            <a:r>
              <a:rPr lang="uk-UA" sz="6000" b="1" spc="30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або </a:t>
            </a:r>
            <a:r>
              <a:rPr lang="uk-UA" sz="6000" b="1" spc="30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пропав</a:t>
            </a:r>
            <a:r>
              <a:rPr lang="en-US" sz="60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’’</a:t>
            </a:r>
            <a:endParaRPr lang="ru-RU" sz="6000" b="1" cap="none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714488"/>
            <a:ext cx="5000660" cy="440120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uk-UA" sz="4000" b="1" i="1" dirty="0" smtClean="0">
                <a:solidFill>
                  <a:srgbClr val="7030A0"/>
                </a:solidFill>
              </a:rPr>
              <a:t>Кажуть про сміливу і відважну людину, яка не сидить і не чекає сторонньої допомоги, а завжди діє, хоча іноді й не впевнена в перемозі.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146" name="Презентация" r:id="rId3" imgW="3918136" imgH="2936908" progId="PowerPoint.Show.12">
              <p:embed/>
            </p:oleObj>
          </a:graphicData>
        </a:graphic>
      </p:graphicFrame>
      <p:pic>
        <p:nvPicPr>
          <p:cNvPr id="6147" name="Picture 3" descr="C:\Users\Администратор\Desktop\МАЛЮНКИ\совоч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94896">
            <a:off x="428596" y="3429000"/>
            <a:ext cx="2714644" cy="278608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86116" y="4500570"/>
            <a:ext cx="5000660" cy="2000264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за увагу 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500174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>
                  <a:solidFill>
                    <a:srgbClr val="00B05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Приказки – золоті зернятка народної мудрості</a:t>
            </a:r>
            <a:endParaRPr lang="ru-RU" sz="4800" b="1" spc="50" dirty="0">
              <a:ln w="11430">
                <a:solidFill>
                  <a:srgbClr val="00B050"/>
                </a:solidFill>
              </a:ln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8" name="Picture 4" descr="C:\Users\Администратор\Desktop\МАЛЮНКИ\сонц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78601">
            <a:off x="5665774" y="2389745"/>
            <a:ext cx="2514415" cy="24992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160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20</cp:revision>
  <dcterms:created xsi:type="dcterms:W3CDTF">2014-10-02T03:27:25Z</dcterms:created>
  <dcterms:modified xsi:type="dcterms:W3CDTF">2014-10-03T18:11:57Z</dcterms:modified>
</cp:coreProperties>
</file>