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3143248"/>
            <a:ext cx="4684510" cy="882119"/>
          </a:xfrm>
        </p:spPr>
        <p:txBody>
          <a:bodyPr>
            <a:noAutofit/>
          </a:bodyPr>
          <a:lstStyle/>
          <a:p>
            <a:pPr algn="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</a:rPr>
              <a:t>Підготувала:</a:t>
            </a:r>
          </a:p>
          <a:p>
            <a:pPr algn="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</a:rPr>
              <a:t>учениця 6 класу</a:t>
            </a:r>
          </a:p>
          <a:p>
            <a:pPr algn="r"/>
            <a:r>
              <a:rPr lang="uk-UA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</a:rPr>
              <a:t>Мумряк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</a:rPr>
              <a:t> Ангеліна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 Antiqu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214291"/>
            <a:ext cx="5328592" cy="50006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24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  <a:cs typeface="Arial" pitchFamily="34" charset="0"/>
              </a:rPr>
              <a:t>Лазівська</a:t>
            </a:r>
            <a:r>
              <a:rPr lang="uk-UA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  <a:cs typeface="Arial" pitchFamily="34" charset="0"/>
              </a:rPr>
              <a:t> ЗОШ І – ІІ ступенів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-1" y="0"/>
            <a:ext cx="1671378" cy="6885713"/>
            <a:chOff x="-1" y="0"/>
            <a:chExt cx="1671378" cy="6885713"/>
          </a:xfrm>
        </p:grpSpPr>
        <p:pic>
          <p:nvPicPr>
            <p:cNvPr id="10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Группа 27"/>
          <p:cNvGrpSpPr/>
          <p:nvPr/>
        </p:nvGrpSpPr>
        <p:grpSpPr>
          <a:xfrm rot="10800000">
            <a:off x="7454257" y="6923"/>
            <a:ext cx="1671378" cy="6885713"/>
            <a:chOff x="-1" y="0"/>
            <a:chExt cx="1671378" cy="6885713"/>
          </a:xfrm>
        </p:grpSpPr>
        <p:pic>
          <p:nvPicPr>
            <p:cNvPr id="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1714480" y="4000504"/>
            <a:ext cx="5112568" cy="303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43108" y="1357298"/>
            <a:ext cx="47997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Прислів'я</a:t>
            </a:r>
            <a:endParaRPr lang="ru-RU" sz="8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43288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5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5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5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 rot="16200000">
            <a:off x="2160239" y="3942182"/>
            <a:ext cx="755577" cy="5076058"/>
            <a:chOff x="-1" y="0"/>
            <a:chExt cx="1671378" cy="6885713"/>
          </a:xfrm>
        </p:grpSpPr>
        <p:pic>
          <p:nvPicPr>
            <p:cNvPr id="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0" y="4143380"/>
            <a:ext cx="4015840" cy="2387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14348" y="428604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Прислів'я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гніваються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печаляться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сміються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беруть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на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кпини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веселяться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плачуть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зітхають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стогнуть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кричать,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жартують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дотинають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лякають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остерігають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вчать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обурюються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— словом,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відображають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стільки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ж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почуттів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,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скільки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їх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у народу —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творця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 </a:t>
            </a:r>
            <a:r>
              <a:rPr lang="ru-RU" sz="32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прислів'їв</a:t>
            </a:r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</a:rPr>
              <a:t>.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5000636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В. П.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Анікін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 rot="16200000">
            <a:off x="2160240" y="3942182"/>
            <a:ext cx="755577" cy="5076058"/>
            <a:chOff x="-1" y="0"/>
            <a:chExt cx="1671378" cy="6885713"/>
          </a:xfrm>
        </p:grpSpPr>
        <p:pic>
          <p:nvPicPr>
            <p:cNvPr id="1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-86782" y="4274927"/>
            <a:ext cx="4015840" cy="2387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928670"/>
            <a:ext cx="7643866" cy="5072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До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неоціненних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коштовностей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фольклору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будь-якого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народу, а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відтак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українського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, належать 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прислів'я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400" b="1" i="1" u="sng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Прислів'я</a:t>
            </a:r>
            <a:r>
              <a:rPr lang="ru-RU" sz="2400" b="1" i="1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—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короткі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влучні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вислови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які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образно та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лаконічно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передають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нащадкам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висновки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з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життєвого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досвіду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багатьох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поколінь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предків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</a:t>
            </a:r>
            <a:endParaRPr lang="ru-RU" sz="800" b="1" i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Вони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є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узагальненою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пам’яттю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народу та результатом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його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спостережень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над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життям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явищами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природи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що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дає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змогу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молодому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поколінню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формулювати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погляди на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етику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,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мораль,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історію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політику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http://traditions.org.ua/images/1_Usna_narodna_tvorchist/prykazky.jpg.pagespeed.ce.gpMf3w8sT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3571876"/>
            <a:ext cx="1532330" cy="235743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14678" y="142852"/>
            <a:ext cx="57150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Немає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мудріших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ніж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народ,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учителів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,</a:t>
            </a:r>
          </a:p>
          <a:p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        У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нього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кожне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слово —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це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2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перлина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.</a:t>
            </a:r>
          </a:p>
          <a:p>
            <a:pPr algn="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М.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Рильський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29449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 rot="16200000">
            <a:off x="2160238" y="3942182"/>
            <a:ext cx="755577" cy="5076058"/>
            <a:chOff x="-1" y="0"/>
            <a:chExt cx="1671378" cy="6885713"/>
          </a:xfrm>
        </p:grpSpPr>
        <p:pic>
          <p:nvPicPr>
            <p:cNvPr id="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0" y="4143380"/>
            <a:ext cx="4015840" cy="2387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8596" y="214290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Перші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спроби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осмислити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життєві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спостереження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виразити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їх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у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художній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формі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виникли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ще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в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давнину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, коли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людина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формувала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свій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духовний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світ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через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пізнання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природи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усвідомлювала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себе як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її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частку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.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Найдавніші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прислів'я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пов'язані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із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спостереженнями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над природою та трудовою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діяльністю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людини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.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Вдало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сформульований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образний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вислів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при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нагоді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повторювався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тими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хто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його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чув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від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«автора», а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від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них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переймався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іншими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, —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словом,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відбувався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процес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усного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поширення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в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просторі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в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часі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2050" name="Picture 2" descr="http://pozashkillya.ostriv.in.ua/images/publications/4/7659/13053859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000504"/>
            <a:ext cx="4286250" cy="26479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 rot="16200000">
            <a:off x="2160239" y="3942182"/>
            <a:ext cx="755577" cy="5076058"/>
            <a:chOff x="-1" y="0"/>
            <a:chExt cx="1671378" cy="6885713"/>
          </a:xfrm>
        </p:grpSpPr>
        <p:pic>
          <p:nvPicPr>
            <p:cNvPr id="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0" y="4143380"/>
            <a:ext cx="4015840" cy="2387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4282" y="142852"/>
            <a:ext cx="871543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Книга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вчить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, як на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світі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жить.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Не на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користь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книжку читать, коли вершки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лиш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хапать.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Страшне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перо не в гусака, а в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дурака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Не пером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пишуть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, а умом.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Що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написано пером не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вивезеш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волом.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Голодній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кумі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хліб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на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умі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Хліб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та вода —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бідного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їда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 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Бідна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душа без гроша.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Багатому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чорт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гроші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носить.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Хоч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у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голові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пусто,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аби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грошей густо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За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двома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зайцями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поженешся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жодного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не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спіймаєш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Без труда не буде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плота.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Діло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майстра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величає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Поспішиш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— людей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насмішиш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algn="ctr"/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Свій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край — як рай,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чужа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країна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 — як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домовина.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6228183" y="3962976"/>
            <a:ext cx="755577" cy="5076058"/>
            <a:chOff x="-1" y="0"/>
            <a:chExt cx="1671378" cy="6885713"/>
          </a:xfrm>
        </p:grpSpPr>
        <p:pic>
          <p:nvPicPr>
            <p:cNvPr id="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 rot="16200000">
            <a:off x="2160239" y="3942182"/>
            <a:ext cx="755577" cy="5076058"/>
            <a:chOff x="-1" y="0"/>
            <a:chExt cx="1671378" cy="6885713"/>
          </a:xfrm>
        </p:grpSpPr>
        <p:pic>
          <p:nvPicPr>
            <p:cNvPr id="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3" y="986823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986824" y="4227512"/>
              <a:ext cx="3645024" cy="167137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0" t="14965" r="4536" b="6410"/>
          <a:stretch/>
        </p:blipFill>
        <p:spPr bwMode="auto">
          <a:xfrm>
            <a:off x="285720" y="4143380"/>
            <a:ext cx="4015840" cy="2387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0002" y="0"/>
            <a:ext cx="86439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Прислів'я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— </a:t>
            </a:r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це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золоті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зернята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народної</a:t>
            </a:r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 </a:t>
            </a:r>
            <a:r>
              <a:rPr lang="ru-RU" sz="60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</a:rPr>
              <a:t>мудрості</a:t>
            </a:r>
            <a:endParaRPr lang="ru-RU" sz="6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nstantia" pitchFamily="18" charset="0"/>
            </a:endParaRPr>
          </a:p>
        </p:txBody>
      </p:sp>
      <p:pic>
        <p:nvPicPr>
          <p:cNvPr id="1026" name="Picture 2" descr="http://www.megakniga.com.ua/images/mod_catalog_prod/372418/9786170300805%20price.jpg"/>
          <p:cNvPicPr>
            <a:picLocks noChangeAspect="1" noChangeArrowheads="1"/>
          </p:cNvPicPr>
          <p:nvPr/>
        </p:nvPicPr>
        <p:blipFill>
          <a:blip r:embed="rId4"/>
          <a:srcRect l="4611" t="45000" r="7786" b="6785"/>
          <a:stretch>
            <a:fillRect/>
          </a:stretch>
        </p:blipFill>
        <p:spPr bwMode="auto">
          <a:xfrm>
            <a:off x="4357686" y="2857496"/>
            <a:ext cx="4071966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Презентация-укр-7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Презентация-укр-7</Template>
  <TotalTime>82</TotalTime>
  <Words>246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Презентация-укр-7</vt:lpstr>
      <vt:lpstr>Лазівська ЗОШ І – ІІ ступенів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Лазівська ЗОШ І – ІІ ступенів</dc:title>
  <dc:creator>User</dc:creator>
  <cp:lastModifiedBy>User</cp:lastModifiedBy>
  <cp:revision>9</cp:revision>
  <dcterms:created xsi:type="dcterms:W3CDTF">2014-09-27T09:58:51Z</dcterms:created>
  <dcterms:modified xsi:type="dcterms:W3CDTF">2014-09-27T11:31:45Z</dcterms:modified>
</cp:coreProperties>
</file>