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68560" y="1844824"/>
            <a:ext cx="92170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</a:t>
            </a:r>
            <a:r>
              <a:rPr lang="uk-UA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рилаті вислови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284984"/>
            <a:ext cx="77048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Створив учень 6 класу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Саладь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ндрій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8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Визначення крилаті вислови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241B0C"/>
                </a:solidFill>
                <a:latin typeface="Georgia"/>
              </a:rPr>
              <a:t>КРИЛАТІ ВИСЛОВИ СЛОВА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>
                <a:solidFill>
                  <a:srgbClr val="241B0C"/>
                </a:solidFill>
                <a:latin typeface="Georgia"/>
              </a:rPr>
              <a:t>стилістичні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засоби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; ними є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стійкі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вирази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,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що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мають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певне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літературне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або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історичне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походження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.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Це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переважно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вислови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визначних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діячів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,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цитати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з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відомих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творів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,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що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завдяки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своїй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точності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і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виразності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поширились</a:t>
            </a:r>
            <a:r>
              <a:rPr lang="ru-RU" dirty="0">
                <a:solidFill>
                  <a:srgbClr val="241B0C"/>
                </a:solidFill>
                <a:latin typeface="Georgia"/>
              </a:rPr>
              <a:t> і стали </a:t>
            </a:r>
            <a:r>
              <a:rPr lang="ru-RU" dirty="0" err="1">
                <a:solidFill>
                  <a:srgbClr val="241B0C"/>
                </a:solidFill>
                <a:latin typeface="Georgia"/>
              </a:rPr>
              <a:t>стилістемами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33" y="2630939"/>
            <a:ext cx="2838933" cy="1596121"/>
          </a:xfrm>
        </p:spPr>
      </p:pic>
    </p:spTree>
    <p:extLst>
      <p:ext uri="{BB962C8B-B14F-4D97-AF65-F5344CB8AC3E}">
        <p14:creationId xmlns:p14="http://schemas.microsoft.com/office/powerpoint/2010/main" val="654406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620688"/>
            <a:ext cx="6609928" cy="1477880"/>
          </a:xfrm>
        </p:spPr>
        <p:txBody>
          <a:bodyPr/>
          <a:lstStyle/>
          <a:p>
            <a:r>
              <a:rPr lang="uk-UA" dirty="0" smtClean="0"/>
              <a:t>Історія виникнення  крилатих висловів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59632" y="2420888"/>
            <a:ext cx="6768752" cy="3284984"/>
          </a:xfrm>
        </p:spPr>
        <p:txBody>
          <a:bodyPr>
            <a:normAutofit fontScale="77500" lnSpcReduction="20000"/>
          </a:bodyPr>
          <a:lstStyle/>
          <a:p>
            <a:r>
              <a:rPr lang="uk-UA" sz="2000" dirty="0" smtClean="0"/>
              <a:t>Вони зберігають більш чи менш прозорий зв’язок зі першоджерелом. Крилаті вислови можуть мати форму закінчених  речень: Усе тече, усе змінюється. Пізнай себе. Від великого до смішного один крок. Всякому городу </a:t>
            </a:r>
            <a:r>
              <a:rPr lang="uk-UA" sz="2000" dirty="0" err="1" smtClean="0"/>
              <a:t>нрав</a:t>
            </a:r>
            <a:r>
              <a:rPr lang="uk-UA" sz="2000" dirty="0" smtClean="0"/>
              <a:t> і права. У всякого своя доля і свій широкий шлях. Але  найчастіше вони виступають у вигляді сталих словосполучень: </a:t>
            </a:r>
            <a:r>
              <a:rPr lang="uk-UA" sz="2000" dirty="0" err="1" smtClean="0"/>
              <a:t>ахілесова</a:t>
            </a:r>
            <a:r>
              <a:rPr lang="uk-UA" sz="2000" dirty="0" smtClean="0"/>
              <a:t> п</a:t>
            </a:r>
            <a:r>
              <a:rPr lang="en-US" sz="2000" dirty="0" smtClean="0"/>
              <a:t>’</a:t>
            </a:r>
            <a:r>
              <a:rPr lang="uk-UA" sz="2000" dirty="0" err="1" smtClean="0"/>
              <a:t>ята</a:t>
            </a:r>
            <a:r>
              <a:rPr lang="uk-UA" sz="2000" dirty="0" smtClean="0"/>
              <a:t>, прокрустове ложе, танталові муки, перейти Рубікон, </a:t>
            </a:r>
            <a:r>
              <a:rPr lang="uk-UA" sz="2000" dirty="0" err="1" smtClean="0"/>
              <a:t>Гетсильманський</a:t>
            </a:r>
            <a:r>
              <a:rPr lang="uk-UA" sz="2000" dirty="0" smtClean="0"/>
              <a:t> сад, наріжний камінь, терновий вінок, блудний син, Хома невірний, річ у собі, шагренева шкіра, мертві душі, пропаща сила, апостол правди і науки, кайдани </a:t>
            </a:r>
            <a:r>
              <a:rPr lang="uk-UA" sz="2000" dirty="0" err="1" smtClean="0"/>
              <a:t>порвіте</a:t>
            </a:r>
            <a:r>
              <a:rPr lang="uk-UA" sz="2000" dirty="0" smtClean="0"/>
              <a:t>. Такі крилаті вислови з часом набувають усіх ознак власне фразеологізмів.        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5471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Крилатий вислів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0199" y="2276872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Дійти</a:t>
            </a:r>
            <a:r>
              <a:rPr lang="ru-RU" dirty="0" smtClean="0"/>
              <a:t> </a:t>
            </a:r>
            <a:r>
              <a:rPr lang="ru-RU" dirty="0"/>
              <a:t>до </a:t>
            </a:r>
            <a:r>
              <a:rPr lang="ru-RU" dirty="0" smtClean="0"/>
              <a:t>ручки                               </a:t>
            </a:r>
            <a:r>
              <a:rPr lang="ru-RU" dirty="0" err="1" smtClean="0"/>
              <a:t>Ахілесова</a:t>
            </a:r>
            <a:r>
              <a:rPr lang="ru-RU" dirty="0" smtClean="0"/>
              <a:t> </a:t>
            </a:r>
            <a:r>
              <a:rPr lang="ru-RU" dirty="0" err="1" smtClean="0"/>
              <a:t>п,та</a:t>
            </a:r>
            <a:endParaRPr lang="en-US" dirty="0" smtClean="0"/>
          </a:p>
          <a:p>
            <a:r>
              <a:rPr lang="ru-RU" dirty="0" smtClean="0"/>
              <a:t>Цап </a:t>
            </a:r>
            <a:r>
              <a:rPr lang="ru-RU" dirty="0" err="1" smtClean="0"/>
              <a:t>відпущення</a:t>
            </a:r>
            <a:r>
              <a:rPr lang="ru-RU" dirty="0" smtClean="0"/>
              <a:t>                             </a:t>
            </a:r>
            <a:r>
              <a:rPr lang="ru-RU" dirty="0" err="1" smtClean="0"/>
              <a:t>Вавилонське</a:t>
            </a:r>
            <a:r>
              <a:rPr lang="ru-RU" dirty="0" smtClean="0"/>
              <a:t> </a:t>
            </a:r>
            <a:r>
              <a:rPr lang="ru-RU" dirty="0" err="1" smtClean="0"/>
              <a:t>стовпотворіння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err="1" smtClean="0"/>
              <a:t>Всипати</a:t>
            </a:r>
            <a:r>
              <a:rPr lang="ru-RU" dirty="0" smtClean="0"/>
              <a:t> </a:t>
            </a:r>
            <a:r>
              <a:rPr lang="ru-RU" dirty="0"/>
              <a:t>по перше </a:t>
            </a:r>
            <a:r>
              <a:rPr lang="ru-RU" dirty="0" smtClean="0"/>
              <a:t>число              </a:t>
            </a:r>
            <a:r>
              <a:rPr lang="ru-RU" dirty="0" err="1"/>
              <a:t>В</a:t>
            </a:r>
            <a:r>
              <a:rPr lang="ru-RU" dirty="0" err="1" smtClean="0"/>
              <a:t>ипити</a:t>
            </a:r>
            <a:r>
              <a:rPr lang="ru-RU" dirty="0" smtClean="0"/>
              <a:t> </a:t>
            </a:r>
            <a:r>
              <a:rPr lang="ru-RU" dirty="0" err="1" smtClean="0"/>
              <a:t>гірку</a:t>
            </a:r>
            <a:r>
              <a:rPr lang="ru-RU" dirty="0" smtClean="0"/>
              <a:t>  чашу </a:t>
            </a:r>
            <a:endParaRPr lang="en-US" dirty="0" smtClean="0"/>
          </a:p>
          <a:p>
            <a:r>
              <a:rPr lang="uk-UA" dirty="0" err="1" smtClean="0"/>
              <a:t>Закадичний</a:t>
            </a:r>
            <a:r>
              <a:rPr lang="uk-UA" dirty="0" smtClean="0"/>
              <a:t> друг                           Внести свою лепту</a:t>
            </a:r>
            <a:endParaRPr lang="en-US" dirty="0"/>
          </a:p>
          <a:p>
            <a:r>
              <a:rPr lang="uk-UA" dirty="0" smtClean="0"/>
              <a:t>Троянський кінь                            Вовк в овечій шкурі </a:t>
            </a:r>
          </a:p>
          <a:p>
            <a:r>
              <a:rPr lang="uk-UA" dirty="0" smtClean="0"/>
              <a:t>Аркадська ідилія                           Всесвітній потоп     </a:t>
            </a:r>
          </a:p>
          <a:p>
            <a:r>
              <a:rPr lang="uk-UA" dirty="0" smtClean="0"/>
              <a:t>Перейти рубікон                           </a:t>
            </a:r>
            <a:r>
              <a:rPr lang="uk-UA" dirty="0" err="1" smtClean="0"/>
              <a:t>Ноїв</a:t>
            </a:r>
            <a:r>
              <a:rPr lang="uk-UA" dirty="0" smtClean="0"/>
              <a:t> ковчег</a:t>
            </a:r>
          </a:p>
          <a:p>
            <a:r>
              <a:rPr lang="uk-UA" dirty="0" smtClean="0"/>
              <a:t>Поцілунок Іуди                              Голос волаючого в пустелі</a:t>
            </a:r>
          </a:p>
          <a:p>
            <a:r>
              <a:rPr lang="uk-UA" dirty="0" smtClean="0"/>
              <a:t>Терновий вінок                              Дерево пізнання добра та зла</a:t>
            </a:r>
          </a:p>
          <a:p>
            <a:r>
              <a:rPr lang="uk-UA" dirty="0" smtClean="0"/>
              <a:t>Нести хрест за собою                    Закопати талант у землю</a:t>
            </a:r>
          </a:p>
          <a:p>
            <a:r>
              <a:rPr lang="uk-UA" dirty="0" err="1" smtClean="0"/>
              <a:t>Петсильманський</a:t>
            </a:r>
            <a:r>
              <a:rPr lang="uk-UA" dirty="0" smtClean="0"/>
              <a:t> сад                   Кінець світу</a:t>
            </a:r>
          </a:p>
          <a:p>
            <a:r>
              <a:rPr lang="uk-UA" dirty="0" smtClean="0"/>
              <a:t>Бути </a:t>
            </a:r>
            <a:r>
              <a:rPr lang="uk-UA" dirty="0" err="1" smtClean="0"/>
              <a:t>розп</a:t>
            </a:r>
            <a:r>
              <a:rPr lang="en-US" dirty="0" smtClean="0"/>
              <a:t>’</a:t>
            </a:r>
            <a:r>
              <a:rPr lang="uk-UA" dirty="0" err="1" smtClean="0"/>
              <a:t>ятим</a:t>
            </a:r>
            <a:r>
              <a:rPr lang="uk-UA" dirty="0" smtClean="0"/>
              <a:t> на </a:t>
            </a:r>
            <a:r>
              <a:rPr lang="uk-UA" dirty="0" err="1" smtClean="0"/>
              <a:t>христі</a:t>
            </a:r>
            <a:r>
              <a:rPr lang="uk-UA" dirty="0" smtClean="0"/>
              <a:t>             Манна небесна.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578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1988840"/>
            <a:ext cx="52565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Перейти рубікон-в оповіданнях Плутарха, </a:t>
            </a:r>
            <a:r>
              <a:rPr lang="uk-UA" dirty="0" err="1" smtClean="0"/>
              <a:t>Светонія</a:t>
            </a:r>
            <a:r>
              <a:rPr lang="uk-UA" dirty="0" smtClean="0"/>
              <a:t> та інших античних авторів зазначається,що в 49 р. до н. е. Юлій Цезар,порушивши заборону римського сенату,перейшовши зі своїми військами річку</a:t>
            </a:r>
          </a:p>
          <a:p>
            <a:r>
              <a:rPr lang="uk-UA" dirty="0" smtClean="0"/>
              <a:t>Рубікон,що відокремлювала </a:t>
            </a:r>
            <a:r>
              <a:rPr lang="uk-UA" dirty="0" err="1"/>
              <a:t>У</a:t>
            </a:r>
            <a:r>
              <a:rPr lang="uk-UA" dirty="0" err="1" smtClean="0"/>
              <a:t>мбрію</a:t>
            </a:r>
            <a:r>
              <a:rPr lang="uk-UA" dirty="0" smtClean="0"/>
              <a:t> від Північної Італії. Після цього почалася громадянська війна, в ході якої Цезар оволодів Римом.</a:t>
            </a:r>
          </a:p>
          <a:p>
            <a:r>
              <a:rPr lang="uk-UA" dirty="0" smtClean="0"/>
              <a:t>У переносному значенні: зробити безповоротний крок, рішучий вчинок.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15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967335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ДЯКУЮ ЗА УВАГУ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684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271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Кутюр</vt:lpstr>
      <vt:lpstr>Презентация PowerPoint</vt:lpstr>
      <vt:lpstr>Визначення крилаті вислови</vt:lpstr>
      <vt:lpstr>Історія виникнення  крилатих висловів</vt:lpstr>
      <vt:lpstr>Крилатий вислів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Крилаті вислови</dc:title>
  <cp:lastModifiedBy>user1</cp:lastModifiedBy>
  <cp:revision>25</cp:revision>
  <dcterms:modified xsi:type="dcterms:W3CDTF">2018-05-08T07:03:59Z</dcterms:modified>
</cp:coreProperties>
</file>