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164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06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761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39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399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44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168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704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1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14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491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AF69D-627F-4D50-A70C-B47FAD2DC0B0}" type="datetimeFigureOut">
              <a:rPr lang="ru-RU" smtClean="0"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ABCB8-5384-4753-AF9E-7EAEB4681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38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 r="55611"/>
          <a:stretch>
            <a:fillRect/>
          </a:stretch>
        </p:blipFill>
        <p:spPr bwMode="auto">
          <a:xfrm>
            <a:off x="0" y="0"/>
            <a:ext cx="3048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 l="53000"/>
          <a:stretch>
            <a:fillRect/>
          </a:stretch>
        </p:blipFill>
        <p:spPr bwMode="auto">
          <a:xfrm>
            <a:off x="8874182" y="4763"/>
            <a:ext cx="3225053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824728"/>
            <a:ext cx="9144000" cy="2387600"/>
          </a:xfrm>
        </p:spPr>
        <p:txBody>
          <a:bodyPr>
            <a:noAutofit/>
          </a:bodyPr>
          <a:lstStyle/>
          <a:p>
            <a:r>
              <a:rPr lang="ru-RU" sz="8800" b="1" dirty="0" err="1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Натюрморти</a:t>
            </a:r>
            <a:r>
              <a:rPr lang="ru-RU" sz="88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 </a:t>
            </a:r>
            <a:br>
              <a:rPr lang="ru-RU" sz="88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</a:br>
            <a:r>
              <a:rPr lang="ru-RU" sz="8800" b="1" dirty="0" err="1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Катерини</a:t>
            </a:r>
            <a:r>
              <a:rPr lang="ru-RU" sz="88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 </a:t>
            </a:r>
            <a:r>
              <a:rPr lang="ru-RU" sz="8800" b="1" dirty="0" err="1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Білокур</a:t>
            </a:r>
            <a:r>
              <a:rPr lang="ru-RU" sz="88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 </a:t>
            </a:r>
            <a:endParaRPr lang="ru-RU" sz="88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477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4.bp.blogspot.com/-J_hRB3_rWyY/U_q79IUouQI/AAAAAAAAAas/CMW4-IERj8o/w418-h553-no/8cee8bd54a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7" y="53165"/>
            <a:ext cx="4844414" cy="640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2306" y="6462165"/>
            <a:ext cx="2514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Привіт</a:t>
            </a:r>
            <a:r>
              <a:rPr lang="ru-RU" dirty="0" smtClean="0"/>
              <a:t> </a:t>
            </a:r>
            <a:r>
              <a:rPr lang="ru-RU" dirty="0" err="1" smtClean="0"/>
              <a:t>врожаю</a:t>
            </a:r>
            <a:r>
              <a:rPr lang="ru-RU" dirty="0" smtClean="0"/>
              <a:t>"</a:t>
            </a:r>
            <a:r>
              <a:rPr lang="ru-RU" dirty="0" smtClean="0"/>
              <a:t> (1946)</a:t>
            </a:r>
            <a:endParaRPr lang="ru-RU" dirty="0"/>
          </a:p>
        </p:txBody>
      </p:sp>
      <p:pic>
        <p:nvPicPr>
          <p:cNvPr id="2052" name="Picture 4" descr="http://4.bp.blogspot.com/-65F4fvEvIy0/U_q7x16qB0I/AAAAAAAAAYE/eU8G8bcCA6Q/w600-h544-no/10a63ad4f5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801" y="152745"/>
            <a:ext cx="6832770" cy="619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38223" y="6361043"/>
            <a:ext cx="1923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Сніданок</a:t>
            </a:r>
            <a:r>
              <a:rPr lang="ru-RU" dirty="0" smtClean="0"/>
              <a:t>" (1950)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645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1.bp.blogspot.com/-EoFnDLSM5jA/U_q713nMz3I/AAAAAAAAAeM/5Hj29kbtiZg/w600-h448-no/4898a369dd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18" y="0"/>
            <a:ext cx="8617364" cy="643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38897" y="6434298"/>
            <a:ext cx="3419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"</a:t>
            </a:r>
            <a:r>
              <a:rPr lang="ru-RU" dirty="0" err="1" smtClean="0"/>
              <a:t>Квіти</a:t>
            </a:r>
            <a:r>
              <a:rPr lang="ru-RU" dirty="0" smtClean="0"/>
              <a:t>, </a:t>
            </a:r>
            <a:r>
              <a:rPr lang="ru-RU" dirty="0" err="1" smtClean="0"/>
              <a:t>яблука</a:t>
            </a:r>
            <a:r>
              <a:rPr lang="ru-RU" dirty="0" smtClean="0"/>
              <a:t>, </a:t>
            </a:r>
            <a:r>
              <a:rPr lang="ru-RU" dirty="0" err="1" smtClean="0"/>
              <a:t>помідори</a:t>
            </a:r>
            <a:r>
              <a:rPr lang="ru-RU" dirty="0" smtClean="0"/>
              <a:t>" (1950)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405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1.bp.blogspot.com/-5URguHoWRlw/U_q8I365qdI/AAAAAAAAAdw/3eHYre8sGng/w434-h553-no/fca610e34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31" y="106017"/>
            <a:ext cx="5035826" cy="641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2471" y="6488668"/>
            <a:ext cx="4225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Пшениця</a:t>
            </a:r>
            <a:r>
              <a:rPr lang="ru-RU" dirty="0" smtClean="0"/>
              <a:t>, </a:t>
            </a:r>
            <a:r>
              <a:rPr lang="ru-RU" dirty="0" err="1" smtClean="0"/>
              <a:t>квіти</a:t>
            </a:r>
            <a:r>
              <a:rPr lang="ru-RU" dirty="0" smtClean="0"/>
              <a:t> й виноград</a:t>
            </a:r>
            <a:r>
              <a:rPr lang="ru-RU" dirty="0" smtClean="0"/>
              <a:t>"</a:t>
            </a:r>
            <a:r>
              <a:rPr lang="ru-RU" dirty="0" smtClean="0"/>
              <a:t> (1950-1954)</a:t>
            </a:r>
            <a:endParaRPr lang="ru-RU" dirty="0"/>
          </a:p>
        </p:txBody>
      </p:sp>
      <p:pic>
        <p:nvPicPr>
          <p:cNvPr id="4100" name="Picture 4" descr="http://1.bp.blogspot.com/-2sILOHJ1bG0/U_q8FgQD2wI/AAAAAAAAAds/p5ilHzGN9FM/w500-h552-no/e7643c23f31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8" y="106016"/>
            <a:ext cx="5751442" cy="634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097542" y="6455609"/>
            <a:ext cx="1827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"Бурячок" (1959)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885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1.bp.blogspot.com/-7yVy3M8TViA/U_q7xYEaGLI/AAAAAAAAAX4/L_5XXMhwULA/w600-h506-no/0d03f494a1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82" y="130175"/>
            <a:ext cx="7490929" cy="631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11988" y="6447525"/>
            <a:ext cx="2657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"</a:t>
            </a:r>
            <a:r>
              <a:rPr lang="ru-RU" dirty="0" err="1" smtClean="0"/>
              <a:t>Квіти</a:t>
            </a:r>
            <a:r>
              <a:rPr lang="ru-RU" dirty="0" smtClean="0"/>
              <a:t> з </a:t>
            </a:r>
            <a:r>
              <a:rPr lang="ru-RU" dirty="0" err="1" smtClean="0"/>
              <a:t>горіхами</a:t>
            </a:r>
            <a:r>
              <a:rPr lang="ru-RU" dirty="0" smtClean="0"/>
              <a:t>" (1948)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621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4.bp.blogspot.com/--lFrHLV2Glw/U_q7_nJvtfI/AAAAAAAAAbQ/t7aUZ5bN72U/w401-h553-no/b67483d086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37" y="92765"/>
            <a:ext cx="4564571" cy="629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4475" y="6387548"/>
            <a:ext cx="3039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"Кавун, </a:t>
            </a:r>
            <a:r>
              <a:rPr lang="ru-RU" dirty="0" err="1" smtClean="0"/>
              <a:t>морква</a:t>
            </a:r>
            <a:r>
              <a:rPr lang="ru-RU" dirty="0" smtClean="0"/>
              <a:t>, </a:t>
            </a:r>
            <a:r>
              <a:rPr lang="ru-RU" dirty="0" err="1" smtClean="0"/>
              <a:t>квіти</a:t>
            </a:r>
            <a:r>
              <a:rPr lang="ru-RU" dirty="0" smtClean="0"/>
              <a:t>" (1951)</a:t>
            </a:r>
            <a:endParaRPr lang="ru-RU" dirty="0"/>
          </a:p>
        </p:txBody>
      </p:sp>
      <p:pic>
        <p:nvPicPr>
          <p:cNvPr id="6148" name="Picture 4" descr="http://2.bp.blogspot.com/-5M9o8GGB9aU/U_q74q-cmrI/AAAAAAAAAZo/_M76BtFfVgg/w469-h553-no/5b7d9f5f78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248" y="92765"/>
            <a:ext cx="5338613" cy="629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78574" y="6387548"/>
            <a:ext cx="3080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"Натюрморт з </a:t>
            </a:r>
            <a:r>
              <a:rPr lang="ru-RU" dirty="0" err="1" smtClean="0"/>
              <a:t>хлібом</a:t>
            </a:r>
            <a:r>
              <a:rPr lang="ru-RU" dirty="0" smtClean="0"/>
              <a:t>"</a:t>
            </a:r>
            <a:r>
              <a:rPr lang="ru-RU" dirty="0" smtClean="0"/>
              <a:t> (1960)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34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3.bp.blogspot.com/-2Pjigq4qiaQ/U_q7-1qSFVI/AAAAAAAAAeM/blGfLotXa-k/w412-h553-no/b5bc079c3b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83" y="114645"/>
            <a:ext cx="4615208" cy="619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3898" y="6309331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Мальви</a:t>
            </a:r>
            <a:r>
              <a:rPr lang="ru-RU" dirty="0" smtClean="0"/>
              <a:t> та </a:t>
            </a:r>
            <a:r>
              <a:rPr lang="ru-RU" dirty="0" err="1" smtClean="0"/>
              <a:t>троянди</a:t>
            </a:r>
            <a:r>
              <a:rPr lang="ru-RU" dirty="0" smtClean="0"/>
              <a:t>"</a:t>
            </a:r>
            <a:r>
              <a:rPr lang="ru-RU" dirty="0" smtClean="0"/>
              <a:t> (1954-1958)</a:t>
            </a:r>
            <a:endParaRPr lang="ru-RU" dirty="0"/>
          </a:p>
        </p:txBody>
      </p:sp>
      <p:pic>
        <p:nvPicPr>
          <p:cNvPr id="7172" name="Picture 4" descr="http://2.bp.blogspot.com/-OnPNOAN9UiA/U_q76qosBgI/AAAAAAAAAaI/y4wBmyMl7ko/w600-h550-no/68327cd25f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904" y="114645"/>
            <a:ext cx="6757839" cy="619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7864" y="6309331"/>
            <a:ext cx="3548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Богданівські</a:t>
            </a:r>
            <a:r>
              <a:rPr lang="ru-RU" dirty="0" smtClean="0"/>
              <a:t> </a:t>
            </a:r>
            <a:r>
              <a:rPr lang="ru-RU" dirty="0" err="1" smtClean="0"/>
              <a:t>яблука</a:t>
            </a:r>
            <a:r>
              <a:rPr lang="ru-RU" dirty="0" smtClean="0"/>
              <a:t>"</a:t>
            </a:r>
            <a:r>
              <a:rPr lang="ru-RU" dirty="0" smtClean="0"/>
              <a:t> (1958-1959)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483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2.bp.blogspot.com/-XKBqDSPgPcg/U_q8B8nLgUI/AAAAAAAAAb0/MATnqvRA2Is/w600-h551-no/caf8ef6f90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957" y="0"/>
            <a:ext cx="7040356" cy="646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91461" y="6465394"/>
            <a:ext cx="22069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"Натюрморт" (1960)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638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3.bp.blogspot.com/-CS1oGpw4aXc/U_q7yepQdYI/AAAAAAAAAY0/HiRrxlj2wCk/w456-h553-no/20475d3787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45" y="154400"/>
            <a:ext cx="5158546" cy="625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86274" y="6410269"/>
            <a:ext cx="2896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Квіти</a:t>
            </a:r>
            <a:r>
              <a:rPr lang="ru-RU" dirty="0" smtClean="0"/>
              <a:t> та </a:t>
            </a:r>
            <a:r>
              <a:rPr lang="ru-RU" dirty="0" err="1" smtClean="0"/>
              <a:t>овочі</a:t>
            </a:r>
            <a:r>
              <a:rPr lang="ru-RU" dirty="0" smtClean="0"/>
              <a:t>" (1959-1960)</a:t>
            </a:r>
            <a:endParaRPr lang="ru-RU" dirty="0"/>
          </a:p>
        </p:txBody>
      </p:sp>
      <p:pic>
        <p:nvPicPr>
          <p:cNvPr id="9220" name="Picture 4" descr="http://3.bp.blogspot.com/-J5IhA4_wFt4/U_q75ckGtNI/AAAAAAAAAZ8/LRmkGuRDi4g/w487-h553-no/5df362e687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567" y="101173"/>
            <a:ext cx="5556111" cy="630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82189" y="6410269"/>
            <a:ext cx="5227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"Натюрморт з колосками та </a:t>
            </a:r>
            <a:r>
              <a:rPr lang="ru-RU" dirty="0" err="1" smtClean="0"/>
              <a:t>глечиком</a:t>
            </a:r>
            <a:r>
              <a:rPr lang="ru-RU" dirty="0" smtClean="0"/>
              <a:t>"</a:t>
            </a:r>
            <a:r>
              <a:rPr lang="ru-RU" dirty="0" smtClean="0"/>
              <a:t> (1958-1959)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2413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107</Words>
  <Application>Microsoft Office PowerPoint</Application>
  <PresentationFormat>Широкоэкранный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Натюрморти  Катерини Білокур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4</cp:revision>
  <dcterms:created xsi:type="dcterms:W3CDTF">2017-01-21T17:02:56Z</dcterms:created>
  <dcterms:modified xsi:type="dcterms:W3CDTF">2017-01-21T17:40:10Z</dcterms:modified>
</cp:coreProperties>
</file>