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7" r:id="rId8"/>
    <p:sldId id="269" r:id="rId9"/>
    <p:sldId id="270" r:id="rId10"/>
    <p:sldId id="272" r:id="rId11"/>
    <p:sldId id="271" r:id="rId12"/>
    <p:sldId id="256" r:id="rId13"/>
    <p:sldId id="265" r:id="rId14"/>
    <p:sldId id="268" r:id="rId15"/>
    <p:sldId id="257" r:id="rId16"/>
    <p:sldId id="25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5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05416C6-A0B0-4EE0-A42C-3DCAED6EB43A}" type="datetimeFigureOut">
              <a:rPr lang="ru-RU" smtClean="0"/>
              <a:pPr/>
              <a:t>18.04.2012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6302822-AD76-487E-87AF-2393D8CBF5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5214974"/>
          </a:xfrm>
        </p:spPr>
        <p:txBody>
          <a:bodyPr>
            <a:noAutofit/>
          </a:bodyPr>
          <a:lstStyle/>
          <a:p>
            <a:pPr algn="ctr"/>
            <a:r>
              <a:rPr lang="uk-UA" sz="5400" dirty="0" smtClean="0">
                <a:latin typeface="Times New Roman" pitchFamily="18" charset="0"/>
                <a:cs typeface="Times New Roman" pitchFamily="18" charset="0"/>
              </a:rPr>
              <a:t>Система вправ             для самостійної роботи                    учнів 5 класу                     до розділу                              “ </a:t>
            </a:r>
            <a:r>
              <a:rPr lang="uk-UA" sz="5400" dirty="0" err="1" smtClean="0">
                <a:latin typeface="Times New Roman" pitchFamily="18" charset="0"/>
                <a:cs typeface="Times New Roman" pitchFamily="18" charset="0"/>
              </a:rPr>
              <a:t>Фразеологія”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“Знайди</a:t>
            </a:r>
            <a:r>
              <a:rPr lang="uk-UA" dirty="0" smtClean="0"/>
              <a:t> мені </a:t>
            </a:r>
            <a:r>
              <a:rPr lang="uk-UA" dirty="0" err="1" smtClean="0"/>
              <a:t>пару”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Золотий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Життєвий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Гарячий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Вигравати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Буйна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Брехні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Робота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Задирати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Богатирський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Кліпати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Ахіллесова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Час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ята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Вік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Кипить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Шлях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Сон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Очима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Слід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Голівонька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Носа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Точити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2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Згрупуй фразеологізми-синоніми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000" dirty="0" smtClean="0"/>
              <a:t>Брати близько до серця - </a:t>
            </a:r>
          </a:p>
          <a:p>
            <a:r>
              <a:rPr lang="uk-UA" sz="2000" dirty="0" smtClean="0"/>
              <a:t> Важливий птах - </a:t>
            </a:r>
          </a:p>
          <a:p>
            <a:r>
              <a:rPr lang="uk-UA" sz="2000" dirty="0" smtClean="0"/>
              <a:t> Битися як риба об лід - </a:t>
            </a:r>
          </a:p>
          <a:p>
            <a:r>
              <a:rPr lang="uk-UA" sz="2000" dirty="0" smtClean="0"/>
              <a:t> Дати жару – </a:t>
            </a:r>
          </a:p>
          <a:p>
            <a:r>
              <a:rPr lang="uk-UA" sz="2000" dirty="0" smtClean="0"/>
              <a:t>Жити розкошуючи – </a:t>
            </a:r>
          </a:p>
          <a:p>
            <a:r>
              <a:rPr lang="uk-UA" sz="2000" dirty="0" smtClean="0"/>
              <a:t>Порожня голова – </a:t>
            </a:r>
          </a:p>
          <a:p>
            <a:pPr>
              <a:buNone/>
            </a:pPr>
            <a:r>
              <a:rPr lang="uk-UA" sz="2000" u="sng" dirty="0" smtClean="0"/>
              <a:t>     </a:t>
            </a:r>
            <a:r>
              <a:rPr lang="uk-UA" sz="2000" i="1" u="sng" dirty="0" smtClean="0"/>
              <a:t>Довідка:</a:t>
            </a:r>
            <a:r>
              <a:rPr lang="uk-UA" sz="2000" u="sng" dirty="0" smtClean="0"/>
              <a:t>   </a:t>
            </a:r>
            <a:r>
              <a:rPr lang="uk-UA" sz="2000" dirty="0" smtClean="0"/>
              <a:t>Без сьомої клепки в голові; жити не по кишені; всипати гарячих; де тонко, там ще й рветься; птах високого польоту; брати за живе; давати прикурити; жити, лихо покотивши; порожня голова; доконала гнідка дорога нелегка; полатати </a:t>
            </a:r>
            <a:r>
              <a:rPr lang="uk-UA" sz="2000" dirty="0" smtClean="0"/>
              <a:t>боки</a:t>
            </a:r>
            <a:r>
              <a:rPr lang="uk-UA" sz="2000" dirty="0" smtClean="0"/>
              <a:t>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err="1" smtClean="0"/>
              <a:t>“всезнайко”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sz="1800" dirty="0" smtClean="0"/>
              <a:t>Передайте одним словом значення фразеологізму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uk-UA" sz="2400" dirty="0" smtClean="0"/>
              <a:t>Ведмідь на </a:t>
            </a:r>
            <a:r>
              <a:rPr lang="uk-UA" sz="2400" dirty="0" err="1" smtClean="0"/>
              <a:t>ухо</a:t>
            </a:r>
            <a:r>
              <a:rPr lang="uk-UA" sz="2400" dirty="0" smtClean="0"/>
              <a:t> наступив.</a:t>
            </a:r>
          </a:p>
          <a:p>
            <a:r>
              <a:rPr lang="uk-UA" sz="2400" dirty="0" smtClean="0"/>
              <a:t>Вітер у голові.</a:t>
            </a:r>
          </a:p>
          <a:p>
            <a:r>
              <a:rPr lang="uk-UA" sz="2400" dirty="0" smtClean="0"/>
              <a:t>З відкритим серцем.</a:t>
            </a:r>
          </a:p>
          <a:p>
            <a:r>
              <a:rPr lang="uk-UA" sz="2400" dirty="0" smtClean="0"/>
              <a:t>З одного маху.</a:t>
            </a:r>
          </a:p>
          <a:p>
            <a:r>
              <a:rPr lang="uk-UA" sz="2400" dirty="0" smtClean="0"/>
              <a:t>Мов заціпило.</a:t>
            </a:r>
          </a:p>
          <a:p>
            <a:r>
              <a:rPr lang="uk-UA" sz="2400" dirty="0" smtClean="0"/>
              <a:t>Кури не клюють.</a:t>
            </a:r>
          </a:p>
          <a:p>
            <a:r>
              <a:rPr lang="uk-UA" sz="2400" dirty="0" smtClean="0"/>
              <a:t>Запахло смоленим. </a:t>
            </a:r>
          </a:p>
          <a:p>
            <a:r>
              <a:rPr lang="uk-UA" sz="2400" dirty="0" smtClean="0"/>
              <a:t>Сім п</a:t>
            </a:r>
            <a:r>
              <a:rPr lang="en-US" sz="2400" dirty="0" smtClean="0"/>
              <a:t>’</a:t>
            </a:r>
            <a:r>
              <a:rPr lang="uk-UA" sz="2400" dirty="0" err="1" smtClean="0"/>
              <a:t>ятниць</a:t>
            </a:r>
            <a:r>
              <a:rPr lang="uk-UA" sz="2400" dirty="0" smtClean="0"/>
              <a:t> на тиждень.</a:t>
            </a:r>
          </a:p>
          <a:p>
            <a:r>
              <a:rPr lang="uk-UA" sz="2400" dirty="0" smtClean="0"/>
              <a:t>Допекти до живого.</a:t>
            </a:r>
            <a:endParaRPr lang="ru-RU" sz="24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uk-UA" sz="2400" dirty="0" smtClean="0"/>
              <a:t>Багато.</a:t>
            </a:r>
          </a:p>
          <a:p>
            <a:r>
              <a:rPr lang="uk-UA" sz="2400" dirty="0" smtClean="0"/>
              <a:t>Небезпечно.</a:t>
            </a:r>
          </a:p>
          <a:p>
            <a:r>
              <a:rPr lang="uk-UA" sz="2400" dirty="0" smtClean="0"/>
              <a:t>Легковажний.</a:t>
            </a:r>
          </a:p>
          <a:p>
            <a:r>
              <a:rPr lang="uk-UA" sz="2400" dirty="0" smtClean="0"/>
              <a:t>Глухий.</a:t>
            </a:r>
          </a:p>
          <a:p>
            <a:r>
              <a:rPr lang="uk-UA" sz="2400" dirty="0" smtClean="0"/>
              <a:t>Миттю.</a:t>
            </a:r>
          </a:p>
          <a:p>
            <a:r>
              <a:rPr lang="uk-UA" sz="2400" dirty="0" smtClean="0"/>
              <a:t>Непостійний.</a:t>
            </a:r>
          </a:p>
          <a:p>
            <a:r>
              <a:rPr lang="uk-UA" sz="2400" dirty="0" smtClean="0"/>
              <a:t>Замовкнути.</a:t>
            </a:r>
          </a:p>
          <a:p>
            <a:r>
              <a:rPr lang="uk-UA" sz="2400" dirty="0" smtClean="0"/>
              <a:t>Відверто.</a:t>
            </a:r>
          </a:p>
          <a:p>
            <a:r>
              <a:rPr lang="uk-UA" sz="2400" dirty="0" smtClean="0"/>
              <a:t>Схвилювати.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smtClean="0"/>
              <a:t>“ Чи кмітливий ти?”</a:t>
            </a:r>
            <a:br>
              <a:rPr lang="uk-UA" dirty="0" smtClean="0"/>
            </a:br>
            <a:r>
              <a:rPr lang="uk-UA" sz="1800" dirty="0" smtClean="0"/>
              <a:t>підбери антонімічні фразеологізми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uk-UA" dirty="0" smtClean="0"/>
              <a:t>Як кіт наплакав.</a:t>
            </a:r>
          </a:p>
          <a:p>
            <a:r>
              <a:rPr lang="uk-UA" dirty="0" smtClean="0"/>
              <a:t>Грати першу скрипку.</a:t>
            </a:r>
          </a:p>
          <a:p>
            <a:r>
              <a:rPr lang="uk-UA" dirty="0" smtClean="0"/>
              <a:t>Розпустити язика.</a:t>
            </a:r>
          </a:p>
          <a:p>
            <a:r>
              <a:rPr lang="uk-UA" dirty="0" smtClean="0"/>
              <a:t>Держати хвіст бубликом.</a:t>
            </a:r>
          </a:p>
          <a:p>
            <a:r>
              <a:rPr lang="uk-UA" dirty="0" smtClean="0"/>
              <a:t>Схожий, як свиня на коня.</a:t>
            </a:r>
          </a:p>
          <a:p>
            <a:r>
              <a:rPr lang="uk-UA" dirty="0" smtClean="0"/>
              <a:t>Нога за ногу.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k-UA" dirty="0" smtClean="0"/>
              <a:t>Пасти задніх.</a:t>
            </a:r>
          </a:p>
          <a:p>
            <a:r>
              <a:rPr lang="uk-UA" dirty="0" smtClean="0"/>
              <a:t>Тримати язик за зубами.</a:t>
            </a:r>
          </a:p>
          <a:p>
            <a:r>
              <a:rPr lang="uk-UA" dirty="0" smtClean="0"/>
              <a:t>Схожий, як дві краплі води.</a:t>
            </a:r>
          </a:p>
          <a:p>
            <a:r>
              <a:rPr lang="uk-UA" dirty="0" smtClean="0"/>
              <a:t>З усіх ніг.</a:t>
            </a:r>
          </a:p>
          <a:p>
            <a:r>
              <a:rPr lang="uk-UA" dirty="0" smtClean="0"/>
              <a:t>Повісити носа.</a:t>
            </a:r>
          </a:p>
          <a:p>
            <a:r>
              <a:rPr lang="uk-UA" dirty="0" smtClean="0"/>
              <a:t>Хоч греблю гати.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800" dirty="0" smtClean="0"/>
              <a:t>Хто більше? хто швидше?               хто краще?</a:t>
            </a:r>
            <a:br>
              <a:rPr lang="uk-UA" sz="2800" dirty="0" smtClean="0"/>
            </a:br>
            <a:r>
              <a:rPr lang="uk-UA" sz="1800" dirty="0" smtClean="0"/>
              <a:t>Пояснити значення фразеологізмів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k-UA" dirty="0" smtClean="0"/>
              <a:t>Жити на широку ногу.</a:t>
            </a:r>
          </a:p>
          <a:p>
            <a:r>
              <a:rPr lang="uk-UA" dirty="0" smtClean="0"/>
              <a:t>Передати куті меду.</a:t>
            </a:r>
          </a:p>
          <a:p>
            <a:r>
              <a:rPr lang="uk-UA" dirty="0" smtClean="0"/>
              <a:t>Ахіллесова п</a:t>
            </a:r>
            <a:r>
              <a:rPr lang="en-US" dirty="0" smtClean="0"/>
              <a:t>’</a:t>
            </a:r>
            <a:r>
              <a:rPr lang="uk-UA" dirty="0" err="1" smtClean="0"/>
              <a:t>ята</a:t>
            </a:r>
            <a:r>
              <a:rPr lang="uk-UA" dirty="0" smtClean="0"/>
              <a:t>.</a:t>
            </a:r>
          </a:p>
          <a:p>
            <a:r>
              <a:rPr lang="uk-UA" dirty="0" smtClean="0"/>
              <a:t>Ведмежа послуга.</a:t>
            </a:r>
          </a:p>
          <a:p>
            <a:r>
              <a:rPr lang="uk-UA" dirty="0" smtClean="0"/>
              <a:t>Ловити гав.</a:t>
            </a:r>
          </a:p>
          <a:p>
            <a:r>
              <a:rPr lang="uk-UA" dirty="0" smtClean="0"/>
              <a:t>Не покладаючи рук.</a:t>
            </a:r>
          </a:p>
          <a:p>
            <a:r>
              <a:rPr lang="uk-UA" dirty="0" smtClean="0"/>
              <a:t>Ні за холодну воду.</a:t>
            </a:r>
          </a:p>
          <a:p>
            <a:r>
              <a:rPr lang="uk-UA" dirty="0" smtClean="0"/>
              <a:t>Ні світ ні зоря</a:t>
            </a:r>
          </a:p>
          <a:p>
            <a:r>
              <a:rPr lang="uk-UA" dirty="0" smtClean="0"/>
              <a:t>Пасти задніх</a:t>
            </a:r>
          </a:p>
          <a:p>
            <a:r>
              <a:rPr lang="uk-UA" dirty="0" smtClean="0"/>
              <a:t>У поті чола</a:t>
            </a:r>
          </a:p>
          <a:p>
            <a:r>
              <a:rPr lang="uk-UA" dirty="0" smtClean="0"/>
              <a:t>Хоч до рани прикладай.</a:t>
            </a:r>
          </a:p>
          <a:p>
            <a:r>
              <a:rPr lang="uk-UA" dirty="0" smtClean="0"/>
              <a:t>Як води в рот набрати</a:t>
            </a:r>
          </a:p>
          <a:p>
            <a:r>
              <a:rPr lang="uk-UA" dirty="0" smtClean="0"/>
              <a:t>Як кіт наплакав.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err="1" smtClean="0"/>
              <a:t>“Чи</a:t>
            </a:r>
            <a:r>
              <a:rPr lang="uk-UA" dirty="0" smtClean="0"/>
              <a:t> під силу це тобі?”</a:t>
            </a:r>
            <a:br>
              <a:rPr lang="uk-UA" dirty="0" smtClean="0"/>
            </a:br>
            <a:r>
              <a:rPr lang="uk-UA" sz="1800" dirty="0" smtClean="0"/>
              <a:t>підберіть відповідники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uk-UA" dirty="0" smtClean="0"/>
              <a:t>Було та загуло.</a:t>
            </a:r>
          </a:p>
          <a:p>
            <a:r>
              <a:rPr lang="uk-UA" dirty="0" smtClean="0"/>
              <a:t>Як муха в окропі.</a:t>
            </a:r>
          </a:p>
          <a:p>
            <a:r>
              <a:rPr lang="uk-UA" dirty="0" smtClean="0"/>
              <a:t>Обоє </a:t>
            </a:r>
            <a:r>
              <a:rPr lang="uk-UA" dirty="0" err="1" smtClean="0"/>
              <a:t>рябоє</a:t>
            </a:r>
            <a:r>
              <a:rPr lang="uk-UA" dirty="0" smtClean="0"/>
              <a:t>.</a:t>
            </a:r>
          </a:p>
          <a:p>
            <a:r>
              <a:rPr lang="uk-UA" dirty="0" smtClean="0"/>
              <a:t>Ласкаво просимо.</a:t>
            </a:r>
          </a:p>
          <a:p>
            <a:r>
              <a:rPr lang="uk-UA" dirty="0" smtClean="0"/>
              <a:t>Твердий горішок.</a:t>
            </a:r>
          </a:p>
          <a:p>
            <a:r>
              <a:rPr lang="uk-UA" dirty="0" smtClean="0"/>
              <a:t>П</a:t>
            </a:r>
            <a:r>
              <a:rPr lang="en-US" dirty="0" smtClean="0"/>
              <a:t>’</a:t>
            </a:r>
            <a:r>
              <a:rPr lang="uk-UA" dirty="0" err="1" smtClean="0"/>
              <a:t>ятами</a:t>
            </a:r>
            <a:r>
              <a:rPr lang="uk-UA" dirty="0" smtClean="0"/>
              <a:t> накивати.</a:t>
            </a:r>
          </a:p>
          <a:p>
            <a:r>
              <a:rPr lang="uk-UA" dirty="0" smtClean="0"/>
              <a:t>З </a:t>
            </a:r>
            <a:r>
              <a:rPr lang="uk-UA" dirty="0" err="1" smtClean="0"/>
              <a:t>комареву</a:t>
            </a:r>
            <a:r>
              <a:rPr lang="uk-UA" dirty="0" smtClean="0"/>
              <a:t> ніжку.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С гулькин нос.</a:t>
            </a:r>
          </a:p>
          <a:p>
            <a:r>
              <a:rPr lang="ru-RU" dirty="0" smtClean="0"/>
              <a:t>Добро пожаловать.</a:t>
            </a:r>
          </a:p>
          <a:p>
            <a:r>
              <a:rPr lang="ru-RU" dirty="0" smtClean="0"/>
              <a:t>Как белка в колесе.</a:t>
            </a:r>
          </a:p>
          <a:p>
            <a:r>
              <a:rPr lang="ru-RU" dirty="0" smtClean="0"/>
              <a:t>Было да сплыло.</a:t>
            </a:r>
          </a:p>
          <a:p>
            <a:r>
              <a:rPr lang="ru-RU" dirty="0" smtClean="0"/>
              <a:t>Крепкий орешек.</a:t>
            </a:r>
          </a:p>
          <a:p>
            <a:r>
              <a:rPr lang="ru-RU" dirty="0" smtClean="0"/>
              <a:t>Два сапога – пара.</a:t>
            </a:r>
          </a:p>
          <a:p>
            <a:r>
              <a:rPr lang="ru-RU" dirty="0" smtClean="0"/>
              <a:t>Дать стрекоча.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dirty="0" err="1" smtClean="0"/>
              <a:t>“Помізкуй”</a:t>
            </a:r>
            <a:endParaRPr lang="ru-RU" sz="4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Autofit/>
          </a:bodyPr>
          <a:lstStyle/>
          <a:p>
            <a:r>
              <a:rPr lang="uk-UA" sz="2400" dirty="0" smtClean="0"/>
              <a:t>Серед фразеологічних скарбів є багато висловів про тварин. Поясніть їхнє значення та походження</a:t>
            </a:r>
            <a:endParaRPr lang="ru-RU" sz="24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714620"/>
            <a:ext cx="7239000" cy="3790732"/>
          </a:xfrm>
        </p:spPr>
        <p:txBody>
          <a:bodyPr/>
          <a:lstStyle/>
          <a:p>
            <a:r>
              <a:rPr lang="uk-UA" dirty="0" smtClean="0"/>
              <a:t>Ось де собака заритий.</a:t>
            </a:r>
          </a:p>
          <a:p>
            <a:r>
              <a:rPr lang="uk-UA" dirty="0" smtClean="0"/>
              <a:t>Як собаці п</a:t>
            </a:r>
            <a:r>
              <a:rPr lang="en-US" dirty="0" smtClean="0"/>
              <a:t>’</a:t>
            </a:r>
            <a:r>
              <a:rPr lang="uk-UA" dirty="0" err="1" smtClean="0"/>
              <a:t>ята</a:t>
            </a:r>
            <a:r>
              <a:rPr lang="uk-UA" dirty="0" smtClean="0"/>
              <a:t> нога.</a:t>
            </a:r>
          </a:p>
          <a:p>
            <a:r>
              <a:rPr lang="uk-UA" dirty="0" smtClean="0"/>
              <a:t>Собачий нюх.</a:t>
            </a:r>
          </a:p>
          <a:p>
            <a:r>
              <a:rPr lang="uk-UA" dirty="0" smtClean="0"/>
              <a:t>Собаче життя. </a:t>
            </a:r>
          </a:p>
          <a:p>
            <a:r>
              <a:rPr lang="uk-UA" dirty="0" smtClean="0"/>
              <a:t>Собача смерть.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“ Тепер спробуй </a:t>
            </a:r>
            <a:r>
              <a:rPr lang="uk-UA" dirty="0" err="1" smtClean="0"/>
              <a:t>ти”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dirty="0" smtClean="0"/>
              <a:t> Назвіть відомі вам фразеологізми про :</a:t>
            </a:r>
          </a:p>
          <a:p>
            <a:r>
              <a:rPr lang="uk-UA" dirty="0" smtClean="0"/>
              <a:t>Кота;</a:t>
            </a:r>
          </a:p>
          <a:p>
            <a:r>
              <a:rPr lang="uk-UA" dirty="0" smtClean="0"/>
              <a:t>Ведмедя;</a:t>
            </a:r>
          </a:p>
          <a:p>
            <a:r>
              <a:rPr lang="uk-UA" dirty="0" smtClean="0"/>
              <a:t>Козу;</a:t>
            </a:r>
          </a:p>
          <a:p>
            <a:r>
              <a:rPr lang="uk-UA" dirty="0" smtClean="0"/>
              <a:t>Коня;</a:t>
            </a:r>
          </a:p>
          <a:p>
            <a:r>
              <a:rPr lang="uk-UA" dirty="0" smtClean="0"/>
              <a:t>Цапа;</a:t>
            </a:r>
          </a:p>
          <a:p>
            <a:r>
              <a:rPr lang="uk-UA" dirty="0" smtClean="0"/>
              <a:t>Курку;</a:t>
            </a:r>
          </a:p>
          <a:p>
            <a:r>
              <a:rPr lang="uk-UA" dirty="0" smtClean="0"/>
              <a:t>Гадюку;</a:t>
            </a:r>
          </a:p>
          <a:p>
            <a:r>
              <a:rPr lang="uk-UA" dirty="0" smtClean="0"/>
              <a:t>Корову.</a:t>
            </a:r>
            <a:endParaRPr lang="ru-RU" dirty="0"/>
          </a:p>
        </p:txBody>
      </p:sp>
      <p:pic>
        <p:nvPicPr>
          <p:cNvPr id="1026" name="Picture 2" descr="C:\Documents and Settings\Администратор\Рабочий стол\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19" y="2071678"/>
            <a:ext cx="3786215" cy="43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dirty="0" err="1" smtClean="0"/>
              <a:t>“Спотиканочка”</a:t>
            </a:r>
            <a:endParaRPr lang="ru-RU" sz="4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1002890"/>
          </a:xfrm>
        </p:spPr>
        <p:txBody>
          <a:bodyPr/>
          <a:lstStyle/>
          <a:p>
            <a:r>
              <a:rPr lang="uk-UA" sz="2000" i="1" dirty="0" smtClean="0">
                <a:latin typeface="Times New Roman" pitchFamily="18" charset="0"/>
                <a:cs typeface="Times New Roman" pitchFamily="18" charset="0"/>
              </a:rPr>
              <a:t>Прочитайте. Чи зрозуміло, що хотів сказати автор? Спробуйте відновити віршик з відомих вам фразеологізмів,щоб у ньому були логіка та зміст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28596" y="2428868"/>
            <a:ext cx="7239000" cy="458606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Стріляний горобець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Пошився в дурні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До того ж білими нитками,                                           аж пальці знати,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Курям на сміх,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І як дурень з балалайкою,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Не знаючи броду, поліз у воду,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А потім вискочив на сухе, 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Як Пилип з конопель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І, ну, всім сон рябої кобили розповідати.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428604"/>
            <a:ext cx="3429000" cy="2071702"/>
          </a:xfrm>
        </p:spPr>
        <p:txBody>
          <a:bodyPr>
            <a:noAutofit/>
          </a:bodyPr>
          <a:lstStyle/>
          <a:p>
            <a:r>
              <a:rPr lang="uk-UA" sz="5400" dirty="0" smtClean="0"/>
              <a:t>Умій творити</a:t>
            </a:r>
            <a:endParaRPr lang="ru-RU" sz="54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389098" y="2643182"/>
            <a:ext cx="3429000" cy="3571900"/>
          </a:xfrm>
        </p:spPr>
        <p:txBody>
          <a:bodyPr>
            <a:noAutofit/>
          </a:bodyPr>
          <a:lstStyle/>
          <a:p>
            <a:r>
              <a:rPr lang="uk-UA" sz="3200" dirty="0" smtClean="0"/>
              <a:t>Напиши твір – розповідь про один день зі шкільного </a:t>
            </a:r>
            <a:r>
              <a:rPr lang="uk-UA" sz="3200" dirty="0" smtClean="0"/>
              <a:t>життя,використавши </a:t>
            </a:r>
            <a:r>
              <a:rPr lang="uk-UA" sz="3200" dirty="0" err="1" smtClean="0"/>
              <a:t>фразеоло-гізми</a:t>
            </a:r>
            <a:endParaRPr lang="ru-RU" sz="3200" dirty="0"/>
          </a:p>
        </p:txBody>
      </p:sp>
      <p:pic>
        <p:nvPicPr>
          <p:cNvPr id="7" name="Рисунок 6" descr="x_96c9f4c6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5301" r="15301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113</TotalTime>
  <Words>519</Words>
  <Application>Microsoft Office PowerPoint</Application>
  <PresentationFormat>Экран (4:3)</PresentationFormat>
  <Paragraphs>123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Изящная</vt:lpstr>
      <vt:lpstr>Система вправ             для самостійної роботи                    учнів 5 класу                     до розділу                              “ Фразеологія”</vt:lpstr>
      <vt:lpstr>“Знайди мені пару”</vt:lpstr>
      <vt:lpstr>Згрупуй фразеологізми-синоніми</vt:lpstr>
      <vt:lpstr>“всезнайко” Передайте одним словом значення фразеологізму</vt:lpstr>
      <vt:lpstr>“ Чи кмітливий ти?” підбери антонімічні фразеологізми</vt:lpstr>
      <vt:lpstr>Хто більше? хто швидше?               хто краще? Пояснити значення фразеологізмів</vt:lpstr>
      <vt:lpstr>“Чи під силу це тобі?” підберіть відповідники</vt:lpstr>
      <vt:lpstr>“Помізкуй”</vt:lpstr>
      <vt:lpstr>“ Тепер спробуй ти”</vt:lpstr>
      <vt:lpstr>“Спотиканочка”</vt:lpstr>
      <vt:lpstr>Умій творити</vt:lpstr>
      <vt:lpstr>Слайд 12</vt:lpstr>
      <vt:lpstr>Слайд 13</vt:lpstr>
      <vt:lpstr>Слайд 14</vt:lpstr>
      <vt:lpstr>Слайд 15</vt:lpstr>
      <vt:lpstr>Слайд 16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вправ для самостійної роботи учнів 5 класу до розділу “ Фразеологія”</dc:title>
  <dc:creator>Zver</dc:creator>
  <cp:lastModifiedBy>Zver</cp:lastModifiedBy>
  <cp:revision>13</cp:revision>
  <dcterms:created xsi:type="dcterms:W3CDTF">2012-03-31T14:20:26Z</dcterms:created>
  <dcterms:modified xsi:type="dcterms:W3CDTF">2012-04-18T15:28:46Z</dcterms:modified>
</cp:coreProperties>
</file>