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94964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18039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44827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8021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87815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28629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28869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877988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682383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232486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778094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61A2-9890-40A9-91E6-55C8AEC2AE92}" type="datetimeFigureOut">
              <a:rPr lang="uk-UA" smtClean="0"/>
              <a:pPr/>
              <a:t>15.03.2019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F3D4E-352E-4C57-8133-E3FB22B9795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208665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ublic.TEST-00-01\Documents\foni-dlya-prezentaci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7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88782"/>
            <a:ext cx="7772400" cy="1470025"/>
          </a:xfrm>
        </p:spPr>
        <p:txBody>
          <a:bodyPr/>
          <a:lstStyle/>
          <a:p>
            <a:r>
              <a:rPr lang="uk-UA" sz="3600" b="1" dirty="0" smtClean="0"/>
              <a:t>Мовно-літературна вікторина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4" name="Прямокутник 3"/>
          <p:cNvSpPr/>
          <p:nvPr/>
        </p:nvSpPr>
        <p:spPr>
          <a:xfrm>
            <a:off x="1259632" y="1556792"/>
            <a:ext cx="64807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«Золота скарбничка знань»</a:t>
            </a:r>
            <a:endParaRPr lang="uk-U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089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ublic.TEST-00-01\Documents\ab80821b84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9289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124744"/>
            <a:ext cx="5976664" cy="3672408"/>
          </a:xfrm>
        </p:spPr>
        <p:txBody>
          <a:bodyPr>
            <a:normAutofit/>
          </a:bodyPr>
          <a:lstStyle/>
          <a:p>
            <a:r>
              <a:rPr lang="uk-UA" b="1" dirty="0" smtClean="0"/>
              <a:t>В якій славнозвісній поемі Т. Шевченка назва – ім’я?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xmlns="" val="272947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ublic.TEST-00-01\Documents\ab80821b84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68018" y="0"/>
            <a:ext cx="9312018" cy="686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6739" y="2060848"/>
            <a:ext cx="6622504" cy="2160240"/>
          </a:xfrm>
        </p:spPr>
        <p:txBody>
          <a:bodyPr/>
          <a:lstStyle/>
          <a:p>
            <a:r>
              <a:rPr lang="uk-UA" b="1" dirty="0" smtClean="0"/>
              <a:t>Яке справжнє ім’я і прізвище Л.Українки?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xmlns="" val="86541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ublic.TEST-00-01\Documents\ab80821b84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69" y="-3116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8436" y="1052736"/>
            <a:ext cx="7067128" cy="3456384"/>
          </a:xfrm>
        </p:spPr>
        <p:txBody>
          <a:bodyPr/>
          <a:lstStyle/>
          <a:p>
            <a:r>
              <a:rPr lang="uk-UA" b="1" dirty="0" smtClean="0"/>
              <a:t>Які нагороди одержав Т.Шевченко, навчаючись в Академії мистецтв?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xmlns="" val="404569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ublic.TEST-00-01\Documents\ab80821b84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99" y="44624"/>
            <a:ext cx="8976997" cy="673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2130425"/>
            <a:ext cx="5832648" cy="1874639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Скільки творів містив «Кобзар» у 1860 році і тепер?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xmlns="" val="212585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Public.TEST-00-01\Documents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165"/>
            <a:ext cx="9144000" cy="683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44824"/>
            <a:ext cx="5976664" cy="2952328"/>
          </a:xfrm>
        </p:spPr>
        <p:txBody>
          <a:bodyPr>
            <a:normAutofit/>
          </a:bodyPr>
          <a:lstStyle/>
          <a:p>
            <a:r>
              <a:rPr lang="uk-UA" b="1" dirty="0" smtClean="0"/>
              <a:t>Яку назву носять речі, зібрані дівчиною та її матір’ю до весілля дівчини?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xmlns="" val="229972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ublic.TEST-00-01\Documents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18" y="37926"/>
            <a:ext cx="9135481" cy="6820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700808"/>
            <a:ext cx="6336704" cy="2592288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Про яке свято в народі кажуть, що цього дня до обіду осінь, а після </a:t>
            </a:r>
            <a:r>
              <a:rPr lang="uk-UA" b="1" dirty="0" err="1" smtClean="0"/>
              <a:t>обіду-</a:t>
            </a:r>
            <a:r>
              <a:rPr lang="uk-UA" b="1" dirty="0" smtClean="0"/>
              <a:t> зима?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xmlns="" val="31511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ublic.TEST-00-01\Documents\shablon-ramka-maki-ridn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083845" cy="681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24744"/>
            <a:ext cx="6408712" cy="2592288"/>
          </a:xfrm>
        </p:spPr>
        <p:txBody>
          <a:bodyPr>
            <a:normAutofit/>
          </a:bodyPr>
          <a:lstStyle/>
          <a:p>
            <a:r>
              <a:rPr lang="uk-UA" sz="4000" b="1" dirty="0" smtClean="0"/>
              <a:t>Дайте відповіді на запитання, використовуючи фразеологізми:</a:t>
            </a:r>
            <a:br>
              <a:rPr lang="uk-UA" sz="4000" b="1" dirty="0" smtClean="0"/>
            </a:br>
            <a:endParaRPr lang="uk-UA" sz="4000" i="1" dirty="0"/>
          </a:p>
        </p:txBody>
      </p:sp>
      <p:sp>
        <p:nvSpPr>
          <p:cNvPr id="5" name="Місце для вмісту 2"/>
          <p:cNvSpPr>
            <a:spLocks noGrp="1"/>
          </p:cNvSpPr>
          <p:nvPr>
            <p:ph idx="1"/>
          </p:nvPr>
        </p:nvSpPr>
        <p:spPr>
          <a:xfrm>
            <a:off x="1763688" y="3473004"/>
            <a:ext cx="5812913" cy="2149699"/>
          </a:xfrm>
        </p:spPr>
        <p:txBody>
          <a:bodyPr/>
          <a:lstStyle/>
          <a:p>
            <a:pPr marL="0" indent="0">
              <a:buNone/>
            </a:pPr>
            <a:r>
              <a:rPr lang="uk-UA" i="1" dirty="0" smtClean="0"/>
              <a:t>- де ви живете?</a:t>
            </a:r>
            <a:br>
              <a:rPr lang="uk-UA" i="1" dirty="0" smtClean="0"/>
            </a:br>
            <a:r>
              <a:rPr lang="uk-UA" i="1" dirty="0" err="1" smtClean="0"/>
              <a:t>-як</a:t>
            </a:r>
            <a:r>
              <a:rPr lang="uk-UA" i="1" dirty="0" smtClean="0"/>
              <a:t> ви навчаєтеся?</a:t>
            </a:r>
            <a:br>
              <a:rPr lang="uk-UA" i="1" dirty="0" smtClean="0"/>
            </a:br>
            <a:r>
              <a:rPr lang="uk-UA" i="1" dirty="0" smtClean="0"/>
              <a:t>- чи багато у вас вільного часу?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43556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Public.TEST-00-01\Documents\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7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120434"/>
            <a:ext cx="6192688" cy="151216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uk-UA" b="1" dirty="0" smtClean="0"/>
              <a:t>Які три назви частин мови мають спільний корінь?</a:t>
            </a:r>
            <a:endParaRPr lang="uk-UA" b="1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907704" y="2632602"/>
            <a:ext cx="6192688" cy="151216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smtClean="0"/>
              <a:t>Які сім частин мови мають спільний суфікс?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xmlns="" val="274830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Public.TEST-00-01\Documents\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1052736"/>
            <a:ext cx="5976664" cy="1944216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uk-UA" sz="3600" b="1" dirty="0" smtClean="0"/>
              <a:t>Які займенники заважають їздити по дорозі?</a:t>
            </a:r>
            <a:endParaRPr lang="uk-UA" sz="3600" b="1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63688" y="2931638"/>
            <a:ext cx="5976664" cy="122413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b="1" dirty="0" smtClean="0"/>
              <a:t>Які займенники найчистіші?</a:t>
            </a:r>
            <a:endParaRPr lang="uk-UA" sz="3600" b="1" dirty="0"/>
          </a:p>
        </p:txBody>
      </p:sp>
    </p:spTree>
    <p:extLst>
      <p:ext uri="{BB962C8B-B14F-4D97-AF65-F5344CB8AC3E}">
        <p14:creationId xmlns:p14="http://schemas.microsoft.com/office/powerpoint/2010/main" xmlns="" val="374914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Public.TEST-00-01\Documents\Ramka-chornobryvci-rid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3999" cy="681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7137" y="908720"/>
            <a:ext cx="5904656" cy="1143000"/>
          </a:xfrm>
        </p:spPr>
        <p:txBody>
          <a:bodyPr/>
          <a:lstStyle/>
          <a:p>
            <a:r>
              <a:rPr lang="uk-UA" b="1" dirty="0" smtClean="0"/>
              <a:t>Закінчит</a:t>
            </a:r>
            <a:r>
              <a:rPr lang="uk-UA" b="1" dirty="0"/>
              <a:t>и</a:t>
            </a:r>
            <a:r>
              <a:rPr lang="uk-UA" b="1" dirty="0" smtClean="0"/>
              <a:t> прислів’я:</a:t>
            </a:r>
            <a:endParaRPr lang="uk-UA" b="1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115616" y="1966020"/>
            <a:ext cx="6912768" cy="11058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dirty="0" err="1" smtClean="0"/>
              <a:t>-Мудрий</a:t>
            </a:r>
            <a:r>
              <a:rPr lang="uk-UA" sz="3600" dirty="0" smtClean="0"/>
              <a:t> не все каже, що знає, а …</a:t>
            </a:r>
            <a:endParaRPr lang="uk-UA" sz="3600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27584" y="2776051"/>
            <a:ext cx="4696274" cy="9423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dirty="0" smtClean="0"/>
              <a:t>- На язиці медок, а…</a:t>
            </a:r>
            <a:endParaRPr lang="uk-UA" sz="3600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15819" y="3717032"/>
            <a:ext cx="59046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dirty="0" err="1" smtClean="0"/>
              <a:t>-Добрі</a:t>
            </a:r>
            <a:r>
              <a:rPr lang="uk-UA" sz="3600" dirty="0" smtClean="0"/>
              <a:t> діти доброго слова послухаються, а…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xmlns="" val="184899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Public.TEST-00-01\Documents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105146"/>
            <a:ext cx="9144000" cy="675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1285860"/>
            <a:ext cx="4330824" cy="2578298"/>
          </a:xfrm>
        </p:spPr>
        <p:txBody>
          <a:bodyPr>
            <a:normAutofit/>
          </a:bodyPr>
          <a:lstStyle/>
          <a:p>
            <a:r>
              <a:rPr lang="uk-UA" sz="2400" dirty="0" smtClean="0"/>
              <a:t>Автор презентації</a:t>
            </a:r>
            <a:br>
              <a:rPr lang="uk-UA" sz="2400" dirty="0" smtClean="0"/>
            </a:br>
            <a:r>
              <a:rPr lang="uk-UA" sz="2400" b="1" i="1" dirty="0" smtClean="0"/>
              <a:t>Копту Олена Іванівна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викладач </a:t>
            </a:r>
            <a:r>
              <a:rPr lang="uk-UA" sz="2400" dirty="0" smtClean="0"/>
              <a:t>української мови та літератури</a:t>
            </a:r>
            <a:br>
              <a:rPr lang="uk-UA" sz="2400" dirty="0" smtClean="0"/>
            </a:b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1800" dirty="0" smtClean="0"/>
              <a:t>Олександрійський колегіум</a:t>
            </a:r>
            <a:br>
              <a:rPr lang="uk-UA" sz="1800" dirty="0" smtClean="0"/>
            </a:br>
            <a:r>
              <a:rPr lang="uk-UA" sz="1800" dirty="0" smtClean="0"/>
              <a:t>2016 р.</a:t>
            </a:r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xmlns="" val="305383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153</Words>
  <Application>Microsoft Office PowerPoint</Application>
  <PresentationFormat>Экран (4:3)</PresentationFormat>
  <Paragraphs>19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Мовно-літературна вікторина </vt:lpstr>
      <vt:lpstr>В якій славнозвісній поемі Т. Шевченка назва – ім’я?</vt:lpstr>
      <vt:lpstr>Яке справжнє ім’я і прізвище Л.Українки?</vt:lpstr>
      <vt:lpstr>Які нагороди одержав Т.Шевченко, навчаючись в Академії мистецтв?</vt:lpstr>
      <vt:lpstr>Скільки творів містив «Кобзар» у 1860 році і тепер?</vt:lpstr>
      <vt:lpstr>Яку назву носять речі, зібрані дівчиною та її матір’ю до весілля дівчини?</vt:lpstr>
      <vt:lpstr>Про яке свято в народі кажуть, що цього дня до обіду осінь, а після обіду- зима?</vt:lpstr>
      <vt:lpstr>Дайте відповіді на запитання, використовуючи фразеологізми: </vt:lpstr>
      <vt:lpstr>Які три назви частин мови мають спільний корінь?</vt:lpstr>
      <vt:lpstr>Які займенники заважають їздити по дорозі?</vt:lpstr>
      <vt:lpstr>Закінчити прислів’я:</vt:lpstr>
      <vt:lpstr>Автор презентації Копту Олена Іванівна викладач української мови та літератури  Олександрійський колегіум 2016 р.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Мовно-літературна вікторина</dc:title>
  <dc:creator>Public</dc:creator>
  <cp:lastModifiedBy>NN</cp:lastModifiedBy>
  <cp:revision>8</cp:revision>
  <dcterms:created xsi:type="dcterms:W3CDTF">2016-11-06T09:06:59Z</dcterms:created>
  <dcterms:modified xsi:type="dcterms:W3CDTF">2019-03-15T13:07:00Z</dcterms:modified>
</cp:coreProperties>
</file>