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hampion" charset="1" panose="00000500000000000000"/>
      <p:regular r:id="rId11"/>
    </p:embeddedFont>
    <p:embeddedFont>
      <p:font typeface="Lobster" charset="1" panose="00000500000000000000"/>
      <p:regular r:id="rId12"/>
    </p:embeddedFont>
    <p:embeddedFont>
      <p:font typeface="Pangolin" charset="1" panose="000005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30.pn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svg" Type="http://schemas.openxmlformats.org/officeDocument/2006/relationships/image"/><Relationship Id="rId11" Target="../media/image41.png" Type="http://schemas.openxmlformats.org/officeDocument/2006/relationships/image"/><Relationship Id="rId2" Target="../media/image1.jpeg" Type="http://schemas.openxmlformats.org/officeDocument/2006/relationships/image"/><Relationship Id="rId3" Target="../media/image33.png" Type="http://schemas.openxmlformats.org/officeDocument/2006/relationships/image"/><Relationship Id="rId4" Target="../media/image34.svg" Type="http://schemas.openxmlformats.org/officeDocument/2006/relationships/image"/><Relationship Id="rId5" Target="../media/image35.png" Type="http://schemas.openxmlformats.org/officeDocument/2006/relationships/image"/><Relationship Id="rId6" Target="../media/image36.svg" Type="http://schemas.openxmlformats.org/officeDocument/2006/relationships/image"/><Relationship Id="rId7" Target="../media/image37.png" Type="http://schemas.openxmlformats.org/officeDocument/2006/relationships/image"/><Relationship Id="rId8" Target="../media/image38.svg" Type="http://schemas.openxmlformats.org/officeDocument/2006/relationships/image"/><Relationship Id="rId9" Target="../media/image3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7.svg" Type="http://schemas.openxmlformats.org/officeDocument/2006/relationships/image"/><Relationship Id="rId11" Target="../media/image26.png" Type="http://schemas.openxmlformats.org/officeDocument/2006/relationships/image"/><Relationship Id="rId12" Target="../media/image27.svg" Type="http://schemas.openxmlformats.org/officeDocument/2006/relationships/image"/><Relationship Id="rId13" Target="../media/image48.png" Type="http://schemas.openxmlformats.org/officeDocument/2006/relationships/image"/><Relationship Id="rId14" Target="../media/image49.svg" Type="http://schemas.openxmlformats.org/officeDocument/2006/relationships/image"/><Relationship Id="rId15" Target="../media/image10.png" Type="http://schemas.openxmlformats.org/officeDocument/2006/relationships/image"/><Relationship Id="rId16" Target="../media/image11.svg" Type="http://schemas.openxmlformats.org/officeDocument/2006/relationships/image"/><Relationship Id="rId17" Target="../media/image24.png" Type="http://schemas.openxmlformats.org/officeDocument/2006/relationships/image"/><Relationship Id="rId18" Target="../media/image25.svg" Type="http://schemas.openxmlformats.org/officeDocument/2006/relationships/image"/><Relationship Id="rId19" Target="../media/image50.png" Type="http://schemas.openxmlformats.org/officeDocument/2006/relationships/image"/><Relationship Id="rId2" Target="../media/image1.jpeg" Type="http://schemas.openxmlformats.org/officeDocument/2006/relationships/image"/><Relationship Id="rId20" Target="../media/image51.svg" Type="http://schemas.openxmlformats.org/officeDocument/2006/relationships/image"/><Relationship Id="rId21" Target="../media/image30.png" Type="http://schemas.openxmlformats.org/officeDocument/2006/relationships/image"/><Relationship Id="rId22" Target="../media/image52.png" Type="http://schemas.openxmlformats.org/officeDocument/2006/relationships/image"/><Relationship Id="rId23" Target="../media/image53.svg" Type="http://schemas.openxmlformats.org/officeDocument/2006/relationships/image"/><Relationship Id="rId24" Target="../media/image54.png" Type="http://schemas.openxmlformats.org/officeDocument/2006/relationships/image"/><Relationship Id="rId25" Target="../media/image55.svg" Type="http://schemas.openxmlformats.org/officeDocument/2006/relationships/image"/><Relationship Id="rId26" Target="../media/image6.png" Type="http://schemas.openxmlformats.org/officeDocument/2006/relationships/image"/><Relationship Id="rId27" Target="../media/image7.svg" Type="http://schemas.openxmlformats.org/officeDocument/2006/relationships/image"/><Relationship Id="rId28" Target="../media/image12.png" Type="http://schemas.openxmlformats.org/officeDocument/2006/relationships/image"/><Relationship Id="rId29" Target="../media/image13.svg" Type="http://schemas.openxmlformats.org/officeDocument/2006/relationships/image"/><Relationship Id="rId3" Target="../media/image42.png" Type="http://schemas.openxmlformats.org/officeDocument/2006/relationships/image"/><Relationship Id="rId30" Target="../media/image56.png" Type="http://schemas.openxmlformats.org/officeDocument/2006/relationships/image"/><Relationship Id="rId31" Target="../media/image57.svg" Type="http://schemas.openxmlformats.org/officeDocument/2006/relationships/image"/><Relationship Id="rId32" Target="../media/image58.png" Type="http://schemas.openxmlformats.org/officeDocument/2006/relationships/image"/><Relationship Id="rId33" Target="../media/image59.svg" Type="http://schemas.openxmlformats.org/officeDocument/2006/relationships/image"/><Relationship Id="rId4" Target="../media/image4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44.png" Type="http://schemas.openxmlformats.org/officeDocument/2006/relationships/image"/><Relationship Id="rId8" Target="../media/image45.svg" Type="http://schemas.openxmlformats.org/officeDocument/2006/relationships/image"/><Relationship Id="rId9" Target="../media/image4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6.png" Type="http://schemas.openxmlformats.org/officeDocument/2006/relationships/image"/><Relationship Id="rId11" Target="../media/image67.svg" Type="http://schemas.openxmlformats.org/officeDocument/2006/relationships/image"/><Relationship Id="rId12" Target="../media/image68.png" Type="http://schemas.openxmlformats.org/officeDocument/2006/relationships/image"/><Relationship Id="rId13" Target="../media/image69.svg" Type="http://schemas.openxmlformats.org/officeDocument/2006/relationships/image"/><Relationship Id="rId14" Target="../media/image31.png" Type="http://schemas.openxmlformats.org/officeDocument/2006/relationships/image"/><Relationship Id="rId15" Target="../media/image32.svg" Type="http://schemas.openxmlformats.org/officeDocument/2006/relationships/image"/><Relationship Id="rId16" Target="../media/image70.png" Type="http://schemas.openxmlformats.org/officeDocument/2006/relationships/image"/><Relationship Id="rId17" Target="../media/image71.svg" Type="http://schemas.openxmlformats.org/officeDocument/2006/relationships/image"/><Relationship Id="rId2" Target="../media/image1.jpeg" Type="http://schemas.openxmlformats.org/officeDocument/2006/relationships/image"/><Relationship Id="rId3" Target="../media/image60.png" Type="http://schemas.openxmlformats.org/officeDocument/2006/relationships/image"/><Relationship Id="rId4" Target="../media/image61.svg" Type="http://schemas.openxmlformats.org/officeDocument/2006/relationships/image"/><Relationship Id="rId5" Target="../media/image62.png" Type="http://schemas.openxmlformats.org/officeDocument/2006/relationships/image"/><Relationship Id="rId6" Target="../media/image63.svg" Type="http://schemas.openxmlformats.org/officeDocument/2006/relationships/image"/><Relationship Id="rId7" Target="../media/image64.png" Type="http://schemas.openxmlformats.org/officeDocument/2006/relationships/image"/><Relationship Id="rId8" Target="../media/image65.svg" Type="http://schemas.openxmlformats.org/officeDocument/2006/relationships/image"/><Relationship Id="rId9" Target="../media/image3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8691158">
            <a:off x="8309026" y="-3565482"/>
            <a:ext cx="16369620" cy="15566020"/>
          </a:xfrm>
          <a:custGeom>
            <a:avLst/>
            <a:gdLst/>
            <a:ahLst/>
            <a:cxnLst/>
            <a:rect r="r" b="b" t="t" l="l"/>
            <a:pathLst>
              <a:path h="15566020" w="16369620">
                <a:moveTo>
                  <a:pt x="0" y="0"/>
                </a:moveTo>
                <a:lnTo>
                  <a:pt x="16369620" y="0"/>
                </a:lnTo>
                <a:lnTo>
                  <a:pt x="16369620" y="15566020"/>
                </a:lnTo>
                <a:lnTo>
                  <a:pt x="0" y="155660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-2387361">
            <a:off x="12077418" y="4113596"/>
            <a:ext cx="2798046" cy="1665415"/>
          </a:xfrm>
          <a:custGeom>
            <a:avLst/>
            <a:gdLst/>
            <a:ahLst/>
            <a:cxnLst/>
            <a:rect r="r" b="b" t="t" l="l"/>
            <a:pathLst>
              <a:path h="1665415" w="2798046">
                <a:moveTo>
                  <a:pt x="2798046" y="1665415"/>
                </a:moveTo>
                <a:lnTo>
                  <a:pt x="0" y="1665415"/>
                </a:lnTo>
                <a:lnTo>
                  <a:pt x="0" y="0"/>
                </a:lnTo>
                <a:lnTo>
                  <a:pt x="2798046" y="0"/>
                </a:lnTo>
                <a:lnTo>
                  <a:pt x="2798046" y="1665415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895258">
            <a:off x="14502659" y="665372"/>
            <a:ext cx="2601170" cy="1548233"/>
          </a:xfrm>
          <a:custGeom>
            <a:avLst/>
            <a:gdLst/>
            <a:ahLst/>
            <a:cxnLst/>
            <a:rect r="r" b="b" t="t" l="l"/>
            <a:pathLst>
              <a:path h="1548233" w="2601170">
                <a:moveTo>
                  <a:pt x="2601170" y="0"/>
                </a:moveTo>
                <a:lnTo>
                  <a:pt x="0" y="0"/>
                </a:lnTo>
                <a:lnTo>
                  <a:pt x="0" y="1548233"/>
                </a:lnTo>
                <a:lnTo>
                  <a:pt x="2601170" y="1548233"/>
                </a:lnTo>
                <a:lnTo>
                  <a:pt x="260117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294668" y="6565553"/>
            <a:ext cx="1922477" cy="1905000"/>
          </a:xfrm>
          <a:custGeom>
            <a:avLst/>
            <a:gdLst/>
            <a:ahLst/>
            <a:cxnLst/>
            <a:rect r="r" b="b" t="t" l="l"/>
            <a:pathLst>
              <a:path h="1905000" w="1922477">
                <a:moveTo>
                  <a:pt x="0" y="0"/>
                </a:moveTo>
                <a:lnTo>
                  <a:pt x="1922477" y="0"/>
                </a:lnTo>
                <a:lnTo>
                  <a:pt x="1922477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208862" y="2110906"/>
            <a:ext cx="1108312" cy="1665800"/>
          </a:xfrm>
          <a:custGeom>
            <a:avLst/>
            <a:gdLst/>
            <a:ahLst/>
            <a:cxnLst/>
            <a:rect r="r" b="b" t="t" l="l"/>
            <a:pathLst>
              <a:path h="1665800" w="1108312">
                <a:moveTo>
                  <a:pt x="0" y="0"/>
                </a:moveTo>
                <a:lnTo>
                  <a:pt x="1108312" y="0"/>
                </a:lnTo>
                <a:lnTo>
                  <a:pt x="1108312" y="1665800"/>
                </a:lnTo>
                <a:lnTo>
                  <a:pt x="0" y="1665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30031" y="4457058"/>
            <a:ext cx="2058448" cy="1905000"/>
          </a:xfrm>
          <a:custGeom>
            <a:avLst/>
            <a:gdLst/>
            <a:ahLst/>
            <a:cxnLst/>
            <a:rect r="r" b="b" t="t" l="l"/>
            <a:pathLst>
              <a:path h="1905000" w="2058448">
                <a:moveTo>
                  <a:pt x="0" y="0"/>
                </a:moveTo>
                <a:lnTo>
                  <a:pt x="2058448" y="0"/>
                </a:lnTo>
                <a:lnTo>
                  <a:pt x="2058448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901214" y="1699426"/>
            <a:ext cx="1745673" cy="1905000"/>
          </a:xfrm>
          <a:custGeom>
            <a:avLst/>
            <a:gdLst/>
            <a:ahLst/>
            <a:cxnLst/>
            <a:rect r="r" b="b" t="t" l="l"/>
            <a:pathLst>
              <a:path h="1905000" w="1745673">
                <a:moveTo>
                  <a:pt x="0" y="0"/>
                </a:moveTo>
                <a:lnTo>
                  <a:pt x="1745673" y="0"/>
                </a:lnTo>
                <a:lnTo>
                  <a:pt x="1745673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882147" y="2607109"/>
            <a:ext cx="2377153" cy="2339194"/>
          </a:xfrm>
          <a:custGeom>
            <a:avLst/>
            <a:gdLst/>
            <a:ahLst/>
            <a:cxnLst/>
            <a:rect r="r" b="b" t="t" l="l"/>
            <a:pathLst>
              <a:path h="2339194" w="2377153">
                <a:moveTo>
                  <a:pt x="0" y="0"/>
                </a:moveTo>
                <a:lnTo>
                  <a:pt x="2377153" y="0"/>
                </a:lnTo>
                <a:lnTo>
                  <a:pt x="2377153" y="2339194"/>
                </a:lnTo>
                <a:lnTo>
                  <a:pt x="0" y="233919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693055" y="5613053"/>
            <a:ext cx="3136976" cy="1905000"/>
          </a:xfrm>
          <a:custGeom>
            <a:avLst/>
            <a:gdLst/>
            <a:ahLst/>
            <a:cxnLst/>
            <a:rect r="r" b="b" t="t" l="l"/>
            <a:pathLst>
              <a:path h="1905000" w="3136976">
                <a:moveTo>
                  <a:pt x="0" y="0"/>
                </a:moveTo>
                <a:lnTo>
                  <a:pt x="3136976" y="0"/>
                </a:lnTo>
                <a:lnTo>
                  <a:pt x="3136976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803492" y="-345911"/>
            <a:ext cx="1686791" cy="1905000"/>
          </a:xfrm>
          <a:custGeom>
            <a:avLst/>
            <a:gdLst/>
            <a:ahLst/>
            <a:cxnLst/>
            <a:rect r="r" b="b" t="t" l="l"/>
            <a:pathLst>
              <a:path h="1905000" w="1686791">
                <a:moveTo>
                  <a:pt x="0" y="0"/>
                </a:moveTo>
                <a:lnTo>
                  <a:pt x="1686790" y="0"/>
                </a:lnTo>
                <a:lnTo>
                  <a:pt x="1686790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493836" y="7353300"/>
            <a:ext cx="1530927" cy="1905000"/>
          </a:xfrm>
          <a:custGeom>
            <a:avLst/>
            <a:gdLst/>
            <a:ahLst/>
            <a:cxnLst/>
            <a:rect r="r" b="b" t="t" l="l"/>
            <a:pathLst>
              <a:path h="1905000" w="1530927">
                <a:moveTo>
                  <a:pt x="0" y="0"/>
                </a:moveTo>
                <a:lnTo>
                  <a:pt x="1530928" y="0"/>
                </a:lnTo>
                <a:lnTo>
                  <a:pt x="1530928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347188" y="-1178811"/>
            <a:ext cx="2178465" cy="1665800"/>
          </a:xfrm>
          <a:custGeom>
            <a:avLst/>
            <a:gdLst/>
            <a:ahLst/>
            <a:cxnLst/>
            <a:rect r="r" b="b" t="t" l="l"/>
            <a:pathLst>
              <a:path h="1665800" w="2178465">
                <a:moveTo>
                  <a:pt x="0" y="0"/>
                </a:moveTo>
                <a:lnTo>
                  <a:pt x="2178465" y="0"/>
                </a:lnTo>
                <a:lnTo>
                  <a:pt x="2178465" y="1665800"/>
                </a:lnTo>
                <a:lnTo>
                  <a:pt x="0" y="166580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3476441" y="7603778"/>
            <a:ext cx="2405798" cy="2389759"/>
          </a:xfrm>
          <a:custGeom>
            <a:avLst/>
            <a:gdLst/>
            <a:ahLst/>
            <a:cxnLst/>
            <a:rect r="r" b="b" t="t" l="l"/>
            <a:pathLst>
              <a:path h="2389759" w="2405798">
                <a:moveTo>
                  <a:pt x="0" y="0"/>
                </a:moveTo>
                <a:lnTo>
                  <a:pt x="2405798" y="0"/>
                </a:lnTo>
                <a:lnTo>
                  <a:pt x="2405798" y="2389759"/>
                </a:lnTo>
                <a:lnTo>
                  <a:pt x="0" y="2389759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854302" y="2089536"/>
            <a:ext cx="1433698" cy="1665800"/>
          </a:xfrm>
          <a:custGeom>
            <a:avLst/>
            <a:gdLst/>
            <a:ahLst/>
            <a:cxnLst/>
            <a:rect r="r" b="b" t="t" l="l"/>
            <a:pathLst>
              <a:path h="1665800" w="1433698">
                <a:moveTo>
                  <a:pt x="0" y="0"/>
                </a:moveTo>
                <a:lnTo>
                  <a:pt x="1433698" y="0"/>
                </a:lnTo>
                <a:lnTo>
                  <a:pt x="1433698" y="1665800"/>
                </a:lnTo>
                <a:lnTo>
                  <a:pt x="0" y="166580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1701750" y="9160637"/>
            <a:ext cx="1108312" cy="1665800"/>
          </a:xfrm>
          <a:custGeom>
            <a:avLst/>
            <a:gdLst/>
            <a:ahLst/>
            <a:cxnLst/>
            <a:rect r="r" b="b" t="t" l="l"/>
            <a:pathLst>
              <a:path h="1665800" w="1108312">
                <a:moveTo>
                  <a:pt x="0" y="0"/>
                </a:moveTo>
                <a:lnTo>
                  <a:pt x="1108312" y="0"/>
                </a:lnTo>
                <a:lnTo>
                  <a:pt x="1108312" y="1665800"/>
                </a:lnTo>
                <a:lnTo>
                  <a:pt x="0" y="1665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7259300" y="-205574"/>
            <a:ext cx="3136976" cy="1905000"/>
          </a:xfrm>
          <a:custGeom>
            <a:avLst/>
            <a:gdLst/>
            <a:ahLst/>
            <a:cxnLst/>
            <a:rect r="r" b="b" t="t" l="l"/>
            <a:pathLst>
              <a:path h="1905000" w="3136976">
                <a:moveTo>
                  <a:pt x="0" y="0"/>
                </a:moveTo>
                <a:lnTo>
                  <a:pt x="3136976" y="0"/>
                </a:lnTo>
                <a:lnTo>
                  <a:pt x="3136976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5652817" y="9344025"/>
            <a:ext cx="1745673" cy="1905000"/>
          </a:xfrm>
          <a:custGeom>
            <a:avLst/>
            <a:gdLst/>
            <a:ahLst/>
            <a:cxnLst/>
            <a:rect r="r" b="b" t="t" l="l"/>
            <a:pathLst>
              <a:path h="1905000" w="1745673">
                <a:moveTo>
                  <a:pt x="0" y="0"/>
                </a:moveTo>
                <a:lnTo>
                  <a:pt x="1745673" y="0"/>
                </a:lnTo>
                <a:lnTo>
                  <a:pt x="1745673" y="1905000"/>
                </a:lnTo>
                <a:lnTo>
                  <a:pt x="0" y="19050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284064" y="5878737"/>
            <a:ext cx="4369981" cy="4114800"/>
          </a:xfrm>
          <a:custGeom>
            <a:avLst/>
            <a:gdLst/>
            <a:ahLst/>
            <a:cxnLst/>
            <a:rect r="r" b="b" t="t" l="l"/>
            <a:pathLst>
              <a:path h="4114800" w="4369981">
                <a:moveTo>
                  <a:pt x="0" y="0"/>
                </a:moveTo>
                <a:lnTo>
                  <a:pt x="4369981" y="0"/>
                </a:lnTo>
                <a:lnTo>
                  <a:pt x="43699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197493" y="2164012"/>
            <a:ext cx="7932071" cy="46337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10"/>
              </a:lnSpc>
            </a:pPr>
            <a:r>
              <a:rPr lang="en-US" sz="5789">
                <a:solidFill>
                  <a:srgbClr val="5E17EB"/>
                </a:solidFill>
                <a:latin typeface="Champion"/>
                <a:ea typeface="Champion"/>
                <a:cs typeface="Champion"/>
                <a:sym typeface="Champion"/>
              </a:rPr>
              <a:t>Поради читачам. Мета читання (пошук інформації, виконання завдань, набуття естетичного досвіду)</a:t>
            </a:r>
          </a:p>
          <a:p>
            <a:pPr algn="l" marL="0" indent="0" lvl="0">
              <a:lnSpc>
                <a:spcPts val="8716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81431" y="463714"/>
            <a:ext cx="8752909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050"/>
              </a:lnSpc>
              <a:spcBef>
                <a:spcPct val="0"/>
              </a:spcBef>
            </a:pPr>
            <a:r>
              <a:rPr lang="en-US" sz="4700">
                <a:solidFill>
                  <a:srgbClr val="5E17EB"/>
                </a:solidFill>
                <a:latin typeface="Lobster"/>
                <a:ea typeface="Lobster"/>
                <a:cs typeface="Lobster"/>
                <a:sym typeface="Lobster"/>
              </a:rPr>
              <a:t>7 клас. Українська мова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408924" y="337398"/>
            <a:ext cx="2437885" cy="2398957"/>
          </a:xfrm>
          <a:custGeom>
            <a:avLst/>
            <a:gdLst/>
            <a:ahLst/>
            <a:cxnLst/>
            <a:rect r="r" b="b" t="t" l="l"/>
            <a:pathLst>
              <a:path h="2398957" w="2437885">
                <a:moveTo>
                  <a:pt x="0" y="0"/>
                </a:moveTo>
                <a:lnTo>
                  <a:pt x="2437885" y="0"/>
                </a:lnTo>
                <a:lnTo>
                  <a:pt x="2437885" y="2398957"/>
                </a:lnTo>
                <a:lnTo>
                  <a:pt x="0" y="23989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Пошук інформ.2.png"/>
          <p:cNvSpPr/>
          <p:nvPr/>
        </p:nvSpPr>
        <p:spPr>
          <a:xfrm flipH="false" flipV="false" rot="0">
            <a:off x="1170016" y="1708863"/>
            <a:ext cx="14131818" cy="8655359"/>
          </a:xfrm>
          <a:custGeom>
            <a:avLst/>
            <a:gdLst/>
            <a:ahLst/>
            <a:cxnLst/>
            <a:rect r="r" b="b" t="t" l="l"/>
            <a:pathLst>
              <a:path h="8655359" w="14131818">
                <a:moveTo>
                  <a:pt x="0" y="0"/>
                </a:moveTo>
                <a:lnTo>
                  <a:pt x="14131818" y="0"/>
                </a:lnTo>
                <a:lnTo>
                  <a:pt x="14131818" y="8655360"/>
                </a:lnTo>
                <a:lnTo>
                  <a:pt x="0" y="86553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7335" t="-56078" r="-5134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005206">
            <a:off x="15252362" y="3243328"/>
            <a:ext cx="1910205" cy="3164496"/>
          </a:xfrm>
          <a:custGeom>
            <a:avLst/>
            <a:gdLst/>
            <a:ahLst/>
            <a:cxnLst/>
            <a:rect r="r" b="b" t="t" l="l"/>
            <a:pathLst>
              <a:path h="3164496" w="1910205">
                <a:moveTo>
                  <a:pt x="0" y="0"/>
                </a:moveTo>
                <a:lnTo>
                  <a:pt x="1910205" y="0"/>
                </a:lnTo>
                <a:lnTo>
                  <a:pt x="1910205" y="3164496"/>
                </a:lnTo>
                <a:lnTo>
                  <a:pt x="0" y="31644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20625" y="354108"/>
            <a:ext cx="8115300" cy="833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141"/>
              </a:lnSpc>
            </a:pPr>
            <a:r>
              <a:rPr lang="en-US" sz="6900">
                <a:solidFill>
                  <a:srgbClr val="5E17EB"/>
                </a:solidFill>
                <a:latin typeface="Lobster"/>
                <a:ea typeface="Lobster"/>
                <a:cs typeface="Lobster"/>
                <a:sym typeface="Lobster"/>
              </a:rPr>
              <a:t>Прочитайте текст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235925" y="790983"/>
            <a:ext cx="7088049" cy="745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7"/>
              </a:lnSpc>
            </a:pPr>
            <a:r>
              <a:rPr lang="en-US" sz="4629">
                <a:solidFill>
                  <a:srgbClr val="5E17EB"/>
                </a:solidFill>
                <a:latin typeface="Pangolin"/>
                <a:ea typeface="Pangolin"/>
                <a:cs typeface="Pangolin"/>
                <a:sym typeface="Pangolin"/>
              </a:rPr>
              <a:t>Обговорюємо питання: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1859703">
            <a:off x="15521055" y="6302460"/>
            <a:ext cx="1910205" cy="3164496"/>
          </a:xfrm>
          <a:custGeom>
            <a:avLst/>
            <a:gdLst/>
            <a:ahLst/>
            <a:cxnLst/>
            <a:rect r="r" b="b" t="t" l="l"/>
            <a:pathLst>
              <a:path h="3164496" w="1910205">
                <a:moveTo>
                  <a:pt x="0" y="0"/>
                </a:moveTo>
                <a:lnTo>
                  <a:pt x="1910205" y="0"/>
                </a:lnTo>
                <a:lnTo>
                  <a:pt x="1910205" y="3164496"/>
                </a:lnTo>
                <a:lnTo>
                  <a:pt x="0" y="31644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7746790">
            <a:off x="-4006077" y="394282"/>
            <a:ext cx="6924619" cy="5034586"/>
          </a:xfrm>
          <a:custGeom>
            <a:avLst/>
            <a:gdLst/>
            <a:ahLst/>
            <a:cxnLst/>
            <a:rect r="r" b="b" t="t" l="l"/>
            <a:pathLst>
              <a:path h="5034586" w="6924619">
                <a:moveTo>
                  <a:pt x="6924619" y="0"/>
                </a:moveTo>
                <a:lnTo>
                  <a:pt x="0" y="0"/>
                </a:lnTo>
                <a:lnTo>
                  <a:pt x="0" y="5034586"/>
                </a:lnTo>
                <a:lnTo>
                  <a:pt x="6924619" y="5034586"/>
                </a:lnTo>
                <a:lnTo>
                  <a:pt x="692461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8715256">
            <a:off x="-971626" y="-306746"/>
            <a:ext cx="3353859" cy="2670892"/>
          </a:xfrm>
          <a:custGeom>
            <a:avLst/>
            <a:gdLst/>
            <a:ahLst/>
            <a:cxnLst/>
            <a:rect r="r" b="b" t="t" l="l"/>
            <a:pathLst>
              <a:path h="2670892" w="3353859">
                <a:moveTo>
                  <a:pt x="0" y="0"/>
                </a:moveTo>
                <a:lnTo>
                  <a:pt x="3353859" y="0"/>
                </a:lnTo>
                <a:lnTo>
                  <a:pt x="3353859" y="2670892"/>
                </a:lnTo>
                <a:lnTo>
                  <a:pt x="0" y="26708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9922687">
            <a:off x="-816730" y="3112996"/>
            <a:ext cx="2565473" cy="1629075"/>
          </a:xfrm>
          <a:custGeom>
            <a:avLst/>
            <a:gdLst/>
            <a:ahLst/>
            <a:cxnLst/>
            <a:rect r="r" b="b" t="t" l="l"/>
            <a:pathLst>
              <a:path h="1629075" w="2565473">
                <a:moveTo>
                  <a:pt x="0" y="0"/>
                </a:moveTo>
                <a:lnTo>
                  <a:pt x="2565473" y="0"/>
                </a:lnTo>
                <a:lnTo>
                  <a:pt x="2565473" y="1629075"/>
                </a:lnTo>
                <a:lnTo>
                  <a:pt x="0" y="162907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571986">
            <a:off x="-1118639" y="5280813"/>
            <a:ext cx="1477720" cy="1778438"/>
          </a:xfrm>
          <a:custGeom>
            <a:avLst/>
            <a:gdLst/>
            <a:ahLst/>
            <a:cxnLst/>
            <a:rect r="r" b="b" t="t" l="l"/>
            <a:pathLst>
              <a:path h="1778438" w="1477720">
                <a:moveTo>
                  <a:pt x="0" y="0"/>
                </a:moveTo>
                <a:lnTo>
                  <a:pt x="1477720" y="0"/>
                </a:lnTo>
                <a:lnTo>
                  <a:pt x="1477720" y="1778438"/>
                </a:lnTo>
                <a:lnTo>
                  <a:pt x="0" y="17784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271587" y="2144509"/>
            <a:ext cx="2644059" cy="13992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890"/>
              </a:lnSpc>
            </a:pPr>
            <a:r>
              <a:rPr lang="en-US" sz="5495">
                <a:solidFill>
                  <a:srgbClr val="5271FF"/>
                </a:solidFill>
                <a:latin typeface="Champion"/>
                <a:ea typeface="Champion"/>
                <a:cs typeface="Champion"/>
                <a:sym typeface="Champion"/>
              </a:rPr>
              <a:t>Читаємо текст</a:t>
            </a:r>
          </a:p>
        </p:txBody>
      </p:sp>
      <p:sp>
        <p:nvSpPr>
          <p:cNvPr name="Freeform 8" id="8" descr="Пошук інформац.1.png"/>
          <p:cNvSpPr/>
          <p:nvPr/>
        </p:nvSpPr>
        <p:spPr>
          <a:xfrm flipH="false" flipV="false" rot="0">
            <a:off x="5561130" y="0"/>
            <a:ext cx="12726870" cy="10239148"/>
          </a:xfrm>
          <a:custGeom>
            <a:avLst/>
            <a:gdLst/>
            <a:ahLst/>
            <a:cxnLst/>
            <a:rect r="r" b="b" t="t" l="l"/>
            <a:pathLst>
              <a:path h="10239148" w="12726870">
                <a:moveTo>
                  <a:pt x="0" y="0"/>
                </a:moveTo>
                <a:lnTo>
                  <a:pt x="12726870" y="0"/>
                </a:lnTo>
                <a:lnTo>
                  <a:pt x="12726870" y="10239148"/>
                </a:lnTo>
                <a:lnTo>
                  <a:pt x="0" y="1023914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6499" t="0" r="-9970" b="-18394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64939" y="286805"/>
            <a:ext cx="5335499" cy="1600650"/>
          </a:xfrm>
          <a:custGeom>
            <a:avLst/>
            <a:gdLst/>
            <a:ahLst/>
            <a:cxnLst/>
            <a:rect r="r" b="b" t="t" l="l"/>
            <a:pathLst>
              <a:path h="1600650" w="5335499">
                <a:moveTo>
                  <a:pt x="0" y="0"/>
                </a:moveTo>
                <a:lnTo>
                  <a:pt x="5335499" y="0"/>
                </a:lnTo>
                <a:lnTo>
                  <a:pt x="5335499" y="1600650"/>
                </a:lnTo>
                <a:lnTo>
                  <a:pt x="0" y="16006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13956" y="645622"/>
            <a:ext cx="4544111" cy="7745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806"/>
              </a:lnSpc>
            </a:pPr>
            <a:r>
              <a:rPr lang="en-US" sz="5400">
                <a:solidFill>
                  <a:srgbClr val="5271FF"/>
                </a:solidFill>
                <a:latin typeface="Champion"/>
                <a:ea typeface="Champion"/>
                <a:cs typeface="Champion"/>
                <a:sym typeface="Champion"/>
              </a:rPr>
              <a:t>Продовження</a:t>
            </a:r>
          </a:p>
        </p:txBody>
      </p:sp>
      <p:sp>
        <p:nvSpPr>
          <p:cNvPr name="Freeform 5" id="5"/>
          <p:cNvSpPr/>
          <p:nvPr/>
        </p:nvSpPr>
        <p:spPr>
          <a:xfrm flipH="true" flipV="true" rot="-9271039">
            <a:off x="11235191" y="431924"/>
            <a:ext cx="1862786" cy="1108742"/>
          </a:xfrm>
          <a:custGeom>
            <a:avLst/>
            <a:gdLst/>
            <a:ahLst/>
            <a:cxnLst/>
            <a:rect r="r" b="b" t="t" l="l"/>
            <a:pathLst>
              <a:path h="1108742" w="1862786">
                <a:moveTo>
                  <a:pt x="1862785" y="1108742"/>
                </a:moveTo>
                <a:lnTo>
                  <a:pt x="0" y="1108742"/>
                </a:lnTo>
                <a:lnTo>
                  <a:pt x="0" y="0"/>
                </a:lnTo>
                <a:lnTo>
                  <a:pt x="1862785" y="0"/>
                </a:lnTo>
                <a:lnTo>
                  <a:pt x="1862785" y="110874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-1684219">
            <a:off x="16422280" y="1805840"/>
            <a:ext cx="1600285" cy="952500"/>
          </a:xfrm>
          <a:custGeom>
            <a:avLst/>
            <a:gdLst/>
            <a:ahLst/>
            <a:cxnLst/>
            <a:rect r="r" b="b" t="t" l="l"/>
            <a:pathLst>
              <a:path h="952500" w="1600285">
                <a:moveTo>
                  <a:pt x="1600285" y="0"/>
                </a:moveTo>
                <a:lnTo>
                  <a:pt x="0" y="0"/>
                </a:lnTo>
                <a:lnTo>
                  <a:pt x="0" y="952500"/>
                </a:lnTo>
                <a:lnTo>
                  <a:pt x="1600285" y="952500"/>
                </a:lnTo>
                <a:lnTo>
                  <a:pt x="160028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299589">
            <a:off x="7965588" y="301573"/>
            <a:ext cx="1130816" cy="1143000"/>
          </a:xfrm>
          <a:custGeom>
            <a:avLst/>
            <a:gdLst/>
            <a:ahLst/>
            <a:cxnLst/>
            <a:rect r="r" b="b" t="t" l="l"/>
            <a:pathLst>
              <a:path h="1143000" w="1130816">
                <a:moveTo>
                  <a:pt x="1130816" y="0"/>
                </a:moveTo>
                <a:lnTo>
                  <a:pt x="0" y="0"/>
                </a:lnTo>
                <a:lnTo>
                  <a:pt x="0" y="1143000"/>
                </a:lnTo>
                <a:lnTo>
                  <a:pt x="1130816" y="1143000"/>
                </a:lnTo>
                <a:lnTo>
                  <a:pt x="1130816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828696">
            <a:off x="15659303" y="226343"/>
            <a:ext cx="1857447" cy="1293459"/>
          </a:xfrm>
          <a:custGeom>
            <a:avLst/>
            <a:gdLst/>
            <a:ahLst/>
            <a:cxnLst/>
            <a:rect r="r" b="b" t="t" l="l"/>
            <a:pathLst>
              <a:path h="1293459" w="1857447">
                <a:moveTo>
                  <a:pt x="0" y="0"/>
                </a:moveTo>
                <a:lnTo>
                  <a:pt x="1857448" y="0"/>
                </a:lnTo>
                <a:lnTo>
                  <a:pt x="1857448" y="1293459"/>
                </a:lnTo>
                <a:lnTo>
                  <a:pt x="0" y="129345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-10385083">
            <a:off x="9235321" y="1330418"/>
            <a:ext cx="1377196" cy="1600150"/>
          </a:xfrm>
          <a:custGeom>
            <a:avLst/>
            <a:gdLst/>
            <a:ahLst/>
            <a:cxnLst/>
            <a:rect r="r" b="b" t="t" l="l"/>
            <a:pathLst>
              <a:path h="1600150" w="1377196">
                <a:moveTo>
                  <a:pt x="1377195" y="0"/>
                </a:moveTo>
                <a:lnTo>
                  <a:pt x="0" y="0"/>
                </a:lnTo>
                <a:lnTo>
                  <a:pt x="0" y="1600150"/>
                </a:lnTo>
                <a:lnTo>
                  <a:pt x="1377195" y="1600150"/>
                </a:lnTo>
                <a:lnTo>
                  <a:pt x="1377195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239448" y="1757498"/>
            <a:ext cx="2379193" cy="1250158"/>
          </a:xfrm>
          <a:custGeom>
            <a:avLst/>
            <a:gdLst/>
            <a:ahLst/>
            <a:cxnLst/>
            <a:rect r="r" b="b" t="t" l="l"/>
            <a:pathLst>
              <a:path h="1250158" w="2379193">
                <a:moveTo>
                  <a:pt x="0" y="0"/>
                </a:moveTo>
                <a:lnTo>
                  <a:pt x="2379193" y="0"/>
                </a:lnTo>
                <a:lnTo>
                  <a:pt x="2379193" y="1250158"/>
                </a:lnTo>
                <a:lnTo>
                  <a:pt x="0" y="12501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6414708" y="4000500"/>
            <a:ext cx="1235069" cy="1143000"/>
          </a:xfrm>
          <a:custGeom>
            <a:avLst/>
            <a:gdLst/>
            <a:ahLst/>
            <a:cxnLst/>
            <a:rect r="r" b="b" t="t" l="l"/>
            <a:pathLst>
              <a:path h="1143000" w="1235069">
                <a:moveTo>
                  <a:pt x="0" y="0"/>
                </a:moveTo>
                <a:lnTo>
                  <a:pt x="1235068" y="0"/>
                </a:lnTo>
                <a:lnTo>
                  <a:pt x="1235068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418099" y="1485350"/>
            <a:ext cx="1843799" cy="1143000"/>
          </a:xfrm>
          <a:custGeom>
            <a:avLst/>
            <a:gdLst/>
            <a:ahLst/>
            <a:cxnLst/>
            <a:rect r="r" b="b" t="t" l="l"/>
            <a:pathLst>
              <a:path h="1143000" w="1843799">
                <a:moveTo>
                  <a:pt x="0" y="0"/>
                </a:moveTo>
                <a:lnTo>
                  <a:pt x="1843799" y="0"/>
                </a:lnTo>
                <a:lnTo>
                  <a:pt x="1843799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-60236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3149038">
            <a:off x="13016834" y="1031899"/>
            <a:ext cx="2093269" cy="952500"/>
          </a:xfrm>
          <a:custGeom>
            <a:avLst/>
            <a:gdLst/>
            <a:ahLst/>
            <a:cxnLst/>
            <a:rect r="r" b="b" t="t" l="l"/>
            <a:pathLst>
              <a:path h="952500" w="2093269">
                <a:moveTo>
                  <a:pt x="0" y="0"/>
                </a:moveTo>
                <a:lnTo>
                  <a:pt x="2093268" y="0"/>
                </a:lnTo>
                <a:lnTo>
                  <a:pt x="2093268" y="952500"/>
                </a:lnTo>
                <a:lnTo>
                  <a:pt x="0" y="9525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Пошук інформ.2.png"/>
          <p:cNvSpPr/>
          <p:nvPr/>
        </p:nvSpPr>
        <p:spPr>
          <a:xfrm flipH="false" flipV="false" rot="0">
            <a:off x="231909" y="3188549"/>
            <a:ext cx="17604164" cy="6130432"/>
          </a:xfrm>
          <a:custGeom>
            <a:avLst/>
            <a:gdLst/>
            <a:ahLst/>
            <a:cxnLst/>
            <a:rect r="r" b="b" t="t" l="l"/>
            <a:pathLst>
              <a:path h="6130432" w="17604164">
                <a:moveTo>
                  <a:pt x="0" y="0"/>
                </a:moveTo>
                <a:lnTo>
                  <a:pt x="17604164" y="0"/>
                </a:lnTo>
                <a:lnTo>
                  <a:pt x="17604164" y="6130432"/>
                </a:lnTo>
                <a:lnTo>
                  <a:pt x="0" y="6130432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-6129" t="0" r="-5677" b="-172889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2008576">
            <a:off x="2437053" y="2451547"/>
            <a:ext cx="661564" cy="1352640"/>
          </a:xfrm>
          <a:custGeom>
            <a:avLst/>
            <a:gdLst/>
            <a:ahLst/>
            <a:cxnLst/>
            <a:rect r="r" b="b" t="t" l="l"/>
            <a:pathLst>
              <a:path h="1352640" w="661564">
                <a:moveTo>
                  <a:pt x="0" y="0"/>
                </a:moveTo>
                <a:lnTo>
                  <a:pt x="661565" y="0"/>
                </a:lnTo>
                <a:lnTo>
                  <a:pt x="661565" y="1352641"/>
                </a:lnTo>
                <a:lnTo>
                  <a:pt x="0" y="135264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3301899">
            <a:off x="15767743" y="8404058"/>
            <a:ext cx="1442065" cy="1387339"/>
          </a:xfrm>
          <a:custGeom>
            <a:avLst/>
            <a:gdLst/>
            <a:ahLst/>
            <a:cxnLst/>
            <a:rect r="r" b="b" t="t" l="l"/>
            <a:pathLst>
              <a:path h="1387339" w="1442065">
                <a:moveTo>
                  <a:pt x="0" y="0"/>
                </a:moveTo>
                <a:lnTo>
                  <a:pt x="1442065" y="0"/>
                </a:lnTo>
                <a:lnTo>
                  <a:pt x="1442065" y="1387339"/>
                </a:lnTo>
                <a:lnTo>
                  <a:pt x="0" y="138733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1453857">
            <a:off x="11288000" y="8634017"/>
            <a:ext cx="1260022" cy="1248567"/>
          </a:xfrm>
          <a:custGeom>
            <a:avLst/>
            <a:gdLst/>
            <a:ahLst/>
            <a:cxnLst/>
            <a:rect r="r" b="b" t="t" l="l"/>
            <a:pathLst>
              <a:path h="1248567" w="1260022">
                <a:moveTo>
                  <a:pt x="0" y="0"/>
                </a:moveTo>
                <a:lnTo>
                  <a:pt x="1260022" y="0"/>
                </a:lnTo>
                <a:lnTo>
                  <a:pt x="1260022" y="1248566"/>
                </a:lnTo>
                <a:lnTo>
                  <a:pt x="0" y="124856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411137" y="2381283"/>
            <a:ext cx="1368287" cy="1493170"/>
          </a:xfrm>
          <a:custGeom>
            <a:avLst/>
            <a:gdLst/>
            <a:ahLst/>
            <a:cxnLst/>
            <a:rect r="r" b="b" t="t" l="l"/>
            <a:pathLst>
              <a:path h="1493170" w="1368287">
                <a:moveTo>
                  <a:pt x="0" y="0"/>
                </a:moveTo>
                <a:lnTo>
                  <a:pt x="1368287" y="0"/>
                </a:lnTo>
                <a:lnTo>
                  <a:pt x="1368287" y="1493170"/>
                </a:lnTo>
                <a:lnTo>
                  <a:pt x="0" y="149317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1652063">
            <a:off x="13274917" y="8746524"/>
            <a:ext cx="1710316" cy="1399349"/>
          </a:xfrm>
          <a:custGeom>
            <a:avLst/>
            <a:gdLst/>
            <a:ahLst/>
            <a:cxnLst/>
            <a:rect r="r" b="b" t="t" l="l"/>
            <a:pathLst>
              <a:path h="1399349" w="1710316">
                <a:moveTo>
                  <a:pt x="0" y="0"/>
                </a:moveTo>
                <a:lnTo>
                  <a:pt x="1710316" y="0"/>
                </a:lnTo>
                <a:lnTo>
                  <a:pt x="1710316" y="1399350"/>
                </a:lnTo>
                <a:lnTo>
                  <a:pt x="0" y="1399350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2177215" y="2556368"/>
            <a:ext cx="1742234" cy="1143000"/>
          </a:xfrm>
          <a:custGeom>
            <a:avLst/>
            <a:gdLst/>
            <a:ahLst/>
            <a:cxnLst/>
            <a:rect r="r" b="b" t="t" l="l"/>
            <a:pathLst>
              <a:path h="1143000" w="1742234">
                <a:moveTo>
                  <a:pt x="0" y="0"/>
                </a:moveTo>
                <a:lnTo>
                  <a:pt x="1742234" y="0"/>
                </a:lnTo>
                <a:lnTo>
                  <a:pt x="1742234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 l="0" t="-62919" r="-977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0105469">
            <a:off x="11199991" y="3063337"/>
            <a:ext cx="9016020" cy="8573415"/>
          </a:xfrm>
          <a:custGeom>
            <a:avLst/>
            <a:gdLst/>
            <a:ahLst/>
            <a:cxnLst/>
            <a:rect r="r" b="b" t="t" l="l"/>
            <a:pathLst>
              <a:path h="8573415" w="9016020">
                <a:moveTo>
                  <a:pt x="0" y="0"/>
                </a:moveTo>
                <a:lnTo>
                  <a:pt x="9016020" y="0"/>
                </a:lnTo>
                <a:lnTo>
                  <a:pt x="9016020" y="8573415"/>
                </a:lnTo>
                <a:lnTo>
                  <a:pt x="0" y="85734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407327" y="294774"/>
            <a:ext cx="542533" cy="605259"/>
          </a:xfrm>
          <a:custGeom>
            <a:avLst/>
            <a:gdLst/>
            <a:ahLst/>
            <a:cxnLst/>
            <a:rect r="r" b="b" t="t" l="l"/>
            <a:pathLst>
              <a:path h="605259" w="542533">
                <a:moveTo>
                  <a:pt x="0" y="0"/>
                </a:moveTo>
                <a:lnTo>
                  <a:pt x="542532" y="0"/>
                </a:lnTo>
                <a:lnTo>
                  <a:pt x="542532" y="605260"/>
                </a:lnTo>
                <a:lnTo>
                  <a:pt x="0" y="60526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807490" y="2404913"/>
            <a:ext cx="1331545" cy="1473355"/>
          </a:xfrm>
          <a:custGeom>
            <a:avLst/>
            <a:gdLst/>
            <a:ahLst/>
            <a:cxnLst/>
            <a:rect r="r" b="b" t="t" l="l"/>
            <a:pathLst>
              <a:path h="1473355" w="1331545">
                <a:moveTo>
                  <a:pt x="0" y="0"/>
                </a:moveTo>
                <a:lnTo>
                  <a:pt x="1331545" y="0"/>
                </a:lnTo>
                <a:lnTo>
                  <a:pt x="1331545" y="1473355"/>
                </a:lnTo>
                <a:lnTo>
                  <a:pt x="0" y="147335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6183852" y="628064"/>
            <a:ext cx="1354378" cy="1498620"/>
          </a:xfrm>
          <a:custGeom>
            <a:avLst/>
            <a:gdLst/>
            <a:ahLst/>
            <a:cxnLst/>
            <a:rect r="r" b="b" t="t" l="l"/>
            <a:pathLst>
              <a:path h="1498620" w="1354378">
                <a:moveTo>
                  <a:pt x="1354378" y="0"/>
                </a:moveTo>
                <a:lnTo>
                  <a:pt x="0" y="0"/>
                </a:lnTo>
                <a:lnTo>
                  <a:pt x="0" y="1498620"/>
                </a:lnTo>
                <a:lnTo>
                  <a:pt x="1354378" y="1498620"/>
                </a:lnTo>
                <a:lnTo>
                  <a:pt x="1354378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7407327" y="9258300"/>
            <a:ext cx="542533" cy="605259"/>
          </a:xfrm>
          <a:custGeom>
            <a:avLst/>
            <a:gdLst/>
            <a:ahLst/>
            <a:cxnLst/>
            <a:rect r="r" b="b" t="t" l="l"/>
            <a:pathLst>
              <a:path h="605259" w="542533">
                <a:moveTo>
                  <a:pt x="0" y="0"/>
                </a:moveTo>
                <a:lnTo>
                  <a:pt x="542532" y="0"/>
                </a:lnTo>
                <a:lnTo>
                  <a:pt x="542532" y="605259"/>
                </a:lnTo>
                <a:lnTo>
                  <a:pt x="0" y="605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16199022" y="3843025"/>
            <a:ext cx="542533" cy="605259"/>
          </a:xfrm>
          <a:custGeom>
            <a:avLst/>
            <a:gdLst/>
            <a:ahLst/>
            <a:cxnLst/>
            <a:rect r="r" b="b" t="t" l="l"/>
            <a:pathLst>
              <a:path h="605259" w="542533">
                <a:moveTo>
                  <a:pt x="542532" y="0"/>
                </a:moveTo>
                <a:lnTo>
                  <a:pt x="0" y="0"/>
                </a:lnTo>
                <a:lnTo>
                  <a:pt x="0" y="605259"/>
                </a:lnTo>
                <a:lnTo>
                  <a:pt x="542532" y="605259"/>
                </a:lnTo>
                <a:lnTo>
                  <a:pt x="542532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Пошук інформ.2.png"/>
          <p:cNvSpPr/>
          <p:nvPr/>
        </p:nvSpPr>
        <p:spPr>
          <a:xfrm flipH="false" flipV="false" rot="0">
            <a:off x="0" y="4145654"/>
            <a:ext cx="17259300" cy="4739241"/>
          </a:xfrm>
          <a:custGeom>
            <a:avLst/>
            <a:gdLst/>
            <a:ahLst/>
            <a:cxnLst/>
            <a:rect r="r" b="b" t="t" l="l"/>
            <a:pathLst>
              <a:path h="4739241" w="17259300">
                <a:moveTo>
                  <a:pt x="0" y="0"/>
                </a:moveTo>
                <a:lnTo>
                  <a:pt x="17259300" y="0"/>
                </a:lnTo>
                <a:lnTo>
                  <a:pt x="17259300" y="4739241"/>
                </a:lnTo>
                <a:lnTo>
                  <a:pt x="0" y="473924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8074" t="-237367" r="-917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16500929" y="5417942"/>
            <a:ext cx="1579834" cy="1488203"/>
          </a:xfrm>
          <a:custGeom>
            <a:avLst/>
            <a:gdLst/>
            <a:ahLst/>
            <a:cxnLst/>
            <a:rect r="r" b="b" t="t" l="l"/>
            <a:pathLst>
              <a:path h="1488203" w="1579834">
                <a:moveTo>
                  <a:pt x="1579833" y="0"/>
                </a:moveTo>
                <a:lnTo>
                  <a:pt x="0" y="0"/>
                </a:lnTo>
                <a:lnTo>
                  <a:pt x="0" y="1488203"/>
                </a:lnTo>
                <a:lnTo>
                  <a:pt x="1579833" y="1488203"/>
                </a:lnTo>
                <a:lnTo>
                  <a:pt x="1579833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1232336">
            <a:off x="582031" y="1667569"/>
            <a:ext cx="1971773" cy="1752413"/>
          </a:xfrm>
          <a:custGeom>
            <a:avLst/>
            <a:gdLst/>
            <a:ahLst/>
            <a:cxnLst/>
            <a:rect r="r" b="b" t="t" l="l"/>
            <a:pathLst>
              <a:path h="1752413" w="1971773">
                <a:moveTo>
                  <a:pt x="0" y="0"/>
                </a:moveTo>
                <a:lnTo>
                  <a:pt x="1971772" y="0"/>
                </a:lnTo>
                <a:lnTo>
                  <a:pt x="1971772" y="1752413"/>
                </a:lnTo>
                <a:lnTo>
                  <a:pt x="0" y="175241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1565910">
            <a:off x="13674974" y="286845"/>
            <a:ext cx="1910205" cy="3164496"/>
          </a:xfrm>
          <a:custGeom>
            <a:avLst/>
            <a:gdLst/>
            <a:ahLst/>
            <a:cxnLst/>
            <a:rect r="r" b="b" t="t" l="l"/>
            <a:pathLst>
              <a:path h="3164496" w="1910205">
                <a:moveTo>
                  <a:pt x="0" y="0"/>
                </a:moveTo>
                <a:lnTo>
                  <a:pt x="1910205" y="0"/>
                </a:lnTo>
                <a:lnTo>
                  <a:pt x="1910205" y="3164496"/>
                </a:lnTo>
                <a:lnTo>
                  <a:pt x="0" y="316449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203830" y="4145654"/>
            <a:ext cx="1075448" cy="996063"/>
          </a:xfrm>
          <a:custGeom>
            <a:avLst/>
            <a:gdLst/>
            <a:ahLst/>
            <a:cxnLst/>
            <a:rect r="r" b="b" t="t" l="l"/>
            <a:pathLst>
              <a:path h="996063" w="1075448">
                <a:moveTo>
                  <a:pt x="0" y="0"/>
                </a:moveTo>
                <a:lnTo>
                  <a:pt x="1075448" y="0"/>
                </a:lnTo>
                <a:lnTo>
                  <a:pt x="1075448" y="996063"/>
                </a:lnTo>
                <a:lnTo>
                  <a:pt x="0" y="99606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798546" y="342399"/>
            <a:ext cx="8649048" cy="2062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07"/>
              </a:lnSpc>
            </a:pPr>
            <a:r>
              <a:rPr lang="en-US" sz="5626">
                <a:solidFill>
                  <a:srgbClr val="5E17EB"/>
                </a:solidFill>
                <a:latin typeface="Champion"/>
                <a:ea typeface="Champion"/>
                <a:cs typeface="Champion"/>
                <a:sym typeface="Champion"/>
              </a:rPr>
              <a:t>Обери одне з позначених завдань:</a:t>
            </a:r>
          </a:p>
          <a:p>
            <a:pPr algn="l" marL="0" indent="0" lvl="0">
              <a:lnSpc>
                <a:spcPts val="5007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3217543" y="1576783"/>
            <a:ext cx="9439762" cy="2133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42"/>
              </a:lnSpc>
            </a:pPr>
            <a:r>
              <a:rPr lang="en-US" sz="3887">
                <a:solidFill>
                  <a:srgbClr val="5E17EB"/>
                </a:solidFill>
                <a:latin typeface="Champion"/>
                <a:ea typeface="Champion"/>
                <a:cs typeface="Champion"/>
                <a:sym typeface="Champion"/>
              </a:rPr>
              <a:t>Якщо оберете </a:t>
            </a:r>
          </a:p>
          <a:p>
            <a:pPr algn="l">
              <a:lnSpc>
                <a:spcPts val="5442"/>
              </a:lnSpc>
            </a:pPr>
            <a:r>
              <a:rPr lang="en-US" sz="3887">
                <a:solidFill>
                  <a:srgbClr val="5E17EB"/>
                </a:solidFill>
                <a:latin typeface="Champion"/>
                <a:ea typeface="Champion"/>
                <a:cs typeface="Champion"/>
                <a:sym typeface="Champion"/>
              </a:rPr>
              <a:t>“Перекажи стисло зміст інформації...”, </a:t>
            </a:r>
          </a:p>
          <a:p>
            <a:pPr algn="l">
              <a:lnSpc>
                <a:spcPts val="5442"/>
              </a:lnSpc>
            </a:pPr>
            <a:r>
              <a:rPr lang="en-US" sz="3887">
                <a:solidFill>
                  <a:srgbClr val="5E17EB"/>
                </a:solidFill>
                <a:latin typeface="Champion"/>
                <a:ea typeface="Champion"/>
                <a:cs typeface="Champion"/>
                <a:sym typeface="Champion"/>
              </a:rPr>
              <a:t>то запишіть аудіо, завантажте до завдання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2868250" y="6356313"/>
            <a:ext cx="773630" cy="716524"/>
          </a:xfrm>
          <a:custGeom>
            <a:avLst/>
            <a:gdLst/>
            <a:ahLst/>
            <a:cxnLst/>
            <a:rect r="r" b="b" t="t" l="l"/>
            <a:pathLst>
              <a:path h="716524" w="773630">
                <a:moveTo>
                  <a:pt x="0" y="0"/>
                </a:moveTo>
                <a:lnTo>
                  <a:pt x="773631" y="0"/>
                </a:lnTo>
                <a:lnTo>
                  <a:pt x="773631" y="716524"/>
                </a:lnTo>
                <a:lnTo>
                  <a:pt x="0" y="7165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DAGWGl8BJQU</dc:identifier>
  <dcterms:modified xsi:type="dcterms:W3CDTF">2011-08-01T06:04:30Z</dcterms:modified>
  <cp:revision>1</cp:revision>
  <dc:title>7 кл. Укр.мова. Працюємо з текстом. Пошук інформ. Поради читачам</dc:title>
</cp:coreProperties>
</file>