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7" r:id="rId1"/>
  </p:sldMasterIdLst>
  <p:sldIdLst>
    <p:sldId id="279" r:id="rId2"/>
    <p:sldId id="280" r:id="rId3"/>
    <p:sldId id="257" r:id="rId4"/>
    <p:sldId id="258" r:id="rId5"/>
    <p:sldId id="277" r:id="rId6"/>
    <p:sldId id="259" r:id="rId7"/>
    <p:sldId id="303" r:id="rId8"/>
    <p:sldId id="281" r:id="rId9"/>
    <p:sldId id="260" r:id="rId10"/>
    <p:sldId id="261" r:id="rId11"/>
    <p:sldId id="282" r:id="rId12"/>
    <p:sldId id="284" r:id="rId13"/>
    <p:sldId id="283" r:id="rId14"/>
    <p:sldId id="285" r:id="rId15"/>
    <p:sldId id="286" r:id="rId16"/>
    <p:sldId id="289" r:id="rId17"/>
    <p:sldId id="287" r:id="rId18"/>
    <p:sldId id="290" r:id="rId19"/>
    <p:sldId id="304" r:id="rId20"/>
    <p:sldId id="291" r:id="rId21"/>
    <p:sldId id="293" r:id="rId22"/>
    <p:sldId id="292" r:id="rId23"/>
    <p:sldId id="271" r:id="rId24"/>
    <p:sldId id="295" r:id="rId25"/>
    <p:sldId id="298" r:id="rId26"/>
    <p:sldId id="297" r:id="rId27"/>
    <p:sldId id="265" r:id="rId28"/>
    <p:sldId id="266" r:id="rId29"/>
    <p:sldId id="296" r:id="rId30"/>
    <p:sldId id="305" r:id="rId31"/>
    <p:sldId id="302" r:id="rId32"/>
    <p:sldId id="299" r:id="rId33"/>
    <p:sldId id="300" r:id="rId34"/>
    <p:sldId id="275" r:id="rId35"/>
    <p:sldId id="276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990000"/>
    <a:srgbClr val="FF0000"/>
    <a:srgbClr val="660066"/>
    <a:srgbClr val="FF0066"/>
    <a:srgbClr val="00CC00"/>
    <a:srgbClr val="006600"/>
    <a:srgbClr val="008000"/>
    <a:srgbClr val="6633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58" y="1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/>
          <a:srcRect/>
          <a:tile tx="0" ty="0" sx="100000" sy="100000" flip="none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FFC1BF3B-79B1-4EFF-9A24-41F1ACF58F46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866EC407-5B93-4928-A97C-D4C464C7421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  <a:blipFill dpi="0" rotWithShape="1">
            <a:blip r:embed="rId14" cstate="screen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15000" contrast="-10000"/>
            </a:blip>
            <a:srcRect/>
            <a:tile tx="0" ty="0" sx="100000" sy="100000" flip="none" algn="ctr"/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86" name="Picture 2" descr="http://img-fotki.yandex.ru/get/6001/jlipeiton.2c9/0_52b95_54d465ea_S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001000" y="0"/>
            <a:ext cx="1143000" cy="1428750"/>
          </a:xfrm>
          <a:prstGeom prst="rect">
            <a:avLst/>
          </a:prstGeom>
          <a:noFill/>
        </p:spPr>
      </p:pic>
      <p:pic>
        <p:nvPicPr>
          <p:cNvPr id="14" name="Picture 2" descr="http://img-fotki.yandex.ru/get/6001/jlipeiton.2c9/0_52b95_54d465ea_S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0800000">
            <a:off x="0" y="5429250"/>
            <a:ext cx="1143000" cy="1428750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6642100"/>
            <a:ext cx="12461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2" descr="http://img-fotki.yandex.ru/get/6001/jlipeiton.2c9/0_52b95_54d465ea_S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flipH="1">
            <a:off x="0" y="0"/>
            <a:ext cx="1143000" cy="1428750"/>
          </a:xfrm>
          <a:prstGeom prst="rect">
            <a:avLst/>
          </a:prstGeom>
          <a:noFill/>
        </p:spPr>
      </p:pic>
      <p:pic>
        <p:nvPicPr>
          <p:cNvPr id="16" name="Picture 2" descr="http://img-fotki.yandex.ru/get/6001/jlipeiton.2c9/0_52b95_54d465ea_S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0800000" flipH="1">
            <a:off x="8001000" y="5429250"/>
            <a:ext cx="1143000" cy="14287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</p:sldLayoutIdLst>
  <p:transition spd="slow"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RESPEKT\Desktop\9658_Ukra&#1111;nska_p&#1110;snya_Rozkazhu_pro_Ukra&#1111;nu_(vmusice.net).mp3" TargetMode="Externa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RESPEKT\Desktop\P&#1110;snya_pro_Ukra&#1111;nu_Ukra&#1111;na_(vmusice.net).mp3" TargetMode="Externa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692696"/>
            <a:ext cx="676875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6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uk-UA" sz="6600" b="1" dirty="0" smtClean="0">
                <a:solidFill>
                  <a:srgbClr val="FF0000"/>
                </a:solidFill>
              </a:rPr>
              <a:t>«Наш настрій» 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943254"/>
            <a:ext cx="50943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800" b="1" dirty="0">
                <a:solidFill>
                  <a:srgbClr val="FF0000"/>
                </a:solidFill>
              </a:rPr>
              <a:t>червоний </a:t>
            </a:r>
            <a:r>
              <a:rPr lang="uk-UA" sz="2800" dirty="0"/>
              <a:t>– піднесеність;</a:t>
            </a:r>
            <a:endParaRPr lang="ru-RU" sz="2800" dirty="0"/>
          </a:p>
          <a:p>
            <a:pPr fontAlgn="base"/>
            <a:r>
              <a:rPr lang="uk-UA" sz="2800" b="1" dirty="0" smtClean="0">
                <a:solidFill>
                  <a:srgbClr val="FFC000"/>
                </a:solidFill>
              </a:rPr>
              <a:t>жовтогарячий</a:t>
            </a:r>
            <a:r>
              <a:rPr lang="uk-UA" sz="2800" dirty="0" smtClean="0"/>
              <a:t> </a:t>
            </a:r>
            <a:r>
              <a:rPr lang="uk-UA" sz="2800" dirty="0"/>
              <a:t>– радість;</a:t>
            </a:r>
            <a:endParaRPr lang="ru-RU" sz="2800" dirty="0"/>
          </a:p>
          <a:p>
            <a:pPr fontAlgn="base"/>
            <a:r>
              <a:rPr lang="uk-UA" sz="2800" b="1" dirty="0" smtClean="0">
                <a:solidFill>
                  <a:srgbClr val="FFFF00"/>
                </a:solidFill>
              </a:rPr>
              <a:t>жовтий </a:t>
            </a:r>
            <a:r>
              <a:rPr lang="uk-UA" sz="2800" dirty="0"/>
              <a:t>– приємність;</a:t>
            </a:r>
            <a:endParaRPr lang="ru-RU" sz="2800" dirty="0"/>
          </a:p>
          <a:p>
            <a:pPr fontAlgn="base"/>
            <a:r>
              <a:rPr lang="uk-UA" sz="2800" b="1" dirty="0" smtClean="0">
                <a:solidFill>
                  <a:srgbClr val="00CC00"/>
                </a:solidFill>
              </a:rPr>
              <a:t>зелений</a:t>
            </a:r>
            <a:r>
              <a:rPr lang="uk-UA" sz="2800" dirty="0" smtClean="0"/>
              <a:t> </a:t>
            </a:r>
            <a:r>
              <a:rPr lang="uk-UA" sz="2800" dirty="0"/>
              <a:t>– спокій;</a:t>
            </a:r>
            <a:endParaRPr lang="ru-RU" sz="2800" dirty="0"/>
          </a:p>
          <a:p>
            <a:pPr fontAlgn="base"/>
            <a:r>
              <a:rPr lang="uk-UA" sz="2800" b="1" dirty="0" smtClean="0">
                <a:solidFill>
                  <a:srgbClr val="0000CC"/>
                </a:solidFill>
              </a:rPr>
              <a:t>синій</a:t>
            </a:r>
            <a:r>
              <a:rPr lang="uk-UA" sz="2800" dirty="0" smtClean="0"/>
              <a:t> </a:t>
            </a:r>
            <a:r>
              <a:rPr lang="uk-UA" sz="2800" dirty="0"/>
              <a:t>– сум;</a:t>
            </a:r>
            <a:endParaRPr lang="ru-RU" sz="2800" dirty="0"/>
          </a:p>
          <a:p>
            <a:pPr fontAlgn="base"/>
            <a:r>
              <a:rPr lang="uk-UA" sz="2800" b="1" dirty="0" smtClean="0">
                <a:solidFill>
                  <a:srgbClr val="7030A0"/>
                </a:solidFill>
              </a:rPr>
              <a:t>фіолетовий </a:t>
            </a:r>
            <a:r>
              <a:rPr lang="uk-UA" sz="2800" dirty="0"/>
              <a:t>– тривожність;</a:t>
            </a:r>
            <a:endParaRPr lang="ru-RU" sz="2800" dirty="0"/>
          </a:p>
          <a:p>
            <a:pPr fontAlgn="base"/>
            <a:r>
              <a:rPr lang="uk-UA" sz="2800" b="1" dirty="0" err="1" smtClean="0"/>
              <a:t>чорний</a:t>
            </a:r>
            <a:r>
              <a:rPr lang="uk-UA" sz="2800" dirty="0" err="1" smtClean="0"/>
              <a:t>-</a:t>
            </a:r>
            <a:r>
              <a:rPr lang="uk-UA" sz="2800" dirty="0" smtClean="0"/>
              <a:t> </a:t>
            </a:r>
            <a:r>
              <a:rPr lang="uk-UA" sz="2800" dirty="0"/>
              <a:t>незадоволення;</a:t>
            </a:r>
            <a:endParaRPr lang="ru-RU" sz="2800" dirty="0"/>
          </a:p>
          <a:p>
            <a:pPr fontAlgn="base"/>
            <a:r>
              <a:rPr lang="uk-UA" sz="2800" b="1" dirty="0" smtClean="0">
                <a:solidFill>
                  <a:schemeClr val="bg1">
                    <a:lumMod val="65000"/>
                  </a:schemeClr>
                </a:solidFill>
              </a:rPr>
              <a:t>білий</a:t>
            </a:r>
            <a:r>
              <a:rPr lang="uk-UA" sz="28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uk-UA" sz="2800" dirty="0"/>
              <a:t>– складно сказати про настрій.</a:t>
            </a:r>
            <a:endParaRPr lang="ru-RU" sz="2800" dirty="0"/>
          </a:p>
        </p:txBody>
      </p:sp>
      <p:pic>
        <p:nvPicPr>
          <p:cNvPr id="1026" name="Picture 2" descr="Картинки по запросу &quot;смайлик на презентацію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24257"/>
            <a:ext cx="324036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256232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447417"/>
            <a:ext cx="51026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/>
              <a:t>« Кольорове довкілля»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095018"/>
            <a:ext cx="56886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3600" dirty="0"/>
              <a:t>Понеділок – </a:t>
            </a:r>
            <a:r>
              <a:rPr lang="uk-UA" sz="3600" b="1" dirty="0">
                <a:solidFill>
                  <a:srgbClr val="7030A0"/>
                </a:solidFill>
              </a:rPr>
              <a:t>фіолетовий;</a:t>
            </a:r>
            <a:endParaRPr lang="ru-RU" sz="3600" b="1" dirty="0">
              <a:solidFill>
                <a:srgbClr val="7030A0"/>
              </a:solidFill>
            </a:endParaRPr>
          </a:p>
          <a:p>
            <a:pPr fontAlgn="base"/>
            <a:r>
              <a:rPr lang="uk-UA" sz="3600" dirty="0" smtClean="0"/>
              <a:t>Вівторок </a:t>
            </a:r>
            <a:r>
              <a:rPr lang="uk-UA" sz="3600" dirty="0"/>
              <a:t>– </a:t>
            </a:r>
            <a:r>
              <a:rPr lang="uk-UA" sz="3600" b="1" dirty="0">
                <a:solidFill>
                  <a:srgbClr val="FF0000"/>
                </a:solidFill>
              </a:rPr>
              <a:t>червоний;</a:t>
            </a:r>
            <a:endParaRPr lang="ru-RU" sz="3600" b="1" dirty="0">
              <a:solidFill>
                <a:srgbClr val="FF0000"/>
              </a:solidFill>
            </a:endParaRPr>
          </a:p>
          <a:p>
            <a:pPr fontAlgn="base"/>
            <a:r>
              <a:rPr lang="uk-UA" sz="3600" dirty="0" smtClean="0"/>
              <a:t>Середа </a:t>
            </a:r>
            <a:r>
              <a:rPr lang="uk-UA" sz="3600" dirty="0"/>
              <a:t>– </a:t>
            </a:r>
            <a:r>
              <a:rPr lang="uk-UA" sz="3600" b="1" dirty="0">
                <a:solidFill>
                  <a:srgbClr val="FFC000"/>
                </a:solidFill>
              </a:rPr>
              <a:t>жовтогарячий;</a:t>
            </a:r>
            <a:endParaRPr lang="ru-RU" sz="3600" b="1" dirty="0">
              <a:solidFill>
                <a:srgbClr val="FFC000"/>
              </a:solidFill>
            </a:endParaRPr>
          </a:p>
          <a:p>
            <a:pPr fontAlgn="base"/>
            <a:r>
              <a:rPr lang="uk-UA" sz="3600" dirty="0" smtClean="0"/>
              <a:t>Четвер </a:t>
            </a:r>
            <a:r>
              <a:rPr lang="uk-UA" sz="3600" dirty="0"/>
              <a:t>– </a:t>
            </a:r>
            <a:r>
              <a:rPr lang="uk-UA" sz="3600" b="1" dirty="0">
                <a:solidFill>
                  <a:srgbClr val="00CC00"/>
                </a:solidFill>
              </a:rPr>
              <a:t>зелений;</a:t>
            </a:r>
            <a:endParaRPr lang="ru-RU" sz="3600" b="1" dirty="0">
              <a:solidFill>
                <a:srgbClr val="00CC00"/>
              </a:solidFill>
            </a:endParaRPr>
          </a:p>
          <a:p>
            <a:pPr fontAlgn="base"/>
            <a:r>
              <a:rPr lang="uk-UA" sz="3600" dirty="0" smtClean="0"/>
              <a:t>П’ятниця </a:t>
            </a:r>
            <a:r>
              <a:rPr lang="uk-UA" sz="3600" dirty="0"/>
              <a:t>– </a:t>
            </a:r>
            <a:r>
              <a:rPr lang="uk-UA" sz="3600" b="1" dirty="0">
                <a:solidFill>
                  <a:srgbClr val="0000CC"/>
                </a:solidFill>
              </a:rPr>
              <a:t>синій;</a:t>
            </a:r>
            <a:endParaRPr lang="ru-RU" sz="3600" b="1" dirty="0">
              <a:solidFill>
                <a:srgbClr val="0000CC"/>
              </a:solidFill>
            </a:endParaRPr>
          </a:p>
          <a:p>
            <a:pPr fontAlgn="base"/>
            <a:r>
              <a:rPr lang="uk-UA" sz="3600" dirty="0" smtClean="0"/>
              <a:t>Субота </a:t>
            </a:r>
            <a:r>
              <a:rPr lang="uk-UA" sz="3600" dirty="0" err="1" smtClean="0"/>
              <a:t>–чорний</a:t>
            </a:r>
            <a:r>
              <a:rPr lang="uk-UA" sz="3600" dirty="0" smtClean="0"/>
              <a:t> </a:t>
            </a:r>
          </a:p>
          <a:p>
            <a:pPr fontAlgn="base"/>
            <a:r>
              <a:rPr lang="uk-UA" sz="3600" dirty="0" smtClean="0"/>
              <a:t>Неділя-</a:t>
            </a:r>
            <a:r>
              <a:rPr lang="uk-UA" sz="3600" b="1" dirty="0" smtClean="0">
                <a:solidFill>
                  <a:srgbClr val="FFFF00"/>
                </a:solidFill>
              </a:rPr>
              <a:t>жовтий</a:t>
            </a:r>
            <a:endParaRPr lang="ru-RU" sz="3600" b="1" dirty="0">
              <a:solidFill>
                <a:srgbClr val="FFFF00"/>
              </a:solidFill>
            </a:endParaRPr>
          </a:p>
        </p:txBody>
      </p:sp>
      <p:pic>
        <p:nvPicPr>
          <p:cNvPr id="3074" name="Picture 2" descr="Картинки по запросу &quot;кольорове довкілл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80320"/>
            <a:ext cx="3024336" cy="276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038255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987823" y="116632"/>
            <a:ext cx="5832649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54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Тема:</a:t>
            </a:r>
            <a:r>
              <a:rPr lang="uk-UA" sz="5400" b="1" dirty="0" smtClean="0">
                <a:solidFill>
                  <a:srgbClr val="99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kumimoji="0" lang="uk-UA" sz="5400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Узагальнення та систематизація 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rgbClr val="99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5400" b="1" dirty="0">
                <a:solidFill>
                  <a:srgbClr val="990000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в</a:t>
            </a:r>
            <a:r>
              <a:rPr kumimoji="0" lang="uk-UA" sz="5400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ивченого</a:t>
            </a:r>
            <a:r>
              <a:rPr kumimoji="0" lang="uk-UA" sz="5400" b="1" i="0" u="none" strike="noStrike" cap="none" normalizeH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kumimoji="0" lang="uk-UA" sz="5400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з теми </a:t>
            </a:r>
            <a:r>
              <a:rPr kumimoji="0" lang="uk-UA" sz="5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"Дієприслівник"</a:t>
            </a:r>
            <a:endParaRPr kumimoji="0" lang="uk-UA" sz="5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Картинки по запросу &quot;картинки  мудра сов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259228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9658_Ukraїnska_pіsnya_Rozkazhu_pro_Ukraїnu_(vmusice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572528" y="6357958"/>
            <a:ext cx="304800" cy="3048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06542"/>
            <a:ext cx="59046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rgbClr val="0070C0"/>
                </a:solidFill>
              </a:rPr>
              <a:t>Мета:</a:t>
            </a:r>
            <a:endParaRPr lang="ru-RU" sz="4400" b="1" dirty="0">
              <a:solidFill>
                <a:srgbClr val="0070C0"/>
              </a:solidFill>
            </a:endParaRPr>
          </a:p>
          <a:p>
            <a:r>
              <a:rPr lang="uk-UA" sz="2800" b="1" i="1" dirty="0">
                <a:solidFill>
                  <a:srgbClr val="FF0000"/>
                </a:solidFill>
              </a:rPr>
              <a:t>-</a:t>
            </a:r>
            <a:r>
              <a:rPr lang="uk-UA" sz="2800" b="1" dirty="0">
                <a:solidFill>
                  <a:srgbClr val="FF0000"/>
                </a:solidFill>
              </a:rPr>
              <a:t>ЗАКРІПИТИ</a:t>
            </a:r>
            <a:r>
              <a:rPr lang="uk-UA" sz="2800" b="1" dirty="0">
                <a:solidFill>
                  <a:schemeClr val="accent6"/>
                </a:solidFill>
              </a:rPr>
              <a:t> (</a:t>
            </a:r>
            <a:r>
              <a:rPr lang="uk-UA" sz="2800" i="1" dirty="0"/>
              <a:t>знання про дієприслівник)</a:t>
            </a:r>
            <a:endParaRPr lang="ru-RU" sz="2800" dirty="0"/>
          </a:p>
          <a:p>
            <a:r>
              <a:rPr lang="uk-UA" sz="2800" b="1" i="1" dirty="0">
                <a:solidFill>
                  <a:srgbClr val="FF0000"/>
                </a:solidFill>
              </a:rPr>
              <a:t>-</a:t>
            </a:r>
            <a:r>
              <a:rPr lang="uk-UA" sz="2800" b="1" dirty="0">
                <a:solidFill>
                  <a:srgbClr val="FF0000"/>
                </a:solidFill>
              </a:rPr>
              <a:t>ПОВТОРИТИ</a:t>
            </a:r>
            <a:r>
              <a:rPr lang="uk-UA" sz="2800" b="1" i="1" dirty="0"/>
              <a:t> </a:t>
            </a:r>
            <a:r>
              <a:rPr lang="uk-UA" sz="2800" i="1" dirty="0"/>
              <a:t>(що таке дієприслівник, його морфологічні та синтаксичні ознаки, правила написання НЕ з дієприслівниками, правила вживання розділових знаків при дієприслівникових зворотах та одиничних дієприслівниках</a:t>
            </a:r>
            <a:r>
              <a:rPr lang="uk-UA" sz="2800" b="1" i="1" dirty="0"/>
              <a:t>   </a:t>
            </a:r>
            <a:endParaRPr lang="ru-RU" sz="2800" dirty="0"/>
          </a:p>
          <a:p>
            <a:r>
              <a:rPr lang="ru-RU" sz="2800" b="1" dirty="0">
                <a:solidFill>
                  <a:srgbClr val="FF0000"/>
                </a:solidFill>
              </a:rPr>
              <a:t>-РОЗВИВАТИ </a:t>
            </a:r>
            <a:r>
              <a:rPr lang="ru-RU" sz="2800" i="1" dirty="0"/>
              <a:t>(</a:t>
            </a:r>
            <a:r>
              <a:rPr lang="ru-RU" sz="2800" i="1" dirty="0" err="1"/>
              <a:t>творчі</a:t>
            </a:r>
            <a:r>
              <a:rPr lang="ru-RU" sz="2800" i="1" dirty="0"/>
              <a:t> </a:t>
            </a:r>
            <a:r>
              <a:rPr lang="ru-RU" sz="2800" i="1" dirty="0" err="1"/>
              <a:t>здібності</a:t>
            </a:r>
            <a:r>
              <a:rPr lang="ru-RU" sz="2800" i="1" dirty="0"/>
              <a:t>).</a:t>
            </a:r>
            <a:r>
              <a:rPr lang="ru-RU" sz="2800" b="1" i="1" dirty="0"/>
              <a:t> </a:t>
            </a:r>
            <a:endParaRPr lang="ru-RU" sz="2800" dirty="0"/>
          </a:p>
        </p:txBody>
      </p:sp>
      <p:pic>
        <p:nvPicPr>
          <p:cNvPr id="5122" name="Picture 2" descr="Картинки по запросу &quot;картинки  книги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134" y="2924944"/>
            <a:ext cx="23909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4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6840760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5400" b="1" dirty="0" smtClean="0">
                <a:solidFill>
                  <a:srgbClr val="C00000"/>
                </a:solidFill>
              </a:rPr>
              <a:t>«</a:t>
            </a:r>
            <a:r>
              <a:rPr lang="uk-UA" sz="5400" b="1" dirty="0">
                <a:solidFill>
                  <a:srgbClr val="C00000"/>
                </a:solidFill>
              </a:rPr>
              <a:t>Пишу </a:t>
            </a:r>
            <a:r>
              <a:rPr lang="uk-UA" sz="5400" b="1" dirty="0" smtClean="0">
                <a:solidFill>
                  <a:srgbClr val="C00000"/>
                </a:solidFill>
              </a:rPr>
              <a:t>-</a:t>
            </a:r>
          </a:p>
          <a:p>
            <a:pPr>
              <a:lnSpc>
                <a:spcPct val="150000"/>
              </a:lnSpc>
            </a:pPr>
            <a:r>
              <a:rPr lang="uk-UA" sz="5400" b="1" dirty="0" err="1" smtClean="0">
                <a:solidFill>
                  <a:srgbClr val="C00000"/>
                </a:solidFill>
              </a:rPr>
              <a:t>грамотно</a:t>
            </a:r>
            <a:r>
              <a:rPr lang="uk-UA" sz="5400" b="1" dirty="0" smtClean="0">
                <a:solidFill>
                  <a:srgbClr val="C00000"/>
                </a:solidFill>
              </a:rPr>
              <a:t>!                                                                Говорю - правильно!»    </a:t>
            </a:r>
            <a:r>
              <a:rPr lang="uk-UA" sz="5400" b="1" dirty="0" smtClean="0"/>
              <a:t> </a:t>
            </a:r>
            <a:endParaRPr lang="ru-RU" sz="5400" dirty="0"/>
          </a:p>
        </p:txBody>
      </p:sp>
      <p:pic>
        <p:nvPicPr>
          <p:cNvPr id="1026" name="Picture 2" descr="Картинки по запросу &quot;КАРТИНКИ ПИШУ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28800"/>
            <a:ext cx="211487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8597" y="928670"/>
            <a:ext cx="835824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8800" b="1" dirty="0" smtClean="0">
                <a:solidFill>
                  <a:srgbClr val="FF3300"/>
                </a:solidFill>
              </a:rPr>
              <a:t> </a:t>
            </a:r>
            <a:endParaRPr lang="ru-RU" sz="8800" i="1" dirty="0">
              <a:solidFill>
                <a:srgbClr val="FF33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543181"/>
            <a:ext cx="561662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4400" b="1" dirty="0" err="1" smtClean="0">
                <a:solidFill>
                  <a:schemeClr val="accent5"/>
                </a:solidFill>
              </a:rPr>
              <a:t>Епіграф</a:t>
            </a:r>
            <a:r>
              <a:rPr lang="ru-RU" sz="4400" b="1" dirty="0" smtClean="0">
                <a:solidFill>
                  <a:schemeClr val="accent5"/>
                </a:solidFill>
              </a:rPr>
              <a:t>:</a:t>
            </a:r>
          </a:p>
          <a:p>
            <a:pPr fontAlgn="base"/>
            <a:r>
              <a:rPr lang="ru-RU" sz="4800" b="1" dirty="0" err="1" smtClean="0"/>
              <a:t>Життя</a:t>
            </a:r>
            <a:r>
              <a:rPr lang="ru-RU" sz="4800" b="1" dirty="0" smtClean="0"/>
              <a:t> </a:t>
            </a:r>
            <a:r>
              <a:rPr lang="ru-RU" sz="4800" b="1" dirty="0"/>
              <a:t>росте </a:t>
            </a:r>
            <a:r>
              <a:rPr lang="ru-RU" sz="4800" b="1" dirty="0" smtClean="0"/>
              <a:t>     </a:t>
            </a:r>
            <a:r>
              <a:rPr lang="ru-RU" sz="4800" b="1" dirty="0" err="1" smtClean="0"/>
              <a:t>лише</a:t>
            </a:r>
            <a:r>
              <a:rPr lang="ru-RU" sz="4800" b="1" dirty="0" smtClean="0"/>
              <a:t> </a:t>
            </a:r>
            <a:r>
              <a:rPr lang="ru-RU" sz="4800" b="1" dirty="0"/>
              <a:t>з </a:t>
            </a:r>
            <a:r>
              <a:rPr lang="ru-RU" sz="4800" b="1" dirty="0" err="1"/>
              <a:t>любові</a:t>
            </a:r>
            <a:r>
              <a:rPr lang="ru-RU" sz="4800" b="1" dirty="0"/>
              <a:t>,</a:t>
            </a:r>
            <a:endParaRPr lang="ru-RU" sz="4800" dirty="0"/>
          </a:p>
          <a:p>
            <a:pPr fontAlgn="base"/>
            <a:r>
              <a:rPr lang="ru-RU" sz="4800" b="1" dirty="0" err="1" smtClean="0"/>
              <a:t>Лишень</a:t>
            </a:r>
            <a:r>
              <a:rPr lang="ru-RU" sz="4800" b="1" dirty="0" smtClean="0"/>
              <a:t> </a:t>
            </a:r>
            <a:r>
              <a:rPr lang="ru-RU" sz="4800" b="1" dirty="0"/>
              <a:t>краса </a:t>
            </a:r>
            <a:r>
              <a:rPr lang="ru-RU" sz="4800" b="1" dirty="0" err="1"/>
              <a:t>навчає</a:t>
            </a:r>
            <a:r>
              <a:rPr lang="ru-RU" sz="4800" b="1" dirty="0"/>
              <a:t> жить</a:t>
            </a:r>
            <a:r>
              <a:rPr lang="ru-RU" sz="4800" b="1" dirty="0" smtClean="0"/>
              <a:t>!</a:t>
            </a:r>
          </a:p>
          <a:p>
            <a:pPr fontAlgn="base"/>
            <a:r>
              <a:rPr lang="uk-UA" sz="4800" b="1" dirty="0"/>
              <a:t> </a:t>
            </a:r>
            <a:r>
              <a:rPr lang="uk-UA" sz="4800" b="1" dirty="0" smtClean="0"/>
              <a:t>             </a:t>
            </a:r>
            <a:r>
              <a:rPr lang="uk-UA" sz="3200" b="1" dirty="0" smtClean="0"/>
              <a:t>Д.Павличко</a:t>
            </a:r>
            <a:r>
              <a:rPr lang="uk-UA" sz="4800" b="1" dirty="0" smtClean="0"/>
              <a:t>                                                                                 </a:t>
            </a:r>
            <a:r>
              <a:rPr lang="uk-UA" sz="3600" b="1" dirty="0" smtClean="0"/>
              <a:t>                        </a:t>
            </a:r>
            <a:endParaRPr lang="ru-RU" sz="3600" dirty="0"/>
          </a:p>
        </p:txBody>
      </p:sp>
      <p:pic>
        <p:nvPicPr>
          <p:cNvPr id="2050" name="Picture 2" descr="Картинки по запросу &quot;картинки сердце любовь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492896"/>
            <a:ext cx="2712636" cy="2907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93177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3600" b="1" dirty="0" err="1" smtClean="0">
                <a:solidFill>
                  <a:srgbClr val="0070C0"/>
                </a:solidFill>
              </a:rPr>
              <a:t>Словникова</a:t>
            </a:r>
            <a:r>
              <a:rPr lang="ru-RU" sz="3600" b="1" dirty="0" smtClean="0">
                <a:solidFill>
                  <a:srgbClr val="0070C0"/>
                </a:solidFill>
              </a:rPr>
              <a:t> </a:t>
            </a:r>
            <a:r>
              <a:rPr lang="ru-RU" sz="3600" b="1" dirty="0">
                <a:solidFill>
                  <a:srgbClr val="0070C0"/>
                </a:solidFill>
              </a:rPr>
              <a:t>робота</a:t>
            </a:r>
          </a:p>
          <a:p>
            <a:pPr fontAlgn="base"/>
            <a:r>
              <a:rPr lang="ru-RU" sz="3600" dirty="0"/>
              <a:t>Веселка — </a:t>
            </a:r>
            <a:r>
              <a:rPr lang="ru-RU" sz="3600" dirty="0" err="1"/>
              <a:t>це</a:t>
            </a:r>
            <a:r>
              <a:rPr lang="ru-RU" sz="3600" dirty="0"/>
              <a:t> </a:t>
            </a:r>
            <a:r>
              <a:rPr lang="ru-RU" sz="3600" dirty="0" err="1"/>
              <a:t>дугоподібна</a:t>
            </a:r>
            <a:r>
              <a:rPr lang="ru-RU" sz="3600" dirty="0"/>
              <a:t> </a:t>
            </a:r>
            <a:r>
              <a:rPr lang="ru-RU" sz="3600" dirty="0" err="1"/>
              <a:t>різнокольорова</a:t>
            </a:r>
            <a:r>
              <a:rPr lang="ru-RU" sz="3600" dirty="0"/>
              <a:t> </a:t>
            </a:r>
            <a:r>
              <a:rPr lang="ru-RU" sz="3600" dirty="0" err="1"/>
              <a:t>смуга</a:t>
            </a:r>
            <a:r>
              <a:rPr lang="ru-RU" sz="3600" dirty="0"/>
              <a:t> на </a:t>
            </a:r>
            <a:r>
              <a:rPr lang="ru-RU" sz="3600" dirty="0" err="1"/>
              <a:t>небі</a:t>
            </a:r>
            <a:r>
              <a:rPr lang="ru-RU" sz="3600" dirty="0"/>
              <a:t>, яка </a:t>
            </a:r>
            <a:r>
              <a:rPr lang="ru-RU" sz="3600" dirty="0" err="1"/>
              <a:t>з’являється</a:t>
            </a:r>
            <a:r>
              <a:rPr lang="ru-RU" sz="3600" dirty="0"/>
              <a:t> </a:t>
            </a:r>
            <a:r>
              <a:rPr lang="ru-RU" sz="3600" dirty="0" err="1"/>
              <a:t>внаслідок</a:t>
            </a:r>
            <a:r>
              <a:rPr lang="ru-RU" sz="3600" dirty="0"/>
              <a:t> </a:t>
            </a:r>
            <a:r>
              <a:rPr lang="ru-RU" sz="3600" dirty="0" err="1"/>
              <a:t>заломлення</a:t>
            </a:r>
            <a:r>
              <a:rPr lang="ru-RU" sz="3600" dirty="0"/>
              <a:t> </a:t>
            </a:r>
            <a:r>
              <a:rPr lang="ru-RU" sz="3600" dirty="0" err="1"/>
              <a:t>сонячних</a:t>
            </a:r>
            <a:r>
              <a:rPr lang="ru-RU" sz="3600" dirty="0"/>
              <a:t> </a:t>
            </a:r>
            <a:r>
              <a:rPr lang="ru-RU" sz="3600" dirty="0" err="1"/>
              <a:t>променів</a:t>
            </a:r>
            <a:r>
              <a:rPr lang="ru-RU" sz="3600" dirty="0"/>
              <a:t> у </a:t>
            </a:r>
            <a:r>
              <a:rPr lang="ru-RU" sz="3600" dirty="0" err="1"/>
              <a:t>краплинах</a:t>
            </a:r>
            <a:r>
              <a:rPr lang="ru-RU" sz="3600" dirty="0"/>
              <a:t> </a:t>
            </a:r>
            <a:r>
              <a:rPr lang="ru-RU" sz="3600" dirty="0" err="1"/>
              <a:t>дощу</a:t>
            </a:r>
            <a:r>
              <a:rPr lang="ru-RU" sz="3600" dirty="0"/>
              <a:t>.</a:t>
            </a:r>
          </a:p>
        </p:txBody>
      </p:sp>
      <p:pic>
        <p:nvPicPr>
          <p:cNvPr id="9218" name="Picture 2" descr="Картинки по запросу &quot;веселк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055499"/>
            <a:ext cx="6552728" cy="3541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497858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6864" cy="3456384"/>
          </a:xfrm>
        </p:spPr>
        <p:txBody>
          <a:bodyPr/>
          <a:lstStyle/>
          <a:p>
            <a:pPr marL="182880" indent="0">
              <a:buNone/>
            </a:pPr>
            <a:r>
              <a:rPr lang="ru-RU" sz="6600" dirty="0" err="1" smtClean="0">
                <a:solidFill>
                  <a:srgbClr val="FF0000"/>
                </a:solidFill>
                <a:effectLst/>
              </a:rPr>
              <a:t>Червоний</a:t>
            </a:r>
            <a:r>
              <a:rPr lang="ru-RU" sz="6600" dirty="0" smtClean="0">
                <a:effectLst/>
              </a:rPr>
              <a:t>- </a:t>
            </a:r>
            <a:r>
              <a:rPr lang="ru-RU" sz="4400" dirty="0" err="1">
                <a:effectLst/>
              </a:rPr>
              <a:t>ц</a:t>
            </a:r>
            <a:r>
              <a:rPr lang="ru-RU" sz="4400" dirty="0" err="1" smtClean="0">
                <a:effectLst/>
              </a:rPr>
              <a:t>е</a:t>
            </a:r>
            <a:r>
              <a:rPr lang="ru-RU" sz="4400" dirty="0" smtClean="0">
                <a:effectLst/>
              </a:rPr>
              <a:t> </a:t>
            </a:r>
            <a:r>
              <a:rPr lang="ru-RU" sz="4400" dirty="0">
                <a:effectLst/>
              </a:rPr>
              <a:t>символ </a:t>
            </a:r>
            <a:r>
              <a:rPr lang="ru-RU" sz="4400" dirty="0" err="1">
                <a:effectLst/>
              </a:rPr>
              <a:t>життя</a:t>
            </a:r>
            <a:r>
              <a:rPr lang="ru-RU" sz="4400" dirty="0">
                <a:effectLst/>
              </a:rPr>
              <a:t> й </a:t>
            </a:r>
            <a:r>
              <a:rPr lang="ru-RU" sz="4400" dirty="0" err="1">
                <a:effectLst/>
              </a:rPr>
              <a:t>любові</a:t>
            </a:r>
            <a:r>
              <a:rPr lang="ru-RU" sz="4400" dirty="0">
                <a:effectLst/>
              </a:rPr>
              <a:t>, </a:t>
            </a:r>
            <a:r>
              <a:rPr lang="ru-RU" sz="4400" dirty="0" err="1">
                <a:effectLst/>
              </a:rPr>
              <a:t>свободи</a:t>
            </a:r>
            <a:r>
              <a:rPr lang="ru-RU" sz="4400" dirty="0">
                <a:effectLst/>
              </a:rPr>
              <a:t> й </a:t>
            </a:r>
            <a:r>
              <a:rPr lang="ru-RU" sz="4400" dirty="0" err="1">
                <a:effectLst/>
              </a:rPr>
              <a:t>урочистості</a:t>
            </a:r>
            <a:r>
              <a:rPr lang="ru-RU" sz="4400" dirty="0">
                <a:effectLst/>
              </a:rPr>
              <a:t>.</a:t>
            </a:r>
            <a:endParaRPr lang="ru-RU" sz="4400" dirty="0"/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Картинки по запросу &quot;червоний колір картинк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717032"/>
            <a:ext cx="5328592" cy="2847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1136705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918500"/>
            <a:ext cx="884158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 </a:t>
            </a:r>
            <a:r>
              <a:rPr lang="uk-UA" sz="6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Мовленнєва розминка</a:t>
            </a:r>
            <a:endParaRPr lang="ru-RU" sz="6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артинки по запросу &quot;картинки веселк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531" y="2204864"/>
            <a:ext cx="6480720" cy="4365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64087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sz="4800" b="1" dirty="0">
                <a:solidFill>
                  <a:schemeClr val="accent1"/>
                </a:solidFill>
                <a:latin typeface="Elephant" pitchFamily="18" charset="0"/>
              </a:rPr>
              <a:t>Коло, </a:t>
            </a:r>
            <a:r>
              <a:rPr lang="uk-UA" altLang="ru-RU" sz="4800" b="1" dirty="0" smtClean="0">
                <a:solidFill>
                  <a:schemeClr val="accent1"/>
                </a:solidFill>
                <a:latin typeface="Elephant" pitchFamily="18" charset="0"/>
              </a:rPr>
              <a:t>малюють, </a:t>
            </a:r>
            <a:r>
              <a:rPr lang="uk-UA" altLang="ru-RU" sz="4800" b="1" dirty="0">
                <a:solidFill>
                  <a:schemeClr val="accent1"/>
                </a:solidFill>
                <a:latin typeface="Elephant" pitchFamily="18" charset="0"/>
              </a:rPr>
              <a:t>малий, троє, </a:t>
            </a:r>
            <a:r>
              <a:rPr lang="uk-UA" altLang="ru-RU" sz="4800" b="1" dirty="0" smtClean="0">
                <a:solidFill>
                  <a:schemeClr val="accent1"/>
                </a:solidFill>
                <a:latin typeface="Elephant" pitchFamily="18" charset="0"/>
              </a:rPr>
              <a:t>умивают</a:t>
            </a:r>
            <a:r>
              <a:rPr lang="uk-UA" altLang="ru-RU" sz="4800" b="1" dirty="0">
                <a:solidFill>
                  <a:schemeClr val="accent1"/>
                </a:solidFill>
                <a:latin typeface="Elephant" pitchFamily="18" charset="0"/>
              </a:rPr>
              <a:t>ь</a:t>
            </a:r>
            <a:r>
              <a:rPr lang="uk-UA" altLang="ru-RU" sz="4800" b="1" dirty="0" smtClean="0">
                <a:solidFill>
                  <a:schemeClr val="accent1"/>
                </a:solidFill>
                <a:latin typeface="Elephant" pitchFamily="18" charset="0"/>
              </a:rPr>
              <a:t>, </a:t>
            </a:r>
            <a:r>
              <a:rPr lang="uk-UA" altLang="ru-RU" sz="4800" b="1" dirty="0">
                <a:solidFill>
                  <a:schemeClr val="accent1"/>
                </a:solidFill>
                <a:latin typeface="Elephant" pitchFamily="18" charset="0"/>
              </a:rPr>
              <a:t>близький, </a:t>
            </a:r>
            <a:r>
              <a:rPr lang="uk-UA" altLang="ru-RU" sz="4800" b="1" dirty="0" smtClean="0">
                <a:solidFill>
                  <a:schemeClr val="accent1"/>
                </a:solidFill>
                <a:latin typeface="Elephant" pitchFamily="18" charset="0"/>
              </a:rPr>
              <a:t>долають, радіють, іти, </a:t>
            </a:r>
            <a:r>
              <a:rPr lang="uk-UA" altLang="ru-RU" sz="4800" b="1" dirty="0">
                <a:solidFill>
                  <a:schemeClr val="accent1"/>
                </a:solidFill>
                <a:latin typeface="Elephant" pitchFamily="18" charset="0"/>
              </a:rPr>
              <a:t>сонний, вільний, </a:t>
            </a:r>
            <a:r>
              <a:rPr lang="uk-UA" altLang="ru-RU" sz="4800" b="1" dirty="0" smtClean="0">
                <a:solidFill>
                  <a:schemeClr val="accent1"/>
                </a:solidFill>
                <a:latin typeface="Elephant" pitchFamily="18" charset="0"/>
              </a:rPr>
              <a:t>співають, </a:t>
            </a:r>
            <a:r>
              <a:rPr lang="uk-UA" altLang="ru-RU" sz="4800" b="1" dirty="0">
                <a:solidFill>
                  <a:schemeClr val="accent1"/>
                </a:solidFill>
                <a:latin typeface="Elephant" pitchFamily="18" charset="0"/>
              </a:rPr>
              <a:t>четверо, тихий, </a:t>
            </a:r>
            <a:r>
              <a:rPr lang="uk-UA" altLang="ru-RU" sz="4800" b="1" dirty="0" smtClean="0">
                <a:solidFill>
                  <a:schemeClr val="accent1"/>
                </a:solidFill>
                <a:latin typeface="Elephant" pitchFamily="18" charset="0"/>
              </a:rPr>
              <a:t>танцюють</a:t>
            </a:r>
            <a:endParaRPr lang="ru-RU" altLang="ru-RU" sz="4800" b="1" dirty="0">
              <a:solidFill>
                <a:schemeClr val="accent1"/>
              </a:solidFill>
              <a:latin typeface="Elephant" pitchFamily="18" charset="0"/>
            </a:endParaRPr>
          </a:p>
        </p:txBody>
      </p:sp>
      <p:pic>
        <p:nvPicPr>
          <p:cNvPr id="5122" name="Picture 2" descr="Картинки по запросу &quot;анімації для презентації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09120"/>
            <a:ext cx="244827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38218"/>
            <a:ext cx="4572000" cy="75713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altLang="ru-RU" sz="5400" b="1" i="1" dirty="0" smtClean="0">
                <a:solidFill>
                  <a:srgbClr val="FF0000"/>
                </a:solidFill>
              </a:rPr>
              <a:t>М</a:t>
            </a:r>
            <a:r>
              <a:rPr lang="uk-UA" altLang="ru-RU" sz="5400" b="1" i="1" dirty="0" smtClean="0">
                <a:solidFill>
                  <a:srgbClr val="000066"/>
                </a:solidFill>
              </a:rPr>
              <a:t>алюють-</a:t>
            </a:r>
            <a:endParaRPr lang="uk-UA" altLang="ru-RU" sz="5400" b="1" i="1" dirty="0">
              <a:solidFill>
                <a:srgbClr val="000066"/>
              </a:solidFill>
            </a:endParaRPr>
          </a:p>
          <a:p>
            <a:r>
              <a:rPr lang="uk-UA" altLang="ru-RU" sz="5400" b="1" i="1" dirty="0" smtClean="0">
                <a:solidFill>
                  <a:srgbClr val="FF0000"/>
                </a:solidFill>
              </a:rPr>
              <a:t>У</a:t>
            </a:r>
            <a:r>
              <a:rPr lang="uk-UA" altLang="ru-RU" sz="5400" b="1" i="1" dirty="0" smtClean="0">
                <a:solidFill>
                  <a:srgbClr val="000066"/>
                </a:solidFill>
              </a:rPr>
              <a:t>мивають-</a:t>
            </a:r>
            <a:endParaRPr lang="uk-UA" altLang="ru-RU" sz="5400" b="1" i="1" dirty="0">
              <a:solidFill>
                <a:srgbClr val="000066"/>
              </a:solidFill>
            </a:endParaRPr>
          </a:p>
          <a:p>
            <a:r>
              <a:rPr lang="uk-UA" altLang="ru-RU" sz="5400" b="1" i="1" dirty="0" smtClean="0">
                <a:solidFill>
                  <a:srgbClr val="FF0000"/>
                </a:solidFill>
              </a:rPr>
              <a:t>Д</a:t>
            </a:r>
            <a:r>
              <a:rPr lang="uk-UA" altLang="ru-RU" sz="5400" b="1" i="1" dirty="0" smtClean="0">
                <a:solidFill>
                  <a:srgbClr val="000066"/>
                </a:solidFill>
              </a:rPr>
              <a:t>олають-</a:t>
            </a:r>
            <a:endParaRPr lang="uk-UA" altLang="ru-RU" sz="5400" b="1" i="1" dirty="0">
              <a:solidFill>
                <a:srgbClr val="000066"/>
              </a:solidFill>
            </a:endParaRPr>
          </a:p>
          <a:p>
            <a:r>
              <a:rPr lang="uk-UA" altLang="ru-RU" sz="5400" b="1" i="1" dirty="0" smtClean="0">
                <a:solidFill>
                  <a:srgbClr val="FF0000"/>
                </a:solidFill>
              </a:rPr>
              <a:t>Р</a:t>
            </a:r>
            <a:r>
              <a:rPr lang="uk-UA" altLang="ru-RU" sz="5400" b="1" i="1" dirty="0" smtClean="0">
                <a:solidFill>
                  <a:srgbClr val="000066"/>
                </a:solidFill>
              </a:rPr>
              <a:t>адіють-</a:t>
            </a:r>
            <a:endParaRPr lang="uk-UA" altLang="ru-RU" sz="5400" b="1" i="1" dirty="0">
              <a:solidFill>
                <a:srgbClr val="000066"/>
              </a:solidFill>
            </a:endParaRPr>
          </a:p>
          <a:p>
            <a:r>
              <a:rPr lang="uk-UA" altLang="ru-RU" sz="5400" b="1" i="1" dirty="0" smtClean="0">
                <a:solidFill>
                  <a:srgbClr val="FF0000"/>
                </a:solidFill>
              </a:rPr>
              <a:t>І</a:t>
            </a:r>
            <a:r>
              <a:rPr lang="uk-UA" altLang="ru-RU" sz="5400" b="1" i="1" dirty="0" smtClean="0">
                <a:solidFill>
                  <a:srgbClr val="000066"/>
                </a:solidFill>
              </a:rPr>
              <a:t>ти-</a:t>
            </a:r>
            <a:endParaRPr lang="uk-UA" altLang="ru-RU" sz="5400" b="1" i="1" dirty="0">
              <a:solidFill>
                <a:srgbClr val="000066"/>
              </a:solidFill>
            </a:endParaRPr>
          </a:p>
          <a:p>
            <a:r>
              <a:rPr lang="uk-UA" altLang="ru-RU" sz="5400" b="1" i="1" dirty="0" smtClean="0">
                <a:solidFill>
                  <a:srgbClr val="FF0000"/>
                </a:solidFill>
              </a:rPr>
              <a:t>С</a:t>
            </a:r>
            <a:r>
              <a:rPr lang="uk-UA" altLang="ru-RU" sz="5400" b="1" i="1" dirty="0" smtClean="0">
                <a:solidFill>
                  <a:srgbClr val="000066"/>
                </a:solidFill>
              </a:rPr>
              <a:t>півають-</a:t>
            </a:r>
            <a:endParaRPr lang="uk-UA" altLang="ru-RU" sz="5400" b="1" i="1" dirty="0">
              <a:solidFill>
                <a:srgbClr val="000066"/>
              </a:solidFill>
            </a:endParaRPr>
          </a:p>
          <a:p>
            <a:r>
              <a:rPr lang="uk-UA" altLang="ru-RU" sz="5400" b="1" i="1" dirty="0" smtClean="0">
                <a:solidFill>
                  <a:srgbClr val="FF0000"/>
                </a:solidFill>
              </a:rPr>
              <a:t>Т</a:t>
            </a:r>
            <a:r>
              <a:rPr lang="uk-UA" altLang="ru-RU" sz="5400" b="1" i="1" dirty="0" smtClean="0">
                <a:solidFill>
                  <a:srgbClr val="000066"/>
                </a:solidFill>
              </a:rPr>
              <a:t>анцюють-</a:t>
            </a:r>
            <a:endParaRPr lang="uk-UA" altLang="ru-RU" sz="5400" b="1" i="1" dirty="0">
              <a:solidFill>
                <a:srgbClr val="000066"/>
              </a:solidFill>
            </a:endParaRPr>
          </a:p>
          <a:p>
            <a:r>
              <a:rPr lang="uk-UA" altLang="ru-RU" sz="5400" b="1" i="1" dirty="0" smtClean="0">
                <a:solidFill>
                  <a:srgbClr val="FF0000"/>
                </a:solidFill>
              </a:rPr>
              <a:t>Ь</a:t>
            </a:r>
            <a:r>
              <a:rPr lang="uk-UA" altLang="ru-RU" sz="5400" b="1" i="1" dirty="0" smtClean="0">
                <a:solidFill>
                  <a:srgbClr val="0000CC"/>
                </a:solidFill>
              </a:rPr>
              <a:t>-</a:t>
            </a:r>
            <a:endParaRPr lang="uk-UA" altLang="ru-RU" sz="5400" b="1" i="1" dirty="0">
              <a:solidFill>
                <a:srgbClr val="0000CC"/>
              </a:solidFill>
            </a:endParaRPr>
          </a:p>
          <a:p>
            <a:endParaRPr lang="uk-UA" altLang="ru-RU" sz="54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Картинки по запросу &quot;картинки до презентації&quot;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628800"/>
            <a:ext cx="2952328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0358894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266" y="836712"/>
            <a:ext cx="95770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</a:rPr>
              <a:t>     «</a:t>
            </a:r>
            <a:r>
              <a:rPr lang="ru-RU" sz="4800" b="1" dirty="0">
                <a:solidFill>
                  <a:srgbClr val="C00000"/>
                </a:solidFill>
              </a:rPr>
              <a:t>Народ </a:t>
            </a:r>
            <a:r>
              <a:rPr lang="ru-RU" sz="4800" b="1" dirty="0" err="1">
                <a:solidFill>
                  <a:srgbClr val="C00000"/>
                </a:solidFill>
              </a:rPr>
              <a:t>скаже</a:t>
            </a:r>
            <a:r>
              <a:rPr lang="ru-RU" sz="4800" b="1" dirty="0">
                <a:solidFill>
                  <a:srgbClr val="C00000"/>
                </a:solidFill>
              </a:rPr>
              <a:t>, як </a:t>
            </a:r>
            <a:r>
              <a:rPr lang="ru-RU" sz="4800" b="1" dirty="0" err="1">
                <a:solidFill>
                  <a:srgbClr val="C00000"/>
                </a:solidFill>
              </a:rPr>
              <a:t>зав’яже</a:t>
            </a:r>
            <a:r>
              <a:rPr lang="ru-RU" sz="4800" dirty="0" smtClean="0">
                <a:solidFill>
                  <a:srgbClr val="C00000"/>
                </a:solidFill>
              </a:rPr>
              <a:t>»</a:t>
            </a:r>
            <a:endParaRPr lang="ru-RU" sz="4800" dirty="0">
              <a:solidFill>
                <a:srgbClr val="C00000"/>
              </a:solidFill>
            </a:endParaRPr>
          </a:p>
        </p:txBody>
      </p:sp>
      <p:pic>
        <p:nvPicPr>
          <p:cNvPr id="8194" name="Picture 2" descr="Картинки по запросу &quot;вишиванки малю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0848"/>
            <a:ext cx="727280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179605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60648"/>
            <a:ext cx="648072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4400" b="1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Оранжевий</a:t>
            </a:r>
            <a:r>
              <a:rPr lang="ru-RU" sz="4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помаранчевий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жовтогарячий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символ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сонця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могутності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розкоші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радощів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Картинки по запросу &quot;оранжевий колір картинк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140447"/>
            <a:ext cx="4392488" cy="247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471971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615189"/>
            <a:ext cx="55279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ru-RU" sz="4000" b="1" dirty="0">
                <a:solidFill>
                  <a:srgbClr val="FF0000"/>
                </a:solidFill>
                <a:latin typeface="Elephant" pitchFamily="18" charset="0"/>
              </a:rPr>
              <a:t>Лінгвістичне змагання</a:t>
            </a:r>
            <a:endParaRPr lang="ru-RU" sz="4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844824"/>
            <a:ext cx="7200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/>
            <a:r>
              <a:rPr lang="uk-UA" altLang="ru-RU" sz="3600" b="1" i="1" dirty="0" smtClean="0">
                <a:latin typeface="Elephant" pitchFamily="18" charset="0"/>
              </a:rPr>
              <a:t>Не/нагнувшись, гриба не знайдеш</a:t>
            </a:r>
            <a:r>
              <a:rPr lang="uk-UA" altLang="ru-RU" sz="3600" b="1" i="1" dirty="0" smtClean="0">
                <a:latin typeface="Arial" charset="0"/>
              </a:rPr>
              <a:t>.</a:t>
            </a:r>
          </a:p>
          <a:p>
            <a:pPr marL="533400" indent="-533400"/>
            <a:endParaRPr lang="uk-UA" altLang="ru-RU" sz="3600" b="1" i="1" dirty="0">
              <a:latin typeface="Arial" charset="0"/>
            </a:endParaRPr>
          </a:p>
          <a:p>
            <a:pPr marL="533400" indent="-533400"/>
            <a:r>
              <a:rPr lang="uk-UA" altLang="ru-RU" sz="3600" b="1" i="1" dirty="0">
                <a:latin typeface="Elephant" pitchFamily="18" charset="0"/>
              </a:rPr>
              <a:t>Не/</a:t>
            </a:r>
            <a:r>
              <a:rPr lang="uk-UA" altLang="ru-RU" sz="3600" b="1" i="1" dirty="0" err="1">
                <a:latin typeface="Elephant" pitchFamily="18" charset="0"/>
              </a:rPr>
              <a:t>хтуючи</a:t>
            </a:r>
            <a:r>
              <a:rPr lang="uk-UA" altLang="ru-RU" sz="3600" b="1" i="1" dirty="0">
                <a:latin typeface="Elephant" pitchFamily="18" charset="0"/>
              </a:rPr>
              <a:t> честю, не вбережеш </a:t>
            </a:r>
            <a:endParaRPr lang="uk-UA" altLang="ru-RU" sz="3600" b="1" i="1" dirty="0" smtClean="0">
              <a:latin typeface="Elephant" pitchFamily="18" charset="0"/>
            </a:endParaRPr>
          </a:p>
          <a:p>
            <a:pPr marL="533400" indent="-533400"/>
            <a:r>
              <a:rPr lang="uk-UA" altLang="ru-RU" sz="3600" b="1" i="1" dirty="0" smtClean="0">
                <a:latin typeface="Elephant" pitchFamily="18" charset="0"/>
              </a:rPr>
              <a:t>совісті.</a:t>
            </a:r>
          </a:p>
          <a:p>
            <a:pPr marL="533400" indent="-533400"/>
            <a:endParaRPr lang="uk-UA" altLang="ru-RU" sz="3600" b="1" i="1" dirty="0">
              <a:latin typeface="Elephant" pitchFamily="18" charset="0"/>
            </a:endParaRPr>
          </a:p>
          <a:p>
            <a:pPr marL="533400" indent="-533400"/>
            <a:r>
              <a:rPr lang="uk-UA" altLang="ru-RU" sz="3600" b="1" i="1" dirty="0">
                <a:latin typeface="Elephant" pitchFamily="18" charset="0"/>
              </a:rPr>
              <a:t>Не/ працюючи, не будеш ситим</a:t>
            </a:r>
            <a:r>
              <a:rPr lang="uk-UA" altLang="ru-RU" sz="3600" b="1" i="1" dirty="0" smtClean="0">
                <a:latin typeface="Elephant" pitchFamily="18" charset="0"/>
              </a:rPr>
              <a:t>.</a:t>
            </a:r>
            <a:endParaRPr lang="uk-UA" altLang="ru-RU" sz="3600" b="1" i="1" dirty="0">
              <a:latin typeface="Elephan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99123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9" y="663805"/>
            <a:ext cx="86409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FFFF00"/>
                </a:solidFill>
              </a:rPr>
              <a:t>       </a:t>
            </a:r>
            <a:r>
              <a:rPr lang="ru-RU" sz="4400" b="1" dirty="0" err="1" smtClean="0">
                <a:solidFill>
                  <a:srgbClr val="FFFF00"/>
                </a:solidFill>
              </a:rPr>
              <a:t>Жовтий</a:t>
            </a:r>
            <a:r>
              <a:rPr lang="ru-RU" sz="4400" b="1" dirty="0" smtClean="0">
                <a:solidFill>
                  <a:srgbClr val="FFFF00"/>
                </a:solidFill>
              </a:rPr>
              <a:t> </a:t>
            </a:r>
            <a:r>
              <a:rPr lang="ru-RU" sz="4400" b="1" dirty="0" err="1">
                <a:solidFill>
                  <a:srgbClr val="FFFF00"/>
                </a:solidFill>
              </a:rPr>
              <a:t>колір</a:t>
            </a:r>
            <a:r>
              <a:rPr lang="ru-RU" sz="4400" b="1" dirty="0"/>
              <a:t>-символ</a:t>
            </a:r>
            <a:r>
              <a:rPr lang="ru-RU" sz="4400" b="1" dirty="0">
                <a:solidFill>
                  <a:srgbClr val="FFFF00"/>
                </a:solidFill>
              </a:rPr>
              <a:t> </a:t>
            </a:r>
            <a:r>
              <a:rPr lang="ru-RU" sz="4400" b="1" dirty="0" err="1"/>
              <a:t>світла</a:t>
            </a:r>
            <a:r>
              <a:rPr lang="ru-RU" sz="4400" b="1" dirty="0"/>
              <a:t>, </a:t>
            </a:r>
            <a:r>
              <a:rPr lang="ru-RU" sz="4400" b="1" dirty="0" err="1" smtClean="0"/>
              <a:t>радості</a:t>
            </a:r>
            <a:r>
              <a:rPr lang="ru-RU" sz="4400" b="1" dirty="0" smtClean="0"/>
              <a:t>.</a:t>
            </a:r>
            <a:endParaRPr lang="ru-RU" sz="4400" dirty="0"/>
          </a:p>
        </p:txBody>
      </p:sp>
      <p:pic>
        <p:nvPicPr>
          <p:cNvPr id="2050" name="Picture 2" descr="Картинки по запросу &quot;картинки до презентації сонечк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297487"/>
            <a:ext cx="424847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85222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4" y="476672"/>
            <a:ext cx="44818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ru-RU" sz="4800" b="1" i="1" dirty="0">
                <a:solidFill>
                  <a:srgbClr val="FF0000"/>
                </a:solidFill>
                <a:latin typeface="Elephant" pitchFamily="18" charset="0"/>
              </a:rPr>
              <a:t>Гра “Редактор”</a:t>
            </a:r>
            <a:endParaRPr lang="ru-RU" sz="4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356938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uk-UA" altLang="ru-RU" sz="3200" dirty="0">
                <a:latin typeface="Elephant" pitchFamily="18" charset="0"/>
              </a:rPr>
              <a:t>1</a:t>
            </a:r>
            <a:r>
              <a:rPr lang="uk-UA" altLang="ru-RU" sz="3200" b="1" i="1" dirty="0">
                <a:latin typeface="Elephant" pitchFamily="18" charset="0"/>
              </a:rPr>
              <a:t>. Повертаючись додому, мені було холодно. </a:t>
            </a:r>
          </a:p>
          <a:p>
            <a:pPr>
              <a:buFont typeface="Arial" charset="0"/>
              <a:buNone/>
            </a:pPr>
            <a:r>
              <a:rPr lang="uk-UA" altLang="ru-RU" sz="3200" b="1" i="1" dirty="0">
                <a:latin typeface="Elephant" pitchFamily="18" charset="0"/>
              </a:rPr>
              <a:t>2. Простягнувши руку по ягоду, з куща почулося шипіння </a:t>
            </a:r>
          </a:p>
          <a:p>
            <a:pPr>
              <a:buFont typeface="Arial" charset="0"/>
              <a:buNone/>
            </a:pPr>
            <a:r>
              <a:rPr lang="uk-UA" altLang="ru-RU" sz="3200" b="1" i="1" dirty="0">
                <a:latin typeface="Elephant" pitchFamily="18" charset="0"/>
              </a:rPr>
              <a:t>3. Йдучи парком, привертають увагу засніжені ялинки.</a:t>
            </a:r>
            <a:r>
              <a:rPr lang="uk-UA" altLang="ru-RU" sz="3200" dirty="0"/>
              <a:t>  </a:t>
            </a:r>
            <a:endParaRPr lang="ru-RU" altLang="ru-RU" sz="3200" dirty="0"/>
          </a:p>
        </p:txBody>
      </p:sp>
      <p:pic>
        <p:nvPicPr>
          <p:cNvPr id="7170" name="Picture 2" descr="Картинки по запросу &quot;анімації для презентації&quot;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052" y="2038350"/>
            <a:ext cx="3505200" cy="455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393870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64002"/>
            <a:ext cx="74888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err="1">
                <a:solidFill>
                  <a:srgbClr val="00B050"/>
                </a:solidFill>
              </a:rPr>
              <a:t>Зелений</a:t>
            </a:r>
            <a:r>
              <a:rPr lang="uk-UA" sz="4400" b="1" dirty="0" err="1"/>
              <a:t>-</a:t>
            </a:r>
            <a:r>
              <a:rPr lang="ru-RU" sz="4400" b="1" dirty="0"/>
              <a:t> символ миру, </a:t>
            </a:r>
            <a:r>
              <a:rPr lang="ru-RU" sz="4400" b="1" dirty="0" err="1"/>
              <a:t>спокою</a:t>
            </a:r>
            <a:r>
              <a:rPr lang="ru-RU" sz="4400" b="1" dirty="0"/>
              <a:t>, </a:t>
            </a:r>
            <a:r>
              <a:rPr lang="ru-RU" sz="4400" b="1" dirty="0" err="1"/>
              <a:t>родючості</a:t>
            </a:r>
            <a:r>
              <a:rPr lang="ru-RU" sz="4400" b="1" dirty="0"/>
              <a:t> та над</a:t>
            </a:r>
            <a:r>
              <a:rPr lang="uk-UA" sz="4400" b="1" dirty="0" err="1" smtClean="0"/>
              <a:t>ії</a:t>
            </a:r>
            <a:r>
              <a:rPr lang="uk-UA" sz="4400" b="1" dirty="0" smtClean="0"/>
              <a:t>.</a:t>
            </a:r>
            <a:endParaRPr lang="ru-RU" sz="4400" dirty="0"/>
          </a:p>
        </p:txBody>
      </p:sp>
      <p:sp>
        <p:nvSpPr>
          <p:cNvPr id="3" name="AutoShape 2" descr="Картинки по запросу &quot;зеленый смайлик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Картинки по запросу &quot;зеленый смайлик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Картинки по запросу &quot;зеленый смайлик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Картинки по запросу &quot;зеленый смайлик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 descr="Картинки по запросу &quot;небо і земля миру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08920"/>
            <a:ext cx="597666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3394308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9976" y="188640"/>
            <a:ext cx="5400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600" dirty="0">
                <a:solidFill>
                  <a:schemeClr val="accent6">
                    <a:lumMod val="75000"/>
                  </a:schemeClr>
                </a:solidFill>
              </a:rPr>
              <a:t>Ц</a:t>
            </a:r>
            <a:r>
              <a:rPr lang="uk-UA" sz="6600" dirty="0" smtClean="0">
                <a:solidFill>
                  <a:schemeClr val="accent6">
                    <a:lumMod val="75000"/>
                  </a:schemeClr>
                </a:solidFill>
              </a:rPr>
              <a:t>ікаві </a:t>
            </a:r>
            <a:r>
              <a:rPr lang="uk-UA" sz="6600" dirty="0">
                <a:solidFill>
                  <a:schemeClr val="accent6">
                    <a:lumMod val="75000"/>
                  </a:schemeClr>
                </a:solidFill>
              </a:rPr>
              <a:t>факти</a:t>
            </a:r>
            <a:endParaRPr lang="ru-RU" sz="6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484784"/>
            <a:ext cx="4572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 smtClean="0"/>
              <a:t>    </a:t>
            </a:r>
            <a:r>
              <a:rPr lang="ru-RU" sz="2400" dirty="0" smtClean="0"/>
              <a:t>Першим </a:t>
            </a:r>
            <a:r>
              <a:rPr lang="ru-RU" sz="2400" dirty="0" err="1"/>
              <a:t>хто</a:t>
            </a:r>
            <a:r>
              <a:rPr lang="ru-RU" sz="2400" dirty="0"/>
              <a:t> </a:t>
            </a:r>
            <a:r>
              <a:rPr lang="ru-RU" sz="2400" dirty="0" err="1"/>
              <a:t>вивчив</a:t>
            </a:r>
            <a:r>
              <a:rPr lang="ru-RU" sz="2400" dirty="0"/>
              <a:t> і </a:t>
            </a:r>
            <a:r>
              <a:rPr lang="ru-RU" sz="2400" dirty="0" err="1"/>
              <a:t>виділив</a:t>
            </a:r>
            <a:r>
              <a:rPr lang="ru-RU" sz="2400" dirty="0"/>
              <a:t> </a:t>
            </a:r>
            <a:r>
              <a:rPr lang="ru-RU" sz="2400" dirty="0" err="1"/>
              <a:t>кольори</a:t>
            </a:r>
            <a:r>
              <a:rPr lang="ru-RU" sz="2400" dirty="0"/>
              <a:t> у </a:t>
            </a:r>
            <a:r>
              <a:rPr lang="ru-RU" sz="2400" dirty="0" err="1"/>
              <a:t>веселці</a:t>
            </a:r>
            <a:r>
              <a:rPr lang="ru-RU" sz="2400" dirty="0"/>
              <a:t> </a:t>
            </a:r>
            <a:r>
              <a:rPr lang="ru-RU" sz="2400" dirty="0" err="1"/>
              <a:t>був</a:t>
            </a:r>
            <a:r>
              <a:rPr lang="ru-RU" sz="2400" dirty="0"/>
              <a:t> великий </a:t>
            </a:r>
            <a:r>
              <a:rPr lang="ru-RU" sz="2400" dirty="0" err="1"/>
              <a:t>вчений</a:t>
            </a:r>
            <a:r>
              <a:rPr lang="ru-RU" sz="2400" dirty="0"/>
              <a:t> </a:t>
            </a:r>
            <a:r>
              <a:rPr lang="ru-RU" sz="2400" dirty="0" err="1"/>
              <a:t>Ісаак</a:t>
            </a:r>
            <a:r>
              <a:rPr lang="ru-RU" sz="2400" dirty="0"/>
              <a:t> Ньютон.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ru-RU" sz="2400" dirty="0"/>
              <a:t> </a:t>
            </a:r>
            <a:r>
              <a:rPr lang="ru-RU" sz="2400" dirty="0" smtClean="0"/>
              <a:t>    </a:t>
            </a:r>
            <a:r>
              <a:rPr lang="ru-RU" sz="2400" dirty="0" err="1"/>
              <a:t>Цікаво</a:t>
            </a:r>
            <a:r>
              <a:rPr lang="ru-RU" sz="2400" dirty="0"/>
              <a:t>, але </a:t>
            </a:r>
            <a:r>
              <a:rPr lang="ru-RU" sz="2400" dirty="0" err="1"/>
              <a:t>спочатку</a:t>
            </a:r>
            <a:r>
              <a:rPr lang="ru-RU" sz="2400" dirty="0"/>
              <a:t>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виділив</a:t>
            </a:r>
            <a:r>
              <a:rPr lang="ru-RU" sz="2400" dirty="0"/>
              <a:t> у </a:t>
            </a:r>
            <a:r>
              <a:rPr lang="ru-RU" sz="2400" dirty="0" err="1"/>
              <a:t>веселці</a:t>
            </a:r>
            <a:r>
              <a:rPr lang="ru-RU" sz="2400" dirty="0"/>
              <a:t> </a:t>
            </a:r>
            <a:r>
              <a:rPr lang="ru-RU" sz="2400" dirty="0" err="1"/>
              <a:t>всього</a:t>
            </a:r>
            <a:r>
              <a:rPr lang="ru-RU" sz="2400" dirty="0"/>
              <a:t> </a:t>
            </a:r>
            <a:r>
              <a:rPr lang="ru-RU" sz="2400" dirty="0" err="1"/>
              <a:t>п’ять</a:t>
            </a:r>
            <a:r>
              <a:rPr lang="ru-RU" sz="2400" dirty="0"/>
              <a:t> </a:t>
            </a:r>
            <a:r>
              <a:rPr lang="ru-RU" sz="2400" dirty="0" err="1"/>
              <a:t>кольорів</a:t>
            </a:r>
            <a:r>
              <a:rPr lang="ru-RU" sz="2400" dirty="0"/>
              <a:t>. Але </a:t>
            </a:r>
            <a:r>
              <a:rPr lang="ru-RU" sz="2400" dirty="0" err="1" smtClean="0"/>
              <a:t>потім</a:t>
            </a:r>
            <a:r>
              <a:rPr lang="ru-RU" sz="2400" dirty="0" smtClean="0"/>
              <a:t>, </a:t>
            </a:r>
            <a:r>
              <a:rPr lang="ru-RU" sz="2400" dirty="0" err="1"/>
              <a:t>керуючись</a:t>
            </a:r>
            <a:r>
              <a:rPr lang="ru-RU" sz="2400" dirty="0"/>
              <a:t> </a:t>
            </a:r>
            <a:r>
              <a:rPr lang="ru-RU" sz="2400" dirty="0" err="1"/>
              <a:t>гармонією</a:t>
            </a:r>
            <a:r>
              <a:rPr lang="ru-RU" sz="2400" dirty="0"/>
              <a:t> в </a:t>
            </a:r>
            <a:r>
              <a:rPr lang="ru-RU" sz="2400" dirty="0" err="1" smtClean="0"/>
              <a:t>музиці,додав</a:t>
            </a:r>
            <a:r>
              <a:rPr lang="ru-RU" sz="2400" dirty="0" smtClean="0"/>
              <a:t> </a:t>
            </a:r>
            <a:r>
              <a:rPr lang="ru-RU" sz="2400" dirty="0" err="1"/>
              <a:t>ще</a:t>
            </a:r>
            <a:r>
              <a:rPr lang="ru-RU" sz="2400" dirty="0"/>
              <a:t> два.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ru-RU" sz="2400" dirty="0"/>
              <a:t> </a:t>
            </a:r>
            <a:r>
              <a:rPr lang="ru-RU" sz="2400" dirty="0" smtClean="0"/>
              <a:t>      </a:t>
            </a:r>
            <a:r>
              <a:rPr lang="ru-RU" sz="2400" dirty="0" err="1" smtClean="0"/>
              <a:t>Насправді</a:t>
            </a:r>
            <a:r>
              <a:rPr lang="ru-RU" sz="2400" dirty="0" smtClean="0"/>
              <a:t>, </a:t>
            </a:r>
            <a:r>
              <a:rPr lang="ru-RU" sz="2400" dirty="0"/>
              <a:t>веселка </a:t>
            </a:r>
            <a:r>
              <a:rPr lang="ru-RU" sz="2400" dirty="0" err="1"/>
              <a:t>складається</a:t>
            </a:r>
            <a:r>
              <a:rPr lang="ru-RU" sz="2400" dirty="0"/>
              <a:t> з </a:t>
            </a:r>
            <a:r>
              <a:rPr lang="ru-RU" sz="2400" dirty="0" err="1"/>
              <a:t>мільйонів</a:t>
            </a:r>
            <a:r>
              <a:rPr lang="ru-RU" sz="2400" dirty="0"/>
              <a:t> </a:t>
            </a:r>
            <a:r>
              <a:rPr lang="ru-RU" sz="2400" dirty="0" err="1"/>
              <a:t>кольорів</a:t>
            </a:r>
            <a:r>
              <a:rPr lang="ru-RU" sz="2400" dirty="0"/>
              <a:t>, але </a:t>
            </a:r>
            <a:r>
              <a:rPr lang="ru-RU" sz="2400" dirty="0" err="1"/>
              <a:t>людина</a:t>
            </a:r>
            <a:r>
              <a:rPr lang="ru-RU" sz="2400" dirty="0"/>
              <a:t> </a:t>
            </a:r>
            <a:r>
              <a:rPr lang="ru-RU" sz="2400" dirty="0" err="1"/>
              <a:t>бачить</a:t>
            </a:r>
            <a:r>
              <a:rPr lang="ru-RU" sz="2400" dirty="0"/>
              <a:t> </a:t>
            </a:r>
            <a:r>
              <a:rPr lang="ru-RU" sz="2400" dirty="0" err="1"/>
              <a:t>усього</a:t>
            </a:r>
            <a:r>
              <a:rPr lang="ru-RU" sz="2400" dirty="0"/>
              <a:t> </a:t>
            </a:r>
            <a:r>
              <a:rPr lang="ru-RU" sz="2400" dirty="0" err="1"/>
              <a:t>лише</a:t>
            </a:r>
            <a:r>
              <a:rPr lang="ru-RU" sz="2400" dirty="0"/>
              <a:t> </a:t>
            </a:r>
            <a:r>
              <a:rPr lang="ru-RU" sz="2400" dirty="0" err="1"/>
              <a:t>сім</a:t>
            </a:r>
            <a:r>
              <a:rPr lang="ru-RU" sz="2400" dirty="0"/>
              <a:t>.</a:t>
            </a:r>
          </a:p>
        </p:txBody>
      </p:sp>
      <p:sp>
        <p:nvSpPr>
          <p:cNvPr id="4" name="AutoShape 2" descr="Картинки по запросу &quot;ісак ньютон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Картинки по запросу &quot;ісак ньютон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 descr="Картинки по запросу &quot;ісак ньютон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564904"/>
            <a:ext cx="374441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8706505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748883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  </a:t>
            </a:r>
            <a:r>
              <a:rPr lang="ru-RU" b="1" dirty="0" smtClean="0"/>
              <a:t>                              </a:t>
            </a:r>
            <a:r>
              <a:rPr lang="ru-RU" sz="4000" dirty="0" smtClean="0">
                <a:solidFill>
                  <a:srgbClr val="0070C0"/>
                </a:solidFill>
              </a:rPr>
              <a:t>«</a:t>
            </a:r>
            <a:r>
              <a:rPr lang="ru-RU" sz="4000" b="1" dirty="0" err="1" smtClean="0">
                <a:solidFill>
                  <a:srgbClr val="0070C0"/>
                </a:solidFill>
              </a:rPr>
              <a:t>Збери</a:t>
            </a:r>
            <a:r>
              <a:rPr lang="ru-RU" sz="4000" b="1" dirty="0" smtClean="0">
                <a:solidFill>
                  <a:srgbClr val="0070C0"/>
                </a:solidFill>
              </a:rPr>
              <a:t> </a:t>
            </a:r>
            <a:r>
              <a:rPr lang="ru-RU" sz="4000" b="1" dirty="0" err="1" smtClean="0">
                <a:solidFill>
                  <a:srgbClr val="0070C0"/>
                </a:solidFill>
              </a:rPr>
              <a:t>прислів’я</a:t>
            </a:r>
            <a:r>
              <a:rPr lang="ru-RU" sz="4000" b="1" dirty="0" smtClean="0">
                <a:solidFill>
                  <a:srgbClr val="0070C0"/>
                </a:solidFill>
              </a:rPr>
              <a:t>»</a:t>
            </a:r>
            <a:r>
              <a:rPr lang="ru-RU" sz="4000" dirty="0" smtClean="0">
                <a:solidFill>
                  <a:srgbClr val="0070C0"/>
                </a:solidFill>
              </a:rPr>
              <a:t> </a:t>
            </a:r>
          </a:p>
          <a:p>
            <a:pPr>
              <a:lnSpc>
                <a:spcPct val="250000"/>
              </a:lnSpc>
            </a:pPr>
            <a:r>
              <a:rPr lang="ru-RU" sz="2800" b="1" dirty="0" smtClean="0">
                <a:solidFill>
                  <a:srgbClr val="990000"/>
                </a:solidFill>
              </a:rPr>
              <a:t>1) </a:t>
            </a:r>
            <a:r>
              <a:rPr lang="ru-RU" sz="2800" b="1" dirty="0" err="1" smtClean="0">
                <a:solidFill>
                  <a:srgbClr val="990000"/>
                </a:solidFill>
              </a:rPr>
              <a:t>Скінчивши</a:t>
            </a:r>
            <a:r>
              <a:rPr lang="ru-RU" sz="2800" b="1" dirty="0" smtClean="0">
                <a:solidFill>
                  <a:srgbClr val="990000"/>
                </a:solidFill>
              </a:rPr>
              <a:t> </a:t>
            </a:r>
            <a:r>
              <a:rPr lang="ru-RU" sz="2800" b="1" dirty="0" err="1" smtClean="0">
                <a:solidFill>
                  <a:srgbClr val="990000"/>
                </a:solidFill>
              </a:rPr>
              <a:t>діло</a:t>
            </a:r>
            <a:r>
              <a:rPr lang="ru-RU" sz="2800" b="1" dirty="0" smtClean="0">
                <a:solidFill>
                  <a:srgbClr val="990000"/>
                </a:solidFill>
              </a:rPr>
              <a:t>, …   </a:t>
            </a:r>
            <a:r>
              <a:rPr lang="ru-RU" sz="2800" b="1" dirty="0" err="1" smtClean="0">
                <a:solidFill>
                  <a:srgbClr val="990000"/>
                </a:solidFill>
              </a:rPr>
              <a:t>можна</a:t>
            </a:r>
            <a:r>
              <a:rPr lang="ru-RU" sz="2800" b="1" dirty="0" smtClean="0">
                <a:solidFill>
                  <a:srgbClr val="990000"/>
                </a:solidFill>
              </a:rPr>
              <a:t> </a:t>
            </a:r>
            <a:r>
              <a:rPr lang="ru-RU" sz="2800" b="1" dirty="0" err="1" smtClean="0">
                <a:solidFill>
                  <a:srgbClr val="990000"/>
                </a:solidFill>
              </a:rPr>
              <a:t>відпочивати</a:t>
            </a:r>
            <a:r>
              <a:rPr lang="ru-RU" sz="2800" b="1" dirty="0" smtClean="0">
                <a:solidFill>
                  <a:srgbClr val="990000"/>
                </a:solidFill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ru-RU" sz="2800" b="1" dirty="0" smtClean="0">
                <a:solidFill>
                  <a:srgbClr val="990000"/>
                </a:solidFill>
              </a:rPr>
              <a:t>2) </a:t>
            </a:r>
            <a:r>
              <a:rPr lang="ru-RU" sz="2800" b="1" dirty="0" err="1" smtClean="0">
                <a:solidFill>
                  <a:srgbClr val="990000"/>
                </a:solidFill>
              </a:rPr>
              <a:t>Упоравшись</a:t>
            </a:r>
            <a:r>
              <a:rPr lang="ru-RU" sz="2800" b="1" dirty="0" smtClean="0">
                <a:solidFill>
                  <a:srgbClr val="990000"/>
                </a:solidFill>
              </a:rPr>
              <a:t> з </a:t>
            </a:r>
            <a:r>
              <a:rPr lang="ru-RU" sz="2800" b="1" dirty="0" err="1" smtClean="0">
                <a:solidFill>
                  <a:srgbClr val="990000"/>
                </a:solidFill>
              </a:rPr>
              <a:t>роботою</a:t>
            </a:r>
            <a:r>
              <a:rPr lang="ru-RU" sz="2800" b="1" dirty="0" smtClean="0">
                <a:solidFill>
                  <a:srgbClr val="990000"/>
                </a:solidFill>
              </a:rPr>
              <a:t>,… </a:t>
            </a:r>
            <a:r>
              <a:rPr lang="ru-RU" sz="2800" b="1" dirty="0" err="1" smtClean="0">
                <a:solidFill>
                  <a:srgbClr val="990000"/>
                </a:solidFill>
              </a:rPr>
              <a:t>лежачи</a:t>
            </a:r>
            <a:r>
              <a:rPr lang="ru-RU" sz="2800" b="1" dirty="0" smtClean="0">
                <a:solidFill>
                  <a:srgbClr val="990000"/>
                </a:solidFill>
              </a:rPr>
              <a:t> </a:t>
            </a:r>
            <a:r>
              <a:rPr lang="ru-RU" sz="2800" b="1" dirty="0" err="1" smtClean="0">
                <a:solidFill>
                  <a:srgbClr val="990000"/>
                </a:solidFill>
              </a:rPr>
              <a:t>робить</a:t>
            </a:r>
            <a:r>
              <a:rPr lang="ru-RU" sz="2800" b="1" dirty="0" smtClean="0">
                <a:solidFill>
                  <a:srgbClr val="990000"/>
                </a:solidFill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ru-RU" sz="2800" b="1" dirty="0" smtClean="0">
                <a:solidFill>
                  <a:srgbClr val="990000"/>
                </a:solidFill>
              </a:rPr>
              <a:t>3) </a:t>
            </a:r>
            <a:r>
              <a:rPr lang="ru-RU" sz="2800" b="1" dirty="0" err="1" smtClean="0">
                <a:solidFill>
                  <a:srgbClr val="990000"/>
                </a:solidFill>
              </a:rPr>
              <a:t>Лінивий</a:t>
            </a:r>
            <a:r>
              <a:rPr lang="ru-RU" sz="2800" b="1" dirty="0" smtClean="0">
                <a:solidFill>
                  <a:srgbClr val="990000"/>
                </a:solidFill>
              </a:rPr>
              <a:t> </a:t>
            </a:r>
            <a:r>
              <a:rPr lang="ru-RU" sz="2800" b="1" dirty="0" err="1" smtClean="0">
                <a:solidFill>
                  <a:srgbClr val="990000"/>
                </a:solidFill>
              </a:rPr>
              <a:t>сидячи</a:t>
            </a:r>
            <a:r>
              <a:rPr lang="ru-RU" sz="2800" b="1" dirty="0" smtClean="0">
                <a:solidFill>
                  <a:srgbClr val="990000"/>
                </a:solidFill>
              </a:rPr>
              <a:t> спить, … … гуляй </a:t>
            </a:r>
            <a:r>
              <a:rPr lang="ru-RU" sz="2800" b="1" dirty="0" err="1" smtClean="0">
                <a:solidFill>
                  <a:srgbClr val="990000"/>
                </a:solidFill>
              </a:rPr>
              <a:t>сміло</a:t>
            </a:r>
            <a:r>
              <a:rPr lang="ru-RU" sz="2800" dirty="0" smtClean="0"/>
              <a:t>.</a:t>
            </a:r>
          </a:p>
        </p:txBody>
      </p:sp>
      <p:pic>
        <p:nvPicPr>
          <p:cNvPr id="14338" name="Picture 2" descr="Картинки по запросу &quot;народна мудрість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221087"/>
            <a:ext cx="1512168" cy="230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679490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669674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CC"/>
                </a:solidFill>
              </a:rPr>
              <a:t>                   </a:t>
            </a:r>
            <a:r>
              <a:rPr lang="ru-RU" sz="3200" b="1" dirty="0" err="1" smtClean="0">
                <a:solidFill>
                  <a:srgbClr val="0000CC"/>
                </a:solidFill>
              </a:rPr>
              <a:t>Фразеологічна</a:t>
            </a:r>
            <a:r>
              <a:rPr lang="ru-RU" sz="3200" b="1" dirty="0" smtClean="0">
                <a:solidFill>
                  <a:srgbClr val="0000CC"/>
                </a:solidFill>
              </a:rPr>
              <a:t> </a:t>
            </a:r>
            <a:r>
              <a:rPr lang="ru-RU" sz="3200" b="1" dirty="0" err="1" smtClean="0">
                <a:solidFill>
                  <a:srgbClr val="0000CC"/>
                </a:solidFill>
              </a:rPr>
              <a:t>хвилинка</a:t>
            </a:r>
            <a:endParaRPr lang="ru-RU" sz="3200" b="1" dirty="0" smtClean="0">
              <a:solidFill>
                <a:srgbClr val="0000CC"/>
              </a:solidFill>
            </a:endParaRPr>
          </a:p>
          <a:p>
            <a:r>
              <a:rPr lang="ru-RU" sz="2400" b="1" dirty="0" err="1" smtClean="0">
                <a:solidFill>
                  <a:srgbClr val="0000CC"/>
                </a:solidFill>
              </a:rPr>
              <a:t>Зразок</a:t>
            </a:r>
            <a:r>
              <a:rPr lang="ru-RU" sz="2800" dirty="0" smtClean="0"/>
              <a:t>: </a:t>
            </a:r>
          </a:p>
          <a:p>
            <a:r>
              <a:rPr lang="ru-RU" sz="2800" b="1" dirty="0"/>
              <a:t> </a:t>
            </a:r>
            <a:r>
              <a:rPr lang="ru-RU" sz="2800" b="1" dirty="0" smtClean="0"/>
              <a:t>        </a:t>
            </a:r>
            <a:r>
              <a:rPr lang="ru-RU" sz="2000" b="1" dirty="0" smtClean="0"/>
              <a:t>Не </a:t>
            </a:r>
            <a:r>
              <a:rPr lang="ru-RU" sz="2000" b="1" dirty="0" err="1"/>
              <a:t>покладаючи</a:t>
            </a:r>
            <a:r>
              <a:rPr lang="ru-RU" sz="2000" b="1" dirty="0"/>
              <a:t> рук – </a:t>
            </a:r>
            <a:r>
              <a:rPr lang="ru-RU" sz="2000" b="1" dirty="0" err="1"/>
              <a:t>невтомно</a:t>
            </a:r>
            <a:r>
              <a:rPr lang="ru-RU" sz="2000" b="1" dirty="0" smtClean="0"/>
              <a:t>.</a:t>
            </a:r>
          </a:p>
          <a:p>
            <a:endParaRPr lang="ru-RU" sz="2000" b="1" dirty="0"/>
          </a:p>
          <a:p>
            <a:r>
              <a:rPr lang="ru-RU" sz="2000" b="1" dirty="0"/>
              <a:t>Н</a:t>
            </a:r>
            <a:r>
              <a:rPr lang="ru-RU" sz="2000" b="1" dirty="0" smtClean="0"/>
              <a:t>е </a:t>
            </a:r>
            <a:r>
              <a:rPr lang="ru-RU" sz="2000" b="1" dirty="0" err="1"/>
              <a:t>переводячи</a:t>
            </a:r>
            <a:r>
              <a:rPr lang="ru-RU" sz="2000" b="1" dirty="0"/>
              <a:t> </a:t>
            </a:r>
            <a:r>
              <a:rPr lang="ru-RU" sz="2000" b="1" dirty="0" smtClean="0"/>
              <a:t>духу-</a:t>
            </a:r>
          </a:p>
          <a:p>
            <a:endParaRPr lang="ru-RU" sz="2000" b="1" dirty="0"/>
          </a:p>
          <a:p>
            <a:r>
              <a:rPr lang="ru-RU" sz="2000" b="1" dirty="0"/>
              <a:t>П</a:t>
            </a:r>
            <a:r>
              <a:rPr lang="ru-RU" sz="2000" b="1" dirty="0" smtClean="0"/>
              <a:t>рикусивши </a:t>
            </a:r>
            <a:r>
              <a:rPr lang="ru-RU" sz="2000" b="1" dirty="0" err="1" smtClean="0"/>
              <a:t>язика</a:t>
            </a:r>
            <a:r>
              <a:rPr lang="ru-RU" sz="2000" b="1" dirty="0" smtClean="0"/>
              <a:t>-</a:t>
            </a:r>
          </a:p>
          <a:p>
            <a:endParaRPr lang="ru-RU" sz="2000" b="1" dirty="0"/>
          </a:p>
          <a:p>
            <a:r>
              <a:rPr lang="ru-RU" sz="2000" b="1" dirty="0" err="1"/>
              <a:t>Р</a:t>
            </a:r>
            <a:r>
              <a:rPr lang="ru-RU" sz="2000" b="1" dirty="0" err="1" smtClean="0"/>
              <a:t>убаючи</a:t>
            </a:r>
            <a:r>
              <a:rPr lang="ru-RU" sz="2000" b="1" dirty="0" smtClean="0"/>
              <a:t> </a:t>
            </a:r>
            <a:r>
              <a:rPr lang="ru-RU" sz="2000" b="1" dirty="0"/>
              <a:t>з </a:t>
            </a:r>
            <a:r>
              <a:rPr lang="ru-RU" sz="2000" b="1" dirty="0" smtClean="0"/>
              <a:t>плеча-</a:t>
            </a:r>
          </a:p>
          <a:p>
            <a:endParaRPr lang="ru-RU" sz="2000" b="1" dirty="0"/>
          </a:p>
          <a:p>
            <a:r>
              <a:rPr lang="ru-RU" sz="2000" b="1" dirty="0" err="1"/>
              <a:t>С</a:t>
            </a:r>
            <a:r>
              <a:rPr lang="ru-RU" sz="2000" b="1" dirty="0" err="1" smtClean="0"/>
              <a:t>клавши</a:t>
            </a:r>
            <a:r>
              <a:rPr lang="ru-RU" sz="2000" b="1" dirty="0" smtClean="0"/>
              <a:t> руки-</a:t>
            </a:r>
          </a:p>
          <a:p>
            <a:endParaRPr lang="uk-UA" sz="2000" b="1" dirty="0"/>
          </a:p>
          <a:p>
            <a:r>
              <a:rPr lang="ru-RU" sz="2000" b="1" dirty="0" err="1" smtClean="0"/>
              <a:t>Довідка</a:t>
            </a:r>
            <a:r>
              <a:rPr lang="ru-RU" sz="2000" b="1" dirty="0" smtClean="0"/>
              <a:t>:</a:t>
            </a:r>
            <a:r>
              <a:rPr lang="ru-RU" sz="2000" b="1" dirty="0"/>
              <a:t> </a:t>
            </a:r>
            <a:r>
              <a:rPr lang="ru-RU" sz="2000" b="1" dirty="0" err="1"/>
              <a:t>Утриматися</a:t>
            </a:r>
            <a:r>
              <a:rPr lang="ru-RU" sz="2000" b="1" dirty="0"/>
              <a:t> </a:t>
            </a:r>
            <a:r>
              <a:rPr lang="ru-RU" sz="2000" b="1" dirty="0" err="1"/>
              <a:t>від</a:t>
            </a:r>
            <a:r>
              <a:rPr lang="ru-RU" sz="2000" b="1" dirty="0"/>
              <a:t> </a:t>
            </a:r>
            <a:r>
              <a:rPr lang="ru-RU" sz="2000" b="1" dirty="0" err="1"/>
              <a:t>висловлювань</a:t>
            </a:r>
            <a:r>
              <a:rPr lang="ru-RU" sz="2000" b="1" dirty="0"/>
              <a:t>; </a:t>
            </a:r>
            <a:r>
              <a:rPr lang="ru-RU" sz="2000" b="1" dirty="0" err="1"/>
              <a:t>замовкнути</a:t>
            </a:r>
            <a:r>
              <a:rPr lang="ru-RU" sz="2000" b="1" dirty="0"/>
              <a:t>.  </a:t>
            </a:r>
            <a:r>
              <a:rPr lang="ru-RU" sz="2000" b="1" dirty="0" err="1"/>
              <a:t>Відразу</a:t>
            </a:r>
            <a:r>
              <a:rPr lang="ru-RU" sz="2000" b="1" dirty="0"/>
              <a:t>, за один </a:t>
            </a:r>
            <a:r>
              <a:rPr lang="ru-RU" sz="2000" b="1" dirty="0" err="1"/>
              <a:t>прийом</a:t>
            </a:r>
            <a:r>
              <a:rPr lang="ru-RU" sz="2000" b="1" dirty="0"/>
              <a:t>; залпом</a:t>
            </a:r>
            <a:r>
              <a:rPr lang="ru-RU" sz="2000" b="1" dirty="0" smtClean="0"/>
              <a:t>. </a:t>
            </a:r>
            <a:r>
              <a:rPr lang="ru-RU" sz="2000" b="1" dirty="0" err="1" smtClean="0"/>
              <a:t>Нічого</a:t>
            </a:r>
            <a:r>
              <a:rPr lang="ru-RU" sz="2000" b="1" dirty="0" smtClean="0"/>
              <a:t> </a:t>
            </a:r>
            <a:r>
              <a:rPr lang="ru-RU" sz="2000" b="1" dirty="0"/>
              <a:t>не </a:t>
            </a:r>
            <a:r>
              <a:rPr lang="ru-RU" sz="2000" b="1" dirty="0" err="1"/>
              <a:t>роблячи</a:t>
            </a:r>
            <a:r>
              <a:rPr lang="ru-RU" sz="2000" b="1" dirty="0"/>
              <a:t>, не </a:t>
            </a:r>
            <a:r>
              <a:rPr lang="ru-RU" sz="2000" b="1" dirty="0" err="1"/>
              <a:t>працюючи</a:t>
            </a:r>
            <a:r>
              <a:rPr lang="ru-RU" sz="2000" b="1" dirty="0"/>
              <a:t>; </a:t>
            </a:r>
            <a:r>
              <a:rPr lang="ru-RU" sz="2000" b="1" dirty="0" smtClean="0"/>
              <a:t>без </a:t>
            </a:r>
            <a:r>
              <a:rPr lang="ru-RU" sz="2000" b="1" dirty="0" err="1" smtClean="0"/>
              <a:t>діла</a:t>
            </a:r>
            <a:r>
              <a:rPr lang="ru-RU" sz="2000" b="1" dirty="0"/>
              <a:t>.  </a:t>
            </a:r>
            <a:r>
              <a:rPr lang="ru-RU" sz="2000" b="1" dirty="0" err="1"/>
              <a:t>Говорити</a:t>
            </a:r>
            <a:r>
              <a:rPr lang="ru-RU" sz="2000" b="1" dirty="0"/>
              <a:t>, </a:t>
            </a:r>
            <a:r>
              <a:rPr lang="ru-RU" sz="2000" b="1" dirty="0" err="1"/>
              <a:t>діяти</a:t>
            </a:r>
            <a:r>
              <a:rPr lang="ru-RU" sz="2000" b="1" dirty="0"/>
              <a:t> </a:t>
            </a:r>
            <a:r>
              <a:rPr lang="ru-RU" sz="2000" b="1" dirty="0" err="1"/>
              <a:t>різко</a:t>
            </a:r>
            <a:r>
              <a:rPr lang="ru-RU" sz="2000" b="1" dirty="0"/>
              <a:t>; категорично. </a:t>
            </a:r>
          </a:p>
        </p:txBody>
      </p:sp>
      <p:pic>
        <p:nvPicPr>
          <p:cNvPr id="3074" name="Picture 2" descr="Картинки по запросу &quot;анімації для презентації&quot;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592075"/>
            <a:ext cx="1591980" cy="336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315187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6672"/>
            <a:ext cx="78101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>
                <a:solidFill>
                  <a:schemeClr val="accent2"/>
                </a:solidFill>
              </a:rPr>
              <a:t>Голубий</a:t>
            </a:r>
            <a:r>
              <a:rPr lang="ru-RU" sz="3200" b="1" dirty="0"/>
              <a:t>- символ </a:t>
            </a:r>
            <a:r>
              <a:rPr lang="ru-RU" sz="3200" b="1" dirty="0" err="1" smtClean="0"/>
              <a:t>ніжності</a:t>
            </a:r>
            <a:r>
              <a:rPr lang="ru-RU" sz="3200" b="1" dirty="0" smtClean="0"/>
              <a:t>, </a:t>
            </a:r>
            <a:r>
              <a:rPr lang="ru-RU" sz="3200" b="1" dirty="0" err="1" smtClean="0"/>
              <a:t>далечини</a:t>
            </a:r>
            <a:r>
              <a:rPr lang="ru-RU" b="1" dirty="0" smtClean="0"/>
              <a:t>.</a:t>
            </a:r>
            <a:endParaRPr lang="ru-RU" dirty="0"/>
          </a:p>
        </p:txBody>
      </p:sp>
      <p:pic>
        <p:nvPicPr>
          <p:cNvPr id="4100" name="Picture 4" descr="Картинки по запросу &quot;голубий колір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844824"/>
            <a:ext cx="802617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789974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3542" y="260648"/>
            <a:ext cx="655272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        </a:t>
            </a:r>
          </a:p>
          <a:p>
            <a:r>
              <a:rPr lang="uk-UA" sz="6000" b="1" dirty="0" smtClean="0">
                <a:solidFill>
                  <a:srgbClr val="FF0066"/>
                </a:solidFill>
              </a:rPr>
              <a:t>Фізкультхвилинка  </a:t>
            </a:r>
            <a:endParaRPr lang="uk-UA" sz="6000" b="1" dirty="0">
              <a:solidFill>
                <a:srgbClr val="FF0066"/>
              </a:solidFill>
            </a:endParaRPr>
          </a:p>
          <a:p>
            <a:endParaRPr lang="ru-RU" sz="4400" b="1" dirty="0" smtClean="0"/>
          </a:p>
          <a:p>
            <a:r>
              <a:rPr lang="ru-RU" sz="4400" b="1" dirty="0" err="1" smtClean="0"/>
              <a:t>Гра</a:t>
            </a:r>
            <a:r>
              <a:rPr lang="ru-RU" sz="4400" b="1" dirty="0" smtClean="0"/>
              <a:t> «Так/</a:t>
            </a:r>
            <a:r>
              <a:rPr lang="ru-RU" sz="4400" b="1" dirty="0" err="1" smtClean="0"/>
              <a:t>ні</a:t>
            </a:r>
            <a:endParaRPr lang="ru-RU" sz="8800" b="1" dirty="0"/>
          </a:p>
        </p:txBody>
      </p:sp>
      <p:pic>
        <p:nvPicPr>
          <p:cNvPr id="3" name="Picture 2" descr="Картинки по запросу &quot;анімації для презентації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501008"/>
            <a:ext cx="4032448" cy="298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771500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http://garbuz.org.ua/sites/default/files/field/image/f_avtorskaya-kukla-motanka-lesya_belokrylec_tatyana_1299091244.jpg"/>
          <p:cNvPicPr>
            <a:picLocks noChangeAspect="1" noChangeArrowheads="1"/>
          </p:cNvPicPr>
          <p:nvPr/>
        </p:nvPicPr>
        <p:blipFill>
          <a:blip r:embed="rId3"/>
          <a:srcRect l="7144" r="7142"/>
          <a:stretch>
            <a:fillRect/>
          </a:stretch>
        </p:blipFill>
        <p:spPr bwMode="auto">
          <a:xfrm>
            <a:off x="6866495" y="1911897"/>
            <a:ext cx="2010833" cy="3417624"/>
          </a:xfrm>
          <a:prstGeom prst="rect">
            <a:avLst/>
          </a:prstGeom>
          <a:noFill/>
        </p:spPr>
      </p:pic>
      <p:pic>
        <p:nvPicPr>
          <p:cNvPr id="28679" name="Picture 7" descr="http://ksymax.com/uploads/product/image/4005/normal_image-e1d2abd0-b8e1-0131-fd6f-0a1ee9342094.jpg"/>
          <p:cNvPicPr>
            <a:picLocks noChangeAspect="1" noChangeArrowheads="1"/>
          </p:cNvPicPr>
          <p:nvPr/>
        </p:nvPicPr>
        <p:blipFill>
          <a:blip r:embed="rId4"/>
          <a:srcRect l="11999" r="12001" b="7272"/>
          <a:stretch>
            <a:fillRect/>
          </a:stretch>
        </p:blipFill>
        <p:spPr bwMode="auto">
          <a:xfrm>
            <a:off x="467544" y="2373374"/>
            <a:ext cx="2247100" cy="32669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іsnya_pro_Ukraїnu_Ukraїna_(vmusice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572528" y="6286520"/>
            <a:ext cx="304800" cy="304800"/>
          </a:xfrm>
          <a:prstGeom prst="rect">
            <a:avLst/>
          </a:prstGeom>
        </p:spPr>
      </p:pic>
      <p:pic>
        <p:nvPicPr>
          <p:cNvPr id="7170" name="Picture 2" descr="Картинки по запросу &quot;вишиванки малюнки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60648"/>
            <a:ext cx="5483764" cy="165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Картинки по запросу &quot;кольори веселки на вишиванки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298" y="2707023"/>
            <a:ext cx="4050991" cy="357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70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Картинки по запросу &quot;два кольори павличко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1296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417765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5" y="164516"/>
            <a:ext cx="597666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b="1" dirty="0"/>
          </a:p>
          <a:p>
            <a:endParaRPr lang="uk-UA" sz="2400" b="1" dirty="0" smtClean="0"/>
          </a:p>
          <a:p>
            <a:endParaRPr lang="uk-UA" sz="2400" b="1" dirty="0"/>
          </a:p>
          <a:p>
            <a:r>
              <a:rPr lang="uk-UA" sz="2800" b="1" dirty="0" smtClean="0">
                <a:solidFill>
                  <a:srgbClr val="FF0000"/>
                </a:solidFill>
              </a:rPr>
              <a:t>Як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запам'ятати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послідовн</a:t>
            </a:r>
            <a:r>
              <a:rPr lang="uk-UA" sz="2800" b="1" dirty="0">
                <a:solidFill>
                  <a:srgbClr val="FF0000"/>
                </a:solidFill>
              </a:rPr>
              <a:t>і</a:t>
            </a:r>
            <a:r>
              <a:rPr lang="ru-RU" sz="2800" b="1" dirty="0" err="1">
                <a:solidFill>
                  <a:srgbClr val="FF0000"/>
                </a:solidFill>
              </a:rPr>
              <a:t>сть</a:t>
            </a:r>
            <a:r>
              <a:rPr lang="ru-RU" sz="2800" b="1" dirty="0">
                <a:solidFill>
                  <a:srgbClr val="FF0000"/>
                </a:solidFill>
              </a:rPr>
              <a:t>  </a:t>
            </a:r>
            <a:r>
              <a:rPr lang="ru-RU" sz="2800" b="1" dirty="0" err="1">
                <a:solidFill>
                  <a:srgbClr val="FF0000"/>
                </a:solidFill>
              </a:rPr>
              <a:t>кольор</a:t>
            </a:r>
            <a:r>
              <a:rPr lang="uk-UA" sz="2800" b="1" dirty="0">
                <a:solidFill>
                  <a:srgbClr val="FF0000"/>
                </a:solidFill>
              </a:rPr>
              <a:t>і</a:t>
            </a:r>
            <a:r>
              <a:rPr lang="ru-RU" sz="2800" b="1" dirty="0" smtClean="0">
                <a:solidFill>
                  <a:srgbClr val="FF0000"/>
                </a:solidFill>
              </a:rPr>
              <a:t>в веселки</a:t>
            </a:r>
            <a:r>
              <a:rPr lang="uk-UA" sz="2800" b="1" dirty="0" smtClean="0">
                <a:solidFill>
                  <a:srgbClr val="FF0000"/>
                </a:solidFill>
              </a:rPr>
              <a:t>  </a:t>
            </a:r>
            <a:endParaRPr lang="ru-RU" sz="2800" b="1" dirty="0">
              <a:solidFill>
                <a:srgbClr val="FF0000"/>
              </a:solidFill>
            </a:endParaRPr>
          </a:p>
          <a:p>
            <a:endParaRPr lang="uk-UA" b="1" dirty="0" smtClean="0">
              <a:solidFill>
                <a:srgbClr val="FF0000"/>
              </a:solidFill>
            </a:endParaRPr>
          </a:p>
          <a:p>
            <a:r>
              <a:rPr lang="uk-UA" sz="2000" b="1" dirty="0" smtClean="0">
                <a:solidFill>
                  <a:srgbClr val="FF0000"/>
                </a:solidFill>
              </a:rPr>
              <a:t>Ч</a:t>
            </a:r>
            <a:r>
              <a:rPr lang="uk-UA" sz="2000" b="1" dirty="0" smtClean="0"/>
              <a:t>ому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C000"/>
                </a:solidFill>
              </a:rPr>
              <a:t>П</a:t>
            </a:r>
            <a:r>
              <a:rPr lang="uk-UA" sz="2000" b="1" dirty="0"/>
              <a:t>інгвіни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FF00"/>
                </a:solidFill>
              </a:rPr>
              <a:t>Ж</a:t>
            </a:r>
            <a:r>
              <a:rPr lang="uk-UA" sz="2000" b="1" dirty="0"/>
              <a:t>ивуть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92D050"/>
                </a:solidFill>
              </a:rPr>
              <a:t>З</a:t>
            </a:r>
            <a:r>
              <a:rPr lang="uk-UA" sz="2000" b="1" dirty="0"/>
              <a:t>имою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B0F0"/>
                </a:solidFill>
              </a:rPr>
              <a:t>Б</a:t>
            </a:r>
            <a:r>
              <a:rPr lang="uk-UA" sz="2000" b="1" dirty="0"/>
              <a:t>ез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00CC"/>
                </a:solidFill>
              </a:rPr>
              <a:t>С</a:t>
            </a:r>
            <a:r>
              <a:rPr lang="uk-UA" sz="2000" b="1" dirty="0"/>
              <a:t>воїх</a:t>
            </a:r>
            <a:r>
              <a:rPr lang="ru-RU" sz="2000" b="1" dirty="0"/>
              <a:t> </a:t>
            </a:r>
            <a:r>
              <a:rPr lang="uk-UA" sz="2000" b="1" dirty="0" smtClean="0">
                <a:solidFill>
                  <a:srgbClr val="7030A0"/>
                </a:solidFill>
              </a:rPr>
              <a:t>Ф</a:t>
            </a:r>
            <a:r>
              <a:rPr lang="uk-UA" sz="2000" b="1" dirty="0" smtClean="0"/>
              <a:t>антазій</a:t>
            </a:r>
            <a:endParaRPr lang="ru-RU" sz="2000" b="1" dirty="0"/>
          </a:p>
          <a:p>
            <a:r>
              <a:rPr lang="uk-UA" sz="2000" b="1" dirty="0"/>
              <a:t/>
            </a:r>
            <a:br>
              <a:rPr lang="uk-UA" sz="2000" b="1" dirty="0"/>
            </a:br>
            <a:r>
              <a:rPr lang="uk-UA" sz="2000" b="1" dirty="0">
                <a:solidFill>
                  <a:srgbClr val="FF0000"/>
                </a:solidFill>
              </a:rPr>
              <a:t>Ч</a:t>
            </a:r>
            <a:r>
              <a:rPr lang="uk-UA" sz="2000" b="1" dirty="0"/>
              <a:t>апля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C000"/>
                </a:solidFill>
              </a:rPr>
              <a:t>О</a:t>
            </a:r>
            <a:r>
              <a:rPr lang="uk-UA" sz="2000" b="1" dirty="0"/>
              <a:t>сінь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FF00"/>
                </a:solidFill>
              </a:rPr>
              <a:t>Ж</a:t>
            </a:r>
            <a:r>
              <a:rPr lang="uk-UA" sz="2000" b="1" dirty="0"/>
              <a:t>де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92D050"/>
                </a:solidFill>
              </a:rPr>
              <a:t>З</a:t>
            </a:r>
            <a:r>
              <a:rPr lang="uk-UA" sz="2000" b="1" dirty="0"/>
              <a:t>авзято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B0F0"/>
                </a:solidFill>
              </a:rPr>
              <a:t>Б</a:t>
            </a:r>
            <a:r>
              <a:rPr lang="uk-UA" sz="2000" b="1" dirty="0"/>
              <a:t>уде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00CC"/>
                </a:solidFill>
              </a:rPr>
              <a:t>С</a:t>
            </a:r>
            <a:r>
              <a:rPr lang="uk-UA" sz="2000" b="1" dirty="0"/>
              <a:t>ани</a:t>
            </a:r>
            <a:r>
              <a:rPr lang="ru-RU" sz="2000" b="1" dirty="0"/>
              <a:t> </a:t>
            </a:r>
            <a:r>
              <a:rPr lang="ru-RU" sz="2000" b="1" dirty="0" smtClean="0"/>
              <a:t>    </a:t>
            </a:r>
            <a:r>
              <a:rPr lang="uk-UA" sz="2000" b="1" dirty="0" smtClean="0">
                <a:solidFill>
                  <a:srgbClr val="7030A0"/>
                </a:solidFill>
              </a:rPr>
              <a:t>Ф</a:t>
            </a:r>
            <a:r>
              <a:rPr lang="uk-UA" sz="2000" b="1" dirty="0" smtClean="0"/>
              <a:t>арбувати</a:t>
            </a:r>
            <a:endParaRPr lang="ru-RU" sz="2000" b="1" dirty="0"/>
          </a:p>
          <a:p>
            <a:r>
              <a:rPr lang="uk-UA" sz="2000" b="1" dirty="0"/>
              <a:t/>
            </a:r>
            <a:br>
              <a:rPr lang="uk-UA" sz="2000" b="1" dirty="0"/>
            </a:br>
            <a:r>
              <a:rPr lang="uk-UA" sz="2000" b="1" dirty="0">
                <a:solidFill>
                  <a:srgbClr val="FF0000"/>
                </a:solidFill>
              </a:rPr>
              <a:t>Ч</a:t>
            </a:r>
            <a:r>
              <a:rPr lang="uk-UA" sz="2000" b="1" dirty="0"/>
              <a:t>арівна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C000"/>
                </a:solidFill>
              </a:rPr>
              <a:t>О</a:t>
            </a:r>
            <a:r>
              <a:rPr lang="uk-UA" sz="2000" b="1" dirty="0"/>
              <a:t>ленка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FF00"/>
                </a:solidFill>
              </a:rPr>
              <a:t>Ж</a:t>
            </a:r>
            <a:r>
              <a:rPr lang="uk-UA" sz="2000" b="1" dirty="0"/>
              <a:t>иве у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CC00"/>
                </a:solidFill>
              </a:rPr>
              <a:t>З</a:t>
            </a:r>
            <a:r>
              <a:rPr lang="uk-UA" sz="2000" b="1" dirty="0"/>
              <a:t>аростях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B0F0"/>
                </a:solidFill>
              </a:rPr>
              <a:t>Б</a:t>
            </a:r>
            <a:r>
              <a:rPr lang="uk-UA" sz="2000" b="1" dirty="0"/>
              <a:t>іля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00CC"/>
                </a:solidFill>
              </a:rPr>
              <a:t>С</a:t>
            </a:r>
            <a:r>
              <a:rPr lang="uk-UA" sz="2000" b="1" dirty="0"/>
              <a:t>тарого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7030A0"/>
                </a:solidFill>
              </a:rPr>
              <a:t>Ф</a:t>
            </a:r>
            <a:r>
              <a:rPr lang="uk-UA" sz="2000" b="1" dirty="0"/>
              <a:t>онтану</a:t>
            </a:r>
            <a:r>
              <a:rPr lang="ru-RU" sz="2000" b="1" dirty="0"/>
              <a:t/>
            </a:r>
            <a:br>
              <a:rPr lang="ru-RU" sz="2000" b="1" dirty="0"/>
            </a:br>
            <a:endParaRPr lang="ru-RU" sz="2000" b="1" dirty="0" smtClean="0"/>
          </a:p>
          <a:p>
            <a:r>
              <a:rPr lang="uk-UA" sz="2000" b="1" dirty="0" smtClean="0">
                <a:solidFill>
                  <a:srgbClr val="FF0000"/>
                </a:solidFill>
              </a:rPr>
              <a:t>Ч</a:t>
            </a:r>
            <a:r>
              <a:rPr lang="uk-UA" sz="2000" b="1" dirty="0" smtClean="0"/>
              <a:t>арівний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C000"/>
                </a:solidFill>
              </a:rPr>
              <a:t>П</a:t>
            </a:r>
            <a:r>
              <a:rPr lang="uk-UA" sz="2000" b="1" dirty="0"/>
              <a:t>ес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FF00"/>
                </a:solidFill>
              </a:rPr>
              <a:t>Ж</a:t>
            </a:r>
            <a:r>
              <a:rPr lang="uk-UA" sz="2000" b="1" dirty="0"/>
              <a:t>ваво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92D050"/>
                </a:solidFill>
              </a:rPr>
              <a:t>З</a:t>
            </a:r>
            <a:r>
              <a:rPr lang="uk-UA" sz="2000" b="1" dirty="0"/>
              <a:t>ловив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B0F0"/>
                </a:solidFill>
              </a:rPr>
              <a:t>Б</a:t>
            </a:r>
            <a:r>
              <a:rPr lang="uk-UA" sz="2000" b="1" dirty="0"/>
              <a:t>арвисту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00CC"/>
                </a:solidFill>
              </a:rPr>
              <a:t>С</a:t>
            </a:r>
            <a:r>
              <a:rPr lang="uk-UA" sz="2000" b="1" dirty="0"/>
              <a:t>трічку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7030A0"/>
                </a:solidFill>
              </a:rPr>
              <a:t>Ф</a:t>
            </a:r>
            <a:r>
              <a:rPr lang="uk-UA" sz="2000" b="1" dirty="0"/>
              <a:t>еї</a:t>
            </a:r>
            <a:endParaRPr lang="ru-RU" sz="2000" b="1" dirty="0"/>
          </a:p>
          <a:p>
            <a:endParaRPr lang="uk-UA" sz="2000" b="1" dirty="0"/>
          </a:p>
          <a:p>
            <a:r>
              <a:rPr lang="uk-UA" sz="2000" b="1" dirty="0" smtClean="0"/>
              <a:t> </a:t>
            </a:r>
            <a:r>
              <a:rPr lang="uk-UA" sz="2000" b="1" dirty="0" smtClean="0">
                <a:solidFill>
                  <a:srgbClr val="FF0000"/>
                </a:solidFill>
              </a:rPr>
              <a:t>Ч</a:t>
            </a:r>
            <a:r>
              <a:rPr lang="uk-UA" sz="2000" b="1" dirty="0" smtClean="0"/>
              <a:t>асто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C000"/>
                </a:solidFill>
              </a:rPr>
              <a:t>О</a:t>
            </a:r>
            <a:r>
              <a:rPr lang="uk-UA" sz="2000" b="1" dirty="0"/>
              <a:t>слик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FF00"/>
                </a:solidFill>
              </a:rPr>
              <a:t>Ж</a:t>
            </a:r>
            <a:r>
              <a:rPr lang="uk-UA" sz="2000" b="1" dirty="0"/>
              <a:t>адає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92D050"/>
                </a:solidFill>
              </a:rPr>
              <a:t>З</a:t>
            </a:r>
            <a:r>
              <a:rPr lang="uk-UA" sz="2000" b="1" dirty="0"/>
              <a:t>'їсти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B0F0"/>
                </a:solidFill>
              </a:rPr>
              <a:t>Г</a:t>
            </a:r>
            <a:r>
              <a:rPr lang="uk-UA" sz="2000" b="1" dirty="0"/>
              <a:t>руду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70C0"/>
                </a:solidFill>
              </a:rPr>
              <a:t>С</a:t>
            </a:r>
            <a:r>
              <a:rPr lang="uk-UA" sz="2000" b="1" dirty="0"/>
              <a:t>олодких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7030A0"/>
                </a:solidFill>
              </a:rPr>
              <a:t>Ф</a:t>
            </a:r>
            <a:r>
              <a:rPr lang="uk-UA" sz="2000" b="1" dirty="0"/>
              <a:t>руктів</a:t>
            </a:r>
            <a:br>
              <a:rPr lang="uk-UA" sz="2000" b="1" dirty="0"/>
            </a:br>
            <a:endParaRPr lang="uk-UA" sz="2000" b="1" dirty="0" smtClean="0"/>
          </a:p>
          <a:p>
            <a:r>
              <a:rPr lang="uk-UA" sz="2000" b="1" dirty="0" smtClean="0">
                <a:solidFill>
                  <a:srgbClr val="FF0000"/>
                </a:solidFill>
              </a:rPr>
              <a:t>Ч</a:t>
            </a:r>
            <a:r>
              <a:rPr lang="uk-UA" sz="2000" b="1" dirty="0" smtClean="0"/>
              <a:t>апля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C000"/>
                </a:solidFill>
              </a:rPr>
              <a:t>О</a:t>
            </a:r>
            <a:r>
              <a:rPr lang="uk-UA" sz="2000" b="1" dirty="0"/>
              <a:t>біцяла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FFFF00"/>
                </a:solidFill>
              </a:rPr>
              <a:t>Ж</a:t>
            </a:r>
            <a:r>
              <a:rPr lang="uk-UA" sz="2000" b="1" dirty="0"/>
              <a:t>абці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92D050"/>
                </a:solidFill>
              </a:rPr>
              <a:t>З</a:t>
            </a:r>
            <a:r>
              <a:rPr lang="uk-UA" sz="2000" b="1" dirty="0"/>
              <a:t>'їсти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B0F0"/>
                </a:solidFill>
              </a:rPr>
              <a:t>Г</a:t>
            </a:r>
            <a:r>
              <a:rPr lang="uk-UA" sz="2000" b="1" dirty="0"/>
              <a:t>арний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0070C0"/>
                </a:solidFill>
              </a:rPr>
              <a:t>С</a:t>
            </a:r>
            <a:r>
              <a:rPr lang="uk-UA" sz="2000" b="1" dirty="0"/>
              <a:t>тиглий</a:t>
            </a:r>
            <a:r>
              <a:rPr lang="ru-RU" sz="2000" b="1" dirty="0"/>
              <a:t> </a:t>
            </a:r>
            <a:r>
              <a:rPr lang="uk-UA" sz="2000" b="1" dirty="0">
                <a:solidFill>
                  <a:srgbClr val="7030A0"/>
                </a:solidFill>
              </a:rPr>
              <a:t>Ф</a:t>
            </a:r>
            <a:r>
              <a:rPr lang="uk-UA" sz="2000" b="1" dirty="0"/>
              <a:t>рукт</a:t>
            </a:r>
            <a:r>
              <a:rPr lang="uk-UA" sz="2000" dirty="0"/>
              <a:t/>
            </a:r>
            <a:br>
              <a:rPr lang="uk-UA" sz="2000" dirty="0"/>
            </a:br>
            <a:endParaRPr lang="ru-RU" sz="2000" dirty="0"/>
          </a:p>
        </p:txBody>
      </p:sp>
      <p:pic>
        <p:nvPicPr>
          <p:cNvPr id="10242" name="Picture 2" descr="Картинки по запросу &quot;анімаційний  знак питання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9" y="2420888"/>
            <a:ext cx="2080066" cy="225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658955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76672"/>
            <a:ext cx="75608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err="1" smtClean="0">
                <a:solidFill>
                  <a:schemeClr val="accent1"/>
                </a:solidFill>
              </a:rPr>
              <a:t>Синій</a:t>
            </a:r>
            <a:r>
              <a:rPr lang="ru-RU" sz="4000" b="1" dirty="0" smtClean="0"/>
              <a:t>- символ </a:t>
            </a:r>
            <a:r>
              <a:rPr lang="ru-RU" sz="4000" b="1" dirty="0" err="1" smtClean="0"/>
              <a:t>довіри,вірності,туги</a:t>
            </a:r>
            <a:endParaRPr lang="ru-RU" sz="4000" dirty="0"/>
          </a:p>
        </p:txBody>
      </p:sp>
      <p:pic>
        <p:nvPicPr>
          <p:cNvPr id="5122" name="Picture 2" descr="Картинки по запросу &quot;синій колір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88840"/>
            <a:ext cx="3528392" cy="327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артинки по запросу &quot;синє море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129" y="2996952"/>
            <a:ext cx="4212468" cy="3476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224225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http://metodportal.net/system/files/mp/2012/06/7976/ramka_-_chervona_kaly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85720" y="3214686"/>
          <a:ext cx="8786874" cy="2857520"/>
        </p:xfrm>
        <a:graphic>
          <a:graphicData uri="http://schemas.openxmlformats.org/drawingml/2006/table">
            <a:tbl>
              <a:tblPr/>
              <a:tblGrid>
                <a:gridCol w="4850102"/>
                <a:gridCol w="3936772"/>
              </a:tblGrid>
              <a:tr h="7168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Times New Roman"/>
                          <a:ea typeface="Calibri"/>
                          <a:cs typeface="Times New Roman"/>
                        </a:rPr>
                        <a:t>1. Любіть Україну...</a:t>
                      </a:r>
                      <a:endParaRPr lang="ru-RU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5" marR="63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Times New Roman"/>
                          <a:ea typeface="Calibri"/>
                          <a:cs typeface="Times New Roman"/>
                        </a:rPr>
                        <a:t>Від'їжджаючи.</a:t>
                      </a:r>
                      <a:endParaRPr lang="ru-RU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5" marR="63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0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b="1" dirty="0" smtClean="0">
                          <a:latin typeface="Times New Roman"/>
                          <a:ea typeface="Calibri"/>
                          <a:cs typeface="Times New Roman"/>
                        </a:rPr>
                        <a:t>2. ... залишайте у серці спогади про Україну.</a:t>
                      </a:r>
                      <a:endParaRPr lang="ru-RU" sz="28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25" marR="63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Times New Roman"/>
                          <a:ea typeface="Calibri"/>
                          <a:cs typeface="Times New Roman"/>
                        </a:rPr>
                        <a:t>Віддаючи їй серце і душу.</a:t>
                      </a:r>
                      <a:endParaRPr lang="ru-RU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5" marR="63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0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b="1" dirty="0" smtClean="0">
                          <a:latin typeface="Times New Roman"/>
                          <a:ea typeface="Calibri"/>
                          <a:cs typeface="Times New Roman"/>
                        </a:rPr>
                        <a:t>3. ... пам'ятай традиції свого народу.</a:t>
                      </a:r>
                      <a:endParaRPr lang="ru-RU" sz="28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525" marR="63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Times New Roman"/>
                          <a:ea typeface="Calibri"/>
                          <a:cs typeface="Times New Roman"/>
                        </a:rPr>
                        <a:t>Вивчаючи </a:t>
                      </a:r>
                      <a:r>
                        <a:rPr lang="uk-UA" sz="2800" b="1" dirty="0" smtClean="0">
                          <a:latin typeface="Times New Roman"/>
                          <a:ea typeface="Calibri"/>
                          <a:cs typeface="Times New Roman"/>
                        </a:rPr>
                        <a:t>чужі</a:t>
                      </a:r>
                      <a:r>
                        <a:rPr lang="uk-UA" sz="28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звичаї</a:t>
                      </a:r>
                      <a:r>
                        <a:rPr lang="uk-UA" sz="2800" b="1" dirty="0" smtClean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25" marR="63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500562" y="928670"/>
            <a:ext cx="414340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5400" b="1" i="1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"Поєднай частини"</a:t>
            </a:r>
            <a:endParaRPr kumimoji="0" lang="uk-UA" sz="5400" b="0" i="1" u="none" strike="noStrike" cap="none" normalizeH="0" baseline="0" dirty="0" smtClean="0">
              <a:ln>
                <a:noFill/>
              </a:ln>
              <a:solidFill>
                <a:srgbClr val="FF0066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339752" y="90872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Segoe Script" pitchFamily="34" charset="0"/>
              </a:rPr>
              <a:t>Морфологічний розбір</a:t>
            </a:r>
          </a:p>
          <a:p>
            <a:pPr algn="ctr"/>
            <a:r>
              <a:rPr lang="uk-UA" sz="4000" b="1" dirty="0" smtClean="0">
                <a:solidFill>
                  <a:srgbClr val="0000CC"/>
                </a:solidFill>
              </a:rPr>
              <a:t>Любіть </a:t>
            </a:r>
            <a:r>
              <a:rPr lang="uk-UA" sz="4000" b="1" dirty="0">
                <a:solidFill>
                  <a:srgbClr val="0000CC"/>
                </a:solidFill>
              </a:rPr>
              <a:t>Україну, </a:t>
            </a:r>
            <a:r>
              <a:rPr lang="uk-UA" sz="4000" b="1" i="1" u="sng" dirty="0">
                <a:solidFill>
                  <a:srgbClr val="002060"/>
                </a:solidFill>
              </a:rPr>
              <a:t>віддаючи</a:t>
            </a:r>
            <a:r>
              <a:rPr lang="uk-UA" sz="4000" b="1" dirty="0">
                <a:solidFill>
                  <a:srgbClr val="002060"/>
                </a:solidFill>
              </a:rPr>
              <a:t> </a:t>
            </a:r>
            <a:r>
              <a:rPr lang="uk-UA" sz="4000" b="1" dirty="0">
                <a:solidFill>
                  <a:srgbClr val="0000CC"/>
                </a:solidFill>
              </a:rPr>
              <a:t>їй серце і душу.</a:t>
            </a:r>
            <a:endParaRPr lang="ru-RU" sz="4000" b="1" dirty="0">
              <a:solidFill>
                <a:srgbClr val="0000CC"/>
              </a:solidFill>
            </a:endParaRPr>
          </a:p>
        </p:txBody>
      </p:sp>
      <p:pic>
        <p:nvPicPr>
          <p:cNvPr id="12296" name="Picture 8" descr="Картинки по запросу &quot;калин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09120"/>
            <a:ext cx="770485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68952" cy="6336704"/>
          </a:xfrm>
          <a:prstGeom prst="rect">
            <a:avLst/>
          </a:prstGeom>
          <a:solidFill>
            <a:srgbClr val="FFFFFF"/>
          </a:solidFill>
          <a:ln w="38100" cmpd="sng">
            <a:solidFill>
              <a:srgbClr val="FFFF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32612093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9150" y="404664"/>
            <a:ext cx="4572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err="1">
                <a:solidFill>
                  <a:srgbClr val="C00000"/>
                </a:solidFill>
              </a:rPr>
              <a:t>Гра</a:t>
            </a:r>
            <a:r>
              <a:rPr lang="ru-RU" sz="2800" b="1" dirty="0">
                <a:solidFill>
                  <a:srgbClr val="C00000"/>
                </a:solidFill>
              </a:rPr>
              <a:t> “Добери </a:t>
            </a:r>
            <a:r>
              <a:rPr lang="ru-RU" sz="2800" b="1" dirty="0" err="1">
                <a:solidFill>
                  <a:srgbClr val="C00000"/>
                </a:solidFill>
              </a:rPr>
              <a:t>антонім</a:t>
            </a:r>
            <a:r>
              <a:rPr lang="ru-RU" sz="2800" b="1" dirty="0">
                <a:solidFill>
                  <a:srgbClr val="C00000"/>
                </a:solidFill>
              </a:rPr>
              <a:t>”  (</a:t>
            </a:r>
            <a:r>
              <a:rPr lang="ru-RU" sz="2800" b="1" dirty="0" err="1">
                <a:solidFill>
                  <a:srgbClr val="C00000"/>
                </a:solidFill>
              </a:rPr>
              <a:t>усно</a:t>
            </a:r>
            <a:r>
              <a:rPr lang="ru-RU" sz="2800" b="1" dirty="0" smtClean="0">
                <a:solidFill>
                  <a:srgbClr val="C00000"/>
                </a:solidFill>
              </a:rPr>
              <a:t>)</a:t>
            </a:r>
          </a:p>
          <a:p>
            <a:endParaRPr lang="ru-RU" sz="2800" dirty="0"/>
          </a:p>
          <a:p>
            <a:r>
              <a:rPr lang="ru-RU" sz="2800" b="1" dirty="0" err="1" smtClean="0"/>
              <a:t>Працюючи</a:t>
            </a:r>
            <a:r>
              <a:rPr lang="ru-RU" sz="2800" b="1" dirty="0"/>
              <a:t>, зачинивши, </a:t>
            </a:r>
            <a:r>
              <a:rPr lang="ru-RU" sz="2800" b="1" dirty="0" err="1"/>
              <a:t>радіючи</a:t>
            </a:r>
            <a:r>
              <a:rPr lang="ru-RU" sz="2800" b="1" dirty="0"/>
              <a:t>, полюбивши, </a:t>
            </a:r>
            <a:r>
              <a:rPr lang="ru-RU" sz="2800" b="1" dirty="0" err="1"/>
              <a:t>наблизившись</a:t>
            </a:r>
            <a:r>
              <a:rPr lang="ru-RU" sz="2800" b="1" dirty="0"/>
              <a:t>, </a:t>
            </a:r>
            <a:r>
              <a:rPr lang="ru-RU" sz="2800" b="1" dirty="0" err="1"/>
              <a:t>зустрічаючи</a:t>
            </a:r>
            <a:r>
              <a:rPr lang="ru-RU" sz="2800" b="1" dirty="0"/>
              <a:t>, </a:t>
            </a:r>
            <a:r>
              <a:rPr lang="ru-RU" sz="2800" b="1" dirty="0" err="1"/>
              <a:t>сміючись</a:t>
            </a:r>
            <a:r>
              <a:rPr lang="ru-RU" sz="2800" b="1" dirty="0"/>
              <a:t>.</a:t>
            </a:r>
          </a:p>
          <a:p>
            <a:endParaRPr lang="ru-RU" sz="2800" b="1" dirty="0" smtClean="0"/>
          </a:p>
          <a:p>
            <a:endParaRPr lang="ru-RU" sz="2800" b="1" dirty="0"/>
          </a:p>
          <a:p>
            <a:r>
              <a:rPr lang="ru-RU" sz="2800" b="1" dirty="0" err="1" smtClean="0"/>
              <a:t>Довідка</a:t>
            </a:r>
            <a:r>
              <a:rPr lang="ru-RU" sz="2800" b="1" dirty="0"/>
              <a:t>: </a:t>
            </a:r>
            <a:r>
              <a:rPr lang="ru-RU" sz="2800" b="1" dirty="0" err="1"/>
              <a:t>Відпочиваючи</a:t>
            </a:r>
            <a:r>
              <a:rPr lang="ru-RU" sz="2800" b="1" dirty="0"/>
              <a:t>, </a:t>
            </a:r>
            <a:r>
              <a:rPr lang="ru-RU" sz="2800" b="1" dirty="0" err="1"/>
              <a:t>відчинивши</a:t>
            </a:r>
            <a:r>
              <a:rPr lang="ru-RU" sz="2800" b="1" dirty="0"/>
              <a:t>, </a:t>
            </a:r>
            <a:r>
              <a:rPr lang="ru-RU" sz="2800" b="1" dirty="0" err="1"/>
              <a:t>сумуючи</a:t>
            </a:r>
            <a:r>
              <a:rPr lang="ru-RU" sz="2800" b="1" dirty="0"/>
              <a:t>, </a:t>
            </a:r>
            <a:r>
              <a:rPr lang="ru-RU" sz="2800" b="1" dirty="0" err="1"/>
              <a:t>розлюбивши</a:t>
            </a:r>
            <a:r>
              <a:rPr lang="ru-RU" sz="2800" b="1" dirty="0"/>
              <a:t>, </a:t>
            </a:r>
            <a:r>
              <a:rPr lang="ru-RU" sz="2800" b="1" dirty="0" err="1"/>
              <a:t>віддалившись</a:t>
            </a:r>
            <a:r>
              <a:rPr lang="ru-RU" sz="2800" b="1" dirty="0"/>
              <a:t>, </a:t>
            </a:r>
            <a:r>
              <a:rPr lang="ru-RU" sz="2800" b="1" dirty="0" err="1"/>
              <a:t>проводжаючи</a:t>
            </a:r>
            <a:r>
              <a:rPr lang="ru-RU" sz="2800" b="1" dirty="0"/>
              <a:t>, </a:t>
            </a:r>
            <a:r>
              <a:rPr lang="ru-RU" sz="2800" b="1" dirty="0" err="1"/>
              <a:t>плачучи</a:t>
            </a:r>
            <a:endParaRPr lang="ru-RU" sz="2800" b="1" dirty="0"/>
          </a:p>
        </p:txBody>
      </p:sp>
      <p:pic>
        <p:nvPicPr>
          <p:cNvPr id="13314" name="Picture 2" descr="Картинки по запросу &quot;картинка гра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56792"/>
            <a:ext cx="288032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527627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980728"/>
            <a:ext cx="67687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3200" b="1" dirty="0">
                <a:solidFill>
                  <a:srgbClr val="7030A0"/>
                </a:solidFill>
              </a:rPr>
              <a:t>Фіолетовий</a:t>
            </a:r>
            <a:r>
              <a:rPr lang="uk-UA" sz="3200" b="1" dirty="0"/>
              <a:t> </a:t>
            </a:r>
            <a:r>
              <a:rPr lang="uk-UA" sz="3200" b="1" dirty="0" smtClean="0"/>
              <a:t>- </a:t>
            </a:r>
            <a:r>
              <a:rPr lang="uk-UA" sz="3200" dirty="0" smtClean="0"/>
              <a:t> </a:t>
            </a:r>
            <a:r>
              <a:rPr lang="uk-UA" sz="3200" dirty="0"/>
              <a:t>символ дружби, довіри, гідності</a:t>
            </a:r>
            <a:endParaRPr lang="ru-RU" sz="3200" dirty="0"/>
          </a:p>
        </p:txBody>
      </p:sp>
      <p:pic>
        <p:nvPicPr>
          <p:cNvPr id="6146" name="Picture 2" descr="Картинки по запросу &quot;фіолетовий колір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61" y="2348880"/>
            <a:ext cx="822566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1122189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2411760" y="260648"/>
            <a:ext cx="288032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>
              <a:buNone/>
            </a:pPr>
            <a:r>
              <a:rPr lang="uk-UA" altLang="ru-RU" dirty="0" smtClean="0">
                <a:solidFill>
                  <a:srgbClr val="FF0000"/>
                </a:solidFill>
                <a:latin typeface="Elephant" pitchFamily="18" charset="0"/>
              </a:rPr>
              <a:t>Рефлексія</a:t>
            </a:r>
            <a:endParaRPr lang="ru-RU" altLang="ru-RU" dirty="0" smtClean="0">
              <a:solidFill>
                <a:srgbClr val="FF0000"/>
              </a:solidFill>
              <a:latin typeface="Elephant" pitchFamily="18" charset="0"/>
            </a:endParaRPr>
          </a:p>
        </p:txBody>
      </p:sp>
      <p:pic>
        <p:nvPicPr>
          <p:cNvPr id="3" name="Picture 11" descr="shop_items_catalog_image453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068638"/>
            <a:ext cx="3889375" cy="115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i?id=633581c6e7f3d9a8fcd253ed0aad0945-sr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410075"/>
            <a:ext cx="3887788" cy="139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i?id=0051a5071e9e862d51670110a38f72fc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00213"/>
            <a:ext cx="3887788" cy="111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16016" y="2290370"/>
            <a:ext cx="39604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altLang="ru-RU" sz="3200" b="1" i="1" dirty="0">
                <a:solidFill>
                  <a:srgbClr val="008000"/>
                </a:solidFill>
                <a:latin typeface="Elephant" pitchFamily="18" charset="0"/>
              </a:rPr>
              <a:t>Все зрозуміло</a:t>
            </a:r>
          </a:p>
          <a:p>
            <a:endParaRPr lang="uk-UA" altLang="ru-RU" sz="3200" b="1" i="1" dirty="0">
              <a:latin typeface="Elephant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altLang="ru-RU" sz="3200" b="1" i="1" dirty="0">
                <a:solidFill>
                  <a:schemeClr val="tx2">
                    <a:lumMod val="50000"/>
                  </a:schemeClr>
                </a:solidFill>
                <a:latin typeface="Elephant" pitchFamily="18" charset="0"/>
              </a:rPr>
              <a:t>Є труднощі</a:t>
            </a:r>
          </a:p>
          <a:p>
            <a:endParaRPr lang="uk-UA" altLang="ru-RU" sz="3200" b="1" i="1" dirty="0">
              <a:latin typeface="Elephant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altLang="ru-RU" sz="3200" b="1" i="1" dirty="0">
                <a:solidFill>
                  <a:srgbClr val="FF0000"/>
                </a:solidFill>
                <a:latin typeface="Elephant" pitchFamily="18" charset="0"/>
              </a:rPr>
              <a:t>Багато незрозумілого</a:t>
            </a:r>
            <a:r>
              <a:rPr lang="uk-UA" altLang="ru-RU" sz="3200" b="1" i="1" dirty="0">
                <a:latin typeface="Elephant" pitchFamily="18" charset="0"/>
              </a:rPr>
              <a:t> </a:t>
            </a:r>
            <a:endParaRPr lang="ru-RU" altLang="ru-RU" sz="3200" b="1" i="1" dirty="0">
              <a:latin typeface="Elephan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830509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858811"/>
            <a:ext cx="58326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dirty="0" smtClean="0">
                <a:solidFill>
                  <a:srgbClr val="00B050"/>
                </a:solidFill>
              </a:rPr>
              <a:t>   </a:t>
            </a:r>
            <a:r>
              <a:rPr lang="uk-UA" sz="3600" b="1" dirty="0" smtClean="0">
                <a:solidFill>
                  <a:srgbClr val="00B050"/>
                </a:solidFill>
              </a:rPr>
              <a:t>Зелений</a:t>
            </a:r>
            <a:r>
              <a:rPr lang="uk-UA" sz="3600" b="1" dirty="0" smtClean="0"/>
              <a:t> </a:t>
            </a:r>
            <a:r>
              <a:rPr lang="uk-UA" sz="3600" b="1" dirty="0"/>
              <a:t>– не помиляється той, хто не працює (12-9 б)</a:t>
            </a:r>
            <a:endParaRPr lang="ru-RU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3600" b="1" dirty="0" smtClean="0">
                <a:solidFill>
                  <a:srgbClr val="FFFF00"/>
                </a:solidFill>
              </a:rPr>
              <a:t>  Жовтий</a:t>
            </a:r>
            <a:r>
              <a:rPr lang="uk-UA" sz="3600" b="1" dirty="0" smtClean="0"/>
              <a:t> </a:t>
            </a:r>
            <a:r>
              <a:rPr lang="uk-UA" sz="3600" b="1" dirty="0"/>
              <a:t>– доки не намучишся, доти не научишся. (8-5 б.)</a:t>
            </a:r>
            <a:endParaRPr lang="ru-RU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uk-UA" sz="3600" dirty="0"/>
              <a:t> </a:t>
            </a:r>
            <a:r>
              <a:rPr lang="uk-UA" sz="3600" dirty="0" smtClean="0"/>
              <a:t> </a:t>
            </a:r>
            <a:r>
              <a:rPr lang="uk-UA" sz="3600" b="1" dirty="0" smtClean="0"/>
              <a:t> </a:t>
            </a:r>
            <a:r>
              <a:rPr lang="uk-UA" sz="3600" b="1" dirty="0" smtClean="0">
                <a:solidFill>
                  <a:srgbClr val="FF0000"/>
                </a:solidFill>
              </a:rPr>
              <a:t>Червоний</a:t>
            </a:r>
            <a:r>
              <a:rPr lang="uk-UA" sz="3600" b="1" dirty="0" smtClean="0"/>
              <a:t> </a:t>
            </a:r>
            <a:r>
              <a:rPr lang="uk-UA" sz="3600" dirty="0"/>
              <a:t>– </a:t>
            </a:r>
            <a:r>
              <a:rPr lang="uk-UA" sz="3600" b="1" dirty="0"/>
              <a:t>ти не плач і не журися, краще в книжку подивися. (4-1б</a:t>
            </a:r>
            <a:r>
              <a:rPr lang="uk-UA" sz="3600" dirty="0"/>
              <a:t>)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49779084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http://www.forumlordum.net/attachments/6752d1411909970/dini-kenar-s-sleri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1643040" y="0"/>
            <a:ext cx="7215239" cy="6572272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85720" y="285728"/>
            <a:ext cx="7072362" cy="366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4000" b="1" dirty="0" err="1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“</a:t>
            </a:r>
            <a:r>
              <a:rPr kumimoji="0" lang="uk-UA" sz="4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Незакінчене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4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речення”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Продовжити речення: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660066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Сьогодні мені вдалося...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На сьогоднішньому уроці мені сподобалося ..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99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Мені треба доопрацювати ...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rgbClr val="99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7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27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27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 build="allAtOnce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39552" y="1349169"/>
            <a:ext cx="860444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40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Домашнє завдання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Підготуватися</a:t>
            </a:r>
            <a:r>
              <a:rPr kumimoji="0" lang="uk-UA" sz="4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 контрольної роботи.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Написати</a:t>
            </a:r>
            <a:r>
              <a:rPr kumimoji="0" lang="uk-UA" sz="4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есе про веселку</a:t>
            </a: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7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7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3" grpId="0" build="allAtOnce"/>
    </p:bldLst>
  </p:timing>
</p:sld>
</file>

<file path=ppt/theme/theme1.xml><?xml version="1.0" encoding="utf-8"?>
<a:theme xmlns:a="http://schemas.openxmlformats.org/drawingml/2006/main" name="Фокина Л. П. Цветы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Фокина Л. П. Цветы 2</Template>
  <TotalTime>1076</TotalTime>
  <Words>557</Words>
  <Application>Microsoft Office PowerPoint</Application>
  <PresentationFormat>Экран (4:3)</PresentationFormat>
  <Paragraphs>132</Paragraphs>
  <Slides>35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Фокина Л. П. Цветы 2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Червоний- це символ життя й любові, свободи й урочистості.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RESPEKT</dc:creator>
  <cp:lastModifiedBy>Supreme</cp:lastModifiedBy>
  <cp:revision>75</cp:revision>
  <dcterms:created xsi:type="dcterms:W3CDTF">2016-01-17T13:40:18Z</dcterms:created>
  <dcterms:modified xsi:type="dcterms:W3CDTF">2020-02-27T11:16:54Z</dcterms:modified>
</cp:coreProperties>
</file>