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2" r:id="rId5"/>
    <p:sldId id="261" r:id="rId6"/>
    <p:sldId id="266" r:id="rId7"/>
    <p:sldId id="265" r:id="rId8"/>
    <p:sldId id="263" r:id="rId9"/>
    <p:sldId id="264" r:id="rId10"/>
    <p:sldId id="267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3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9-21T02:17:46.784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1 0,'0'19002,"0"-18982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9-21T02:17:46.784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1 0,'0'19002,"0"-18982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2262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61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353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689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445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933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364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661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947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55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0951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923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216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108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791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078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810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AB16954-3162-4298-A947-80D11A9C99DE}" type="datetimeFigureOut">
              <a:rPr lang="uk-UA" smtClean="0"/>
              <a:t>12.11.2022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9AA1DC57-6044-4238-8037-6DF27873FA3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7276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4444" y="82397"/>
            <a:ext cx="8825658" cy="2677648"/>
          </a:xfrm>
        </p:spPr>
        <p:txBody>
          <a:bodyPr/>
          <a:lstStyle/>
          <a:p>
            <a:r>
              <a:rPr lang="uk-UA" dirty="0" smtClean="0"/>
              <a:t>Деформовані речення</a:t>
            </a:r>
            <a:br>
              <a:rPr lang="uk-UA" dirty="0" smtClean="0"/>
            </a:br>
            <a:r>
              <a:rPr lang="uk-UA" dirty="0" smtClean="0"/>
              <a:t>1 клас</a:t>
            </a:r>
            <a:endParaRPr lang="uk-UA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 bwMode="gray">
          <a:xfrm>
            <a:off x="3213526" y="2513850"/>
            <a:ext cx="1113377" cy="15868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9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9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 bwMode="gray">
          <a:xfrm>
            <a:off x="7832275" y="5628934"/>
            <a:ext cx="4067494" cy="8614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mtClean="0"/>
              <a:t>Шевчук Наталія Михайлівна</a:t>
            </a:r>
            <a:endParaRPr lang="uk-UA" dirty="0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 bwMode="gray">
          <a:xfrm>
            <a:off x="1772796" y="3740906"/>
            <a:ext cx="1113377" cy="15868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9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 bwMode="gray">
          <a:xfrm>
            <a:off x="8733791" y="1966640"/>
            <a:ext cx="1113377" cy="15868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9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 bwMode="gray">
          <a:xfrm>
            <a:off x="5380921" y="4100659"/>
            <a:ext cx="1113377" cy="15868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9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9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 bwMode="gray">
          <a:xfrm>
            <a:off x="8546725" y="3362837"/>
            <a:ext cx="1113377" cy="15868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9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 bwMode="gray">
          <a:xfrm>
            <a:off x="6963823" y="2683549"/>
            <a:ext cx="1113377" cy="15868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9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0388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 0.09908 L -0.30065 -0.2118 L 0.15625 -0.03032 L -0.09506 -0.2405 L 0.15781 0.08125 L 0.15156 0.07987 L 0.17396 0.01366 L 0.14466 0.17477 L 0.24752 0.16227 L -0.48464 0.00556 " pathEditMode="relative" rAng="0" ptsTypes="AAAAAAAA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53" y="-131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057 0.05255 C 0.79752 0.05255 1.06315 0.10857 1.06315 0.17755 C 1.06315 0.24653 0.79752 0.30255 0.47057 0.30255 C 0.14349 0.30255 -0.12175 0.24653 -0.12175 0.17755 C -0.12175 0.10857 0.14349 0.05255 0.47057 0.05255 Z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125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1.48148E-6 L -0.19583 1.48148E-6 C -0.28359 1.48148E-6 -0.39166 -0.08658 -0.39166 -0.15695 L -0.39166 -0.31366 " pathEditMode="relative" rAng="0" ptsTypes="AA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83" y="-1569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81481E-6 C 8.33333E-7 0.03311 0.01914 0.05996 0.04271 0.05996 C 0.07044 0.05996 0.08047 0.0301 0.08476 0.01204 L 0.08906 -0.01203 C 0.09336 -0.03009 0.10404 -0.05995 0.13542 -0.05995 C 0.15534 -0.05995 0.17825 -0.0331 0.17825 -4.81481E-6 C 0.17825 0.03311 0.15534 0.05996 0.13542 0.05996 C 0.10404 0.05996 0.09336 0.0301 0.08906 0.01204 L 0.08476 -0.01203 C 0.08047 -0.03009 0.07044 -0.05995 0.04271 -0.05995 C 0.01914 -0.05995 8.33333E-7 -0.0331 8.33333E-7 -4.81481E-6 Z " pathEditMode="relative" rAng="0" ptsTypes="AAAAAAAAA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Відгадай загадку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Не </a:t>
            </a:r>
            <a:r>
              <a:rPr lang="ru-RU" sz="6000" dirty="0" err="1"/>
              <a:t>людина</a:t>
            </a:r>
            <a:r>
              <a:rPr lang="ru-RU" sz="6000" dirty="0"/>
              <a:t>, не </a:t>
            </a:r>
            <a:r>
              <a:rPr lang="ru-RU" sz="6000" dirty="0" err="1"/>
              <a:t>звір</a:t>
            </a:r>
            <a:r>
              <a:rPr lang="ru-RU" sz="6000" dirty="0"/>
              <a:t>, а з </a:t>
            </a:r>
            <a:r>
              <a:rPr lang="ru-RU" sz="6000" dirty="0" err="1"/>
              <a:t>вусами</a:t>
            </a:r>
            <a:r>
              <a:rPr lang="ru-RU" sz="6000" dirty="0"/>
              <a:t>.</a:t>
            </a:r>
            <a:endParaRPr lang="uk-UA" sz="6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732" y="3660573"/>
            <a:ext cx="4286395" cy="2516246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 bwMode="gray">
          <a:xfrm>
            <a:off x="2774243" y="4918696"/>
            <a:ext cx="9519202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1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Арка 4"/>
          <p:cNvSpPr/>
          <p:nvPr/>
        </p:nvSpPr>
        <p:spPr>
          <a:xfrm>
            <a:off x="2946399" y="4524556"/>
            <a:ext cx="2401455" cy="868218"/>
          </a:xfrm>
          <a:prstGeom prst="blockArc">
            <a:avLst>
              <a:gd name="adj1" fmla="val 10723049"/>
              <a:gd name="adj2" fmla="val 111307"/>
              <a:gd name="adj3" fmla="val 68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3971481" y="4692073"/>
            <a:ext cx="175646" cy="26659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70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Прочитай слова. Побудуй речення.</a:t>
            </a:r>
            <a:endParaRPr lang="uk-UA" dirty="0"/>
          </a:p>
        </p:txBody>
      </p:sp>
      <p:sp>
        <p:nvSpPr>
          <p:cNvPr id="7" name="Заголовок 1"/>
          <p:cNvSpPr txBox="1">
            <a:spLocks noGrp="1"/>
          </p:cNvSpPr>
          <p:nvPr>
            <p:ph idx="1"/>
          </p:nvPr>
        </p:nvSpPr>
        <p:spPr bwMode="gray">
          <a:xfrm>
            <a:off x="721321" y="2141586"/>
            <a:ext cx="10430588" cy="20344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1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ома, У, вуса.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17541" y="3998257"/>
            <a:ext cx="105171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сома вуса.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83696" y="973668"/>
            <a:ext cx="15428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sz="1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17249" y="1058968"/>
            <a:ext cx="15428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sz="1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51025" y="973668"/>
            <a:ext cx="15428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78541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gray">
          <a:xfrm>
            <a:off x="618836" y="881304"/>
            <a:ext cx="11480800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err="1" smtClean="0">
                <a:solidFill>
                  <a:schemeClr val="bg1"/>
                </a:solidFill>
              </a:rPr>
              <a:t>Запиши</a:t>
            </a:r>
            <a:r>
              <a:rPr lang="uk-UA" b="1" dirty="0" smtClean="0">
                <a:solidFill>
                  <a:schemeClr val="bg1"/>
                </a:solidFill>
              </a:rPr>
              <a:t> рукописними буквами 3 речення з різною інтонацією.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8836" y="1716875"/>
            <a:ext cx="105171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сома вуса.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5868" y="3268585"/>
            <a:ext cx="105171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сома вуса?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2900" y="4820295"/>
            <a:ext cx="105171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сома вуса!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3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Зображення, що містить відкритий об’єкт&#10;&#10;Автоматично згенерований опис">
            <a:extLst>
              <a:ext uri="{FF2B5EF4-FFF2-40B4-BE49-F238E27FC236}">
                <a16:creationId xmlns:a16="http://schemas.microsoft.com/office/drawing/2014/main" id="{6DB54912-62B7-B64A-1033-1CA08BA27B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5" b="56804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Рукописні дані 5">
                <a:extLst>
                  <a:ext uri="{FF2B5EF4-FFF2-40B4-BE49-F238E27FC236}">
                    <a16:creationId xmlns:a16="http://schemas.microsoft.com/office/drawing/2014/main" id="{8B069FA7-3349-A72A-BFC5-D0979C57CAB5}"/>
                  </a:ext>
                </a:extLst>
              </p14:cNvPr>
              <p14:cNvContentPartPr/>
              <p14:nvPr/>
            </p14:nvContentPartPr>
            <p14:xfrm>
              <a:off x="1068885" y="-255"/>
              <a:ext cx="360" cy="6848280"/>
            </p14:xfrm>
          </p:contentPart>
        </mc:Choice>
        <mc:Fallback xmlns="">
          <p:pic>
            <p:nvPicPr>
              <p:cNvPr id="6" name="Рукописні дані 5">
                <a:extLst>
                  <a:ext uri="{FF2B5EF4-FFF2-40B4-BE49-F238E27FC236}">
                    <a16:creationId xmlns:a16="http://schemas.microsoft.com/office/drawing/2014/main" id="{8B069FA7-3349-A72A-BFC5-D0979C57CAB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59885" y="-9255"/>
                <a:ext cx="18000" cy="686592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Підзаголовок 2">
            <a:extLst>
              <a:ext uri="{FF2B5EF4-FFF2-40B4-BE49-F238E27FC236}">
                <a16:creationId xmlns:a16="http://schemas.microsoft.com/office/drawing/2014/main" id="{C55B2F36-EEC9-5C3C-9DC7-9BB4138024AB}"/>
              </a:ext>
            </a:extLst>
          </p:cNvPr>
          <p:cNvSpPr txBox="1">
            <a:spLocks/>
          </p:cNvSpPr>
          <p:nvPr/>
        </p:nvSpPr>
        <p:spPr>
          <a:xfrm>
            <a:off x="-6463" y="259038"/>
            <a:ext cx="12191999" cy="7911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0" eaLnBrk="0" fontAlgn="base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uk-UA" altLang="uk-UA" sz="4400" dirty="0" smtClean="0">
                <a:solidFill>
                  <a:schemeClr val="bg1"/>
                </a:solidFill>
                <a:latin typeface="UA Propisi" panose="02000508030000020003" pitchFamily="2" charset="0"/>
                <a:ea typeface="Calibri" panose="020F0502020204030204" pitchFamily="34" charset="0"/>
                <a:cs typeface="Arial" panose="020B0604020202020204" pitchFamily="34" charset="0"/>
              </a:rPr>
              <a:t>Друге листопада </a:t>
            </a:r>
            <a:endParaRPr lang="uk-UA" altLang="uk-UA" sz="4400" dirty="0">
              <a:solidFill>
                <a:schemeClr val="bg1"/>
              </a:solidFill>
              <a:latin typeface="UA Propisi" panose="02000508030000020003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ідзаголовок 2">
            <a:extLst>
              <a:ext uri="{FF2B5EF4-FFF2-40B4-BE49-F238E27FC236}">
                <a16:creationId xmlns:a16="http://schemas.microsoft.com/office/drawing/2014/main" id="{63CDC7A6-2205-7FAC-3F37-F3660605F2C1}"/>
              </a:ext>
            </a:extLst>
          </p:cNvPr>
          <p:cNvSpPr txBox="1">
            <a:spLocks/>
          </p:cNvSpPr>
          <p:nvPr/>
        </p:nvSpPr>
        <p:spPr>
          <a:xfrm>
            <a:off x="-9526" y="1176229"/>
            <a:ext cx="12191999" cy="7911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0" eaLnBrk="0" fontAlgn="base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uk-UA" altLang="uk-UA" sz="4400" dirty="0" smtClean="0">
                <a:solidFill>
                  <a:schemeClr val="bg1"/>
                </a:solidFill>
                <a:latin typeface="UA Propisi" panose="02000508030000020003" pitchFamily="2" charset="0"/>
                <a:ea typeface="Calibri" panose="020F0502020204030204" pitchFamily="34" charset="0"/>
                <a:cs typeface="Arial" panose="020B0604020202020204" pitchFamily="34" charset="0"/>
              </a:rPr>
              <a:t>Класна </a:t>
            </a:r>
            <a:r>
              <a:rPr lang="uk-UA" altLang="uk-UA" sz="4400" dirty="0">
                <a:solidFill>
                  <a:schemeClr val="bg1"/>
                </a:solidFill>
                <a:latin typeface="UA Propisi" panose="02000508030000020003" pitchFamily="2" charset="0"/>
                <a:ea typeface="Calibri" panose="020F0502020204030204" pitchFamily="34" charset="0"/>
                <a:cs typeface="Arial" panose="020B0604020202020204" pitchFamily="34" charset="0"/>
              </a:rPr>
              <a:t>робота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D05157-E214-8427-76EC-10426FD4E378}"/>
              </a:ext>
            </a:extLst>
          </p:cNvPr>
          <p:cNvSpPr txBox="1"/>
          <p:nvPr/>
        </p:nvSpPr>
        <p:spPr>
          <a:xfrm>
            <a:off x="-9526" y="2101950"/>
            <a:ext cx="1220798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У сома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вуса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 сома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вуса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У сома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вуса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4400" dirty="0" smtClean="0">
                <a:latin typeface="UA Propisi" panose="02000508030000020003" pitchFamily="2" charset="0"/>
                <a:cs typeface="Arial" panose="020B0604020202020204" pitchFamily="34" charset="0"/>
              </a:rPr>
              <a:t> </a:t>
            </a:r>
            <a:endParaRPr lang="uk-UA" sz="4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D05157-E214-8427-76EC-10426FD4E378}"/>
              </a:ext>
            </a:extLst>
          </p:cNvPr>
          <p:cNvSpPr txBox="1"/>
          <p:nvPr/>
        </p:nvSpPr>
        <p:spPr>
          <a:xfrm>
            <a:off x="-110476" y="3005985"/>
            <a:ext cx="12207989" cy="815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У   сома   </a:t>
            </a:r>
            <a:r>
              <a:rPr lang="ru-RU" sz="4700" dirty="0" err="1" smtClean="0">
                <a:latin typeface="UA Propisi" panose="02000508030000020003" pitchFamily="2" charset="0"/>
                <a:cs typeface="Arial" panose="020B0604020202020204" pitchFamily="34" charset="0"/>
              </a:rPr>
              <a:t>вуса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. У   сома   </a:t>
            </a:r>
            <a:r>
              <a:rPr lang="ru-RU" sz="4700" dirty="0" err="1" smtClean="0">
                <a:latin typeface="UA Propisi" panose="02000508030000020003" pitchFamily="2" charset="0"/>
                <a:cs typeface="Arial" panose="020B0604020202020204" pitchFamily="34" charset="0"/>
              </a:rPr>
              <a:t>вуса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? У   сома  </a:t>
            </a:r>
            <a:r>
              <a:rPr lang="ru-RU" sz="4700" dirty="0" err="1" smtClean="0">
                <a:latin typeface="UA Propisi" panose="02000508030000020003" pitchFamily="2" charset="0"/>
                <a:cs typeface="Arial" panose="020B0604020202020204" pitchFamily="34" charset="0"/>
              </a:rPr>
              <a:t>вуса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!  </a:t>
            </a:r>
            <a:endParaRPr lang="uk-UA" sz="4700" dirty="0"/>
          </a:p>
        </p:txBody>
      </p:sp>
    </p:spTree>
    <p:extLst>
      <p:ext uri="{BB962C8B-B14F-4D97-AF65-F5344CB8AC3E}">
        <p14:creationId xmlns:p14="http://schemas.microsoft.com/office/powerpoint/2010/main" val="340900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Відгадай загадку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err="1"/>
              <a:t>Він</a:t>
            </a:r>
            <a:r>
              <a:rPr lang="ru-RU" sz="4000" dirty="0"/>
              <a:t> </a:t>
            </a:r>
            <a:r>
              <a:rPr lang="ru-RU" sz="4000" dirty="0" err="1"/>
              <a:t>солодкий</a:t>
            </a:r>
            <a:r>
              <a:rPr lang="ru-RU" sz="4000" dirty="0"/>
              <a:t>, </a:t>
            </a:r>
            <a:r>
              <a:rPr lang="ru-RU" sz="4000" dirty="0" err="1"/>
              <a:t>соковитий</a:t>
            </a:r>
            <a:r>
              <a:rPr lang="ru-RU" sz="4000" dirty="0"/>
              <a:t>,</a:t>
            </a:r>
            <a:br>
              <a:rPr lang="ru-RU" sz="4000" dirty="0"/>
            </a:br>
            <a:r>
              <a:rPr lang="ru-RU" sz="4000" dirty="0" err="1"/>
              <a:t>Сонцем</a:t>
            </a:r>
            <a:r>
              <a:rPr lang="ru-RU" sz="4000" dirty="0"/>
              <a:t> </a:t>
            </a:r>
            <a:r>
              <a:rPr lang="ru-RU" sz="4000" dirty="0" err="1"/>
              <a:t>півдня</a:t>
            </a:r>
            <a:r>
              <a:rPr lang="ru-RU" sz="4000" dirty="0"/>
              <a:t> </a:t>
            </a:r>
            <a:r>
              <a:rPr lang="ru-RU" sz="4000" dirty="0" err="1"/>
              <a:t>він</a:t>
            </a:r>
            <a:r>
              <a:rPr lang="ru-RU" sz="4000" dirty="0"/>
              <a:t> </a:t>
            </a:r>
            <a:r>
              <a:rPr lang="ru-RU" sz="4000" dirty="0" err="1"/>
              <a:t>налитий</a:t>
            </a:r>
            <a:r>
              <a:rPr lang="ru-RU" sz="4000" dirty="0"/>
              <a:t>,</a:t>
            </a:r>
            <a:br>
              <a:rPr lang="ru-RU" sz="4000" dirty="0"/>
            </a:br>
            <a:r>
              <a:rPr lang="ru-RU" sz="4000" dirty="0"/>
              <a:t>Не росте </a:t>
            </a:r>
            <a:r>
              <a:rPr lang="ru-RU" sz="4000" dirty="0" err="1"/>
              <a:t>цей</a:t>
            </a:r>
            <a:r>
              <a:rPr lang="ru-RU" sz="4000" dirty="0"/>
              <a:t> фрукт у нас</a:t>
            </a:r>
            <a:br>
              <a:rPr lang="ru-RU" sz="4000" dirty="0"/>
            </a:br>
            <a:r>
              <a:rPr lang="ru-RU" sz="4000" dirty="0" err="1"/>
              <a:t>Товстошкірий</a:t>
            </a:r>
            <a:r>
              <a:rPr lang="ru-RU" sz="4000" dirty="0" smtClean="0"/>
              <a:t>…</a:t>
            </a:r>
            <a:endParaRPr lang="uk-UA" sz="4000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gray">
          <a:xfrm>
            <a:off x="2672798" y="5666318"/>
            <a:ext cx="9519202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1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нанас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7550" y="2818301"/>
            <a:ext cx="3714450" cy="3714450"/>
          </a:xfrm>
          <a:prstGeom prst="rect">
            <a:avLst/>
          </a:prstGeom>
        </p:spPr>
      </p:pic>
      <p:sp>
        <p:nvSpPr>
          <p:cNvPr id="7" name="Арка 6"/>
          <p:cNvSpPr/>
          <p:nvPr/>
        </p:nvSpPr>
        <p:spPr>
          <a:xfrm>
            <a:off x="2576945" y="5328323"/>
            <a:ext cx="979056" cy="868218"/>
          </a:xfrm>
          <a:prstGeom prst="blockArc">
            <a:avLst>
              <a:gd name="adj1" fmla="val 10723049"/>
              <a:gd name="adj2" fmla="val 111307"/>
              <a:gd name="adj3" fmla="val 68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>
            <a:off x="3501815" y="5328323"/>
            <a:ext cx="1633603" cy="868218"/>
          </a:xfrm>
          <a:prstGeom prst="blockArc">
            <a:avLst>
              <a:gd name="adj1" fmla="val 10723049"/>
              <a:gd name="adj2" fmla="val 111307"/>
              <a:gd name="adj3" fmla="val 68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9" name="Арка 8"/>
          <p:cNvSpPr/>
          <p:nvPr/>
        </p:nvSpPr>
        <p:spPr>
          <a:xfrm>
            <a:off x="5065435" y="5328323"/>
            <a:ext cx="2401455" cy="868218"/>
          </a:xfrm>
          <a:prstGeom prst="blockArc">
            <a:avLst>
              <a:gd name="adj1" fmla="val 10723049"/>
              <a:gd name="adj2" fmla="val 111307"/>
              <a:gd name="adj3" fmla="val 68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6469206" y="5495840"/>
            <a:ext cx="175646" cy="26659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980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Прочитай слова. Побудуй речення.</a:t>
            </a:r>
            <a:endParaRPr lang="uk-UA" dirty="0"/>
          </a:p>
        </p:txBody>
      </p:sp>
      <p:sp>
        <p:nvSpPr>
          <p:cNvPr id="7" name="Заголовок 1"/>
          <p:cNvSpPr txBox="1">
            <a:spLocks noGrp="1"/>
          </p:cNvSpPr>
          <p:nvPr>
            <p:ph idx="1"/>
          </p:nvPr>
        </p:nvSpPr>
        <p:spPr bwMode="gray">
          <a:xfrm>
            <a:off x="749600" y="2174061"/>
            <a:ext cx="11156643" cy="20344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ананас, У, Ніни.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5055" y="4113053"/>
            <a:ext cx="112744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1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іни ананас.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77296" y="1204565"/>
            <a:ext cx="15428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sz="1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241323" y="1204565"/>
            <a:ext cx="15428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sz="1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76126" y="1130930"/>
            <a:ext cx="15428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67196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gray">
          <a:xfrm>
            <a:off x="618836" y="881304"/>
            <a:ext cx="11480800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err="1" smtClean="0">
                <a:solidFill>
                  <a:schemeClr val="bg1"/>
                </a:solidFill>
              </a:rPr>
              <a:t>Запиши</a:t>
            </a:r>
            <a:r>
              <a:rPr lang="uk-UA" b="1" dirty="0" smtClean="0">
                <a:solidFill>
                  <a:schemeClr val="bg1"/>
                </a:solidFill>
              </a:rPr>
              <a:t> рукописними буквами 3 речення з різною інтонацією.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8836" y="1716875"/>
            <a:ext cx="111552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Ніни ананас.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5868" y="3268585"/>
            <a:ext cx="11285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Ніни ананас?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2900" y="4820295"/>
            <a:ext cx="112085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Ніни ананас!</a:t>
            </a:r>
            <a:endParaRPr lang="uk-UA" sz="1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81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Зображення, що містить відкритий об’єкт&#10;&#10;Автоматично згенерований опис">
            <a:extLst>
              <a:ext uri="{FF2B5EF4-FFF2-40B4-BE49-F238E27FC236}">
                <a16:creationId xmlns:a16="http://schemas.microsoft.com/office/drawing/2014/main" id="{6DB54912-62B7-B64A-1033-1CA08BA27B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5" b="56804"/>
          <a:stretch/>
        </p:blipFill>
        <p:spPr>
          <a:xfrm>
            <a:off x="6463" y="0"/>
            <a:ext cx="12192000" cy="685800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Рукописні дані 5">
                <a:extLst>
                  <a:ext uri="{FF2B5EF4-FFF2-40B4-BE49-F238E27FC236}">
                    <a16:creationId xmlns:a16="http://schemas.microsoft.com/office/drawing/2014/main" id="{8B069FA7-3349-A72A-BFC5-D0979C57CAB5}"/>
                  </a:ext>
                </a:extLst>
              </p14:cNvPr>
              <p14:cNvContentPartPr/>
              <p14:nvPr/>
            </p14:nvContentPartPr>
            <p14:xfrm>
              <a:off x="1068885" y="-255"/>
              <a:ext cx="360" cy="6848280"/>
            </p14:xfrm>
          </p:contentPart>
        </mc:Choice>
        <mc:Fallback xmlns="">
          <p:pic>
            <p:nvPicPr>
              <p:cNvPr id="6" name="Рукописні дані 5">
                <a:extLst>
                  <a:ext uri="{FF2B5EF4-FFF2-40B4-BE49-F238E27FC236}">
                    <a16:creationId xmlns:a16="http://schemas.microsoft.com/office/drawing/2014/main" id="{8B069FA7-3349-A72A-BFC5-D0979C57CAB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59885" y="-9255"/>
                <a:ext cx="18000" cy="686592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Підзаголовок 2">
            <a:extLst>
              <a:ext uri="{FF2B5EF4-FFF2-40B4-BE49-F238E27FC236}">
                <a16:creationId xmlns:a16="http://schemas.microsoft.com/office/drawing/2014/main" id="{C55B2F36-EEC9-5C3C-9DC7-9BB4138024AB}"/>
              </a:ext>
            </a:extLst>
          </p:cNvPr>
          <p:cNvSpPr txBox="1">
            <a:spLocks/>
          </p:cNvSpPr>
          <p:nvPr/>
        </p:nvSpPr>
        <p:spPr>
          <a:xfrm>
            <a:off x="-6463" y="259038"/>
            <a:ext cx="12191999" cy="7911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0" eaLnBrk="0" fontAlgn="base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uk-UA" altLang="uk-UA" sz="4400" dirty="0" smtClean="0">
                <a:solidFill>
                  <a:schemeClr val="bg1"/>
                </a:solidFill>
                <a:latin typeface="UA Propisi" panose="02000508030000020003" pitchFamily="2" charset="0"/>
                <a:ea typeface="Calibri" panose="020F0502020204030204" pitchFamily="34" charset="0"/>
                <a:cs typeface="Arial" panose="020B0604020202020204" pitchFamily="34" charset="0"/>
              </a:rPr>
              <a:t>Друге листопада </a:t>
            </a:r>
            <a:endParaRPr lang="uk-UA" altLang="uk-UA" sz="4400" dirty="0">
              <a:solidFill>
                <a:schemeClr val="bg1"/>
              </a:solidFill>
              <a:latin typeface="UA Propisi" panose="02000508030000020003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ідзаголовок 2">
            <a:extLst>
              <a:ext uri="{FF2B5EF4-FFF2-40B4-BE49-F238E27FC236}">
                <a16:creationId xmlns:a16="http://schemas.microsoft.com/office/drawing/2014/main" id="{63CDC7A6-2205-7FAC-3F37-F3660605F2C1}"/>
              </a:ext>
            </a:extLst>
          </p:cNvPr>
          <p:cNvSpPr txBox="1">
            <a:spLocks/>
          </p:cNvSpPr>
          <p:nvPr/>
        </p:nvSpPr>
        <p:spPr>
          <a:xfrm>
            <a:off x="-9526" y="1176229"/>
            <a:ext cx="12191999" cy="7911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0" eaLnBrk="0" fontAlgn="base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uk-UA" altLang="uk-UA" sz="4400" dirty="0" smtClean="0">
                <a:solidFill>
                  <a:schemeClr val="bg1"/>
                </a:solidFill>
                <a:latin typeface="UA Propisi" panose="02000508030000020003" pitchFamily="2" charset="0"/>
                <a:ea typeface="Calibri" panose="020F0502020204030204" pitchFamily="34" charset="0"/>
                <a:cs typeface="Arial" panose="020B0604020202020204" pitchFamily="34" charset="0"/>
              </a:rPr>
              <a:t>Класна </a:t>
            </a:r>
            <a:r>
              <a:rPr lang="uk-UA" altLang="uk-UA" sz="4400" dirty="0">
                <a:solidFill>
                  <a:schemeClr val="bg1"/>
                </a:solidFill>
                <a:latin typeface="UA Propisi" panose="02000508030000020003" pitchFamily="2" charset="0"/>
                <a:ea typeface="Calibri" panose="020F0502020204030204" pitchFamily="34" charset="0"/>
                <a:cs typeface="Arial" panose="020B0604020202020204" pitchFamily="34" charset="0"/>
              </a:rPr>
              <a:t>робота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D05157-E214-8427-76EC-10426FD4E378}"/>
              </a:ext>
            </a:extLst>
          </p:cNvPr>
          <p:cNvSpPr txBox="1"/>
          <p:nvPr/>
        </p:nvSpPr>
        <p:spPr>
          <a:xfrm>
            <a:off x="-9526" y="2101950"/>
            <a:ext cx="1220798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У сома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вуса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 сома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вуса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У сома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вуса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4400" dirty="0" smtClean="0">
                <a:latin typeface="UA Propisi" panose="02000508030000020003" pitchFamily="2" charset="0"/>
                <a:cs typeface="Arial" panose="020B0604020202020204" pitchFamily="34" charset="0"/>
              </a:rPr>
              <a:t> </a:t>
            </a:r>
            <a:endParaRPr lang="uk-UA" sz="4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039FF21-135B-F39C-5D10-14306107E6AA}"/>
              </a:ext>
            </a:extLst>
          </p:cNvPr>
          <p:cNvSpPr txBox="1"/>
          <p:nvPr/>
        </p:nvSpPr>
        <p:spPr>
          <a:xfrm>
            <a:off x="952107" y="3969715"/>
            <a:ext cx="1151305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altLang="uk-UA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Ніни</a:t>
            </a:r>
            <a:r>
              <a:rPr lang="ru-RU" alt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ананас. У </a:t>
            </a:r>
            <a:r>
              <a:rPr lang="ru-RU" altLang="uk-UA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Ніни</a:t>
            </a:r>
            <a:r>
              <a:rPr lang="ru-RU" alt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ананас? У </a:t>
            </a:r>
            <a:r>
              <a:rPr lang="ru-RU" altLang="uk-UA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Ніни</a:t>
            </a:r>
            <a:r>
              <a:rPr lang="ru-RU" alt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ананас!</a:t>
            </a:r>
            <a:r>
              <a:rPr lang="ru-RU" alt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k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D05157-E214-8427-76EC-10426FD4E378}"/>
              </a:ext>
            </a:extLst>
          </p:cNvPr>
          <p:cNvSpPr txBox="1"/>
          <p:nvPr/>
        </p:nvSpPr>
        <p:spPr>
          <a:xfrm>
            <a:off x="-110476" y="3005985"/>
            <a:ext cx="12207989" cy="815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У   сома   </a:t>
            </a:r>
            <a:r>
              <a:rPr lang="ru-RU" sz="4700" dirty="0" err="1" smtClean="0">
                <a:latin typeface="UA Propisi" panose="02000508030000020003" pitchFamily="2" charset="0"/>
                <a:cs typeface="Arial" panose="020B0604020202020204" pitchFamily="34" charset="0"/>
              </a:rPr>
              <a:t>вуса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. У   сома   </a:t>
            </a:r>
            <a:r>
              <a:rPr lang="ru-RU" sz="4700" dirty="0" err="1" smtClean="0">
                <a:latin typeface="UA Propisi" panose="02000508030000020003" pitchFamily="2" charset="0"/>
                <a:cs typeface="Arial" panose="020B0604020202020204" pitchFamily="34" charset="0"/>
              </a:rPr>
              <a:t>вуса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? У   сома  </a:t>
            </a:r>
            <a:r>
              <a:rPr lang="ru-RU" sz="4700" dirty="0" err="1" smtClean="0">
                <a:latin typeface="UA Propisi" panose="02000508030000020003" pitchFamily="2" charset="0"/>
                <a:cs typeface="Arial" panose="020B0604020202020204" pitchFamily="34" charset="0"/>
              </a:rPr>
              <a:t>вуса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!  </a:t>
            </a:r>
            <a:endParaRPr lang="uk-UA" sz="47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AD05157-E214-8427-76EC-10426FD4E378}"/>
              </a:ext>
            </a:extLst>
          </p:cNvPr>
          <p:cNvSpPr txBox="1"/>
          <p:nvPr/>
        </p:nvSpPr>
        <p:spPr>
          <a:xfrm>
            <a:off x="-110477" y="4873750"/>
            <a:ext cx="12207989" cy="815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У  </a:t>
            </a:r>
            <a:r>
              <a:rPr lang="ru-RU" sz="4700" dirty="0" err="1" smtClean="0">
                <a:latin typeface="UA Propisi" panose="02000508030000020003" pitchFamily="2" charset="0"/>
                <a:cs typeface="Arial" panose="020B0604020202020204" pitchFamily="34" charset="0"/>
              </a:rPr>
              <a:t>Ніни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 ананас. У </a:t>
            </a:r>
            <a:r>
              <a:rPr lang="ru-RU" sz="4700" dirty="0" err="1" smtClean="0">
                <a:latin typeface="UA Propisi" panose="02000508030000020003" pitchFamily="2" charset="0"/>
                <a:cs typeface="Arial" panose="020B0604020202020204" pitchFamily="34" charset="0"/>
              </a:rPr>
              <a:t>Ніни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 ананас? У  </a:t>
            </a:r>
            <a:r>
              <a:rPr lang="ru-RU" sz="4700" dirty="0" err="1" smtClean="0">
                <a:latin typeface="UA Propisi" panose="02000508030000020003" pitchFamily="2" charset="0"/>
                <a:cs typeface="Arial" panose="020B0604020202020204" pitchFamily="34" charset="0"/>
              </a:rPr>
              <a:t>Ніни</a:t>
            </a:r>
            <a:r>
              <a:rPr lang="ru-RU" sz="4700" dirty="0" smtClean="0">
                <a:latin typeface="UA Propisi" panose="02000508030000020003" pitchFamily="2" charset="0"/>
                <a:cs typeface="Arial" panose="020B0604020202020204" pitchFamily="34" charset="0"/>
              </a:rPr>
              <a:t> ананас!</a:t>
            </a:r>
            <a:endParaRPr lang="uk-UA" sz="4700" dirty="0"/>
          </a:p>
        </p:txBody>
      </p:sp>
    </p:spTree>
    <p:extLst>
      <p:ext uri="{BB962C8B-B14F-4D97-AF65-F5344CB8AC3E}">
        <p14:creationId xmlns:p14="http://schemas.microsoft.com/office/powerpoint/2010/main" val="366127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7108098">
            <a:off x="-711562" y="4628623"/>
            <a:ext cx="3426473" cy="706964"/>
          </a:xfrm>
        </p:spPr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Я навчився …</a:t>
            </a: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907" y="2557347"/>
            <a:ext cx="5561147" cy="4170861"/>
          </a:xfrm>
        </p:spPr>
      </p:pic>
      <p:sp>
        <p:nvSpPr>
          <p:cNvPr id="5" name="Овал 4"/>
          <p:cNvSpPr/>
          <p:nvPr/>
        </p:nvSpPr>
        <p:spPr>
          <a:xfrm>
            <a:off x="6872140" y="4859593"/>
            <a:ext cx="584462" cy="59388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/>
          <p:cNvSpPr/>
          <p:nvPr/>
        </p:nvSpPr>
        <p:spPr>
          <a:xfrm>
            <a:off x="7767686" y="4498308"/>
            <a:ext cx="584462" cy="59388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990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8663232" y="4048888"/>
            <a:ext cx="584462" cy="593889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10003411" y="3654534"/>
            <a:ext cx="584462" cy="593889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5697" y="2006117"/>
            <a:ext cx="722705" cy="224230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55" y="2874660"/>
            <a:ext cx="2872071" cy="3087794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 bwMode="gray">
          <a:xfrm>
            <a:off x="1784756" y="843345"/>
            <a:ext cx="5275901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chemeClr val="bg1"/>
                </a:solidFill>
              </a:rPr>
              <a:t>Я відчула труднощі …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gray">
          <a:xfrm rot="19049453">
            <a:off x="-180736" y="2278562"/>
            <a:ext cx="3930984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chemeClr val="tx1"/>
                </a:solidFill>
              </a:rPr>
              <a:t>Тепер я мож</a:t>
            </a:r>
            <a:r>
              <a:rPr lang="uk-UA" dirty="0" smtClean="0">
                <a:solidFill>
                  <a:schemeClr val="bg1"/>
                </a:solidFill>
              </a:rPr>
              <a:t>у …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gray">
          <a:xfrm rot="1024805">
            <a:off x="3605570" y="1896242"/>
            <a:ext cx="4415179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/>
              <a:t>Хочу н</a:t>
            </a:r>
            <a:r>
              <a:rPr lang="uk-UA" dirty="0" smtClean="0">
                <a:solidFill>
                  <a:schemeClr val="tx1"/>
                </a:solidFill>
              </a:rPr>
              <a:t>авчитися …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 bwMode="gray">
          <a:xfrm rot="4244821">
            <a:off x="3726341" y="4359234"/>
            <a:ext cx="478016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chemeClr val="tx1"/>
                </a:solidFill>
              </a:rPr>
              <a:t>Хочу подякувати …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 bwMode="gray">
          <a:xfrm>
            <a:off x="916221" y="6370108"/>
            <a:ext cx="6144436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rgbClr val="FF0000"/>
                </a:solidFill>
              </a:rPr>
              <a:t>Мої плани на майбутнє </a:t>
            </a:r>
            <a:r>
              <a:rPr lang="uk-UA" dirty="0" smtClean="0"/>
              <a:t>…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5670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11" grpId="0"/>
      <p:bldP spid="12" grpId="0"/>
      <p:bldP spid="13" grpId="0"/>
      <p:bldP spid="14" grpId="0"/>
      <p:bldP spid="1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144</TotalTime>
  <Words>233</Words>
  <Application>Microsoft Office PowerPoint</Application>
  <PresentationFormat>Широкоэкранный</PresentationFormat>
  <Paragraphs>50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Century Gothic</vt:lpstr>
      <vt:lpstr>Times New Roman</vt:lpstr>
      <vt:lpstr>UA Propisi</vt:lpstr>
      <vt:lpstr>Wingdings 3</vt:lpstr>
      <vt:lpstr>Совет директоров</vt:lpstr>
      <vt:lpstr>Деформовані речення 1 клас</vt:lpstr>
      <vt:lpstr>Відгадай загадку</vt:lpstr>
      <vt:lpstr>Прочитай слова. Побудуй речення.</vt:lpstr>
      <vt:lpstr>Презентация PowerPoint</vt:lpstr>
      <vt:lpstr>Презентация PowerPoint</vt:lpstr>
      <vt:lpstr>Відгадай загадку</vt:lpstr>
      <vt:lpstr>Прочитай слова. Побудуй речення.</vt:lpstr>
      <vt:lpstr>Презентация PowerPoint</vt:lpstr>
      <vt:lpstr>Презентация PowerPoint</vt:lpstr>
      <vt:lpstr>Я навчився …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Деформовані речення 1 клас</dc:title>
  <dc:creator>Foxtrot</dc:creator>
  <cp:lastModifiedBy>Foxtrot</cp:lastModifiedBy>
  <cp:revision>19</cp:revision>
  <dcterms:created xsi:type="dcterms:W3CDTF">2022-11-01T18:43:59Z</dcterms:created>
  <dcterms:modified xsi:type="dcterms:W3CDTF">2022-11-12T12:57:43Z</dcterms:modified>
</cp:coreProperties>
</file>