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6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09" r:id="rId1"/>
    <p:sldMasterId id="2147483821" r:id="rId2"/>
    <p:sldMasterId id="2147483833" r:id="rId3"/>
    <p:sldMasterId id="2147483845" r:id="rId4"/>
    <p:sldMasterId id="2147483857" r:id="rId5"/>
    <p:sldMasterId id="2147483869" r:id="rId6"/>
    <p:sldMasterId id="2147483882" r:id="rId7"/>
  </p:sldMasterIdLst>
  <p:notesMasterIdLst>
    <p:notesMasterId r:id="rId18"/>
  </p:notesMasterIdLst>
  <p:handoutMasterIdLst>
    <p:handoutMasterId r:id="rId19"/>
  </p:handoutMasterIdLst>
  <p:sldIdLst>
    <p:sldId id="285" r:id="rId8"/>
    <p:sldId id="294" r:id="rId9"/>
    <p:sldId id="286" r:id="rId10"/>
    <p:sldId id="287" r:id="rId11"/>
    <p:sldId id="288" r:id="rId12"/>
    <p:sldId id="289" r:id="rId13"/>
    <p:sldId id="290" r:id="rId14"/>
    <p:sldId id="291" r:id="rId15"/>
    <p:sldId id="295" r:id="rId16"/>
    <p:sldId id="293" r:id="rId17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DA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0252" autoAdjust="0"/>
  </p:normalViewPr>
  <p:slideViewPr>
    <p:cSldViewPr snapToGrid="0">
      <p:cViewPr varScale="1">
        <p:scale>
          <a:sx n="76" d="100"/>
          <a:sy n="76" d="100"/>
        </p:scale>
        <p:origin x="-902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123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85162-CA92-460C-A07D-A46B6DAB6446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ABA754-0975-4A35-9558-0EA69EDD592A}">
      <dgm:prSet/>
      <dgm:spPr/>
      <dgm:t>
        <a:bodyPr/>
        <a:lstStyle/>
        <a:p>
          <a:pPr rtl="0"/>
          <a:r>
            <a:rPr lang="uk-UA" b="1" baseline="0" dirty="0" smtClean="0"/>
            <a:t>Запишіть слова у дві колонки:</a:t>
          </a:r>
          <a:br>
            <a:rPr lang="uk-UA" b="1" baseline="0" dirty="0" smtClean="0"/>
          </a:br>
          <a:r>
            <a:rPr lang="uk-UA" b="1" baseline="0" dirty="0" smtClean="0"/>
            <a:t>1) з буквою И;</a:t>
          </a:r>
          <a:br>
            <a:rPr lang="uk-UA" b="1" baseline="0" dirty="0" smtClean="0"/>
          </a:br>
          <a:r>
            <a:rPr lang="uk-UA" b="1" baseline="0" dirty="0" smtClean="0"/>
            <a:t>2) з буквою І.</a:t>
          </a:r>
          <a:endParaRPr lang="ru-RU" dirty="0"/>
        </a:p>
      </dgm:t>
    </dgm:pt>
    <dgm:pt modelId="{209A2C6A-FC3C-4F51-860F-71733BB500DC}" type="parTrans" cxnId="{2B4677A9-8903-4FAA-AE1E-70BED63BD874}">
      <dgm:prSet/>
      <dgm:spPr/>
      <dgm:t>
        <a:bodyPr/>
        <a:lstStyle/>
        <a:p>
          <a:endParaRPr lang="ru-RU"/>
        </a:p>
      </dgm:t>
    </dgm:pt>
    <dgm:pt modelId="{874C9A8F-7E40-4C96-BCE3-2ADC74FDA202}" type="sibTrans" cxnId="{2B4677A9-8903-4FAA-AE1E-70BED63BD874}">
      <dgm:prSet/>
      <dgm:spPr/>
      <dgm:t>
        <a:bodyPr/>
        <a:lstStyle/>
        <a:p>
          <a:endParaRPr lang="ru-RU"/>
        </a:p>
      </dgm:t>
    </dgm:pt>
    <dgm:pt modelId="{6E968D78-7363-4863-A795-9D61D075C59C}" type="pres">
      <dgm:prSet presAssocID="{DAA85162-CA92-460C-A07D-A46B6DAB644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FCD5622-4050-4F51-8A12-21E8303FF775}" type="pres">
      <dgm:prSet presAssocID="{C6ABA754-0975-4A35-9558-0EA69EDD592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4677A9-8903-4FAA-AE1E-70BED63BD874}" srcId="{DAA85162-CA92-460C-A07D-A46B6DAB6446}" destId="{C6ABA754-0975-4A35-9558-0EA69EDD592A}" srcOrd="0" destOrd="0" parTransId="{209A2C6A-FC3C-4F51-860F-71733BB500DC}" sibTransId="{874C9A8F-7E40-4C96-BCE3-2ADC74FDA202}"/>
    <dgm:cxn modelId="{C7224E89-6123-449D-9D4C-A1BEC5606D5F}" type="presOf" srcId="{C6ABA754-0975-4A35-9558-0EA69EDD592A}" destId="{5FCD5622-4050-4F51-8A12-21E8303FF775}" srcOrd="0" destOrd="0" presId="urn:microsoft.com/office/officeart/2005/8/layout/vList2"/>
    <dgm:cxn modelId="{D731A1A8-B275-4FE0-97FC-941227C54D92}" type="presOf" srcId="{DAA85162-CA92-460C-A07D-A46B6DAB6446}" destId="{6E968D78-7363-4863-A795-9D61D075C59C}" srcOrd="0" destOrd="0" presId="urn:microsoft.com/office/officeart/2005/8/layout/vList2"/>
    <dgm:cxn modelId="{AE60C581-500B-4901-B046-3AB1E94261A4}" type="presParOf" srcId="{6E968D78-7363-4863-A795-9D61D075C59C}" destId="{5FCD5622-4050-4F51-8A12-21E8303FF77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CD5622-4050-4F51-8A12-21E8303FF775}">
      <dsp:nvSpPr>
        <dsp:cNvPr id="0" name=""/>
        <dsp:cNvSpPr/>
      </dsp:nvSpPr>
      <dsp:spPr>
        <a:xfrm>
          <a:off x="0" y="23002"/>
          <a:ext cx="7531497" cy="11583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b="1" kern="1200" baseline="0" dirty="0" smtClean="0"/>
            <a:t>Запишіть слова у дві колонки:</a:t>
          </a:r>
          <a:br>
            <a:rPr lang="uk-UA" sz="2200" b="1" kern="1200" baseline="0" dirty="0" smtClean="0"/>
          </a:br>
          <a:r>
            <a:rPr lang="uk-UA" sz="2200" b="1" kern="1200" baseline="0" dirty="0" smtClean="0"/>
            <a:t>1) з буквою И;</a:t>
          </a:r>
          <a:br>
            <a:rPr lang="uk-UA" sz="2200" b="1" kern="1200" baseline="0" dirty="0" smtClean="0"/>
          </a:br>
          <a:r>
            <a:rPr lang="uk-UA" sz="2200" b="1" kern="1200" baseline="0" dirty="0" smtClean="0"/>
            <a:t>2) з буквою І.</a:t>
          </a:r>
          <a:endParaRPr lang="ru-RU" sz="2200" kern="1200" dirty="0"/>
        </a:p>
      </dsp:txBody>
      <dsp:txXfrm>
        <a:off x="56544" y="79546"/>
        <a:ext cx="7418409" cy="10452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79498C7-20C4-4BA3-B888-435CB87E3D49}" type="datetimeFigureOut">
              <a:rPr lang="ru-RU"/>
              <a:pPr>
                <a:defRPr/>
              </a:pPr>
              <a:t>07.08.2023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938CF48-9FE6-47F9-B3E1-30C38269AF2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09923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36E2367-4096-4116-AB33-9AC47E821C6E}" type="datetimeFigureOut">
              <a:rPr lang="ru-RU"/>
              <a:pPr>
                <a:defRPr/>
              </a:pPr>
              <a:t>07.08.2023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dirty="0" smtClean="0"/>
              <a:t>Образец текста</a:t>
            </a:r>
          </a:p>
          <a:p>
            <a:pPr lvl="1"/>
            <a:r>
              <a:rPr lang="ru-RU" noProof="0" dirty="0" smtClean="0"/>
              <a:t>Второй уровень</a:t>
            </a:r>
          </a:p>
          <a:p>
            <a:pPr lvl="2"/>
            <a:r>
              <a:rPr lang="ru-RU" noProof="0" dirty="0" smtClean="0"/>
              <a:t>Третий уровень</a:t>
            </a:r>
          </a:p>
          <a:p>
            <a:pPr lvl="3"/>
            <a:r>
              <a:rPr lang="ru-RU" noProof="0" dirty="0" smtClean="0"/>
              <a:t>Четвертый уровень</a:t>
            </a:r>
          </a:p>
          <a:p>
            <a:pPr lvl="4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CCEADD7-8510-4C02-94C7-3B7D2E29DAB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62143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944D5A5-829E-446F-BA2C-7EEC1E8A1F2F}" type="slidenum">
              <a:rPr lang="ru-RU" altLang="ru-RU">
                <a:solidFill>
                  <a:prstClr val="black"/>
                </a:solidFill>
                <a:latin typeface="Arial" pitchFamily="34" charset="0"/>
              </a:rPr>
              <a:pPr eaLnBrk="1" hangingPunct="1">
                <a:spcBef>
                  <a:spcPct val="0"/>
                </a:spcBef>
              </a:pPr>
              <a:t>3</a:t>
            </a:fld>
            <a:endParaRPr lang="ru-RU" altLang="ru-RU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6"/>
          <p:cNvSpPr/>
          <p:nvPr/>
        </p:nvSpPr>
        <p:spPr>
          <a:xfrm>
            <a:off x="3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Freeform 7"/>
          <p:cNvSpPr/>
          <p:nvPr/>
        </p:nvSpPr>
        <p:spPr>
          <a:xfrm>
            <a:off x="-2117" y="-1588"/>
            <a:ext cx="12194117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1089500" y="1730403"/>
            <a:ext cx="7531497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616371" y="2470950"/>
            <a:ext cx="8681508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D0FB3-2EC5-487B-8BEA-6FB62507388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86370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FE83E-D5BE-4F9D-ACFE-7CF0F85A88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3107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/>
          <p:nvPr/>
        </p:nvSpPr>
        <p:spPr>
          <a:xfrm>
            <a:off x="-2117" y="-1588"/>
            <a:ext cx="12194117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ight Triangle 6"/>
          <p:cNvSpPr/>
          <p:nvPr/>
        </p:nvSpPr>
        <p:spPr>
          <a:xfrm>
            <a:off x="3" y="2647950"/>
            <a:ext cx="4762500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092532" y="1726762"/>
            <a:ext cx="7534656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621536" y="2468304"/>
            <a:ext cx="8680704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30A20-024A-4F17-B021-7D1407CF4C2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66348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097280"/>
            <a:ext cx="42672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6688" y="1097280"/>
            <a:ext cx="42672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D096A9-365C-46E3-B92B-94D651F488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4977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097280"/>
            <a:ext cx="42672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2200" y="1701848"/>
            <a:ext cx="42672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6688" y="1097280"/>
            <a:ext cx="42672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6688" y="1701848"/>
            <a:ext cx="42672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10CBA-D9E3-4EA4-80C4-CAE6B1EDDA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99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281EC-8BA3-4666-9A54-156A5D237F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184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0B5965-2378-47CA-AFE2-9DE1375989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783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16"/>
          <p:cNvSpPr/>
          <p:nvPr/>
        </p:nvSpPr>
        <p:spPr>
          <a:xfrm>
            <a:off x="3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ight Triangle 17"/>
          <p:cNvSpPr/>
          <p:nvPr/>
        </p:nvSpPr>
        <p:spPr>
          <a:xfrm rot="5400000">
            <a:off x="1720851" y="-1720850"/>
            <a:ext cx="6858000" cy="1029970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046573" y="1576128"/>
            <a:ext cx="694944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2753" y="2618936"/>
            <a:ext cx="507703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730605" y="2253385"/>
            <a:ext cx="7726347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 altLang="ru-RU">
              <a:solidFill>
                <a:srgbClr val="434342"/>
              </a:solidFill>
            </a:endParaRP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9EFAFBF-FAC6-4329-8F20-3FC7DF3FF558}" type="slidenum">
              <a:rPr lang="ru-RU" altLang="ru-RU">
                <a:solidFill>
                  <a:srgbClr val="434342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343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560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8"/>
          <p:cNvSpPr/>
          <p:nvPr/>
        </p:nvSpPr>
        <p:spPr>
          <a:xfrm>
            <a:off x="3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reeform 9"/>
          <p:cNvSpPr/>
          <p:nvPr/>
        </p:nvSpPr>
        <p:spPr>
          <a:xfrm>
            <a:off x="3" y="5048250"/>
            <a:ext cx="4762500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705103" y="0"/>
            <a:ext cx="9486900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94929" y="1717501"/>
            <a:ext cx="73152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524655" y="2180529"/>
            <a:ext cx="8128727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1D3E9-E724-4D79-9636-6D542DD0696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84155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ED2B0-8E70-4DFF-82F5-A414FBA50E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5362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84CC46-7657-490B-BA0A-38E156C9EC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24130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6"/>
          <p:cNvSpPr/>
          <p:nvPr/>
        </p:nvSpPr>
        <p:spPr>
          <a:xfrm>
            <a:off x="3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Freeform 7"/>
          <p:cNvSpPr/>
          <p:nvPr/>
        </p:nvSpPr>
        <p:spPr>
          <a:xfrm>
            <a:off x="-2117" y="-1588"/>
            <a:ext cx="12194117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1089496" y="1730403"/>
            <a:ext cx="7531497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616371" y="2470944"/>
            <a:ext cx="8681508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D0FB3-2EC5-487B-8BEA-6FB62507388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15019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FE83E-D5BE-4F9D-ACFE-7CF0F85A88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2467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/>
          <p:nvPr/>
        </p:nvSpPr>
        <p:spPr>
          <a:xfrm>
            <a:off x="-2117" y="-1588"/>
            <a:ext cx="12194117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ight Triangle 6"/>
          <p:cNvSpPr/>
          <p:nvPr/>
        </p:nvSpPr>
        <p:spPr>
          <a:xfrm>
            <a:off x="3" y="2647950"/>
            <a:ext cx="4762500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092532" y="1726756"/>
            <a:ext cx="7534656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621536" y="2468304"/>
            <a:ext cx="8680704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30A20-024A-4F17-B021-7D1407CF4C2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243505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097280"/>
            <a:ext cx="42672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6688" y="1097280"/>
            <a:ext cx="42672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D096A9-365C-46E3-B92B-94D651F488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4770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097280"/>
            <a:ext cx="42672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2200" y="1701848"/>
            <a:ext cx="42672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6688" y="1097280"/>
            <a:ext cx="42672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6688" y="1701848"/>
            <a:ext cx="42672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10CBA-D9E3-4EA4-80C4-CAE6B1EDDA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0874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281EC-8BA3-4666-9A54-156A5D237F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5601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0B5965-2378-47CA-AFE2-9DE1375989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38378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16"/>
          <p:cNvSpPr/>
          <p:nvPr/>
        </p:nvSpPr>
        <p:spPr>
          <a:xfrm>
            <a:off x="3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ight Triangle 17"/>
          <p:cNvSpPr/>
          <p:nvPr/>
        </p:nvSpPr>
        <p:spPr>
          <a:xfrm rot="5400000">
            <a:off x="1720851" y="-1720850"/>
            <a:ext cx="6858000" cy="1029970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046573" y="1576122"/>
            <a:ext cx="694944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2749" y="2618931"/>
            <a:ext cx="507703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730605" y="2253385"/>
            <a:ext cx="7726347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 altLang="ru-RU">
              <a:solidFill>
                <a:srgbClr val="434342"/>
              </a:solidFill>
            </a:endParaRP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9EFAFBF-FAC6-4329-8F20-3FC7DF3FF558}" type="slidenum">
              <a:rPr lang="ru-RU" altLang="ru-RU">
                <a:solidFill>
                  <a:srgbClr val="434342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343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6778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8"/>
          <p:cNvSpPr/>
          <p:nvPr/>
        </p:nvSpPr>
        <p:spPr>
          <a:xfrm>
            <a:off x="3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reeform 9"/>
          <p:cNvSpPr/>
          <p:nvPr/>
        </p:nvSpPr>
        <p:spPr>
          <a:xfrm>
            <a:off x="3" y="5048250"/>
            <a:ext cx="4762500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705103" y="0"/>
            <a:ext cx="9486900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94929" y="1717501"/>
            <a:ext cx="73152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524651" y="2180529"/>
            <a:ext cx="8128727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1D3E9-E724-4D79-9636-6D542DD0696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477018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ED2B0-8E70-4DFF-82F5-A414FBA50E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158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84CC46-7657-490B-BA0A-38E156C9EC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03777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48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7446986-D0C4-4CFC-A88D-CCEF2604612D}" type="datetimeFigureOut">
              <a:rPr lang="ru-RU"/>
              <a:pPr>
                <a:defRPr/>
              </a:pPr>
              <a:t>07.08.2023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0EB3BA5-8C94-4DE9-802C-D469AB77D0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9225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E63862F-798A-4D82-B370-47A6E75EAEB2}" type="datetimeFigureOut">
              <a:rPr lang="ru-RU"/>
              <a:pPr>
                <a:defRPr/>
              </a:pPr>
              <a:t>07.08.2023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5C03CA3-9D4F-433F-B06B-E2796BB380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49819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2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7DBDBEC-9088-45EA-8B50-05064B630660}" type="datetimeFigureOut">
              <a:rPr lang="ru-RU"/>
              <a:pPr>
                <a:defRPr/>
              </a:pPr>
              <a:t>07.08.2023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3482BBC-11F6-41A9-810C-47EF2BC330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4450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B261CF0-398D-43CA-8412-FE8D3187A7EB}" type="datetimeFigureOut">
              <a:rPr lang="ru-RU"/>
              <a:pPr>
                <a:defRPr/>
              </a:pPr>
              <a:t>07.08.2023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3C24FC5-7D54-4E17-9BBF-41F6F69537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33366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82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82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F9C3D16-2438-4C08-9AA0-976A4FC5540E}" type="datetimeFigureOut">
              <a:rPr lang="ru-RU"/>
              <a:pPr>
                <a:defRPr/>
              </a:pPr>
              <a:t>07.08.2023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14C73DD-83E2-4990-BC87-033D423C37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93989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D109B74-AA02-4904-9E40-EC69CA0760F9}" type="datetimeFigureOut">
              <a:rPr lang="ru-RU"/>
              <a:pPr>
                <a:defRPr/>
              </a:pPr>
              <a:t>07.08.2023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62AEB42-36DC-4EEA-946D-7CA2D36FF2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4824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062F247-2ABE-4136-A874-CCBC1488A8F4}" type="datetimeFigureOut">
              <a:rPr lang="ru-RU"/>
              <a:pPr>
                <a:defRPr/>
              </a:pPr>
              <a:t>07.08.2023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C5AF8B9-C8FB-4A43-8464-2601ECFD7F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2894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7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4D05421-9700-4CD0-A523-D1A60EB21E3B}" type="datetimeFigureOut">
              <a:rPr lang="ru-RU"/>
              <a:pPr>
                <a:defRPr/>
              </a:pPr>
              <a:t>07.08.2023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752D6A1-F15E-4735-95C6-BBEFFC3D6D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92403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EADEE3A-2D03-430F-AEE1-7A5889C39ACF}" type="datetimeFigureOut">
              <a:rPr lang="ru-RU"/>
              <a:pPr>
                <a:defRPr/>
              </a:pPr>
              <a:t>07.08.2023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EC61684-25D5-430F-AB97-442B112373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98665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1FC8C25-481E-4BBA-B4E0-D5D868571ED2}" type="datetimeFigureOut">
              <a:rPr lang="ru-RU"/>
              <a:pPr>
                <a:defRPr/>
              </a:pPr>
              <a:t>07.08.2023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E817C65-9880-41BF-A189-D435D15978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064214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61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61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B1D9730-838E-4F66-BBF2-42D65B5E27EE}" type="datetimeFigureOut">
              <a:rPr lang="ru-RU"/>
              <a:pPr>
                <a:defRPr/>
              </a:pPr>
              <a:t>07.08.2023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68D3A54-5626-42CD-B048-4C3EF29739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934482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6"/>
          <p:cNvSpPr/>
          <p:nvPr/>
        </p:nvSpPr>
        <p:spPr>
          <a:xfrm>
            <a:off x="3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Freeform 7"/>
          <p:cNvSpPr/>
          <p:nvPr/>
        </p:nvSpPr>
        <p:spPr>
          <a:xfrm>
            <a:off x="-2117" y="-1588"/>
            <a:ext cx="12194117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1089492" y="1730403"/>
            <a:ext cx="7531497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616371" y="2470938"/>
            <a:ext cx="8681508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D0FB3-2EC5-487B-8BEA-6FB62507388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1177294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FE83E-D5BE-4F9D-ACFE-7CF0F85A88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02135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/>
          <p:nvPr/>
        </p:nvSpPr>
        <p:spPr>
          <a:xfrm>
            <a:off x="-2117" y="-1588"/>
            <a:ext cx="12194117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ight Triangle 6"/>
          <p:cNvSpPr/>
          <p:nvPr/>
        </p:nvSpPr>
        <p:spPr>
          <a:xfrm>
            <a:off x="3" y="2647950"/>
            <a:ext cx="4762500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092532" y="1726750"/>
            <a:ext cx="7534656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621536" y="2468304"/>
            <a:ext cx="8680704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30A20-024A-4F17-B021-7D1407CF4C2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8705652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097280"/>
            <a:ext cx="42672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6688" y="1097280"/>
            <a:ext cx="42672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D096A9-365C-46E3-B92B-94D651F488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97226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097280"/>
            <a:ext cx="42672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2200" y="1701848"/>
            <a:ext cx="42672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6688" y="1097280"/>
            <a:ext cx="42672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6688" y="1701848"/>
            <a:ext cx="42672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10CBA-D9E3-4EA4-80C4-CAE6B1EDDA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904973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281EC-8BA3-4666-9A54-156A5D237F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914400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0B5965-2378-47CA-AFE2-9DE1375989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076724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16"/>
          <p:cNvSpPr/>
          <p:nvPr/>
        </p:nvSpPr>
        <p:spPr>
          <a:xfrm>
            <a:off x="3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ight Triangle 17"/>
          <p:cNvSpPr/>
          <p:nvPr/>
        </p:nvSpPr>
        <p:spPr>
          <a:xfrm rot="5400000">
            <a:off x="1720851" y="-1720850"/>
            <a:ext cx="6858000" cy="1029970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046573" y="1576116"/>
            <a:ext cx="694944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2745" y="2618925"/>
            <a:ext cx="507703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730605" y="2253385"/>
            <a:ext cx="7726347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 altLang="ru-RU">
              <a:solidFill>
                <a:srgbClr val="434342"/>
              </a:solidFill>
            </a:endParaRP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9EFAFBF-FAC6-4329-8F20-3FC7DF3FF558}" type="slidenum">
              <a:rPr lang="ru-RU" altLang="ru-RU">
                <a:solidFill>
                  <a:srgbClr val="434342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4343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02431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8"/>
          <p:cNvSpPr/>
          <p:nvPr/>
        </p:nvSpPr>
        <p:spPr>
          <a:xfrm>
            <a:off x="3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reeform 9"/>
          <p:cNvSpPr/>
          <p:nvPr/>
        </p:nvSpPr>
        <p:spPr>
          <a:xfrm>
            <a:off x="3" y="5048250"/>
            <a:ext cx="4762500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705103" y="0"/>
            <a:ext cx="9486900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94929" y="1717501"/>
            <a:ext cx="73152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524647" y="2180529"/>
            <a:ext cx="8128727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1D3E9-E724-4D79-9636-6D542DD0696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7165795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ED2B0-8E70-4DFF-82F5-A414FBA50E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600367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84CC46-7657-490B-BA0A-38E156C9EC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90985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42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FA2E1-D5E2-47F5-8964-7DCF1577D8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226358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BC3AC2-D193-4E28-B893-FD7B16C711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006974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1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9081D4-42AC-4A0B-8C18-950776C317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937355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5D0686-A5EB-4875-89EE-33C0C50D76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81631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D7C7DE-9B16-4030-A823-E52DC6F79A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094556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33536A-46CC-4552-B6FC-EB782B2566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464535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393E79-EDBB-490A-B585-1EEE1FABA0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697248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6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DCE78B-5593-4F83-8C6B-29D89DB274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984019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BFA5B-06B4-42B4-9812-A5256C37E4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1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E8284A-74BD-4A54-B5C1-7E1A00D12B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320309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55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55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C53CBC-458B-4C17-9DAC-7ACE4315C9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8648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5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6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7" name="Freeform 9"/>
          <p:cNvSpPr/>
          <p:nvPr/>
        </p:nvSpPr>
        <p:spPr>
          <a:xfrm rot="10800000">
            <a:off x="1189147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8" name="Rectangle 10"/>
          <p:cNvSpPr/>
          <p:nvPr/>
        </p:nvSpPr>
        <p:spPr>
          <a:xfrm>
            <a:off x="1320878" y="1017588"/>
            <a:ext cx="9571567" cy="483076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>
            <a:off x="1320803" y="1009650"/>
            <a:ext cx="9573684" cy="4832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1026662" y="701677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567723" y="654847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84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662" y="5357930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6411" y="5357930"/>
            <a:ext cx="6711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4636" y="5357930"/>
            <a:ext cx="738717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F1BDD23-5D0F-424D-A6BA-7DEC34CCBD85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51355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62AAF-FFBA-4A83-B951-C09BF12BF3D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71253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40" y="2239547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740" y="3725451"/>
            <a:ext cx="8308623" cy="1309511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5065D-6A2B-47CA-BF37-FE05FB34E0E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54257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CC0AE-DFB7-47A9-81B8-DF65A3C37F0C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45255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237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42A24-D24A-4B0B-AC6D-0015FC929049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93564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ACBE1-12CA-40C3-93CA-BB8B3E0CC821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89360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42188-BBF3-432C-A530-045D2FDC790B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6659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5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6"/>
          <p:cNvSpPr/>
          <p:nvPr/>
        </p:nvSpPr>
        <p:spPr>
          <a:xfrm rot="60000">
            <a:off x="5962729" y="603250"/>
            <a:ext cx="5050367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2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3"/>
          <p:cNvSpPr/>
          <p:nvPr/>
        </p:nvSpPr>
        <p:spPr>
          <a:xfrm rot="21540000">
            <a:off x="999067" y="576263"/>
            <a:ext cx="5052484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805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77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159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9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5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6084" y="5886567"/>
            <a:ext cx="161713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03" y="5829417"/>
            <a:ext cx="469688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7451" y="5897680"/>
            <a:ext cx="738716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32918-BFEB-4A43-BA6B-BDEFFE3E3643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4663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6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8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9" name="Rectangle 11"/>
          <p:cNvSpPr/>
          <p:nvPr/>
        </p:nvSpPr>
        <p:spPr>
          <a:xfrm rot="21540000">
            <a:off x="999067" y="576263"/>
            <a:ext cx="5052484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0" name="Rectangle 12"/>
          <p:cNvSpPr/>
          <p:nvPr/>
        </p:nvSpPr>
        <p:spPr>
          <a:xfrm rot="21540000">
            <a:off x="992717" y="576263"/>
            <a:ext cx="5052483" cy="5721350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28"/>
          <p:cNvSpPr/>
          <p:nvPr/>
        </p:nvSpPr>
        <p:spPr>
          <a:xfrm rot="60000">
            <a:off x="5958417" y="604846"/>
            <a:ext cx="5052483" cy="5722937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29"/>
          <p:cNvSpPr/>
          <p:nvPr/>
        </p:nvSpPr>
        <p:spPr>
          <a:xfrm rot="60000">
            <a:off x="5952067" y="603250"/>
            <a:ext cx="5052484" cy="5722938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3162301" y="293805"/>
            <a:ext cx="755651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8467990" y="238977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565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0396" y="5888155"/>
            <a:ext cx="1619249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 rot="21540000">
            <a:off x="1219278" y="5831005"/>
            <a:ext cx="4425951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3800" y="5900855"/>
            <a:ext cx="7387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B301A-98DB-4C92-A372-274FFA981246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20000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F39A9-B4A2-477A-B827-05F6786A849F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61469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79" y="925807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1039" y="1106429"/>
            <a:ext cx="690503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42126-046B-4152-8ECE-D15D6C703F22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63001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197600" y="3938705"/>
            <a:ext cx="53848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86500-4FC8-4251-8FDF-3D3468C45450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26638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EFD548-9926-48CF-93CA-84B0D25517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53242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2650A4-00ED-46C6-860C-3A05A30AF1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6464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FF04A-C269-435A-93BB-DFF28F43E4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650686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16B1A6-71B6-4B04-AC72-010C88F29B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477104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01A0F2-8C86-4EB3-B8D1-ACFD9DA06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618915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63808B-7520-474B-88C7-C6679F780A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48641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9BF7F-5BC8-4FA1-8B13-BCF8730204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31697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5A68CC-9B9E-4F68-A9A6-BF604BAA11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45845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1C2FF-F62C-4568-803C-34F2764FF7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521565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9685F-8609-4F4E-872C-537B34551F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20434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5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5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58AB2F-1FF0-4832-AE6C-64EFEBDAC3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5950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7.xml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5" Type="http://schemas.openxmlformats.org/officeDocument/2006/relationships/image" Target="../media/image7.jpeg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6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4233" y="5051450"/>
            <a:ext cx="4766733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2117" y="5051450"/>
            <a:ext cx="12194117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450" y="365150"/>
            <a:ext cx="10028767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07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96450" y="1100138"/>
            <a:ext cx="10028767" cy="357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68820" y="5870600"/>
            <a:ext cx="2901949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90533" y="6284938"/>
            <a:ext cx="62992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01400" y="6170638"/>
            <a:ext cx="670984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  <a:latin typeface="Arial" charset="0"/>
              </a:defRPr>
            </a:lvl1pPr>
          </a:lstStyle>
          <a:p>
            <a:pPr>
              <a:defRPr/>
            </a:pPr>
            <a:fld id="{6494715D-4154-4D3D-ACBA-D8FADEAC712F}" type="slidenum">
              <a:rPr lang="ru-RU">
                <a:cs typeface="+mn-cs"/>
              </a:rPr>
              <a:pPr>
                <a:defRPr/>
              </a:pPr>
              <a:t>‹#›</a:t>
            </a:fld>
            <a:endParaRPr lang="ru-RU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8516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ts val="800"/>
        </a:spcBef>
        <a:spcAft>
          <a:spcPct val="0"/>
        </a:spcAft>
        <a:buFont typeface="Arial" pitchFamily="34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4233" y="5051444"/>
            <a:ext cx="4766733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2117" y="5051444"/>
            <a:ext cx="12194117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446" y="365144"/>
            <a:ext cx="10028767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07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96446" y="1100138"/>
            <a:ext cx="10028767" cy="357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68820" y="5870594"/>
            <a:ext cx="2901949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90533" y="6284932"/>
            <a:ext cx="62992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01400" y="6170632"/>
            <a:ext cx="670984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  <a:latin typeface="Arial" charset="0"/>
              </a:defRPr>
            </a:lvl1pPr>
          </a:lstStyle>
          <a:p>
            <a:pPr>
              <a:defRPr/>
            </a:pPr>
            <a:fld id="{6494715D-4154-4D3D-ACBA-D8FADEAC712F}" type="slidenum">
              <a:rPr lang="ru-RU">
                <a:cs typeface="+mn-cs"/>
              </a:rPr>
              <a:pPr>
                <a:defRPr/>
              </a:pPr>
              <a:t>‹#›</a:t>
            </a:fld>
            <a:endParaRPr lang="ru-RU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3115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ts val="800"/>
        </a:spcBef>
        <a:spcAft>
          <a:spcPct val="0"/>
        </a:spcAft>
        <a:buFont typeface="Arial" pitchFamily="34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6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BE1DBB23-CF8E-4A1A-AF32-E96DF17333D2}" type="datetimeFigureOut">
              <a:rPr lang="ru-RU"/>
              <a:pPr>
                <a:defRPr/>
              </a:pPr>
              <a:t>07.08.2023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67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6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99091D12-2548-4434-80D0-580F5520E4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297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4233" y="5051438"/>
            <a:ext cx="4766733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2117" y="5051438"/>
            <a:ext cx="12194117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442" y="365138"/>
            <a:ext cx="10028767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07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96442" y="1100138"/>
            <a:ext cx="10028767" cy="357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68820" y="5870588"/>
            <a:ext cx="2901949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90533" y="6284926"/>
            <a:ext cx="62992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01400" y="6170626"/>
            <a:ext cx="670984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  <a:latin typeface="Arial" charset="0"/>
              </a:defRPr>
            </a:lvl1pPr>
          </a:lstStyle>
          <a:p>
            <a:pPr>
              <a:defRPr/>
            </a:pPr>
            <a:fld id="{6494715D-4154-4D3D-ACBA-D8FADEAC712F}" type="slidenum">
              <a:rPr lang="ru-RU">
                <a:cs typeface="+mn-cs"/>
              </a:rPr>
              <a:pPr>
                <a:defRPr/>
              </a:pPr>
              <a:t>‹#›</a:t>
            </a:fld>
            <a:endParaRPr lang="ru-RU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3295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ts val="800"/>
        </a:spcBef>
        <a:spcAft>
          <a:spcPct val="0"/>
        </a:spcAft>
        <a:buFont typeface="Arial" pitchFamily="34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90411608-8E0A-41DC-A2C9-201D1E2DE2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962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5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27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75784" y="574675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75784" y="576263"/>
            <a:ext cx="10261600" cy="5715000"/>
          </a:xfrm>
          <a:prstGeom prst="rect">
            <a:avLst/>
          </a:prstGeom>
          <a:blipFill dpi="0" rotWithShape="1">
            <a:blip r:embed="rId15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pic>
        <p:nvPicPr>
          <p:cNvPr id="1032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684">
            <a:off x="726096" y="273167"/>
            <a:ext cx="755649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6196">
            <a:off x="10914856" y="204052"/>
            <a:ext cx="566738" cy="755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1460578" y="817680"/>
            <a:ext cx="928581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51645" y="2119319"/>
            <a:ext cx="8261351" cy="360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368" y="5808780"/>
            <a:ext cx="16171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78" y="5808780"/>
            <a:ext cx="7387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endParaRPr lang="ru-RU">
              <a:solidFill>
                <a:srgbClr val="465E9C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7736" y="5808780"/>
            <a:ext cx="7387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>
              <a:defRPr/>
            </a:pPr>
            <a:fld id="{8A1745BD-56E8-44D3-915F-E9D49A5A20DE}" type="slidenum">
              <a:rPr lang="ru-RU">
                <a:solidFill>
                  <a:srgbClr val="465E9C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465E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353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  <p:sldLayoutId id="2147483881" r:id="rId12"/>
  </p:sldLayoutIdLst>
  <p:transition>
    <p:wheel spokes="8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44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76511561-D66C-4FDB-B0AF-F876636593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8451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0" r:id="rId8"/>
    <p:sldLayoutId id="2147483891" r:id="rId9"/>
    <p:sldLayoutId id="2147483892" r:id="rId10"/>
    <p:sldLayoutId id="214748389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609600"/>
            <a:ext cx="10363200" cy="33528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altLang="ru-RU" sz="4000" b="1" dirty="0" smtClean="0">
                <a:solidFill>
                  <a:srgbClr val="FFFF00"/>
                </a:solidFill>
              </a:rPr>
              <a:t/>
            </a:r>
            <a:br>
              <a:rPr lang="uk-UA" altLang="ru-RU" sz="4000" b="1" dirty="0" smtClean="0">
                <a:solidFill>
                  <a:srgbClr val="FFFF00"/>
                </a:solidFill>
              </a:rPr>
            </a:br>
            <a:r>
              <a:rPr lang="uk-UA" altLang="ru-RU" sz="4000" b="1" dirty="0">
                <a:solidFill>
                  <a:srgbClr val="FFFF00"/>
                </a:solidFill>
              </a:rPr>
              <a:t/>
            </a:r>
            <a:br>
              <a:rPr lang="uk-UA" altLang="ru-RU" sz="4000" b="1" dirty="0">
                <a:solidFill>
                  <a:srgbClr val="FFFF00"/>
                </a:solidFill>
              </a:rPr>
            </a:br>
            <a:r>
              <a:rPr lang="uk-UA" altLang="ru-RU" sz="4000" b="1" dirty="0" smtClean="0">
                <a:solidFill>
                  <a:srgbClr val="FFFF00"/>
                </a:solidFill>
              </a:rPr>
              <a:t/>
            </a:r>
            <a:br>
              <a:rPr lang="uk-UA" altLang="ru-RU" sz="4000" b="1" dirty="0" smtClean="0">
                <a:solidFill>
                  <a:srgbClr val="FFFF00"/>
                </a:solidFill>
              </a:rPr>
            </a:br>
            <a:r>
              <a:rPr lang="uk-UA" altLang="ru-RU" sz="4000" b="1" dirty="0">
                <a:solidFill>
                  <a:srgbClr val="FFFF00"/>
                </a:solidFill>
              </a:rPr>
              <a:t/>
            </a:r>
            <a:br>
              <a:rPr lang="uk-UA" altLang="ru-RU" sz="4000" b="1" dirty="0">
                <a:solidFill>
                  <a:srgbClr val="FFFF00"/>
                </a:solidFill>
              </a:rPr>
            </a:br>
            <a:r>
              <a:rPr lang="uk-UA" altLang="ru-RU" sz="4000" b="1" dirty="0" smtClean="0">
                <a:solidFill>
                  <a:srgbClr val="FFFF00"/>
                </a:solidFill>
              </a:rPr>
              <a:t/>
            </a:r>
            <a:br>
              <a:rPr lang="uk-UA" altLang="ru-RU" sz="4000" b="1" dirty="0" smtClean="0">
                <a:solidFill>
                  <a:srgbClr val="FFFF00"/>
                </a:solidFill>
              </a:rPr>
            </a:br>
            <a:r>
              <a:rPr lang="uk-UA" altLang="ru-RU" sz="4000" b="1" dirty="0" smtClean="0">
                <a:solidFill>
                  <a:srgbClr val="002060"/>
                </a:solidFill>
              </a:rPr>
              <a:t>РОЗПОДІЛЬНИЙ ДИКТАНТ</a:t>
            </a:r>
            <a:br>
              <a:rPr lang="uk-UA" altLang="ru-RU" sz="4000" b="1" dirty="0" smtClean="0">
                <a:solidFill>
                  <a:srgbClr val="002060"/>
                </a:solidFill>
              </a:rPr>
            </a:br>
            <a:r>
              <a:rPr lang="uk-UA" altLang="ru-RU" sz="4000" b="1" dirty="0" smtClean="0">
                <a:solidFill>
                  <a:srgbClr val="002060"/>
                </a:solidFill>
              </a:rPr>
              <a:t>на орфограму</a:t>
            </a:r>
            <a:br>
              <a:rPr lang="uk-UA" altLang="ru-RU" sz="4000" b="1" dirty="0" smtClean="0">
                <a:solidFill>
                  <a:srgbClr val="002060"/>
                </a:solidFill>
              </a:rPr>
            </a:br>
            <a:r>
              <a:rPr lang="uk-UA" altLang="ru-RU" sz="4000" b="1" dirty="0" smtClean="0">
                <a:solidFill>
                  <a:srgbClr val="002060"/>
                </a:solidFill>
              </a:rPr>
              <a:t>“Написання слів іншомовного походження </a:t>
            </a:r>
            <a:br>
              <a:rPr lang="uk-UA" altLang="ru-RU" sz="4000" b="1" dirty="0" smtClean="0">
                <a:solidFill>
                  <a:srgbClr val="002060"/>
                </a:solidFill>
              </a:rPr>
            </a:br>
            <a:r>
              <a:rPr lang="uk-UA" altLang="ru-RU" sz="4000" b="1" dirty="0" smtClean="0">
                <a:solidFill>
                  <a:srgbClr val="002060"/>
                </a:solidFill>
              </a:rPr>
              <a:t>(букви и, і у власних назвах)”</a:t>
            </a:r>
            <a:endParaRPr lang="ru-RU" altLang="ru-RU" sz="4000" b="1" dirty="0" smtClean="0">
              <a:solidFill>
                <a:srgbClr val="002060"/>
              </a:solidFill>
            </a:endParaRPr>
          </a:p>
        </p:txBody>
      </p:sp>
      <p:sp>
        <p:nvSpPr>
          <p:cNvPr id="26627" name="Подзаголовок 1"/>
          <p:cNvSpPr>
            <a:spLocks noGrp="1"/>
          </p:cNvSpPr>
          <p:nvPr>
            <p:ph type="subTitle" idx="1"/>
          </p:nvPr>
        </p:nvSpPr>
        <p:spPr>
          <a:xfrm flipV="1">
            <a:off x="711200" y="5105400"/>
            <a:ext cx="10464800" cy="10668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altLang="ru-RU"/>
          </a:p>
          <a:p>
            <a:pPr eaLnBrk="1" fontAlgn="auto" hangingPunct="1">
              <a:spcAft>
                <a:spcPts val="0"/>
              </a:spcAft>
              <a:defRPr/>
            </a:pPr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85580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1117600" y="1668028"/>
            <a:ext cx="9956800" cy="3908811"/>
          </a:xfrm>
        </p:spPr>
        <p:txBody>
          <a:bodyPr/>
          <a:lstStyle/>
          <a:p>
            <a:pPr marL="989013" indent="-989013" eaLnBrk="1" hangingPunct="1">
              <a:lnSpc>
                <a:spcPct val="80000"/>
              </a:lnSpc>
              <a:buFontTx/>
              <a:buNone/>
            </a:pPr>
            <a:endParaRPr lang="uk-UA" altLang="ru-RU" b="1" i="1" dirty="0" smtClean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֍</a:t>
            </a:r>
            <a:r>
              <a:rPr lang="uk-UA" altLang="ru-RU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розтлумачити й поглибити поняття «іншомовні слова»;</a:t>
            </a: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֍</a:t>
            </a:r>
            <a:r>
              <a:rPr lang="uk-UA" altLang="ru-RU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формувати </a:t>
            </a:r>
            <a:r>
              <a:rPr lang="uk-UA" altLang="ru-RU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компетентність</a:t>
            </a:r>
            <a:r>
              <a:rPr lang="uk-UA" altLang="ru-RU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визначати в </a:t>
            </a:r>
            <a:r>
              <a:rPr lang="uk-UA" altLang="ru-RU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словах </a:t>
            </a:r>
            <a:endParaRPr lang="uk-UA" altLang="ru-RU" b="1" i="1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відповідну 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орфограму;</a:t>
            </a: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֍</a:t>
            </a:r>
            <a:r>
              <a:rPr lang="uk-UA" altLang="ru-RU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розвивати орфографічну вправність;</a:t>
            </a: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֍ 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удосконалювати навички роботи з орфографічним словником та словником </a:t>
            </a:r>
            <a:r>
              <a:rPr lang="uk-UA" altLang="ru-RU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іншовних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слів;</a:t>
            </a: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֍ 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виховувати повагу до рідної мови й інших мов світу, </a:t>
            </a: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збагачувати словниковий запас;</a:t>
            </a:r>
          </a:p>
          <a:p>
            <a:pPr marL="989013" indent="-989013" algn="ctr" eaLnBrk="1" hangingPunct="1">
              <a:lnSpc>
                <a:spcPct val="80000"/>
              </a:lnSpc>
              <a:buFontTx/>
              <a:buNone/>
            </a:pPr>
            <a:r>
              <a:rPr lang="uk-UA" altLang="ru-RU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֍ </a:t>
            </a:r>
            <a:r>
              <a:rPr lang="uk-UA" alt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удосконалювати культуру мовлення.</a:t>
            </a:r>
          </a:p>
        </p:txBody>
      </p:sp>
      <p:sp>
        <p:nvSpPr>
          <p:cNvPr id="21509" name="WordArt 5"/>
          <p:cNvSpPr>
            <a:spLocks noChangeArrowheads="1" noChangeShapeType="1" noTextEdit="1"/>
          </p:cNvSpPr>
          <p:nvPr/>
        </p:nvSpPr>
        <p:spPr bwMode="auto">
          <a:xfrm>
            <a:off x="3476732" y="914404"/>
            <a:ext cx="4883499" cy="653143"/>
          </a:xfrm>
          <a:prstGeom prst="rect">
            <a:avLst/>
          </a:prstGeom>
        </p:spPr>
        <p:txBody>
          <a:bodyPr wrap="none" fromWordArt="1" anchor="t" anchorCtr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onstantia"/>
              </a:rPr>
              <a:t>Мета </a:t>
            </a:r>
            <a:r>
              <a:rPr lang="ru-RU" sz="3600" b="1" kern="10" smtClean="0">
                <a:ln w="15875">
                  <a:solidFill>
                    <a:srgbClr val="99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Constantia"/>
              </a:rPr>
              <a:t>роботи:</a:t>
            </a:r>
            <a:endParaRPr lang="ru-RU" sz="3600" b="1" kern="10" dirty="0" smtClean="0">
              <a:ln w="15875">
                <a:solidFill>
                  <a:srgbClr val="990000"/>
                </a:solidFill>
                <a:round/>
                <a:headEnd/>
                <a:tailEnd/>
              </a:ln>
              <a:solidFill>
                <a:srgbClr val="00B05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280616291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8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8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8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2" dur="80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3" dur="80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80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  <p:bldP spid="2150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1089498" y="1730403"/>
          <a:ext cx="7531497" cy="12043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075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828800" y="4419600"/>
            <a:ext cx="8534400" cy="19812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altLang="ru-RU"/>
          </a:p>
          <a:p>
            <a:pPr eaLnBrk="1" fontAlgn="auto" hangingPunct="1">
              <a:spcAft>
                <a:spcPts val="0"/>
              </a:spcAft>
              <a:defRPr/>
            </a:pPr>
            <a:endParaRPr lang="ru-RU" altLang="ru-RU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1508" name="Рисунок 4" descr="1-17 домашнє завдання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400" y="3429000"/>
            <a:ext cx="4876800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1721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609600" y="1143021"/>
            <a:ext cx="5384800" cy="4525963"/>
          </a:xfrm>
        </p:spPr>
        <p:txBody>
          <a:bodyPr rtlCol="0">
            <a:normAutofit lnSpcReduction="10000"/>
          </a:bodyPr>
          <a:lstStyle/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Корс</a:t>
            </a:r>
            <a:r>
              <a:rPr lang="ru-RU" altLang="ru-RU" sz="3200" dirty="0" smtClean="0"/>
              <a:t>..ка</a:t>
            </a:r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smtClean="0"/>
              <a:t>Ч..</a:t>
            </a:r>
            <a:r>
              <a:rPr lang="ru-RU" altLang="ru-RU" sz="3200" dirty="0" err="1" smtClean="0"/>
              <a:t>каго</a:t>
            </a: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Італ</a:t>
            </a:r>
            <a:r>
              <a:rPr lang="ru-RU" altLang="ru-RU" sz="3200" dirty="0" smtClean="0"/>
              <a:t>..я</a:t>
            </a:r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smtClean="0"/>
              <a:t>Ш..</a:t>
            </a:r>
            <a:r>
              <a:rPr lang="ru-RU" altLang="ru-RU" sz="3200" dirty="0" err="1" smtClean="0"/>
              <a:t>ллер</a:t>
            </a: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smtClean="0"/>
              <a:t>З..</a:t>
            </a:r>
            <a:r>
              <a:rPr lang="ru-RU" altLang="ru-RU" sz="3200" dirty="0" err="1" smtClean="0"/>
              <a:t>мбабве</a:t>
            </a: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smtClean="0"/>
              <a:t>Ч..</a:t>
            </a:r>
            <a:r>
              <a:rPr lang="ru-RU" altLang="ru-RU" sz="3200" dirty="0" err="1" smtClean="0"/>
              <a:t>лі</a:t>
            </a: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Капр</a:t>
            </a:r>
            <a:r>
              <a:rPr lang="ru-RU" altLang="ru-RU" sz="3200" dirty="0" smtClean="0"/>
              <a:t>..</a:t>
            </a:r>
            <a:endParaRPr lang="ru-RU" altLang="ru-RU" sz="3200" dirty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Грец</a:t>
            </a:r>
            <a:r>
              <a:rPr lang="ru-RU" altLang="ru-RU" sz="3200" dirty="0" smtClean="0"/>
              <a:t>..я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6197600" y="1143021"/>
            <a:ext cx="5384800" cy="4525963"/>
          </a:xfrm>
        </p:spPr>
        <p:txBody>
          <a:bodyPr rtlCol="0">
            <a:normAutofit lnSpcReduction="10000"/>
          </a:bodyPr>
          <a:lstStyle/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Мадр</a:t>
            </a:r>
            <a:r>
              <a:rPr lang="ru-RU" altLang="ru-RU" sz="3200" dirty="0" smtClean="0"/>
              <a:t>..д</a:t>
            </a:r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smtClean="0"/>
              <a:t>..</a:t>
            </a:r>
            <a:r>
              <a:rPr lang="ru-RU" altLang="ru-RU" sz="3200" dirty="0" err="1" smtClean="0"/>
              <a:t>ндія</a:t>
            </a: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smtClean="0"/>
              <a:t>Ц..</a:t>
            </a:r>
            <a:r>
              <a:rPr lang="ru-RU" altLang="ru-RU" sz="3200" dirty="0" err="1" smtClean="0"/>
              <a:t>церон</a:t>
            </a: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Пуерто</a:t>
            </a:r>
            <a:r>
              <a:rPr lang="ru-RU" altLang="ru-RU" sz="3200" dirty="0" smtClean="0"/>
              <a:t>-</a:t>
            </a:r>
            <a:r>
              <a:rPr lang="ru-RU" altLang="ru-RU" sz="3200" dirty="0" err="1" smtClean="0"/>
              <a:t>Р..ко</a:t>
            </a: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Антаркт</a:t>
            </a:r>
            <a:r>
              <a:rPr lang="ru-RU" altLang="ru-RU" sz="3200" dirty="0" smtClean="0"/>
              <a:t>..да</a:t>
            </a:r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Валенс..я</a:t>
            </a: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М..лан</a:t>
            </a: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Бразил</a:t>
            </a:r>
            <a:r>
              <a:rPr lang="ru-RU" altLang="ru-RU" sz="3200" dirty="0" smtClean="0"/>
              <a:t>..я</a:t>
            </a:r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altLang="ru-RU" sz="3200" dirty="0" smtClean="0"/>
          </a:p>
        </p:txBody>
      </p:sp>
    </p:spTree>
    <p:extLst>
      <p:ext uri="{BB962C8B-B14F-4D97-AF65-F5344CB8AC3E}">
        <p14:creationId xmlns:p14="http://schemas.microsoft.com/office/powerpoint/2010/main" val="3298690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1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1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8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81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1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81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81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81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609600" y="1143017"/>
            <a:ext cx="5384800" cy="4525963"/>
          </a:xfrm>
        </p:spPr>
        <p:txBody>
          <a:bodyPr rtlCol="0">
            <a:normAutofit lnSpcReduction="10000"/>
          </a:bodyPr>
          <a:lstStyle/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Сомал</a:t>
            </a:r>
            <a:r>
              <a:rPr lang="ru-RU" altLang="ru-RU" sz="3200" dirty="0" smtClean="0"/>
              <a:t>..</a:t>
            </a:r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smtClean="0"/>
              <a:t>М..</a:t>
            </a:r>
            <a:r>
              <a:rPr lang="ru-RU" altLang="ru-RU" sz="3200" dirty="0" err="1" smtClean="0"/>
              <a:t>сс</a:t>
            </a:r>
            <a:r>
              <a:rPr lang="ru-RU" altLang="ru-RU" sz="3200" dirty="0" smtClean="0"/>
              <a:t>..</a:t>
            </a:r>
            <a:r>
              <a:rPr lang="ru-RU" altLang="ru-RU" sz="3200" dirty="0" err="1" smtClean="0"/>
              <a:t>сіпі</a:t>
            </a: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Аркт</a:t>
            </a:r>
            <a:r>
              <a:rPr lang="ru-RU" altLang="ru-RU" sz="3200" dirty="0" smtClean="0"/>
              <a:t>..ка</a:t>
            </a:r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smtClean="0"/>
              <a:t>Корд..</a:t>
            </a:r>
            <a:r>
              <a:rPr lang="ru-RU" altLang="ru-RU" sz="3200" dirty="0" err="1" smtClean="0"/>
              <a:t>льєри</a:t>
            </a: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smtClean="0"/>
              <a:t>М..</a:t>
            </a:r>
            <a:r>
              <a:rPr lang="ru-RU" altLang="ru-RU" sz="3200" dirty="0" err="1" smtClean="0"/>
              <a:t>ссур</a:t>
            </a:r>
            <a:r>
              <a:rPr lang="ru-RU" altLang="ru-RU" sz="3200" dirty="0" smtClean="0"/>
              <a:t>..</a:t>
            </a:r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Сканд</a:t>
            </a:r>
            <a:r>
              <a:rPr lang="ru-RU" altLang="ru-RU" sz="3200" dirty="0" smtClean="0"/>
              <a:t>..</a:t>
            </a:r>
            <a:r>
              <a:rPr lang="ru-RU" altLang="ru-RU" sz="3200" dirty="0" err="1" smtClean="0"/>
              <a:t>навія</a:t>
            </a: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Меркур</a:t>
            </a:r>
            <a:r>
              <a:rPr lang="ru-RU" altLang="ru-RU" sz="3200" dirty="0" smtClean="0"/>
              <a:t>..й</a:t>
            </a:r>
            <a:endParaRPr lang="ru-RU" altLang="ru-RU" sz="3200" dirty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Аф</a:t>
            </a:r>
            <a:r>
              <a:rPr lang="ru-RU" altLang="ru-RU" sz="3200" dirty="0" smtClean="0"/>
              <a:t>..ни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6197600" y="1143017"/>
            <a:ext cx="5384800" cy="4525963"/>
          </a:xfrm>
        </p:spPr>
        <p:txBody>
          <a:bodyPr rtlCol="0">
            <a:normAutofit lnSpcReduction="10000"/>
          </a:bodyPr>
          <a:lstStyle/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Н..л</a:t>
            </a: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Ісланд</a:t>
            </a:r>
            <a:r>
              <a:rPr lang="ru-RU" altLang="ru-RU" sz="3200" dirty="0" smtClean="0"/>
              <a:t>..я</a:t>
            </a:r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Корс</a:t>
            </a:r>
            <a:r>
              <a:rPr lang="ru-RU" altLang="ru-RU" sz="3200" dirty="0" smtClean="0"/>
              <a:t>..ка</a:t>
            </a:r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Алж</a:t>
            </a:r>
            <a:r>
              <a:rPr lang="ru-RU" altLang="ru-RU" sz="3200" dirty="0" smtClean="0"/>
              <a:t>..р</a:t>
            </a:r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Антаркт</a:t>
            </a:r>
            <a:r>
              <a:rPr lang="ru-RU" altLang="ru-RU" sz="3200" dirty="0" smtClean="0"/>
              <a:t>..да</a:t>
            </a:r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Болгар..я</a:t>
            </a: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smtClean="0"/>
              <a:t>Л..</a:t>
            </a:r>
            <a:r>
              <a:rPr lang="ru-RU" altLang="ru-RU" sz="3200" dirty="0" err="1" smtClean="0"/>
              <a:t>тва</a:t>
            </a: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altLang="ru-RU" sz="3200" dirty="0" err="1" smtClean="0"/>
              <a:t>Мекс</a:t>
            </a:r>
            <a:r>
              <a:rPr lang="ru-RU" altLang="ru-RU" sz="3200" dirty="0" smtClean="0"/>
              <a:t>..ка</a:t>
            </a:r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altLang="ru-RU" sz="3200" dirty="0" smtClean="0"/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altLang="ru-RU" sz="3200" dirty="0" smtClean="0"/>
          </a:p>
        </p:txBody>
      </p:sp>
    </p:spTree>
    <p:extLst>
      <p:ext uri="{BB962C8B-B14F-4D97-AF65-F5344CB8AC3E}">
        <p14:creationId xmlns:p14="http://schemas.microsoft.com/office/powerpoint/2010/main" val="136945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1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1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8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81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1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81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81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81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 descr="Картинки по запросу фоны для презентаций на школьную тему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smtClean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4579" name="AutoShape 4" descr="Картинки по запросу фоны для презентаций на школьную тему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smtClean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4580" name="AutoShape 6" descr="Картинки по запросу фоны для презентаций на школьную тему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smtClean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4581" name="AutoShape 8" descr="Картинки по запросу фоны для презентаций на школьную тему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smtClean="0">
              <a:solidFill>
                <a:srgbClr val="000000"/>
              </a:solidFill>
              <a:cs typeface="Arial" pitchFamily="34" charset="0"/>
            </a:endParaRPr>
          </a:p>
        </p:txBody>
      </p:sp>
      <p:pic>
        <p:nvPicPr>
          <p:cNvPr id="24582" name="Picture 10" descr="Картинки по запросу фоны для презентаций на школьную тем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Овал 10"/>
          <p:cNvSpPr/>
          <p:nvPr/>
        </p:nvSpPr>
        <p:spPr>
          <a:xfrm>
            <a:off x="2857513" y="1371600"/>
            <a:ext cx="7905751" cy="251460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>
                <a:solidFill>
                  <a:srgbClr val="FFFF00"/>
                </a:solidFill>
              </a:rPr>
              <a:t>Самоперевірка</a:t>
            </a:r>
            <a:endParaRPr lang="ru-RU" sz="4000" b="1" dirty="0">
              <a:solidFill>
                <a:srgbClr val="FFFF00"/>
              </a:solidFill>
            </a:endParaRPr>
          </a:p>
        </p:txBody>
      </p:sp>
      <p:pic>
        <p:nvPicPr>
          <p:cNvPr id="24584" name="Picture 2" descr="Картинки по запросу фоны для презентаций на школьную тему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886219"/>
            <a:ext cx="3860800" cy="276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543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sz="half" idx="1"/>
          </p:nvPr>
        </p:nvSpPr>
        <p:spPr>
          <a:xfrm>
            <a:off x="609600" y="685805"/>
            <a:ext cx="5384800" cy="5516563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ru-RU" altLang="ru-RU" sz="3200" smtClean="0">
                <a:solidFill>
                  <a:srgbClr val="0070C0"/>
                </a:solidFill>
              </a:rPr>
              <a:t>З буквою и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Корс</a:t>
            </a:r>
            <a:r>
              <a:rPr lang="ru-RU" altLang="ru-RU" sz="3200" smtClean="0">
                <a:solidFill>
                  <a:srgbClr val="FFFF00"/>
                </a:solidFill>
              </a:rPr>
              <a:t>И</a:t>
            </a:r>
            <a:r>
              <a:rPr lang="ru-RU" altLang="ru-RU" sz="3200" smtClean="0"/>
              <a:t>ка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Ч</a:t>
            </a:r>
            <a:r>
              <a:rPr lang="ru-RU" altLang="ru-RU" sz="3200" smtClean="0">
                <a:solidFill>
                  <a:srgbClr val="FFFF00"/>
                </a:solidFill>
              </a:rPr>
              <a:t>И</a:t>
            </a:r>
            <a:r>
              <a:rPr lang="ru-RU" altLang="ru-RU" sz="3200" smtClean="0"/>
              <a:t>каго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Ш</a:t>
            </a:r>
            <a:r>
              <a:rPr lang="ru-RU" altLang="ru-RU" sz="3200" smtClean="0">
                <a:solidFill>
                  <a:srgbClr val="FFFF00"/>
                </a:solidFill>
              </a:rPr>
              <a:t>И</a:t>
            </a:r>
            <a:r>
              <a:rPr lang="ru-RU" altLang="ru-RU" sz="3200" smtClean="0"/>
              <a:t>ллер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Ч</a:t>
            </a:r>
            <a:r>
              <a:rPr lang="ru-RU" altLang="ru-RU" sz="3200" smtClean="0">
                <a:solidFill>
                  <a:srgbClr val="FFFF00"/>
                </a:solidFill>
              </a:rPr>
              <a:t>И</a:t>
            </a:r>
            <a:r>
              <a:rPr lang="ru-RU" altLang="ru-RU" sz="3200" smtClean="0"/>
              <a:t>лі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Мадр</a:t>
            </a:r>
            <a:r>
              <a:rPr lang="ru-RU" altLang="ru-RU" sz="3200" smtClean="0">
                <a:solidFill>
                  <a:srgbClr val="FFFF00"/>
                </a:solidFill>
              </a:rPr>
              <a:t>И</a:t>
            </a:r>
            <a:r>
              <a:rPr lang="ru-RU" altLang="ru-RU" sz="3200" smtClean="0"/>
              <a:t>д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Ц</a:t>
            </a:r>
            <a:r>
              <a:rPr lang="ru-RU" altLang="ru-RU" sz="3200" smtClean="0">
                <a:solidFill>
                  <a:srgbClr val="FFFF00"/>
                </a:solidFill>
              </a:rPr>
              <a:t>И</a:t>
            </a:r>
            <a:r>
              <a:rPr lang="ru-RU" altLang="ru-RU" sz="3200" smtClean="0"/>
              <a:t>церон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Пуерто-Р</a:t>
            </a:r>
            <a:r>
              <a:rPr lang="ru-RU" altLang="ru-RU" sz="3200" smtClean="0">
                <a:solidFill>
                  <a:srgbClr val="FFFF00"/>
                </a:solidFill>
              </a:rPr>
              <a:t>И</a:t>
            </a:r>
            <a:r>
              <a:rPr lang="ru-RU" altLang="ru-RU" sz="3200" smtClean="0"/>
              <a:t>ко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Антаркт</a:t>
            </a:r>
            <a:r>
              <a:rPr lang="ru-RU" altLang="ru-RU" sz="3200" smtClean="0">
                <a:solidFill>
                  <a:srgbClr val="FFFF00"/>
                </a:solidFill>
              </a:rPr>
              <a:t>И</a:t>
            </a:r>
            <a:r>
              <a:rPr lang="ru-RU" altLang="ru-RU" sz="3200" smtClean="0"/>
              <a:t>да</a:t>
            </a:r>
          </a:p>
          <a:p>
            <a:pPr marL="0" indent="0" algn="ctr" eaLnBrk="1" hangingPunct="1">
              <a:buFontTx/>
              <a:buNone/>
            </a:pPr>
            <a:endParaRPr lang="ru-RU" altLang="ru-RU" sz="3200" smtClean="0"/>
          </a:p>
          <a:p>
            <a:pPr marL="0" indent="0" algn="ctr" eaLnBrk="1" hangingPunct="1">
              <a:buFontTx/>
              <a:buNone/>
            </a:pPr>
            <a:endParaRPr lang="ru-RU" altLang="ru-RU" sz="320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6197600" y="685800"/>
            <a:ext cx="5384800" cy="571500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ru-RU" altLang="ru-RU" sz="3200" smtClean="0">
                <a:solidFill>
                  <a:srgbClr val="0070C0"/>
                </a:solidFill>
              </a:rPr>
              <a:t>З буквою і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Італ</a:t>
            </a:r>
            <a:r>
              <a:rPr lang="ru-RU" altLang="ru-RU" sz="3200" smtClean="0">
                <a:solidFill>
                  <a:srgbClr val="FFFF00"/>
                </a:solidFill>
              </a:rPr>
              <a:t>І</a:t>
            </a:r>
            <a:r>
              <a:rPr lang="ru-RU" altLang="ru-RU" sz="3200" smtClean="0"/>
              <a:t>я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З</a:t>
            </a:r>
            <a:r>
              <a:rPr lang="ru-RU" altLang="ru-RU" sz="3200" smtClean="0">
                <a:solidFill>
                  <a:srgbClr val="FFFF00"/>
                </a:solidFill>
              </a:rPr>
              <a:t>І</a:t>
            </a:r>
            <a:r>
              <a:rPr lang="ru-RU" altLang="ru-RU" sz="3200" smtClean="0"/>
              <a:t>мбабве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Капр</a:t>
            </a:r>
            <a:r>
              <a:rPr lang="ru-RU" altLang="ru-RU" sz="3200" smtClean="0">
                <a:solidFill>
                  <a:srgbClr val="FFFF00"/>
                </a:solidFill>
              </a:rPr>
              <a:t>І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Грец</a:t>
            </a:r>
            <a:r>
              <a:rPr lang="ru-RU" altLang="ru-RU" sz="3200" smtClean="0">
                <a:solidFill>
                  <a:srgbClr val="FFFF00"/>
                </a:solidFill>
              </a:rPr>
              <a:t>І</a:t>
            </a:r>
            <a:r>
              <a:rPr lang="ru-RU" altLang="ru-RU" sz="3200" smtClean="0"/>
              <a:t>я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>
                <a:solidFill>
                  <a:srgbClr val="FFFF00"/>
                </a:solidFill>
              </a:rPr>
              <a:t>І</a:t>
            </a:r>
            <a:r>
              <a:rPr lang="ru-RU" altLang="ru-RU" sz="3200" smtClean="0"/>
              <a:t>ндія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Валенс</a:t>
            </a:r>
            <a:r>
              <a:rPr lang="ru-RU" altLang="ru-RU" sz="3200" smtClean="0">
                <a:solidFill>
                  <a:srgbClr val="FFFF00"/>
                </a:solidFill>
              </a:rPr>
              <a:t>І</a:t>
            </a:r>
            <a:r>
              <a:rPr lang="ru-RU" altLang="ru-RU" sz="3200" smtClean="0"/>
              <a:t>я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М</a:t>
            </a:r>
            <a:r>
              <a:rPr lang="ru-RU" altLang="ru-RU" sz="3200" smtClean="0">
                <a:solidFill>
                  <a:srgbClr val="FFFF00"/>
                </a:solidFill>
              </a:rPr>
              <a:t>І</a:t>
            </a:r>
            <a:r>
              <a:rPr lang="ru-RU" altLang="ru-RU" sz="3200" smtClean="0"/>
              <a:t>лан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Бразил</a:t>
            </a:r>
            <a:r>
              <a:rPr lang="ru-RU" altLang="ru-RU" sz="3200" smtClean="0">
                <a:solidFill>
                  <a:srgbClr val="FFFF00"/>
                </a:solidFill>
              </a:rPr>
              <a:t>І</a:t>
            </a:r>
            <a:r>
              <a:rPr lang="ru-RU" altLang="ru-RU" sz="3200" smtClean="0"/>
              <a:t>я</a:t>
            </a:r>
          </a:p>
          <a:p>
            <a:pPr marL="0" indent="0" algn="ctr" eaLnBrk="1" hangingPunct="1">
              <a:buFontTx/>
              <a:buNone/>
            </a:pPr>
            <a:endParaRPr lang="ru-RU" altLang="ru-RU" sz="3200" smtClean="0"/>
          </a:p>
          <a:p>
            <a:pPr marL="0" indent="0" algn="ctr" eaLnBrk="1" hangingPunct="1">
              <a:buFontTx/>
              <a:buNone/>
            </a:pPr>
            <a:endParaRPr lang="ru-RU" altLang="ru-RU" sz="3200" smtClean="0"/>
          </a:p>
          <a:p>
            <a:pPr marL="0" indent="0" algn="ctr" eaLnBrk="1" hangingPunct="1">
              <a:buFontTx/>
              <a:buNone/>
            </a:pPr>
            <a:endParaRPr lang="ru-RU" altLang="ru-RU" sz="3200" smtClean="0"/>
          </a:p>
          <a:p>
            <a:pPr marL="0" indent="0" algn="ctr" eaLnBrk="1" hangingPunct="1">
              <a:buFontTx/>
              <a:buNone/>
            </a:pPr>
            <a:endParaRPr lang="ru-RU" altLang="ru-RU" sz="320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3307" y="1145517"/>
            <a:ext cx="2421653" cy="326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366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53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2000"/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sz="half" idx="1"/>
          </p:nvPr>
        </p:nvSpPr>
        <p:spPr>
          <a:xfrm>
            <a:off x="609600" y="685805"/>
            <a:ext cx="5384800" cy="5516563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ru-RU" altLang="ru-RU" sz="3200" smtClean="0">
                <a:solidFill>
                  <a:srgbClr val="0070C0"/>
                </a:solidFill>
              </a:rPr>
              <a:t>З буквою и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Аркт</a:t>
            </a:r>
            <a:r>
              <a:rPr lang="ru-RU" altLang="ru-RU" sz="3200" smtClean="0">
                <a:solidFill>
                  <a:srgbClr val="FFFF00"/>
                </a:solidFill>
              </a:rPr>
              <a:t>И</a:t>
            </a:r>
            <a:r>
              <a:rPr lang="ru-RU" altLang="ru-RU" sz="3200" smtClean="0"/>
              <a:t>ка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Корд</a:t>
            </a:r>
            <a:r>
              <a:rPr lang="ru-RU" altLang="ru-RU" sz="3200" smtClean="0">
                <a:solidFill>
                  <a:srgbClr val="FFFF00"/>
                </a:solidFill>
              </a:rPr>
              <a:t>И</a:t>
            </a:r>
            <a:r>
              <a:rPr lang="ru-RU" altLang="ru-RU" sz="3200" smtClean="0"/>
              <a:t>льєри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Сканд</a:t>
            </a:r>
            <a:r>
              <a:rPr lang="ru-RU" altLang="ru-RU" sz="3200" smtClean="0">
                <a:solidFill>
                  <a:srgbClr val="FFFF00"/>
                </a:solidFill>
              </a:rPr>
              <a:t>И</a:t>
            </a:r>
            <a:r>
              <a:rPr lang="ru-RU" altLang="ru-RU" sz="3200" smtClean="0"/>
              <a:t>навія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Корс</a:t>
            </a:r>
            <a:r>
              <a:rPr lang="ru-RU" altLang="ru-RU" sz="3200" smtClean="0">
                <a:solidFill>
                  <a:srgbClr val="FFFF00"/>
                </a:solidFill>
              </a:rPr>
              <a:t>И</a:t>
            </a:r>
            <a:r>
              <a:rPr lang="ru-RU" altLang="ru-RU" sz="3200" smtClean="0"/>
              <a:t>ка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Алж</a:t>
            </a:r>
            <a:r>
              <a:rPr lang="ru-RU" altLang="ru-RU" sz="3200" smtClean="0">
                <a:solidFill>
                  <a:srgbClr val="FFFF00"/>
                </a:solidFill>
              </a:rPr>
              <a:t>И</a:t>
            </a:r>
            <a:r>
              <a:rPr lang="ru-RU" altLang="ru-RU" sz="3200" smtClean="0"/>
              <a:t>р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Антаркт</a:t>
            </a:r>
            <a:r>
              <a:rPr lang="ru-RU" altLang="ru-RU" sz="3200" smtClean="0">
                <a:solidFill>
                  <a:srgbClr val="FFFF00"/>
                </a:solidFill>
              </a:rPr>
              <a:t>И</a:t>
            </a:r>
            <a:r>
              <a:rPr lang="ru-RU" altLang="ru-RU" sz="3200" smtClean="0"/>
              <a:t>да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Л</a:t>
            </a:r>
            <a:r>
              <a:rPr lang="ru-RU" altLang="ru-RU" sz="3200" smtClean="0">
                <a:solidFill>
                  <a:srgbClr val="FFFF00"/>
                </a:solidFill>
              </a:rPr>
              <a:t>И</a:t>
            </a:r>
            <a:r>
              <a:rPr lang="ru-RU" altLang="ru-RU" sz="3200" smtClean="0"/>
              <a:t>тва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smtClean="0"/>
              <a:t>Мекс</a:t>
            </a:r>
            <a:r>
              <a:rPr lang="ru-RU" altLang="ru-RU" sz="3200" smtClean="0">
                <a:solidFill>
                  <a:srgbClr val="FFFF00"/>
                </a:solidFill>
              </a:rPr>
              <a:t>И</a:t>
            </a:r>
            <a:r>
              <a:rPr lang="ru-RU" altLang="ru-RU" sz="3200" smtClean="0"/>
              <a:t>ка</a:t>
            </a:r>
          </a:p>
          <a:p>
            <a:pPr marL="0" indent="0" algn="ctr" eaLnBrk="1" hangingPunct="1">
              <a:buFontTx/>
              <a:buNone/>
            </a:pPr>
            <a:endParaRPr lang="ru-RU" altLang="ru-RU" sz="3200" smtClean="0"/>
          </a:p>
          <a:p>
            <a:pPr marL="0" indent="0" algn="ctr" eaLnBrk="1" hangingPunct="1">
              <a:buFontTx/>
              <a:buNone/>
            </a:pPr>
            <a:endParaRPr lang="ru-RU" altLang="ru-RU" sz="320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6501286" y="685800"/>
            <a:ext cx="5081116" cy="571500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ru-RU" altLang="ru-RU" sz="3200" dirty="0" smtClean="0">
                <a:solidFill>
                  <a:srgbClr val="0070C0"/>
                </a:solidFill>
              </a:rPr>
              <a:t>З буквою і</a:t>
            </a:r>
          </a:p>
          <a:p>
            <a:pPr marL="0" indent="0" algn="ctr" eaLnBrk="1" hangingPunct="1">
              <a:buFontTx/>
              <a:buNone/>
            </a:pPr>
            <a:r>
              <a:rPr lang="ru-RU" altLang="ru-RU" sz="3200" dirty="0" err="1" smtClean="0"/>
              <a:t>Сомал</a:t>
            </a:r>
            <a:r>
              <a:rPr lang="ru-RU" altLang="ru-RU" sz="3200" dirty="0" err="1" smtClean="0">
                <a:solidFill>
                  <a:srgbClr val="FFFF00"/>
                </a:solidFill>
              </a:rPr>
              <a:t>І</a:t>
            </a:r>
            <a:endParaRPr lang="ru-RU" altLang="ru-RU" sz="3200" dirty="0" smtClean="0"/>
          </a:p>
          <a:p>
            <a:pPr marL="0" indent="0" algn="ctr" eaLnBrk="1" hangingPunct="1">
              <a:buFontTx/>
              <a:buNone/>
            </a:pPr>
            <a:r>
              <a:rPr lang="ru-RU" altLang="ru-RU" sz="3200" dirty="0" err="1" smtClean="0"/>
              <a:t>М</a:t>
            </a:r>
            <a:r>
              <a:rPr lang="ru-RU" altLang="ru-RU" sz="3200" dirty="0" err="1" smtClean="0">
                <a:solidFill>
                  <a:srgbClr val="FFFF00"/>
                </a:solidFill>
              </a:rPr>
              <a:t>І</a:t>
            </a:r>
            <a:r>
              <a:rPr lang="ru-RU" altLang="ru-RU" sz="3200" dirty="0" err="1" smtClean="0"/>
              <a:t>сс</a:t>
            </a:r>
            <a:r>
              <a:rPr lang="ru-RU" altLang="ru-RU" sz="3200" dirty="0" err="1" smtClean="0">
                <a:solidFill>
                  <a:srgbClr val="FFFF00"/>
                </a:solidFill>
              </a:rPr>
              <a:t>І</a:t>
            </a:r>
            <a:r>
              <a:rPr lang="ru-RU" altLang="ru-RU" sz="3200" dirty="0" err="1" smtClean="0"/>
              <a:t>сіпі</a:t>
            </a:r>
            <a:endParaRPr lang="ru-RU" altLang="ru-RU" sz="3200" dirty="0" smtClean="0"/>
          </a:p>
          <a:p>
            <a:pPr marL="0" indent="0" algn="ctr" eaLnBrk="1" hangingPunct="1">
              <a:buFontTx/>
              <a:buNone/>
            </a:pPr>
            <a:r>
              <a:rPr lang="ru-RU" altLang="ru-RU" sz="3200" dirty="0" err="1" smtClean="0"/>
              <a:t>М</a:t>
            </a:r>
            <a:r>
              <a:rPr lang="ru-RU" altLang="ru-RU" sz="3200" dirty="0" err="1" smtClean="0">
                <a:solidFill>
                  <a:srgbClr val="FFFF00"/>
                </a:solidFill>
              </a:rPr>
              <a:t>І</a:t>
            </a:r>
            <a:r>
              <a:rPr lang="ru-RU" altLang="ru-RU" sz="3200" dirty="0" err="1" smtClean="0"/>
              <a:t>ссур</a:t>
            </a:r>
            <a:r>
              <a:rPr lang="ru-RU" altLang="ru-RU" sz="3200" dirty="0" err="1" smtClean="0">
                <a:solidFill>
                  <a:srgbClr val="FFFF00"/>
                </a:solidFill>
              </a:rPr>
              <a:t>І</a:t>
            </a:r>
            <a:endParaRPr lang="ru-RU" altLang="ru-RU" sz="3200" dirty="0" smtClean="0">
              <a:solidFill>
                <a:srgbClr val="FFFF00"/>
              </a:solidFill>
            </a:endParaRPr>
          </a:p>
          <a:p>
            <a:pPr marL="0" indent="0" algn="ctr" eaLnBrk="1" hangingPunct="1">
              <a:buFontTx/>
              <a:buNone/>
            </a:pPr>
            <a:r>
              <a:rPr lang="ru-RU" altLang="ru-RU" sz="3200" dirty="0" err="1" smtClean="0"/>
              <a:t>Меркур</a:t>
            </a:r>
            <a:r>
              <a:rPr lang="ru-RU" altLang="ru-RU" sz="3200" dirty="0" err="1" smtClean="0">
                <a:solidFill>
                  <a:srgbClr val="FFFF00"/>
                </a:solidFill>
              </a:rPr>
              <a:t>І</a:t>
            </a:r>
            <a:r>
              <a:rPr lang="ru-RU" altLang="ru-RU" sz="3200" dirty="0" err="1" smtClean="0"/>
              <a:t>й</a:t>
            </a:r>
            <a:endParaRPr lang="ru-RU" altLang="ru-RU" sz="3200" dirty="0" smtClean="0"/>
          </a:p>
          <a:p>
            <a:pPr marL="0" indent="0" algn="ctr" eaLnBrk="1" hangingPunct="1">
              <a:buFontTx/>
              <a:buNone/>
            </a:pPr>
            <a:r>
              <a:rPr lang="ru-RU" altLang="ru-RU" sz="3200" dirty="0" err="1" smtClean="0"/>
              <a:t>Аф</a:t>
            </a:r>
            <a:r>
              <a:rPr lang="ru-RU" altLang="ru-RU" sz="3200" dirty="0" err="1" smtClean="0">
                <a:solidFill>
                  <a:srgbClr val="FFFF00"/>
                </a:solidFill>
              </a:rPr>
              <a:t>І</a:t>
            </a:r>
            <a:r>
              <a:rPr lang="ru-RU" altLang="ru-RU" sz="3200" dirty="0" err="1" smtClean="0"/>
              <a:t>ни</a:t>
            </a:r>
            <a:endParaRPr lang="ru-RU" altLang="ru-RU" sz="3200" dirty="0" smtClean="0"/>
          </a:p>
          <a:p>
            <a:pPr marL="0" indent="0" algn="ctr" eaLnBrk="1" hangingPunct="1">
              <a:buFontTx/>
              <a:buNone/>
            </a:pPr>
            <a:r>
              <a:rPr lang="ru-RU" altLang="ru-RU" sz="3200" dirty="0" err="1" smtClean="0"/>
              <a:t>Н</a:t>
            </a:r>
            <a:r>
              <a:rPr lang="ru-RU" altLang="ru-RU" sz="3200" dirty="0" err="1" smtClean="0">
                <a:solidFill>
                  <a:srgbClr val="FFFF00"/>
                </a:solidFill>
              </a:rPr>
              <a:t>І</a:t>
            </a:r>
            <a:r>
              <a:rPr lang="ru-RU" altLang="ru-RU" sz="3200" dirty="0" err="1" smtClean="0"/>
              <a:t>л</a:t>
            </a:r>
            <a:endParaRPr lang="ru-RU" altLang="ru-RU" sz="3200" dirty="0" smtClean="0"/>
          </a:p>
          <a:p>
            <a:pPr marL="0" indent="0" algn="ctr" eaLnBrk="1" hangingPunct="1">
              <a:buFontTx/>
              <a:buNone/>
            </a:pPr>
            <a:r>
              <a:rPr lang="ru-RU" altLang="ru-RU" sz="3200" dirty="0" err="1" smtClean="0">
                <a:solidFill>
                  <a:srgbClr val="FFFF00"/>
                </a:solidFill>
              </a:rPr>
              <a:t>І</a:t>
            </a:r>
            <a:r>
              <a:rPr lang="ru-RU" altLang="ru-RU" sz="3200" dirty="0" err="1" smtClean="0"/>
              <a:t>сландія</a:t>
            </a:r>
            <a:endParaRPr lang="ru-RU" altLang="ru-RU" sz="3200" dirty="0" smtClean="0"/>
          </a:p>
          <a:p>
            <a:pPr marL="0" indent="0" algn="ctr" eaLnBrk="1" hangingPunct="1">
              <a:buFontTx/>
              <a:buNone/>
            </a:pPr>
            <a:r>
              <a:rPr lang="ru-RU" altLang="ru-RU" sz="3200" dirty="0" err="1" smtClean="0"/>
              <a:t>Болгар</a:t>
            </a:r>
            <a:r>
              <a:rPr lang="ru-RU" altLang="ru-RU" sz="3200" dirty="0" err="1" smtClean="0">
                <a:solidFill>
                  <a:srgbClr val="FFFF00"/>
                </a:solidFill>
              </a:rPr>
              <a:t>І</a:t>
            </a:r>
            <a:r>
              <a:rPr lang="ru-RU" altLang="ru-RU" sz="3200" dirty="0" err="1" smtClean="0"/>
              <a:t>я</a:t>
            </a:r>
            <a:endParaRPr lang="ru-RU" altLang="ru-RU" sz="3200" dirty="0" smtClean="0"/>
          </a:p>
          <a:p>
            <a:pPr marL="0" indent="0" algn="ctr" eaLnBrk="1" hangingPunct="1">
              <a:buFontTx/>
              <a:buNone/>
            </a:pPr>
            <a:endParaRPr lang="ru-RU" altLang="ru-RU" sz="3200" dirty="0" smtClean="0"/>
          </a:p>
          <a:p>
            <a:pPr marL="0" indent="0" algn="ctr" eaLnBrk="1" hangingPunct="1">
              <a:buFontTx/>
              <a:buNone/>
            </a:pPr>
            <a:endParaRPr lang="ru-RU" altLang="ru-RU" sz="3200" dirty="0" smtClean="0"/>
          </a:p>
          <a:p>
            <a:pPr marL="0" indent="0" algn="ctr" eaLnBrk="1" hangingPunct="1">
              <a:buFontTx/>
              <a:buNone/>
            </a:pPr>
            <a:endParaRPr lang="ru-RU" altLang="ru-RU" sz="3200" dirty="0" smtClean="0"/>
          </a:p>
          <a:p>
            <a:pPr marL="0" indent="0" algn="ctr" eaLnBrk="1" hangingPunct="1">
              <a:buFontTx/>
              <a:buNone/>
            </a:pPr>
            <a:endParaRPr lang="ru-RU" altLang="ru-RU" sz="3200" dirty="0" smtClean="0"/>
          </a:p>
        </p:txBody>
      </p:sp>
      <p:pic>
        <p:nvPicPr>
          <p:cNvPr id="5" name="Рисунок 4" descr="Творча робота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404" y="1175657"/>
            <a:ext cx="2662813" cy="3084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3395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53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2000"/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E:\МОИ  ДОКУМЕНТЫ\Фоны\176г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7749" y="-285750"/>
            <a:ext cx="14255751" cy="755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3539" name="Заголовок 1"/>
          <p:cNvSpPr>
            <a:spLocks noGrp="1"/>
          </p:cNvSpPr>
          <p:nvPr>
            <p:ph type="ctrTitle"/>
          </p:nvPr>
        </p:nvSpPr>
        <p:spPr>
          <a:xfrm>
            <a:off x="914400" y="714378"/>
            <a:ext cx="10515600" cy="4238625"/>
          </a:xfrm>
          <a:blipFill>
            <a:blip r:embed="rId3"/>
            <a:tile tx="0" ty="0" sx="100000" sy="100000" flip="none" algn="tl"/>
          </a:blipFill>
        </p:spPr>
        <p:txBody>
          <a:bodyPr/>
          <a:lstStyle/>
          <a:p>
            <a:pPr>
              <a:spcBef>
                <a:spcPct val="20000"/>
              </a:spcBef>
              <a:defRPr/>
            </a:pPr>
            <a:r>
              <a:rPr lang="ru-RU" altLang="ru-RU" sz="2400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br>
              <a:rPr lang="ru-RU" altLang="ru-RU" sz="2400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altLang="ru-RU" sz="2400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altLang="ru-RU" sz="2400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altLang="ru-RU" sz="2400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ПАМ</a:t>
            </a:r>
            <a:r>
              <a:rPr lang="ru-RU" altLang="ru-RU" sz="2400" b="1" dirty="0" err="1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+mn-ea"/>
                <a:cs typeface="Times New Roman"/>
              </a:rPr>
              <a:t>ʼ</a:t>
            </a:r>
            <a:r>
              <a:rPr lang="ru-RU" altLang="ru-RU" sz="2400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ЯТКА</a:t>
            </a:r>
            <a:r>
              <a:rPr lang="ru-RU" alt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НА ЩОДЕНЬ</a:t>
            </a:r>
            <a:r>
              <a:rPr lang="ru-RU" altLang="ru-RU" sz="24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altLang="ru-RU" sz="24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altLang="ru-RU" sz="2400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altLang="ru-RU" sz="2400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altLang="ru-RU" sz="2400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       </a:t>
            </a:r>
            <a:r>
              <a:rPr lang="ru-RU" altLang="ru-RU" sz="2400" dirty="0" err="1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Найбільше</a:t>
            </a:r>
            <a:r>
              <a:rPr lang="ru-RU" altLang="ru-RU" sz="2400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і </a:t>
            </a:r>
            <a:r>
              <a:rPr lang="ru-RU" altLang="ru-RU" sz="2400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найдорожче</a:t>
            </a: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добро кожного народу – </a:t>
            </a:r>
            <a:r>
              <a:rPr lang="ru-RU" altLang="ru-RU" sz="2400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це</a:t>
            </a: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altLang="ru-RU" sz="2400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його</a:t>
            </a: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altLang="ru-RU" sz="2400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мова</a:t>
            </a: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lang="ru-RU" altLang="ru-RU" sz="2400" dirty="0" err="1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ота</a:t>
            </a:r>
            <a:r>
              <a:rPr lang="ru-RU" altLang="ru-RU" sz="2400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жива </a:t>
            </a:r>
            <a:r>
              <a:rPr lang="ru-RU" altLang="ru-RU" sz="2400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схованка</a:t>
            </a: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altLang="ru-RU" sz="2400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людського</a:t>
            </a: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духу, </a:t>
            </a:r>
            <a:r>
              <a:rPr lang="ru-RU" altLang="ru-RU" sz="2400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його</a:t>
            </a: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altLang="ru-RU" sz="2400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багата</a:t>
            </a: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altLang="ru-RU" sz="2400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скарбниця</a:t>
            </a: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в яку народ </a:t>
            </a:r>
            <a:r>
              <a:rPr lang="ru-RU" altLang="ru-RU" sz="2400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складає</a:t>
            </a: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і </a:t>
            </a:r>
            <a:r>
              <a:rPr lang="ru-RU" altLang="ru-RU" sz="2400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своє</a:t>
            </a: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altLang="ru-RU" sz="2400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давнє</a:t>
            </a: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altLang="ru-RU" sz="2400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життя</a:t>
            </a: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lang="ru-RU" altLang="ru-RU" sz="2400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           і </a:t>
            </a:r>
            <a:r>
              <a:rPr lang="ru-RU" altLang="ru-RU" sz="2400" dirty="0" err="1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свої</a:t>
            </a:r>
            <a:r>
              <a:rPr lang="ru-RU" altLang="ru-RU" sz="2400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altLang="ru-RU" sz="2400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сподіванки</a:t>
            </a: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lang="ru-RU" altLang="ru-RU" sz="2400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розум</a:t>
            </a: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lang="ru-RU" altLang="ru-RU" sz="2400" dirty="0" err="1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досвід</a:t>
            </a: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lang="ru-RU" altLang="ru-RU" sz="2400" dirty="0" err="1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почування</a:t>
            </a:r>
            <a:r>
              <a:rPr lang="ru-RU" altLang="ru-RU" sz="2400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br>
              <a:rPr lang="ru-RU" altLang="ru-RU" sz="2400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altLang="ru-RU" sz="2400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altLang="ru-RU" sz="2400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altLang="ru-RU" sz="2400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                                                                </a:t>
            </a:r>
            <a:r>
              <a:rPr lang="ru-RU" altLang="ru-RU" sz="2400" dirty="0" err="1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Панас</a:t>
            </a:r>
            <a:r>
              <a:rPr lang="ru-RU" altLang="ru-RU" sz="2400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altLang="ru-RU" sz="2400" dirty="0" err="1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Мирний</a:t>
            </a:r>
            <a:r>
              <a:rPr lang="ru-RU" altLang="ru-RU" sz="2000" dirty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altLang="ru-RU" sz="2000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altLang="ru-RU" sz="2000" dirty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uk-UA" altLang="ru-RU" sz="2700" b="1" dirty="0" smtClean="0"/>
              <a:t/>
            </a:r>
            <a:br>
              <a:rPr lang="uk-UA" altLang="ru-RU" sz="2700" b="1" dirty="0" smtClean="0"/>
            </a:br>
            <a:r>
              <a:rPr lang="uk-UA" altLang="ru-RU" sz="2700" b="1" dirty="0" smtClean="0"/>
              <a:t/>
            </a:r>
            <a:br>
              <a:rPr lang="uk-UA" altLang="ru-RU" sz="2700" b="1" dirty="0" smtClean="0"/>
            </a:br>
            <a:r>
              <a:rPr lang="uk-UA" altLang="ru-RU" sz="2700" b="1" dirty="0" smtClean="0"/>
              <a:t/>
            </a:r>
            <a:br>
              <a:rPr lang="uk-UA" altLang="ru-RU" sz="2700" b="1" dirty="0" smtClean="0"/>
            </a:br>
            <a:r>
              <a:rPr lang="uk-UA" altLang="ru-RU" sz="2700" b="1" dirty="0" smtClean="0"/>
              <a:t/>
            </a:r>
            <a:br>
              <a:rPr lang="uk-UA" altLang="ru-RU" sz="2700" b="1" dirty="0" smtClean="0"/>
            </a:br>
            <a:r>
              <a:rPr lang="ru-RU" altLang="ru-RU" dirty="0" smtClean="0"/>
              <a:t/>
            </a:r>
            <a:br>
              <a:rPr lang="ru-RU" altLang="ru-RU" dirty="0" smtClean="0"/>
            </a:br>
            <a:endParaRPr lang="ru-RU" altLang="ru-RU" dirty="0" smtClean="0">
              <a:latin typeface="Georgia" pitchFamily="18" charset="0"/>
            </a:endParaRPr>
          </a:p>
        </p:txBody>
      </p:sp>
      <p:sp>
        <p:nvSpPr>
          <p:cNvPr id="27652" name="Заголовок 1"/>
          <p:cNvSpPr txBox="1">
            <a:spLocks/>
          </p:cNvSpPr>
          <p:nvPr/>
        </p:nvSpPr>
        <p:spPr bwMode="auto">
          <a:xfrm>
            <a:off x="2" y="762000"/>
            <a:ext cx="12382500" cy="731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3600" i="1" smtClean="0">
                <a:solidFill>
                  <a:srgbClr val="000000"/>
                </a:solidFill>
                <a:latin typeface="Georgia" pitchFamily="18" charset="0"/>
                <a:cs typeface="Arial" pitchFamily="34" charset="0"/>
              </a:rPr>
              <a:t>                        </a:t>
            </a:r>
            <a:endParaRPr lang="ru-RU" altLang="ru-RU" sz="3600" smtClean="0">
              <a:solidFill>
                <a:srgbClr val="000000"/>
              </a:solidFill>
              <a:latin typeface="Georgia" pitchFamily="18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4800" smtClean="0">
              <a:solidFill>
                <a:srgbClr val="000000"/>
              </a:solidFill>
              <a:latin typeface="Georgia" pitchFamily="18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4600" smtClean="0">
              <a:solidFill>
                <a:srgbClr val="000000"/>
              </a:solidFill>
              <a:latin typeface="Georgia" pitchFamily="18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4500" smtClean="0">
              <a:solidFill>
                <a:srgbClr val="000000"/>
              </a:solidFill>
              <a:latin typeface="Georgia" pitchFamily="18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3600" smtClean="0">
                <a:solidFill>
                  <a:srgbClr val="000000"/>
                </a:solidFill>
                <a:latin typeface="Georgia" pitchFamily="18" charset="0"/>
                <a:cs typeface="Arial" pitchFamily="34" charset="0"/>
              </a:rPr>
              <a:t> </a:t>
            </a:r>
            <a:endParaRPr lang="ru-RU" altLang="ru-RU" sz="3600" smtClean="0">
              <a:solidFill>
                <a:srgbClr val="000000"/>
              </a:solidFill>
              <a:latin typeface="Georgia" pitchFamily="18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smtClean="0">
                <a:solidFill>
                  <a:srgbClr val="000000"/>
                </a:solidFill>
                <a:cs typeface="Arial" pitchFamily="34" charset="0"/>
              </a:rPr>
              <a:t/>
            </a:r>
            <a:br>
              <a:rPr lang="ru-RU" altLang="ru-RU" sz="2800" smtClean="0">
                <a:solidFill>
                  <a:srgbClr val="000000"/>
                </a:solidFill>
                <a:cs typeface="Arial" pitchFamily="34" charset="0"/>
              </a:rPr>
            </a:br>
            <a:r>
              <a:rPr lang="ru-RU" altLang="ru-RU" sz="4400" smtClean="0">
                <a:solidFill>
                  <a:srgbClr val="000000"/>
                </a:solidFill>
                <a:cs typeface="Arial" pitchFamily="34" charset="0"/>
              </a:rPr>
              <a:t/>
            </a:r>
            <a:br>
              <a:rPr lang="ru-RU" altLang="ru-RU" sz="4400" smtClean="0">
                <a:solidFill>
                  <a:srgbClr val="000000"/>
                </a:solidFill>
                <a:cs typeface="Arial" pitchFamily="34" charset="0"/>
              </a:rPr>
            </a:br>
            <a:endParaRPr lang="ru-RU" altLang="ru-RU" sz="4400" smtClean="0">
              <a:solidFill>
                <a:srgbClr val="000000"/>
              </a:solidFill>
              <a:latin typeface="Georgi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44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1794933" y="2219327"/>
            <a:ext cx="8909051" cy="288607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>
              <a:defRPr/>
            </a:pPr>
            <a:r>
              <a:rPr lang="uk-UA" sz="5400" b="1" dirty="0" smtClean="0"/>
              <a:t/>
            </a:r>
            <a:br>
              <a:rPr lang="uk-UA" sz="5400" b="1" dirty="0" smtClean="0"/>
            </a:br>
            <a:r>
              <a:rPr lang="uk-UA" sz="5400" b="1" dirty="0" smtClean="0">
                <a:solidFill>
                  <a:srgbClr val="FFC000"/>
                </a:solidFill>
              </a:rPr>
              <a:t>ДЯКУЮ </a:t>
            </a:r>
            <a:br>
              <a:rPr lang="uk-UA" sz="5400" b="1" dirty="0" smtClean="0">
                <a:solidFill>
                  <a:srgbClr val="FFC000"/>
                </a:solidFill>
              </a:rPr>
            </a:br>
            <a:r>
              <a:rPr lang="uk-UA" sz="5400" b="1" dirty="0" smtClean="0">
                <a:solidFill>
                  <a:srgbClr val="FFC000"/>
                </a:solidFill>
              </a:rPr>
              <a:t>ЗА </a:t>
            </a:r>
            <a:br>
              <a:rPr lang="uk-UA" sz="5400" b="1" dirty="0" smtClean="0">
                <a:solidFill>
                  <a:srgbClr val="FFC000"/>
                </a:solidFill>
              </a:rPr>
            </a:br>
            <a:r>
              <a:rPr lang="uk-UA" sz="5400" b="1" dirty="0" smtClean="0">
                <a:solidFill>
                  <a:srgbClr val="FFC000"/>
                </a:solidFill>
              </a:rPr>
              <a:t>СПІВПРАЦЮ!</a:t>
            </a:r>
            <a:br>
              <a:rPr lang="uk-UA" sz="5400" b="1" dirty="0" smtClean="0">
                <a:solidFill>
                  <a:srgbClr val="FFC000"/>
                </a:solidFill>
              </a:rPr>
            </a:br>
            <a:endParaRPr lang="uk-UA" sz="5400" b="1" dirty="0">
              <a:solidFill>
                <a:srgbClr val="FFC000"/>
              </a:solidFill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7372898" y="5753109"/>
            <a:ext cx="3078663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b="1" dirty="0">
                <a:solidFill>
                  <a:srgbClr val="000000"/>
                </a:solidFill>
              </a:rPr>
              <a:t>Презентацію підготувала</a:t>
            </a:r>
          </a:p>
          <a:p>
            <a:pPr algn="ctr">
              <a:defRPr/>
            </a:pPr>
            <a:r>
              <a:rPr lang="uk-UA" b="1" dirty="0" err="1">
                <a:solidFill>
                  <a:srgbClr val="000000"/>
                </a:solidFill>
              </a:rPr>
              <a:t>Лащук</a:t>
            </a:r>
            <a:r>
              <a:rPr lang="uk-UA" b="1" dirty="0">
                <a:solidFill>
                  <a:srgbClr val="000000"/>
                </a:solidFill>
              </a:rPr>
              <a:t> Ірина Петрівна</a:t>
            </a:r>
          </a:p>
        </p:txBody>
      </p:sp>
    </p:spTree>
    <p:extLst>
      <p:ext uri="{BB962C8B-B14F-4D97-AF65-F5344CB8AC3E}">
        <p14:creationId xmlns:p14="http://schemas.microsoft.com/office/powerpoint/2010/main" val="1492369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Академическая презентация, макет с лентами и полосками (широкоэкранный формат)</Template>
  <TotalTime>0</TotalTime>
  <Words>214</Words>
  <Application>Microsoft Office PowerPoint</Application>
  <PresentationFormat>Произвольный</PresentationFormat>
  <Paragraphs>100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7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Углы</vt:lpstr>
      <vt:lpstr>1_Углы</vt:lpstr>
      <vt:lpstr>3_Тема Office</vt:lpstr>
      <vt:lpstr>2_Углы</vt:lpstr>
      <vt:lpstr>1_Оформление по умолчанию</vt:lpstr>
      <vt:lpstr>2_Кнопка</vt:lpstr>
      <vt:lpstr>2_Оформление по умолчанию</vt:lpstr>
      <vt:lpstr>     РОЗПОДІЛЬНИЙ ДИКТАНТ на орфограму “Написання слів іншомовного походження  (букви и, і у власних назвах)”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ПАМʼЯТКА НА ЩОДЕНЬ            Найбільше і найдорожче добро кожного народу – це його мова, ота жива схованка людського духу, його багата скарбниця, в яку народ складає і своє давнє життя,              і свої сподіванки, розум, досвід, почування.                                                                    Панас Мирний       </vt:lpstr>
      <vt:lpstr> ДЯКУЮ  ЗА  СПІВПРАЦЮ! 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ПЕРЕКЛАДАЦЬКА ДІЯЛЬНІСТЬ ІВАНА ФРАНКА</dc:title>
  <dc:creator/>
  <cp:keywords/>
  <cp:lastModifiedBy/>
  <cp:revision>4</cp:revision>
  <dcterms:created xsi:type="dcterms:W3CDTF">2016-09-17T12:37:16Z</dcterms:created>
  <dcterms:modified xsi:type="dcterms:W3CDTF">2023-08-07T11:31:39Z</dcterms:modified>
  <cp:contentStatus/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TC034313809991</vt:lpwstr>
  </property>
</Properties>
</file>