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3" r:id="rId36"/>
    <p:sldId id="294" r:id="rId37"/>
    <p:sldId id="295" r:id="rId3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3362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2018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1584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711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7587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7290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3389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2964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246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429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3949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14705-EB6E-43B2-AF4B-8F4C01A31B6B}" type="datetimeFigureOut">
              <a:rPr lang="uk-UA" smtClean="0"/>
              <a:t>23.12.2021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B6BA4-A7A2-479E-9030-15A9AF6C84E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2920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4104456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Розвиток мовлення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Усний твір-опис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приміщення.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34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260648"/>
            <a:ext cx="8147248" cy="5865515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Інтер’єр – це архітектурно й художньо оздоблена внутрішня частина будинку, що забезпечує комфорт людині та визначає функціональне призначення приміщення. Також термін може вживатися щодо оздоблення салонів транспортних засобів: авто, літака, залізничного вагона; це картина і малюнок на яких зображено внутрішню частину якого-небудь приміщення.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937491"/>
            <a:ext cx="4939411" cy="3245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00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260648"/>
            <a:ext cx="7715200" cy="5865515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Екстер’єр – це зовнішній вигляд, зовнішнє оформлення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будівлі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Художнє та архітектурне зовнішнє оформлення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споруди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 основі дизайну екстер’єру є поєднання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художніх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ідей та рішень, спрямованих на поліпшення умов існування людини в цілісній естетично досконалій формі.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227378"/>
            <a:ext cx="5570984" cy="334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9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Стіни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1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4" y="404664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6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419"/>
            <a:ext cx="9144000" cy="570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1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09751" cy="629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5" y="0"/>
            <a:ext cx="7029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2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72" y="0"/>
            <a:ext cx="7735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7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"/>
            <a:ext cx="76856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15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02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4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Підлога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5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3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Стеля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95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963"/>
            <a:ext cx="9144000" cy="610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25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4144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99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91" y="11430"/>
            <a:ext cx="9159291" cy="684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3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799"/>
            <a:ext cx="9144000" cy="608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0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0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25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Вікна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7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6383"/>
            <a:ext cx="5493767" cy="6860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50" y="47243"/>
            <a:ext cx="7710290" cy="681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62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9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Вітальня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08720"/>
            <a:ext cx="8415353" cy="59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48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0660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Спальня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26130"/>
            <a:ext cx="8892480" cy="593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2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Кухня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39145"/>
            <a:ext cx="8712968" cy="584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4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Декор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9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09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05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996"/>
            <a:ext cx="9144000" cy="6139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95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5" y="0"/>
            <a:ext cx="824500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59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66730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Кольори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5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48" y="0"/>
            <a:ext cx="8714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88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17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550"/>
            <a:ext cx="914400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00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07" y="685800"/>
            <a:ext cx="9012493" cy="540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7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102</Words>
  <Application>Microsoft Office PowerPoint</Application>
  <PresentationFormat>Екран (4:3)</PresentationFormat>
  <Paragraphs>12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37</vt:i4>
      </vt:variant>
    </vt:vector>
  </HeadingPairs>
  <TitlesOfParts>
    <vt:vector size="38" baseType="lpstr">
      <vt:lpstr>Тема Office</vt:lpstr>
      <vt:lpstr>Розвиток мовлення.  Усний твір-опис приміщення.</vt:lpstr>
      <vt:lpstr>Презентація PowerPoint</vt:lpstr>
      <vt:lpstr>Презентація PowerPoint</vt:lpstr>
      <vt:lpstr>Стіни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Підлога</vt:lpstr>
      <vt:lpstr>Презентація PowerPoint</vt:lpstr>
      <vt:lpstr>Стеля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Вікна</vt:lpstr>
      <vt:lpstr>Презентація PowerPoint</vt:lpstr>
      <vt:lpstr>Презентація PowerPoint</vt:lpstr>
      <vt:lpstr>Презентація PowerPoint</vt:lpstr>
      <vt:lpstr>Вітальня</vt:lpstr>
      <vt:lpstr>Спальня</vt:lpstr>
      <vt:lpstr>Кухня</vt:lpstr>
      <vt:lpstr>Декор</vt:lpstr>
      <vt:lpstr>Презентація PowerPoint</vt:lpstr>
      <vt:lpstr>Презентація PowerPoint</vt:lpstr>
      <vt:lpstr>Презентація PowerPoint</vt:lpstr>
      <vt:lpstr>Кольори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mmm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Розвиток мовлення. Усний твір-опис на основі особистих вражень</dc:title>
  <dc:creator>Casha</dc:creator>
  <cp:lastModifiedBy>Olena</cp:lastModifiedBy>
  <cp:revision>7</cp:revision>
  <dcterms:created xsi:type="dcterms:W3CDTF">2020-12-01T04:54:12Z</dcterms:created>
  <dcterms:modified xsi:type="dcterms:W3CDTF">2021-12-23T18:29:07Z</dcterms:modified>
</cp:coreProperties>
</file>