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76" r:id="rId3"/>
    <p:sldId id="277" r:id="rId4"/>
    <p:sldId id="278" r:id="rId5"/>
    <p:sldId id="280" r:id="rId6"/>
    <p:sldId id="266" r:id="rId7"/>
    <p:sldId id="270" r:id="rId8"/>
    <p:sldId id="269" r:id="rId9"/>
    <p:sldId id="281" r:id="rId10"/>
    <p:sldId id="272" r:id="rId11"/>
    <p:sldId id="274" r:id="rId12"/>
    <p:sldId id="258" r:id="rId13"/>
    <p:sldId id="282" r:id="rId14"/>
    <p:sldId id="26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9966FF"/>
    <a:srgbClr val="FF7C8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96" d="100"/>
          <a:sy n="96" d="100"/>
        </p:scale>
        <p:origin x="-178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CEDA96-58D8-4E5C-B91E-583C494F39EF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160B3A97-FFA1-45D2-9D40-E9DD63E8DE12}">
      <dgm:prSet/>
      <dgm:spPr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b="1" dirty="0" smtClean="0"/>
            <a:t>ФОРМИ СЛОВА </a:t>
          </a:r>
          <a:r>
            <a:rPr lang="ru-RU" dirty="0" smtClean="0"/>
            <a:t>– </a:t>
          </a:r>
          <a:r>
            <a:rPr lang="ru-RU" dirty="0" err="1" smtClean="0"/>
            <a:t>це</a:t>
          </a:r>
          <a:r>
            <a:rPr lang="ru-RU" dirty="0" smtClean="0"/>
            <a:t> </a:t>
          </a:r>
          <a:r>
            <a:rPr lang="ru-RU" dirty="0" err="1" smtClean="0"/>
            <a:t>одне</a:t>
          </a:r>
          <a:r>
            <a:rPr lang="ru-RU" dirty="0" smtClean="0"/>
            <a:t> й те </a:t>
          </a:r>
          <a:r>
            <a:rPr lang="ru-RU" dirty="0" err="1" smtClean="0"/>
            <a:t>саме</a:t>
          </a:r>
          <a:r>
            <a:rPr lang="ru-RU" dirty="0" smtClean="0"/>
            <a:t> слово, але з </a:t>
          </a:r>
          <a:r>
            <a:rPr lang="ru-RU" dirty="0" err="1" smtClean="0"/>
            <a:t>різними</a:t>
          </a:r>
          <a:r>
            <a:rPr lang="ru-RU" dirty="0" smtClean="0"/>
            <a:t> </a:t>
          </a:r>
          <a:r>
            <a:rPr lang="ru-RU" dirty="0" err="1" smtClean="0"/>
            <a:t>закінченнями</a:t>
          </a:r>
          <a:endParaRPr lang="uk-UA" dirty="0"/>
        </a:p>
      </dgm:t>
    </dgm:pt>
    <dgm:pt modelId="{B40B4092-A2E5-4C66-9786-C49ECF568FE1}" type="parTrans" cxnId="{A0E9BCB6-6524-48F3-B7DC-922B44236982}">
      <dgm:prSet/>
      <dgm:spPr/>
      <dgm:t>
        <a:bodyPr/>
        <a:lstStyle/>
        <a:p>
          <a:endParaRPr lang="uk-UA"/>
        </a:p>
      </dgm:t>
    </dgm:pt>
    <dgm:pt modelId="{4F8979A1-7CA5-47AC-9FD5-F77F86DC57A0}" type="sibTrans" cxnId="{A0E9BCB6-6524-48F3-B7DC-922B44236982}">
      <dgm:prSet/>
      <dgm:spPr/>
      <dgm:t>
        <a:bodyPr/>
        <a:lstStyle/>
        <a:p>
          <a:endParaRPr lang="uk-UA"/>
        </a:p>
      </dgm:t>
    </dgm:pt>
    <dgm:pt modelId="{ED19AD75-570C-492A-931B-4FF811606052}" type="pres">
      <dgm:prSet presAssocID="{1FCEDA96-58D8-4E5C-B91E-583C494F39E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964A6DD-27AA-42AF-97D2-076D00A92E09}" type="pres">
      <dgm:prSet presAssocID="{160B3A97-FFA1-45D2-9D40-E9DD63E8DE12}" presName="node" presStyleLbl="node1" presStyleIdx="0" presStyleCnt="1" custScaleX="338120" custScaleY="10047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4606AC5-1F05-4673-84C1-EA76BB4BBBB4}" type="presOf" srcId="{1FCEDA96-58D8-4E5C-B91E-583C494F39EF}" destId="{ED19AD75-570C-492A-931B-4FF811606052}" srcOrd="0" destOrd="0" presId="urn:microsoft.com/office/officeart/2005/8/layout/cycle2"/>
    <dgm:cxn modelId="{B5E897AA-47FD-4A7D-B2E2-DAEDBD6F5BC9}" type="presOf" srcId="{160B3A97-FFA1-45D2-9D40-E9DD63E8DE12}" destId="{C964A6DD-27AA-42AF-97D2-076D00A92E09}" srcOrd="0" destOrd="0" presId="urn:microsoft.com/office/officeart/2005/8/layout/cycle2"/>
    <dgm:cxn modelId="{A0E9BCB6-6524-48F3-B7DC-922B44236982}" srcId="{1FCEDA96-58D8-4E5C-B91E-583C494F39EF}" destId="{160B3A97-FFA1-45D2-9D40-E9DD63E8DE12}" srcOrd="0" destOrd="0" parTransId="{B40B4092-A2E5-4C66-9786-C49ECF568FE1}" sibTransId="{4F8979A1-7CA5-47AC-9FD5-F77F86DC57A0}"/>
    <dgm:cxn modelId="{E6408D7E-97CD-4719-B926-008451FF11EB}" type="presParOf" srcId="{ED19AD75-570C-492A-931B-4FF811606052}" destId="{C964A6DD-27AA-42AF-97D2-076D00A92E0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4A6DD-27AA-42AF-97D2-076D00A92E09}">
      <dsp:nvSpPr>
        <dsp:cNvPr id="0" name=""/>
        <dsp:cNvSpPr/>
      </dsp:nvSpPr>
      <dsp:spPr>
        <a:xfrm>
          <a:off x="2161" y="1020925"/>
          <a:ext cx="3724839" cy="11068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ФОРМИ СЛОВА </a:t>
          </a:r>
          <a:r>
            <a:rPr lang="ru-RU" sz="1700" kern="1200" dirty="0" smtClean="0"/>
            <a:t>– </a:t>
          </a:r>
          <a:r>
            <a:rPr lang="ru-RU" sz="1700" kern="1200" dirty="0" err="1" smtClean="0"/>
            <a:t>це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одне</a:t>
          </a:r>
          <a:r>
            <a:rPr lang="ru-RU" sz="1700" kern="1200" dirty="0" smtClean="0"/>
            <a:t> й те </a:t>
          </a:r>
          <a:r>
            <a:rPr lang="ru-RU" sz="1700" kern="1200" dirty="0" err="1" smtClean="0"/>
            <a:t>саме</a:t>
          </a:r>
          <a:r>
            <a:rPr lang="ru-RU" sz="1700" kern="1200" dirty="0" smtClean="0"/>
            <a:t> слово, але з </a:t>
          </a:r>
          <a:r>
            <a:rPr lang="ru-RU" sz="1700" kern="1200" dirty="0" err="1" smtClean="0"/>
            <a:t>різними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закінченнями</a:t>
          </a:r>
          <a:endParaRPr lang="uk-UA" sz="1700" kern="1200" dirty="0"/>
        </a:p>
      </dsp:txBody>
      <dsp:txXfrm>
        <a:off x="547651" y="1183022"/>
        <a:ext cx="2633859" cy="7826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91E2AF-7C0B-436C-8C03-79BAD2699814}" type="datetimeFigureOut">
              <a:rPr lang="ru-RU" smtClean="0"/>
              <a:t>23.10.2023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75C4180-7420-44A4-A162-FE3F3D36C31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0850" y="2099346"/>
            <a:ext cx="89507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      </a:t>
            </a:r>
            <a:r>
              <a:rPr lang="ru-RU" sz="2800" b="1" i="1" dirty="0" smtClean="0"/>
              <a:t>                     </a:t>
            </a:r>
            <a:r>
              <a:rPr lang="ru-RU" sz="2800" b="1" i="1" dirty="0" err="1" smtClean="0"/>
              <a:t>Тридцяте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жовтня</a:t>
            </a:r>
            <a:r>
              <a:rPr lang="ru-RU" sz="2800" b="1" i="1" dirty="0" smtClean="0"/>
              <a:t>                   </a:t>
            </a:r>
          </a:p>
          <a:p>
            <a:r>
              <a:rPr lang="ru-RU" sz="2800" b="1" i="1" dirty="0" smtClean="0"/>
              <a:t>                         </a:t>
            </a:r>
            <a:r>
              <a:rPr lang="ru-RU" sz="2800" b="1" i="1" dirty="0" err="1" smtClean="0"/>
              <a:t>Дистанційна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робота</a:t>
            </a:r>
          </a:p>
          <a:p>
            <a:r>
              <a:rPr lang="ru-RU" sz="2800" b="1" i="1" dirty="0" smtClean="0"/>
              <a:t>                               </a:t>
            </a:r>
            <a:r>
              <a:rPr lang="ru-RU" sz="2800" b="1" i="1" dirty="0" err="1" smtClean="0"/>
              <a:t>Корінь</a:t>
            </a:r>
            <a:r>
              <a:rPr lang="ru-RU" sz="2800" b="1" i="1" dirty="0" smtClean="0"/>
              <a:t> слова</a:t>
            </a:r>
            <a:r>
              <a:rPr lang="ru-RU" sz="2800" b="1" i="1" dirty="0"/>
              <a:t>. </a:t>
            </a:r>
            <a:endParaRPr lang="ru-RU" sz="2800" b="1" i="1" dirty="0" smtClean="0"/>
          </a:p>
          <a:p>
            <a:r>
              <a:rPr lang="ru-RU" sz="2800" b="1" i="1" dirty="0" smtClean="0"/>
              <a:t>          </a:t>
            </a:r>
            <a:r>
              <a:rPr lang="ru-RU" sz="2800" b="1" i="1" dirty="0" err="1" smtClean="0"/>
              <a:t>Спільнокореневі</a:t>
            </a:r>
            <a:r>
              <a:rPr lang="ru-RU" sz="2800" b="1" i="1" dirty="0" smtClean="0"/>
              <a:t> слова </a:t>
            </a:r>
            <a:r>
              <a:rPr lang="ru-RU" sz="2800" b="1" i="1" dirty="0"/>
              <a:t>та </a:t>
            </a:r>
            <a:r>
              <a:rPr lang="ru-RU" sz="2800" b="1" i="1" dirty="0" err="1"/>
              <a:t>форми</a:t>
            </a:r>
            <a:r>
              <a:rPr lang="ru-RU" sz="2800" b="1" i="1" dirty="0"/>
              <a:t> слова </a:t>
            </a:r>
            <a:endParaRPr lang="uk-UA" sz="28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74" y="3857446"/>
            <a:ext cx="2328862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ject 18"/>
          <p:cNvSpPr/>
          <p:nvPr/>
        </p:nvSpPr>
        <p:spPr>
          <a:xfrm>
            <a:off x="8003585" y="4222995"/>
            <a:ext cx="1560575" cy="14538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260" y="4138434"/>
            <a:ext cx="2335212" cy="231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578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8">
            <a:extLst>
              <a:ext uri="{FF2B5EF4-FFF2-40B4-BE49-F238E27FC236}">
                <a16:creationId xmlns="" xmlns:a16="http://schemas.microsoft.com/office/drawing/2014/main" id="{F1E6E1B5-6448-CAC4-E50E-F0BA4A4E70E5}"/>
              </a:ext>
            </a:extLst>
          </p:cNvPr>
          <p:cNvSpPr txBox="1">
            <a:spLocks/>
          </p:cNvSpPr>
          <p:nvPr/>
        </p:nvSpPr>
        <p:spPr>
          <a:xfrm>
            <a:off x="529225" y="420262"/>
            <a:ext cx="1678939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600" b="0" i="0">
                <a:solidFill>
                  <a:srgbClr val="222753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1" i="0" u="none" strike="noStrike" kern="0" cap="none" spc="-5" normalizeH="0" baseline="0" noProof="0" dirty="0">
                <a:ln>
                  <a:noFill/>
                </a:ln>
                <a:solidFill>
                  <a:srgbClr val="AC8536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Мета</a:t>
            </a:r>
            <a:r>
              <a:rPr kumimoji="0" lang="uk-UA" sz="2600" b="1" i="0" u="none" strike="noStrike" kern="0" cap="none" spc="-80" normalizeH="0" baseline="0" noProof="0" dirty="0">
                <a:ln>
                  <a:noFill/>
                </a:ln>
                <a:solidFill>
                  <a:srgbClr val="AC8536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 </a:t>
            </a:r>
            <a:r>
              <a:rPr kumimoji="0" lang="uk-UA" sz="2600" b="1" i="0" u="none" strike="noStrike" kern="0" cap="none" spc="0" normalizeH="0" baseline="0" noProof="0" dirty="0">
                <a:ln>
                  <a:noFill/>
                </a:ln>
                <a:solidFill>
                  <a:srgbClr val="AC8536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уроку</a:t>
            </a:r>
          </a:p>
        </p:txBody>
      </p:sp>
      <p:sp>
        <p:nvSpPr>
          <p:cNvPr id="3" name="object 3"/>
          <p:cNvSpPr/>
          <p:nvPr/>
        </p:nvSpPr>
        <p:spPr>
          <a:xfrm>
            <a:off x="179368" y="935495"/>
            <a:ext cx="6181343" cy="5943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bject 8">
            <a:extLst>
              <a:ext uri="{FF2B5EF4-FFF2-40B4-BE49-F238E27FC236}">
                <a16:creationId xmlns="" xmlns:a16="http://schemas.microsoft.com/office/drawing/2014/main" id="{F1E6E1B5-6448-CAC4-E50E-F0BA4A4E70E5}"/>
              </a:ext>
            </a:extLst>
          </p:cNvPr>
          <p:cNvSpPr txBox="1">
            <a:spLocks/>
          </p:cNvSpPr>
          <p:nvPr/>
        </p:nvSpPr>
        <p:spPr>
          <a:xfrm>
            <a:off x="246490" y="1749454"/>
            <a:ext cx="9692639" cy="2877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600" b="0" i="0">
                <a:solidFill>
                  <a:srgbClr val="222753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kern="0" spc="-5" dirty="0" smtClean="0">
                <a:solidFill>
                  <a:srgbClr val="AC8536"/>
                </a:solidFill>
              </a:rPr>
              <a:t>Як визначати корінь у  слові.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600" b="1" i="0" u="none" strike="noStrike" kern="0" cap="none" spc="-5" normalizeH="0" baseline="0" noProof="0" dirty="0" smtClean="0">
                <a:ln>
                  <a:noFill/>
                </a:ln>
                <a:solidFill>
                  <a:srgbClr val="AC8536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Про слова зі</a:t>
            </a:r>
            <a:r>
              <a:rPr kumimoji="0" lang="uk-UA" sz="2600" b="1" i="0" u="none" strike="noStrike" kern="0" cap="none" spc="-5" normalizeH="0" noProof="0" dirty="0" smtClean="0">
                <a:ln>
                  <a:noFill/>
                </a:ln>
                <a:solidFill>
                  <a:srgbClr val="AC8536"/>
                </a:solidFill>
                <a:effectLst/>
                <a:uLnTx/>
                <a:uFillTx/>
                <a:latin typeface="Calibri"/>
                <a:ea typeface="+mj-ea"/>
                <a:cs typeface="Calibri"/>
              </a:rPr>
              <a:t> спільним коренем – спільнокореневі слова, а також про  форми слова, які різняться лише закінченнями.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kern="0" spc="-5" dirty="0" smtClean="0">
                <a:solidFill>
                  <a:srgbClr val="AC8536"/>
                </a:solidFill>
              </a:rPr>
              <a:t>Навчимося </a:t>
            </a:r>
            <a:r>
              <a:rPr lang="uk-UA" b="1" kern="0" spc="-5" dirty="0">
                <a:solidFill>
                  <a:srgbClr val="AC8536"/>
                </a:solidFill>
              </a:rPr>
              <a:t> </a:t>
            </a:r>
            <a:r>
              <a:rPr lang="uk-UA" b="1" kern="0" spc="-5" dirty="0" smtClean="0">
                <a:solidFill>
                  <a:srgbClr val="AC8536"/>
                </a:solidFill>
              </a:rPr>
              <a:t>розрізняти спільнокореневі слова та форми слова</a:t>
            </a:r>
            <a:r>
              <a:rPr lang="uk-UA" b="1" kern="0" spc="-5" dirty="0" smtClean="0">
                <a:solidFill>
                  <a:srgbClr val="AC8536"/>
                </a:solidFill>
              </a:rPr>
              <a:t>.</a:t>
            </a: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kern="0" spc="-5" dirty="0" smtClean="0">
                <a:solidFill>
                  <a:srgbClr val="AC8536"/>
                </a:solidFill>
              </a:rPr>
              <a:t>Виховувати любов до рідної мови,до природи.</a:t>
            </a:r>
            <a:endParaRPr lang="uk-UA" b="1" kern="0" spc="-5" dirty="0" smtClean="0">
              <a:solidFill>
                <a:srgbClr val="AC8536"/>
              </a:solidFill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600" b="1" i="0" u="none" strike="noStrike" kern="0" cap="none" spc="-5" normalizeH="0" noProof="0" dirty="0" smtClean="0">
              <a:ln>
                <a:noFill/>
              </a:ln>
              <a:solidFill>
                <a:srgbClr val="AC8536"/>
              </a:solidFill>
              <a:effectLst/>
              <a:uLnTx/>
              <a:uFillTx/>
              <a:latin typeface="Calibri"/>
              <a:ea typeface="+mj-ea"/>
              <a:cs typeface="Calibri"/>
            </a:endParaRPr>
          </a:p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600" b="1" i="0" u="none" strike="noStrike" kern="0" cap="none" spc="0" normalizeH="0" baseline="0" noProof="0" dirty="0">
              <a:ln>
                <a:noFill/>
              </a:ln>
              <a:solidFill>
                <a:srgbClr val="AC8536"/>
              </a:solidFill>
              <a:effectLst/>
              <a:uLnTx/>
              <a:uFillTx/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094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2123"/>
            <a:ext cx="440213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Згадайте, будь ласка, що таке морфеми?</a:t>
            </a:r>
          </a:p>
          <a:p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</a:t>
            </a:r>
            <a:r>
              <a:rPr lang="ru-RU" dirty="0" err="1"/>
              <a:t>будова</a:t>
            </a:r>
            <a:r>
              <a:rPr lang="ru-RU" dirty="0"/>
              <a:t> слова? </a:t>
            </a:r>
            <a:endParaRPr lang="ru-RU" dirty="0" smtClean="0"/>
          </a:p>
          <a:p>
            <a:r>
              <a:rPr lang="ru-RU" dirty="0"/>
              <a:t>(</a:t>
            </a:r>
            <a:r>
              <a:rPr lang="ru-RU" dirty="0" smtClean="0"/>
              <a:t>У </a:t>
            </a:r>
            <a:r>
              <a:rPr lang="ru-RU" dirty="0"/>
              <a:t>кожного слова є </a:t>
            </a:r>
            <a:r>
              <a:rPr lang="ru-RU" dirty="0" err="1"/>
              <a:t>будова</a:t>
            </a:r>
            <a:r>
              <a:rPr lang="ru-RU" dirty="0"/>
              <a:t> </a:t>
            </a:r>
            <a:r>
              <a:rPr lang="ru-RU" dirty="0" smtClean="0"/>
              <a:t>яка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назви</a:t>
            </a:r>
            <a:r>
              <a:rPr lang="ru-RU" dirty="0"/>
              <a:t>: </a:t>
            </a:r>
            <a:r>
              <a:rPr lang="ru-RU" dirty="0" err="1"/>
              <a:t>корінь</a:t>
            </a:r>
            <a:r>
              <a:rPr lang="ru-RU" dirty="0"/>
              <a:t>, </a:t>
            </a:r>
            <a:r>
              <a:rPr lang="ru-RU" dirty="0" err="1"/>
              <a:t>префікс</a:t>
            </a:r>
            <a:r>
              <a:rPr lang="ru-RU" dirty="0"/>
              <a:t>, </a:t>
            </a:r>
            <a:r>
              <a:rPr lang="ru-RU" dirty="0" err="1"/>
              <a:t>суфікс</a:t>
            </a:r>
            <a:r>
              <a:rPr lang="ru-RU" dirty="0"/>
              <a:t>, </a:t>
            </a:r>
            <a:r>
              <a:rPr lang="ru-RU" dirty="0" err="1" smtClean="0"/>
              <a:t>закінчення</a:t>
            </a:r>
            <a:r>
              <a:rPr lang="ru-RU" dirty="0" smtClean="0"/>
              <a:t>, </a:t>
            </a:r>
            <a:r>
              <a:rPr lang="ru-RU" dirty="0"/>
              <a:t>основа </a:t>
            </a:r>
            <a:r>
              <a:rPr lang="ru-RU" dirty="0" smtClean="0"/>
              <a:t>слова)</a:t>
            </a:r>
            <a:endParaRPr lang="uk-UA" dirty="0" smtClean="0"/>
          </a:p>
          <a:p>
            <a:endParaRPr lang="uk-UA" dirty="0"/>
          </a:p>
          <a:p>
            <a:r>
              <a:rPr lang="uk-UA" dirty="0" smtClean="0"/>
              <a:t>Назвіть порядок розбору слів за будовою.</a:t>
            </a:r>
            <a:endParaRPr lang="uk-UA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706"/>
            <a:ext cx="4402138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461" y="270345"/>
            <a:ext cx="7772842" cy="6212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17AEBB2-1C64-9DDA-2662-CF712ADD8616}"/>
              </a:ext>
            </a:extLst>
          </p:cNvPr>
          <p:cNvSpPr txBox="1"/>
          <p:nvPr/>
        </p:nvSpPr>
        <p:spPr>
          <a:xfrm>
            <a:off x="0" y="3514475"/>
            <a:ext cx="409998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Охарактеризуйте </a:t>
            </a:r>
            <a:r>
              <a:rPr kumimoji="0" lang="ru-RU" sz="2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кожну</a:t>
            </a:r>
            <a:r>
              <a:rPr kumimoji="0" lang="ru-RU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 </a:t>
            </a:r>
            <a:r>
              <a:rPr kumimoji="0" lang="ru-RU" sz="2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частину</a:t>
            </a:r>
            <a:r>
              <a:rPr kumimoji="0" lang="ru-RU" sz="2600" b="1" i="0" u="none" strike="noStrike" kern="0" cap="none" spc="0" normalizeH="0" noProof="0" dirty="0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 слова за </a:t>
            </a:r>
            <a:r>
              <a:rPr kumimoji="0" lang="ru-RU" sz="2600" b="1" i="0" u="none" strike="noStrike" kern="0" cap="none" spc="0" normalizeH="0" noProof="0" dirty="0" err="1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поданою</a:t>
            </a:r>
            <a:r>
              <a:rPr kumimoji="0" lang="ru-RU" sz="2600" b="1" i="0" u="none" strike="noStrike" kern="0" cap="none" spc="0" normalizeH="0" noProof="0" dirty="0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 </a:t>
            </a:r>
            <a:r>
              <a:rPr kumimoji="0" lang="ru-RU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 схемою</a:t>
            </a:r>
            <a:r>
              <a:rPr kumimoji="0" lang="ru-RU" sz="2600" b="1" i="0" u="none" strike="noStrike" kern="0" cap="none" spc="0" normalizeH="0" noProof="0" dirty="0" smtClean="0">
                <a:ln>
                  <a:noFill/>
                </a:ln>
                <a:solidFill>
                  <a:srgbClr val="446B11"/>
                </a:solidFill>
                <a:effectLst/>
                <a:uLnTx/>
                <a:uFillTx/>
              </a:rPr>
              <a:t>  </a:t>
            </a:r>
            <a:endParaRPr kumimoji="0" lang="x-none" sz="2600" b="1" i="0" u="none" strike="noStrike" kern="0" cap="none" spc="0" normalizeH="0" baseline="0" noProof="0" dirty="0">
              <a:ln>
                <a:noFill/>
              </a:ln>
              <a:solidFill>
                <a:srgbClr val="446B11"/>
              </a:solidFill>
              <a:effectLst/>
              <a:uLnTx/>
              <a:uFillTx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3243734" y="43225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146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942" y="572494"/>
            <a:ext cx="7370155" cy="600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58942" y="111520"/>
            <a:ext cx="5213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solidFill>
                  <a:srgbClr val="FF0000"/>
                </a:solidFill>
              </a:rPr>
              <a:t>Записування</a:t>
            </a:r>
            <a:r>
              <a:rPr lang="ru-RU" dirty="0" smtClean="0">
                <a:solidFill>
                  <a:srgbClr val="FF0000"/>
                </a:solidFill>
              </a:rPr>
              <a:t>  правил </a:t>
            </a:r>
            <a:r>
              <a:rPr lang="ru-RU" dirty="0">
                <a:solidFill>
                  <a:srgbClr val="FF0000"/>
                </a:solidFill>
              </a:rPr>
              <a:t>і </a:t>
            </a:r>
            <a:r>
              <a:rPr lang="ru-RU" dirty="0" err="1">
                <a:solidFill>
                  <a:srgbClr val="FF0000"/>
                </a:solidFill>
              </a:rPr>
              <a:t>практичне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їх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засвоєння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602" y="3575478"/>
            <a:ext cx="2798762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338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/>
          <p:nvPr/>
        </p:nvSpPr>
        <p:spPr>
          <a:xfrm>
            <a:off x="1968500" y="4149725"/>
            <a:ext cx="3589867" cy="1366838"/>
          </a:xfrm>
          <a:custGeom>
            <a:avLst/>
            <a:gdLst>
              <a:gd name="connsiteX0" fmla="*/ 2188723 w 2188723"/>
              <a:gd name="connsiteY0" fmla="*/ 0 h 1072031"/>
              <a:gd name="connsiteX1" fmla="*/ 2130357 w 2188723"/>
              <a:gd name="connsiteY1" fmla="*/ 19455 h 1072031"/>
              <a:gd name="connsiteX2" fmla="*/ 2101174 w 2188723"/>
              <a:gd name="connsiteY2" fmla="*/ 38910 h 1072031"/>
              <a:gd name="connsiteX3" fmla="*/ 2071991 w 2188723"/>
              <a:gd name="connsiteY3" fmla="*/ 68093 h 1072031"/>
              <a:gd name="connsiteX4" fmla="*/ 2042808 w 2188723"/>
              <a:gd name="connsiteY4" fmla="*/ 77821 h 1072031"/>
              <a:gd name="connsiteX5" fmla="*/ 1984442 w 2188723"/>
              <a:gd name="connsiteY5" fmla="*/ 126459 h 1072031"/>
              <a:gd name="connsiteX6" fmla="*/ 1955259 w 2188723"/>
              <a:gd name="connsiteY6" fmla="*/ 136187 h 1072031"/>
              <a:gd name="connsiteX7" fmla="*/ 1926076 w 2188723"/>
              <a:gd name="connsiteY7" fmla="*/ 155642 h 1072031"/>
              <a:gd name="connsiteX8" fmla="*/ 1643974 w 2188723"/>
              <a:gd name="connsiteY8" fmla="*/ 165370 h 1072031"/>
              <a:gd name="connsiteX9" fmla="*/ 1614791 w 2188723"/>
              <a:gd name="connsiteY9" fmla="*/ 184825 h 1072031"/>
              <a:gd name="connsiteX10" fmla="*/ 1546698 w 2188723"/>
              <a:gd name="connsiteY10" fmla="*/ 204281 h 1072031"/>
              <a:gd name="connsiteX11" fmla="*/ 1527242 w 2188723"/>
              <a:gd name="connsiteY11" fmla="*/ 223736 h 1072031"/>
              <a:gd name="connsiteX12" fmla="*/ 1468876 w 2188723"/>
              <a:gd name="connsiteY12" fmla="*/ 252919 h 1072031"/>
              <a:gd name="connsiteX13" fmla="*/ 1410510 w 2188723"/>
              <a:gd name="connsiteY13" fmla="*/ 291830 h 1072031"/>
              <a:gd name="connsiteX14" fmla="*/ 1352144 w 2188723"/>
              <a:gd name="connsiteY14" fmla="*/ 369651 h 1072031"/>
              <a:gd name="connsiteX15" fmla="*/ 1332689 w 2188723"/>
              <a:gd name="connsiteY15" fmla="*/ 398834 h 1072031"/>
              <a:gd name="connsiteX16" fmla="*/ 1303506 w 2188723"/>
              <a:gd name="connsiteY16" fmla="*/ 428017 h 1072031"/>
              <a:gd name="connsiteX17" fmla="*/ 1284051 w 2188723"/>
              <a:gd name="connsiteY17" fmla="*/ 466927 h 1072031"/>
              <a:gd name="connsiteX18" fmla="*/ 1254868 w 2188723"/>
              <a:gd name="connsiteY18" fmla="*/ 496110 h 1072031"/>
              <a:gd name="connsiteX19" fmla="*/ 1225685 w 2188723"/>
              <a:gd name="connsiteY19" fmla="*/ 535021 h 1072031"/>
              <a:gd name="connsiteX20" fmla="*/ 1186774 w 2188723"/>
              <a:gd name="connsiteY20" fmla="*/ 573932 h 1072031"/>
              <a:gd name="connsiteX21" fmla="*/ 1177046 w 2188723"/>
              <a:gd name="connsiteY21" fmla="*/ 603115 h 1072031"/>
              <a:gd name="connsiteX22" fmla="*/ 1050587 w 2188723"/>
              <a:gd name="connsiteY22" fmla="*/ 583659 h 1072031"/>
              <a:gd name="connsiteX23" fmla="*/ 817123 w 2188723"/>
              <a:gd name="connsiteY23" fmla="*/ 593387 h 1072031"/>
              <a:gd name="connsiteX24" fmla="*/ 787940 w 2188723"/>
              <a:gd name="connsiteY24" fmla="*/ 612842 h 1072031"/>
              <a:gd name="connsiteX25" fmla="*/ 758757 w 2188723"/>
              <a:gd name="connsiteY25" fmla="*/ 622570 h 1072031"/>
              <a:gd name="connsiteX26" fmla="*/ 729574 w 2188723"/>
              <a:gd name="connsiteY26" fmla="*/ 651753 h 1072031"/>
              <a:gd name="connsiteX27" fmla="*/ 661481 w 2188723"/>
              <a:gd name="connsiteY27" fmla="*/ 690664 h 1072031"/>
              <a:gd name="connsiteX28" fmla="*/ 632298 w 2188723"/>
              <a:gd name="connsiteY28" fmla="*/ 719847 h 1072031"/>
              <a:gd name="connsiteX29" fmla="*/ 573932 w 2188723"/>
              <a:gd name="connsiteY29" fmla="*/ 758757 h 1072031"/>
              <a:gd name="connsiteX30" fmla="*/ 544749 w 2188723"/>
              <a:gd name="connsiteY30" fmla="*/ 778213 h 1072031"/>
              <a:gd name="connsiteX31" fmla="*/ 505838 w 2188723"/>
              <a:gd name="connsiteY31" fmla="*/ 787940 h 1072031"/>
              <a:gd name="connsiteX32" fmla="*/ 447472 w 2188723"/>
              <a:gd name="connsiteY32" fmla="*/ 817123 h 1072031"/>
              <a:gd name="connsiteX33" fmla="*/ 418289 w 2188723"/>
              <a:gd name="connsiteY33" fmla="*/ 836579 h 1072031"/>
              <a:gd name="connsiteX34" fmla="*/ 379378 w 2188723"/>
              <a:gd name="connsiteY34" fmla="*/ 846306 h 1072031"/>
              <a:gd name="connsiteX35" fmla="*/ 321012 w 2188723"/>
              <a:gd name="connsiteY35" fmla="*/ 865762 h 1072031"/>
              <a:gd name="connsiteX36" fmla="*/ 291829 w 2188723"/>
              <a:gd name="connsiteY36" fmla="*/ 875489 h 1072031"/>
              <a:gd name="connsiteX37" fmla="*/ 272374 w 2188723"/>
              <a:gd name="connsiteY37" fmla="*/ 904672 h 1072031"/>
              <a:gd name="connsiteX38" fmla="*/ 243191 w 2188723"/>
              <a:gd name="connsiteY38" fmla="*/ 933855 h 1072031"/>
              <a:gd name="connsiteX39" fmla="*/ 233463 w 2188723"/>
              <a:gd name="connsiteY39" fmla="*/ 963038 h 1072031"/>
              <a:gd name="connsiteX40" fmla="*/ 214008 w 2188723"/>
              <a:gd name="connsiteY40" fmla="*/ 1001949 h 1072031"/>
              <a:gd name="connsiteX41" fmla="*/ 204281 w 2188723"/>
              <a:gd name="connsiteY41" fmla="*/ 1040859 h 1072031"/>
              <a:gd name="connsiteX42" fmla="*/ 155642 w 2188723"/>
              <a:gd name="connsiteY42" fmla="*/ 1050587 h 1072031"/>
              <a:gd name="connsiteX43" fmla="*/ 77821 w 2188723"/>
              <a:gd name="connsiteY43" fmla="*/ 1070042 h 1072031"/>
              <a:gd name="connsiteX44" fmla="*/ 0 w 2188723"/>
              <a:gd name="connsiteY44" fmla="*/ 1070042 h 1072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188723" h="1072031">
                <a:moveTo>
                  <a:pt x="2188723" y="0"/>
                </a:moveTo>
                <a:cubicBezTo>
                  <a:pt x="2169268" y="6485"/>
                  <a:pt x="2147421" y="8080"/>
                  <a:pt x="2130357" y="19455"/>
                </a:cubicBezTo>
                <a:cubicBezTo>
                  <a:pt x="2120629" y="25940"/>
                  <a:pt x="2110155" y="31426"/>
                  <a:pt x="2101174" y="38910"/>
                </a:cubicBezTo>
                <a:cubicBezTo>
                  <a:pt x="2090606" y="47717"/>
                  <a:pt x="2083437" y="60462"/>
                  <a:pt x="2071991" y="68093"/>
                </a:cubicBezTo>
                <a:cubicBezTo>
                  <a:pt x="2063459" y="73781"/>
                  <a:pt x="2052536" y="74578"/>
                  <a:pt x="2042808" y="77821"/>
                </a:cubicBezTo>
                <a:cubicBezTo>
                  <a:pt x="2021293" y="99336"/>
                  <a:pt x="2011529" y="112915"/>
                  <a:pt x="1984442" y="126459"/>
                </a:cubicBezTo>
                <a:cubicBezTo>
                  <a:pt x="1975271" y="131045"/>
                  <a:pt x="1964430" y="131601"/>
                  <a:pt x="1955259" y="136187"/>
                </a:cubicBezTo>
                <a:cubicBezTo>
                  <a:pt x="1944802" y="141415"/>
                  <a:pt x="1937716" y="154551"/>
                  <a:pt x="1926076" y="155642"/>
                </a:cubicBezTo>
                <a:cubicBezTo>
                  <a:pt x="1832397" y="164424"/>
                  <a:pt x="1738008" y="162127"/>
                  <a:pt x="1643974" y="165370"/>
                </a:cubicBezTo>
                <a:cubicBezTo>
                  <a:pt x="1634246" y="171855"/>
                  <a:pt x="1625248" y="179597"/>
                  <a:pt x="1614791" y="184825"/>
                </a:cubicBezTo>
                <a:cubicBezTo>
                  <a:pt x="1600835" y="191803"/>
                  <a:pt x="1559166" y="201164"/>
                  <a:pt x="1546698" y="204281"/>
                </a:cubicBezTo>
                <a:cubicBezTo>
                  <a:pt x="1540213" y="210766"/>
                  <a:pt x="1535106" y="219017"/>
                  <a:pt x="1527242" y="223736"/>
                </a:cubicBezTo>
                <a:cubicBezTo>
                  <a:pt x="1464572" y="261337"/>
                  <a:pt x="1532126" y="200211"/>
                  <a:pt x="1468876" y="252919"/>
                </a:cubicBezTo>
                <a:cubicBezTo>
                  <a:pt x="1420297" y="293401"/>
                  <a:pt x="1461797" y="274734"/>
                  <a:pt x="1410510" y="291830"/>
                </a:cubicBezTo>
                <a:cubicBezTo>
                  <a:pt x="1385202" y="367760"/>
                  <a:pt x="1426663" y="257871"/>
                  <a:pt x="1352144" y="369651"/>
                </a:cubicBezTo>
                <a:cubicBezTo>
                  <a:pt x="1345659" y="379379"/>
                  <a:pt x="1340173" y="389853"/>
                  <a:pt x="1332689" y="398834"/>
                </a:cubicBezTo>
                <a:cubicBezTo>
                  <a:pt x="1323882" y="409402"/>
                  <a:pt x="1311502" y="416822"/>
                  <a:pt x="1303506" y="428017"/>
                </a:cubicBezTo>
                <a:cubicBezTo>
                  <a:pt x="1295078" y="439817"/>
                  <a:pt x="1292479" y="455127"/>
                  <a:pt x="1284051" y="466927"/>
                </a:cubicBezTo>
                <a:cubicBezTo>
                  <a:pt x="1276055" y="478122"/>
                  <a:pt x="1263821" y="485665"/>
                  <a:pt x="1254868" y="496110"/>
                </a:cubicBezTo>
                <a:cubicBezTo>
                  <a:pt x="1244317" y="508420"/>
                  <a:pt x="1236361" y="522820"/>
                  <a:pt x="1225685" y="535021"/>
                </a:cubicBezTo>
                <a:cubicBezTo>
                  <a:pt x="1213606" y="548825"/>
                  <a:pt x="1186774" y="573932"/>
                  <a:pt x="1186774" y="573932"/>
                </a:cubicBezTo>
                <a:cubicBezTo>
                  <a:pt x="1183531" y="583660"/>
                  <a:pt x="1187135" y="601281"/>
                  <a:pt x="1177046" y="603115"/>
                </a:cubicBezTo>
                <a:cubicBezTo>
                  <a:pt x="1128364" y="611966"/>
                  <a:pt x="1092184" y="597525"/>
                  <a:pt x="1050587" y="583659"/>
                </a:cubicBezTo>
                <a:cubicBezTo>
                  <a:pt x="972766" y="586902"/>
                  <a:pt x="894535" y="584786"/>
                  <a:pt x="817123" y="593387"/>
                </a:cubicBezTo>
                <a:cubicBezTo>
                  <a:pt x="805503" y="594678"/>
                  <a:pt x="798397" y="607614"/>
                  <a:pt x="787940" y="612842"/>
                </a:cubicBezTo>
                <a:cubicBezTo>
                  <a:pt x="778769" y="617428"/>
                  <a:pt x="768485" y="619327"/>
                  <a:pt x="758757" y="622570"/>
                </a:cubicBezTo>
                <a:cubicBezTo>
                  <a:pt x="749029" y="632298"/>
                  <a:pt x="740769" y="643757"/>
                  <a:pt x="729574" y="651753"/>
                </a:cubicBezTo>
                <a:cubicBezTo>
                  <a:pt x="662965" y="699330"/>
                  <a:pt x="716628" y="644707"/>
                  <a:pt x="661481" y="690664"/>
                </a:cubicBezTo>
                <a:cubicBezTo>
                  <a:pt x="650913" y="699471"/>
                  <a:pt x="643157" y="711401"/>
                  <a:pt x="632298" y="719847"/>
                </a:cubicBezTo>
                <a:cubicBezTo>
                  <a:pt x="613841" y="734202"/>
                  <a:pt x="593387" y="745787"/>
                  <a:pt x="573932" y="758757"/>
                </a:cubicBezTo>
                <a:cubicBezTo>
                  <a:pt x="564204" y="765242"/>
                  <a:pt x="556091" y="775378"/>
                  <a:pt x="544749" y="778213"/>
                </a:cubicBezTo>
                <a:lnTo>
                  <a:pt x="505838" y="787940"/>
                </a:lnTo>
                <a:cubicBezTo>
                  <a:pt x="422203" y="843699"/>
                  <a:pt x="528021" y="776849"/>
                  <a:pt x="447472" y="817123"/>
                </a:cubicBezTo>
                <a:cubicBezTo>
                  <a:pt x="437015" y="822352"/>
                  <a:pt x="429035" y="831974"/>
                  <a:pt x="418289" y="836579"/>
                </a:cubicBezTo>
                <a:cubicBezTo>
                  <a:pt x="406001" y="841845"/>
                  <a:pt x="392184" y="842464"/>
                  <a:pt x="379378" y="846306"/>
                </a:cubicBezTo>
                <a:cubicBezTo>
                  <a:pt x="359735" y="852199"/>
                  <a:pt x="340467" y="859277"/>
                  <a:pt x="321012" y="865762"/>
                </a:cubicBezTo>
                <a:lnTo>
                  <a:pt x="291829" y="875489"/>
                </a:lnTo>
                <a:cubicBezTo>
                  <a:pt x="285344" y="885217"/>
                  <a:pt x="279858" y="895691"/>
                  <a:pt x="272374" y="904672"/>
                </a:cubicBezTo>
                <a:cubicBezTo>
                  <a:pt x="263567" y="915240"/>
                  <a:pt x="250822" y="922409"/>
                  <a:pt x="243191" y="933855"/>
                </a:cubicBezTo>
                <a:cubicBezTo>
                  <a:pt x="237503" y="942387"/>
                  <a:pt x="237502" y="953613"/>
                  <a:pt x="233463" y="963038"/>
                </a:cubicBezTo>
                <a:cubicBezTo>
                  <a:pt x="227751" y="976367"/>
                  <a:pt x="220493" y="988979"/>
                  <a:pt x="214008" y="1001949"/>
                </a:cubicBezTo>
                <a:cubicBezTo>
                  <a:pt x="210766" y="1014919"/>
                  <a:pt x="214551" y="1032300"/>
                  <a:pt x="204281" y="1040859"/>
                </a:cubicBezTo>
                <a:cubicBezTo>
                  <a:pt x="191579" y="1051444"/>
                  <a:pt x="171682" y="1046577"/>
                  <a:pt x="155642" y="1050587"/>
                </a:cubicBezTo>
                <a:cubicBezTo>
                  <a:pt x="115052" y="1060735"/>
                  <a:pt x="129615" y="1066058"/>
                  <a:pt x="77821" y="1070042"/>
                </a:cubicBezTo>
                <a:cubicBezTo>
                  <a:pt x="51957" y="1072031"/>
                  <a:pt x="25940" y="1070042"/>
                  <a:pt x="0" y="1070042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олилиния 4"/>
          <p:cNvSpPr/>
          <p:nvPr/>
        </p:nvSpPr>
        <p:spPr>
          <a:xfrm rot="20880016">
            <a:off x="3327401" y="4333875"/>
            <a:ext cx="2512484" cy="998538"/>
          </a:xfrm>
          <a:custGeom>
            <a:avLst/>
            <a:gdLst>
              <a:gd name="connsiteX0" fmla="*/ 2188723 w 2188723"/>
              <a:gd name="connsiteY0" fmla="*/ 0 h 1072031"/>
              <a:gd name="connsiteX1" fmla="*/ 2130357 w 2188723"/>
              <a:gd name="connsiteY1" fmla="*/ 19455 h 1072031"/>
              <a:gd name="connsiteX2" fmla="*/ 2101174 w 2188723"/>
              <a:gd name="connsiteY2" fmla="*/ 38910 h 1072031"/>
              <a:gd name="connsiteX3" fmla="*/ 2071991 w 2188723"/>
              <a:gd name="connsiteY3" fmla="*/ 68093 h 1072031"/>
              <a:gd name="connsiteX4" fmla="*/ 2042808 w 2188723"/>
              <a:gd name="connsiteY4" fmla="*/ 77821 h 1072031"/>
              <a:gd name="connsiteX5" fmla="*/ 1984442 w 2188723"/>
              <a:gd name="connsiteY5" fmla="*/ 126459 h 1072031"/>
              <a:gd name="connsiteX6" fmla="*/ 1955259 w 2188723"/>
              <a:gd name="connsiteY6" fmla="*/ 136187 h 1072031"/>
              <a:gd name="connsiteX7" fmla="*/ 1926076 w 2188723"/>
              <a:gd name="connsiteY7" fmla="*/ 155642 h 1072031"/>
              <a:gd name="connsiteX8" fmla="*/ 1643974 w 2188723"/>
              <a:gd name="connsiteY8" fmla="*/ 165370 h 1072031"/>
              <a:gd name="connsiteX9" fmla="*/ 1614791 w 2188723"/>
              <a:gd name="connsiteY9" fmla="*/ 184825 h 1072031"/>
              <a:gd name="connsiteX10" fmla="*/ 1546698 w 2188723"/>
              <a:gd name="connsiteY10" fmla="*/ 204281 h 1072031"/>
              <a:gd name="connsiteX11" fmla="*/ 1527242 w 2188723"/>
              <a:gd name="connsiteY11" fmla="*/ 223736 h 1072031"/>
              <a:gd name="connsiteX12" fmla="*/ 1468876 w 2188723"/>
              <a:gd name="connsiteY12" fmla="*/ 252919 h 1072031"/>
              <a:gd name="connsiteX13" fmla="*/ 1410510 w 2188723"/>
              <a:gd name="connsiteY13" fmla="*/ 291830 h 1072031"/>
              <a:gd name="connsiteX14" fmla="*/ 1352144 w 2188723"/>
              <a:gd name="connsiteY14" fmla="*/ 369651 h 1072031"/>
              <a:gd name="connsiteX15" fmla="*/ 1332689 w 2188723"/>
              <a:gd name="connsiteY15" fmla="*/ 398834 h 1072031"/>
              <a:gd name="connsiteX16" fmla="*/ 1303506 w 2188723"/>
              <a:gd name="connsiteY16" fmla="*/ 428017 h 1072031"/>
              <a:gd name="connsiteX17" fmla="*/ 1284051 w 2188723"/>
              <a:gd name="connsiteY17" fmla="*/ 466927 h 1072031"/>
              <a:gd name="connsiteX18" fmla="*/ 1254868 w 2188723"/>
              <a:gd name="connsiteY18" fmla="*/ 496110 h 1072031"/>
              <a:gd name="connsiteX19" fmla="*/ 1225685 w 2188723"/>
              <a:gd name="connsiteY19" fmla="*/ 535021 h 1072031"/>
              <a:gd name="connsiteX20" fmla="*/ 1186774 w 2188723"/>
              <a:gd name="connsiteY20" fmla="*/ 573932 h 1072031"/>
              <a:gd name="connsiteX21" fmla="*/ 1177046 w 2188723"/>
              <a:gd name="connsiteY21" fmla="*/ 603115 h 1072031"/>
              <a:gd name="connsiteX22" fmla="*/ 1050587 w 2188723"/>
              <a:gd name="connsiteY22" fmla="*/ 583659 h 1072031"/>
              <a:gd name="connsiteX23" fmla="*/ 817123 w 2188723"/>
              <a:gd name="connsiteY23" fmla="*/ 593387 h 1072031"/>
              <a:gd name="connsiteX24" fmla="*/ 787940 w 2188723"/>
              <a:gd name="connsiteY24" fmla="*/ 612842 h 1072031"/>
              <a:gd name="connsiteX25" fmla="*/ 758757 w 2188723"/>
              <a:gd name="connsiteY25" fmla="*/ 622570 h 1072031"/>
              <a:gd name="connsiteX26" fmla="*/ 729574 w 2188723"/>
              <a:gd name="connsiteY26" fmla="*/ 651753 h 1072031"/>
              <a:gd name="connsiteX27" fmla="*/ 661481 w 2188723"/>
              <a:gd name="connsiteY27" fmla="*/ 690664 h 1072031"/>
              <a:gd name="connsiteX28" fmla="*/ 632298 w 2188723"/>
              <a:gd name="connsiteY28" fmla="*/ 719847 h 1072031"/>
              <a:gd name="connsiteX29" fmla="*/ 573932 w 2188723"/>
              <a:gd name="connsiteY29" fmla="*/ 758757 h 1072031"/>
              <a:gd name="connsiteX30" fmla="*/ 544749 w 2188723"/>
              <a:gd name="connsiteY30" fmla="*/ 778213 h 1072031"/>
              <a:gd name="connsiteX31" fmla="*/ 505838 w 2188723"/>
              <a:gd name="connsiteY31" fmla="*/ 787940 h 1072031"/>
              <a:gd name="connsiteX32" fmla="*/ 447472 w 2188723"/>
              <a:gd name="connsiteY32" fmla="*/ 817123 h 1072031"/>
              <a:gd name="connsiteX33" fmla="*/ 418289 w 2188723"/>
              <a:gd name="connsiteY33" fmla="*/ 836579 h 1072031"/>
              <a:gd name="connsiteX34" fmla="*/ 379378 w 2188723"/>
              <a:gd name="connsiteY34" fmla="*/ 846306 h 1072031"/>
              <a:gd name="connsiteX35" fmla="*/ 321012 w 2188723"/>
              <a:gd name="connsiteY35" fmla="*/ 865762 h 1072031"/>
              <a:gd name="connsiteX36" fmla="*/ 291829 w 2188723"/>
              <a:gd name="connsiteY36" fmla="*/ 875489 h 1072031"/>
              <a:gd name="connsiteX37" fmla="*/ 272374 w 2188723"/>
              <a:gd name="connsiteY37" fmla="*/ 904672 h 1072031"/>
              <a:gd name="connsiteX38" fmla="*/ 243191 w 2188723"/>
              <a:gd name="connsiteY38" fmla="*/ 933855 h 1072031"/>
              <a:gd name="connsiteX39" fmla="*/ 233463 w 2188723"/>
              <a:gd name="connsiteY39" fmla="*/ 963038 h 1072031"/>
              <a:gd name="connsiteX40" fmla="*/ 214008 w 2188723"/>
              <a:gd name="connsiteY40" fmla="*/ 1001949 h 1072031"/>
              <a:gd name="connsiteX41" fmla="*/ 204281 w 2188723"/>
              <a:gd name="connsiteY41" fmla="*/ 1040859 h 1072031"/>
              <a:gd name="connsiteX42" fmla="*/ 155642 w 2188723"/>
              <a:gd name="connsiteY42" fmla="*/ 1050587 h 1072031"/>
              <a:gd name="connsiteX43" fmla="*/ 77821 w 2188723"/>
              <a:gd name="connsiteY43" fmla="*/ 1070042 h 1072031"/>
              <a:gd name="connsiteX44" fmla="*/ 0 w 2188723"/>
              <a:gd name="connsiteY44" fmla="*/ 1070042 h 1072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188723" h="1072031">
                <a:moveTo>
                  <a:pt x="2188723" y="0"/>
                </a:moveTo>
                <a:cubicBezTo>
                  <a:pt x="2169268" y="6485"/>
                  <a:pt x="2147421" y="8080"/>
                  <a:pt x="2130357" y="19455"/>
                </a:cubicBezTo>
                <a:cubicBezTo>
                  <a:pt x="2120629" y="25940"/>
                  <a:pt x="2110155" y="31426"/>
                  <a:pt x="2101174" y="38910"/>
                </a:cubicBezTo>
                <a:cubicBezTo>
                  <a:pt x="2090606" y="47717"/>
                  <a:pt x="2083437" y="60462"/>
                  <a:pt x="2071991" y="68093"/>
                </a:cubicBezTo>
                <a:cubicBezTo>
                  <a:pt x="2063459" y="73781"/>
                  <a:pt x="2052536" y="74578"/>
                  <a:pt x="2042808" y="77821"/>
                </a:cubicBezTo>
                <a:cubicBezTo>
                  <a:pt x="2021293" y="99336"/>
                  <a:pt x="2011529" y="112915"/>
                  <a:pt x="1984442" y="126459"/>
                </a:cubicBezTo>
                <a:cubicBezTo>
                  <a:pt x="1975271" y="131045"/>
                  <a:pt x="1964430" y="131601"/>
                  <a:pt x="1955259" y="136187"/>
                </a:cubicBezTo>
                <a:cubicBezTo>
                  <a:pt x="1944802" y="141415"/>
                  <a:pt x="1937716" y="154551"/>
                  <a:pt x="1926076" y="155642"/>
                </a:cubicBezTo>
                <a:cubicBezTo>
                  <a:pt x="1832397" y="164424"/>
                  <a:pt x="1738008" y="162127"/>
                  <a:pt x="1643974" y="165370"/>
                </a:cubicBezTo>
                <a:cubicBezTo>
                  <a:pt x="1634246" y="171855"/>
                  <a:pt x="1625248" y="179597"/>
                  <a:pt x="1614791" y="184825"/>
                </a:cubicBezTo>
                <a:cubicBezTo>
                  <a:pt x="1600835" y="191803"/>
                  <a:pt x="1559166" y="201164"/>
                  <a:pt x="1546698" y="204281"/>
                </a:cubicBezTo>
                <a:cubicBezTo>
                  <a:pt x="1540213" y="210766"/>
                  <a:pt x="1535106" y="219017"/>
                  <a:pt x="1527242" y="223736"/>
                </a:cubicBezTo>
                <a:cubicBezTo>
                  <a:pt x="1464572" y="261337"/>
                  <a:pt x="1532126" y="200211"/>
                  <a:pt x="1468876" y="252919"/>
                </a:cubicBezTo>
                <a:cubicBezTo>
                  <a:pt x="1420297" y="293401"/>
                  <a:pt x="1461797" y="274734"/>
                  <a:pt x="1410510" y="291830"/>
                </a:cubicBezTo>
                <a:cubicBezTo>
                  <a:pt x="1385202" y="367760"/>
                  <a:pt x="1426663" y="257871"/>
                  <a:pt x="1352144" y="369651"/>
                </a:cubicBezTo>
                <a:cubicBezTo>
                  <a:pt x="1345659" y="379379"/>
                  <a:pt x="1340173" y="389853"/>
                  <a:pt x="1332689" y="398834"/>
                </a:cubicBezTo>
                <a:cubicBezTo>
                  <a:pt x="1323882" y="409402"/>
                  <a:pt x="1311502" y="416822"/>
                  <a:pt x="1303506" y="428017"/>
                </a:cubicBezTo>
                <a:cubicBezTo>
                  <a:pt x="1295078" y="439817"/>
                  <a:pt x="1292479" y="455127"/>
                  <a:pt x="1284051" y="466927"/>
                </a:cubicBezTo>
                <a:cubicBezTo>
                  <a:pt x="1276055" y="478122"/>
                  <a:pt x="1263821" y="485665"/>
                  <a:pt x="1254868" y="496110"/>
                </a:cubicBezTo>
                <a:cubicBezTo>
                  <a:pt x="1244317" y="508420"/>
                  <a:pt x="1236361" y="522820"/>
                  <a:pt x="1225685" y="535021"/>
                </a:cubicBezTo>
                <a:cubicBezTo>
                  <a:pt x="1213606" y="548825"/>
                  <a:pt x="1186774" y="573932"/>
                  <a:pt x="1186774" y="573932"/>
                </a:cubicBezTo>
                <a:cubicBezTo>
                  <a:pt x="1183531" y="583660"/>
                  <a:pt x="1187135" y="601281"/>
                  <a:pt x="1177046" y="603115"/>
                </a:cubicBezTo>
                <a:cubicBezTo>
                  <a:pt x="1128364" y="611966"/>
                  <a:pt x="1092184" y="597525"/>
                  <a:pt x="1050587" y="583659"/>
                </a:cubicBezTo>
                <a:cubicBezTo>
                  <a:pt x="972766" y="586902"/>
                  <a:pt x="894535" y="584786"/>
                  <a:pt x="817123" y="593387"/>
                </a:cubicBezTo>
                <a:cubicBezTo>
                  <a:pt x="805503" y="594678"/>
                  <a:pt x="798397" y="607614"/>
                  <a:pt x="787940" y="612842"/>
                </a:cubicBezTo>
                <a:cubicBezTo>
                  <a:pt x="778769" y="617428"/>
                  <a:pt x="768485" y="619327"/>
                  <a:pt x="758757" y="622570"/>
                </a:cubicBezTo>
                <a:cubicBezTo>
                  <a:pt x="749029" y="632298"/>
                  <a:pt x="740769" y="643757"/>
                  <a:pt x="729574" y="651753"/>
                </a:cubicBezTo>
                <a:cubicBezTo>
                  <a:pt x="662965" y="699330"/>
                  <a:pt x="716628" y="644707"/>
                  <a:pt x="661481" y="690664"/>
                </a:cubicBezTo>
                <a:cubicBezTo>
                  <a:pt x="650913" y="699471"/>
                  <a:pt x="643157" y="711401"/>
                  <a:pt x="632298" y="719847"/>
                </a:cubicBezTo>
                <a:cubicBezTo>
                  <a:pt x="613841" y="734202"/>
                  <a:pt x="593387" y="745787"/>
                  <a:pt x="573932" y="758757"/>
                </a:cubicBezTo>
                <a:cubicBezTo>
                  <a:pt x="564204" y="765242"/>
                  <a:pt x="556091" y="775378"/>
                  <a:pt x="544749" y="778213"/>
                </a:cubicBezTo>
                <a:lnTo>
                  <a:pt x="505838" y="787940"/>
                </a:lnTo>
                <a:cubicBezTo>
                  <a:pt x="422203" y="843699"/>
                  <a:pt x="528021" y="776849"/>
                  <a:pt x="447472" y="817123"/>
                </a:cubicBezTo>
                <a:cubicBezTo>
                  <a:pt x="437015" y="822352"/>
                  <a:pt x="429035" y="831974"/>
                  <a:pt x="418289" y="836579"/>
                </a:cubicBezTo>
                <a:cubicBezTo>
                  <a:pt x="406001" y="841845"/>
                  <a:pt x="392184" y="842464"/>
                  <a:pt x="379378" y="846306"/>
                </a:cubicBezTo>
                <a:cubicBezTo>
                  <a:pt x="359735" y="852199"/>
                  <a:pt x="340467" y="859277"/>
                  <a:pt x="321012" y="865762"/>
                </a:cubicBezTo>
                <a:lnTo>
                  <a:pt x="291829" y="875489"/>
                </a:lnTo>
                <a:cubicBezTo>
                  <a:pt x="285344" y="885217"/>
                  <a:pt x="279858" y="895691"/>
                  <a:pt x="272374" y="904672"/>
                </a:cubicBezTo>
                <a:cubicBezTo>
                  <a:pt x="263567" y="915240"/>
                  <a:pt x="250822" y="922409"/>
                  <a:pt x="243191" y="933855"/>
                </a:cubicBezTo>
                <a:cubicBezTo>
                  <a:pt x="237503" y="942387"/>
                  <a:pt x="237502" y="953613"/>
                  <a:pt x="233463" y="963038"/>
                </a:cubicBezTo>
                <a:cubicBezTo>
                  <a:pt x="227751" y="976367"/>
                  <a:pt x="220493" y="988979"/>
                  <a:pt x="214008" y="1001949"/>
                </a:cubicBezTo>
                <a:cubicBezTo>
                  <a:pt x="210766" y="1014919"/>
                  <a:pt x="214551" y="1032300"/>
                  <a:pt x="204281" y="1040859"/>
                </a:cubicBezTo>
                <a:cubicBezTo>
                  <a:pt x="191579" y="1051444"/>
                  <a:pt x="171682" y="1046577"/>
                  <a:pt x="155642" y="1050587"/>
                </a:cubicBezTo>
                <a:cubicBezTo>
                  <a:pt x="115052" y="1060735"/>
                  <a:pt x="129615" y="1066058"/>
                  <a:pt x="77821" y="1070042"/>
                </a:cubicBezTo>
                <a:cubicBezTo>
                  <a:pt x="51957" y="1072031"/>
                  <a:pt x="25940" y="1070042"/>
                  <a:pt x="0" y="1070042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олилиния 5"/>
          <p:cNvSpPr/>
          <p:nvPr/>
        </p:nvSpPr>
        <p:spPr>
          <a:xfrm rot="9633077">
            <a:off x="1579034" y="4475163"/>
            <a:ext cx="2789767" cy="768350"/>
          </a:xfrm>
          <a:custGeom>
            <a:avLst/>
            <a:gdLst>
              <a:gd name="connsiteX0" fmla="*/ 2188723 w 2188723"/>
              <a:gd name="connsiteY0" fmla="*/ 0 h 1072031"/>
              <a:gd name="connsiteX1" fmla="*/ 2130357 w 2188723"/>
              <a:gd name="connsiteY1" fmla="*/ 19455 h 1072031"/>
              <a:gd name="connsiteX2" fmla="*/ 2101174 w 2188723"/>
              <a:gd name="connsiteY2" fmla="*/ 38910 h 1072031"/>
              <a:gd name="connsiteX3" fmla="*/ 2071991 w 2188723"/>
              <a:gd name="connsiteY3" fmla="*/ 68093 h 1072031"/>
              <a:gd name="connsiteX4" fmla="*/ 2042808 w 2188723"/>
              <a:gd name="connsiteY4" fmla="*/ 77821 h 1072031"/>
              <a:gd name="connsiteX5" fmla="*/ 1984442 w 2188723"/>
              <a:gd name="connsiteY5" fmla="*/ 126459 h 1072031"/>
              <a:gd name="connsiteX6" fmla="*/ 1955259 w 2188723"/>
              <a:gd name="connsiteY6" fmla="*/ 136187 h 1072031"/>
              <a:gd name="connsiteX7" fmla="*/ 1926076 w 2188723"/>
              <a:gd name="connsiteY7" fmla="*/ 155642 h 1072031"/>
              <a:gd name="connsiteX8" fmla="*/ 1643974 w 2188723"/>
              <a:gd name="connsiteY8" fmla="*/ 165370 h 1072031"/>
              <a:gd name="connsiteX9" fmla="*/ 1614791 w 2188723"/>
              <a:gd name="connsiteY9" fmla="*/ 184825 h 1072031"/>
              <a:gd name="connsiteX10" fmla="*/ 1546698 w 2188723"/>
              <a:gd name="connsiteY10" fmla="*/ 204281 h 1072031"/>
              <a:gd name="connsiteX11" fmla="*/ 1527242 w 2188723"/>
              <a:gd name="connsiteY11" fmla="*/ 223736 h 1072031"/>
              <a:gd name="connsiteX12" fmla="*/ 1468876 w 2188723"/>
              <a:gd name="connsiteY12" fmla="*/ 252919 h 1072031"/>
              <a:gd name="connsiteX13" fmla="*/ 1410510 w 2188723"/>
              <a:gd name="connsiteY13" fmla="*/ 291830 h 1072031"/>
              <a:gd name="connsiteX14" fmla="*/ 1352144 w 2188723"/>
              <a:gd name="connsiteY14" fmla="*/ 369651 h 1072031"/>
              <a:gd name="connsiteX15" fmla="*/ 1332689 w 2188723"/>
              <a:gd name="connsiteY15" fmla="*/ 398834 h 1072031"/>
              <a:gd name="connsiteX16" fmla="*/ 1303506 w 2188723"/>
              <a:gd name="connsiteY16" fmla="*/ 428017 h 1072031"/>
              <a:gd name="connsiteX17" fmla="*/ 1284051 w 2188723"/>
              <a:gd name="connsiteY17" fmla="*/ 466927 h 1072031"/>
              <a:gd name="connsiteX18" fmla="*/ 1254868 w 2188723"/>
              <a:gd name="connsiteY18" fmla="*/ 496110 h 1072031"/>
              <a:gd name="connsiteX19" fmla="*/ 1225685 w 2188723"/>
              <a:gd name="connsiteY19" fmla="*/ 535021 h 1072031"/>
              <a:gd name="connsiteX20" fmla="*/ 1186774 w 2188723"/>
              <a:gd name="connsiteY20" fmla="*/ 573932 h 1072031"/>
              <a:gd name="connsiteX21" fmla="*/ 1177046 w 2188723"/>
              <a:gd name="connsiteY21" fmla="*/ 603115 h 1072031"/>
              <a:gd name="connsiteX22" fmla="*/ 1050587 w 2188723"/>
              <a:gd name="connsiteY22" fmla="*/ 583659 h 1072031"/>
              <a:gd name="connsiteX23" fmla="*/ 817123 w 2188723"/>
              <a:gd name="connsiteY23" fmla="*/ 593387 h 1072031"/>
              <a:gd name="connsiteX24" fmla="*/ 787940 w 2188723"/>
              <a:gd name="connsiteY24" fmla="*/ 612842 h 1072031"/>
              <a:gd name="connsiteX25" fmla="*/ 758757 w 2188723"/>
              <a:gd name="connsiteY25" fmla="*/ 622570 h 1072031"/>
              <a:gd name="connsiteX26" fmla="*/ 729574 w 2188723"/>
              <a:gd name="connsiteY26" fmla="*/ 651753 h 1072031"/>
              <a:gd name="connsiteX27" fmla="*/ 661481 w 2188723"/>
              <a:gd name="connsiteY27" fmla="*/ 690664 h 1072031"/>
              <a:gd name="connsiteX28" fmla="*/ 632298 w 2188723"/>
              <a:gd name="connsiteY28" fmla="*/ 719847 h 1072031"/>
              <a:gd name="connsiteX29" fmla="*/ 573932 w 2188723"/>
              <a:gd name="connsiteY29" fmla="*/ 758757 h 1072031"/>
              <a:gd name="connsiteX30" fmla="*/ 544749 w 2188723"/>
              <a:gd name="connsiteY30" fmla="*/ 778213 h 1072031"/>
              <a:gd name="connsiteX31" fmla="*/ 505838 w 2188723"/>
              <a:gd name="connsiteY31" fmla="*/ 787940 h 1072031"/>
              <a:gd name="connsiteX32" fmla="*/ 447472 w 2188723"/>
              <a:gd name="connsiteY32" fmla="*/ 817123 h 1072031"/>
              <a:gd name="connsiteX33" fmla="*/ 418289 w 2188723"/>
              <a:gd name="connsiteY33" fmla="*/ 836579 h 1072031"/>
              <a:gd name="connsiteX34" fmla="*/ 379378 w 2188723"/>
              <a:gd name="connsiteY34" fmla="*/ 846306 h 1072031"/>
              <a:gd name="connsiteX35" fmla="*/ 321012 w 2188723"/>
              <a:gd name="connsiteY35" fmla="*/ 865762 h 1072031"/>
              <a:gd name="connsiteX36" fmla="*/ 291829 w 2188723"/>
              <a:gd name="connsiteY36" fmla="*/ 875489 h 1072031"/>
              <a:gd name="connsiteX37" fmla="*/ 272374 w 2188723"/>
              <a:gd name="connsiteY37" fmla="*/ 904672 h 1072031"/>
              <a:gd name="connsiteX38" fmla="*/ 243191 w 2188723"/>
              <a:gd name="connsiteY38" fmla="*/ 933855 h 1072031"/>
              <a:gd name="connsiteX39" fmla="*/ 233463 w 2188723"/>
              <a:gd name="connsiteY39" fmla="*/ 963038 h 1072031"/>
              <a:gd name="connsiteX40" fmla="*/ 214008 w 2188723"/>
              <a:gd name="connsiteY40" fmla="*/ 1001949 h 1072031"/>
              <a:gd name="connsiteX41" fmla="*/ 204281 w 2188723"/>
              <a:gd name="connsiteY41" fmla="*/ 1040859 h 1072031"/>
              <a:gd name="connsiteX42" fmla="*/ 155642 w 2188723"/>
              <a:gd name="connsiteY42" fmla="*/ 1050587 h 1072031"/>
              <a:gd name="connsiteX43" fmla="*/ 77821 w 2188723"/>
              <a:gd name="connsiteY43" fmla="*/ 1070042 h 1072031"/>
              <a:gd name="connsiteX44" fmla="*/ 0 w 2188723"/>
              <a:gd name="connsiteY44" fmla="*/ 1070042 h 1072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188723" h="1072031">
                <a:moveTo>
                  <a:pt x="2188723" y="0"/>
                </a:moveTo>
                <a:cubicBezTo>
                  <a:pt x="2169268" y="6485"/>
                  <a:pt x="2147421" y="8080"/>
                  <a:pt x="2130357" y="19455"/>
                </a:cubicBezTo>
                <a:cubicBezTo>
                  <a:pt x="2120629" y="25940"/>
                  <a:pt x="2110155" y="31426"/>
                  <a:pt x="2101174" y="38910"/>
                </a:cubicBezTo>
                <a:cubicBezTo>
                  <a:pt x="2090606" y="47717"/>
                  <a:pt x="2083437" y="60462"/>
                  <a:pt x="2071991" y="68093"/>
                </a:cubicBezTo>
                <a:cubicBezTo>
                  <a:pt x="2063459" y="73781"/>
                  <a:pt x="2052536" y="74578"/>
                  <a:pt x="2042808" y="77821"/>
                </a:cubicBezTo>
                <a:cubicBezTo>
                  <a:pt x="2021293" y="99336"/>
                  <a:pt x="2011529" y="112915"/>
                  <a:pt x="1984442" y="126459"/>
                </a:cubicBezTo>
                <a:cubicBezTo>
                  <a:pt x="1975271" y="131045"/>
                  <a:pt x="1964430" y="131601"/>
                  <a:pt x="1955259" y="136187"/>
                </a:cubicBezTo>
                <a:cubicBezTo>
                  <a:pt x="1944802" y="141415"/>
                  <a:pt x="1937716" y="154551"/>
                  <a:pt x="1926076" y="155642"/>
                </a:cubicBezTo>
                <a:cubicBezTo>
                  <a:pt x="1832397" y="164424"/>
                  <a:pt x="1738008" y="162127"/>
                  <a:pt x="1643974" y="165370"/>
                </a:cubicBezTo>
                <a:cubicBezTo>
                  <a:pt x="1634246" y="171855"/>
                  <a:pt x="1625248" y="179597"/>
                  <a:pt x="1614791" y="184825"/>
                </a:cubicBezTo>
                <a:cubicBezTo>
                  <a:pt x="1600835" y="191803"/>
                  <a:pt x="1559166" y="201164"/>
                  <a:pt x="1546698" y="204281"/>
                </a:cubicBezTo>
                <a:cubicBezTo>
                  <a:pt x="1540213" y="210766"/>
                  <a:pt x="1535106" y="219017"/>
                  <a:pt x="1527242" y="223736"/>
                </a:cubicBezTo>
                <a:cubicBezTo>
                  <a:pt x="1464572" y="261337"/>
                  <a:pt x="1532126" y="200211"/>
                  <a:pt x="1468876" y="252919"/>
                </a:cubicBezTo>
                <a:cubicBezTo>
                  <a:pt x="1420297" y="293401"/>
                  <a:pt x="1461797" y="274734"/>
                  <a:pt x="1410510" y="291830"/>
                </a:cubicBezTo>
                <a:cubicBezTo>
                  <a:pt x="1385202" y="367760"/>
                  <a:pt x="1426663" y="257871"/>
                  <a:pt x="1352144" y="369651"/>
                </a:cubicBezTo>
                <a:cubicBezTo>
                  <a:pt x="1345659" y="379379"/>
                  <a:pt x="1340173" y="389853"/>
                  <a:pt x="1332689" y="398834"/>
                </a:cubicBezTo>
                <a:cubicBezTo>
                  <a:pt x="1323882" y="409402"/>
                  <a:pt x="1311502" y="416822"/>
                  <a:pt x="1303506" y="428017"/>
                </a:cubicBezTo>
                <a:cubicBezTo>
                  <a:pt x="1295078" y="439817"/>
                  <a:pt x="1292479" y="455127"/>
                  <a:pt x="1284051" y="466927"/>
                </a:cubicBezTo>
                <a:cubicBezTo>
                  <a:pt x="1276055" y="478122"/>
                  <a:pt x="1263821" y="485665"/>
                  <a:pt x="1254868" y="496110"/>
                </a:cubicBezTo>
                <a:cubicBezTo>
                  <a:pt x="1244317" y="508420"/>
                  <a:pt x="1236361" y="522820"/>
                  <a:pt x="1225685" y="535021"/>
                </a:cubicBezTo>
                <a:cubicBezTo>
                  <a:pt x="1213606" y="548825"/>
                  <a:pt x="1186774" y="573932"/>
                  <a:pt x="1186774" y="573932"/>
                </a:cubicBezTo>
                <a:cubicBezTo>
                  <a:pt x="1183531" y="583660"/>
                  <a:pt x="1187135" y="601281"/>
                  <a:pt x="1177046" y="603115"/>
                </a:cubicBezTo>
                <a:cubicBezTo>
                  <a:pt x="1128364" y="611966"/>
                  <a:pt x="1092184" y="597525"/>
                  <a:pt x="1050587" y="583659"/>
                </a:cubicBezTo>
                <a:cubicBezTo>
                  <a:pt x="972766" y="586902"/>
                  <a:pt x="894535" y="584786"/>
                  <a:pt x="817123" y="593387"/>
                </a:cubicBezTo>
                <a:cubicBezTo>
                  <a:pt x="805503" y="594678"/>
                  <a:pt x="798397" y="607614"/>
                  <a:pt x="787940" y="612842"/>
                </a:cubicBezTo>
                <a:cubicBezTo>
                  <a:pt x="778769" y="617428"/>
                  <a:pt x="768485" y="619327"/>
                  <a:pt x="758757" y="622570"/>
                </a:cubicBezTo>
                <a:cubicBezTo>
                  <a:pt x="749029" y="632298"/>
                  <a:pt x="740769" y="643757"/>
                  <a:pt x="729574" y="651753"/>
                </a:cubicBezTo>
                <a:cubicBezTo>
                  <a:pt x="662965" y="699330"/>
                  <a:pt x="716628" y="644707"/>
                  <a:pt x="661481" y="690664"/>
                </a:cubicBezTo>
                <a:cubicBezTo>
                  <a:pt x="650913" y="699471"/>
                  <a:pt x="643157" y="711401"/>
                  <a:pt x="632298" y="719847"/>
                </a:cubicBezTo>
                <a:cubicBezTo>
                  <a:pt x="613841" y="734202"/>
                  <a:pt x="593387" y="745787"/>
                  <a:pt x="573932" y="758757"/>
                </a:cubicBezTo>
                <a:cubicBezTo>
                  <a:pt x="564204" y="765242"/>
                  <a:pt x="556091" y="775378"/>
                  <a:pt x="544749" y="778213"/>
                </a:cubicBezTo>
                <a:lnTo>
                  <a:pt x="505838" y="787940"/>
                </a:lnTo>
                <a:cubicBezTo>
                  <a:pt x="422203" y="843699"/>
                  <a:pt x="528021" y="776849"/>
                  <a:pt x="447472" y="817123"/>
                </a:cubicBezTo>
                <a:cubicBezTo>
                  <a:pt x="437015" y="822352"/>
                  <a:pt x="429035" y="831974"/>
                  <a:pt x="418289" y="836579"/>
                </a:cubicBezTo>
                <a:cubicBezTo>
                  <a:pt x="406001" y="841845"/>
                  <a:pt x="392184" y="842464"/>
                  <a:pt x="379378" y="846306"/>
                </a:cubicBezTo>
                <a:cubicBezTo>
                  <a:pt x="359735" y="852199"/>
                  <a:pt x="340467" y="859277"/>
                  <a:pt x="321012" y="865762"/>
                </a:cubicBezTo>
                <a:lnTo>
                  <a:pt x="291829" y="875489"/>
                </a:lnTo>
                <a:cubicBezTo>
                  <a:pt x="285344" y="885217"/>
                  <a:pt x="279858" y="895691"/>
                  <a:pt x="272374" y="904672"/>
                </a:cubicBezTo>
                <a:cubicBezTo>
                  <a:pt x="263567" y="915240"/>
                  <a:pt x="250822" y="922409"/>
                  <a:pt x="243191" y="933855"/>
                </a:cubicBezTo>
                <a:cubicBezTo>
                  <a:pt x="237503" y="942387"/>
                  <a:pt x="237502" y="953613"/>
                  <a:pt x="233463" y="963038"/>
                </a:cubicBezTo>
                <a:cubicBezTo>
                  <a:pt x="227751" y="976367"/>
                  <a:pt x="220493" y="988979"/>
                  <a:pt x="214008" y="1001949"/>
                </a:cubicBezTo>
                <a:cubicBezTo>
                  <a:pt x="210766" y="1014919"/>
                  <a:pt x="214551" y="1032300"/>
                  <a:pt x="204281" y="1040859"/>
                </a:cubicBezTo>
                <a:cubicBezTo>
                  <a:pt x="191579" y="1051444"/>
                  <a:pt x="171682" y="1046577"/>
                  <a:pt x="155642" y="1050587"/>
                </a:cubicBezTo>
                <a:cubicBezTo>
                  <a:pt x="115052" y="1060735"/>
                  <a:pt x="129615" y="1066058"/>
                  <a:pt x="77821" y="1070042"/>
                </a:cubicBezTo>
                <a:cubicBezTo>
                  <a:pt x="51957" y="1072031"/>
                  <a:pt x="25940" y="1070042"/>
                  <a:pt x="0" y="1070042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олилиния 7"/>
          <p:cNvSpPr/>
          <p:nvPr/>
        </p:nvSpPr>
        <p:spPr>
          <a:xfrm>
            <a:off x="6959600" y="4292601"/>
            <a:ext cx="3744384" cy="936625"/>
          </a:xfrm>
          <a:custGeom>
            <a:avLst/>
            <a:gdLst>
              <a:gd name="connsiteX0" fmla="*/ 0 w 2140085"/>
              <a:gd name="connsiteY0" fmla="*/ 0 h 817124"/>
              <a:gd name="connsiteX1" fmla="*/ 9728 w 2140085"/>
              <a:gd name="connsiteY1" fmla="*/ 29183 h 817124"/>
              <a:gd name="connsiteX2" fmla="*/ 48639 w 2140085"/>
              <a:gd name="connsiteY2" fmla="*/ 77821 h 817124"/>
              <a:gd name="connsiteX3" fmla="*/ 126460 w 2140085"/>
              <a:gd name="connsiteY3" fmla="*/ 126460 h 817124"/>
              <a:gd name="connsiteX4" fmla="*/ 175098 w 2140085"/>
              <a:gd name="connsiteY4" fmla="*/ 165370 h 817124"/>
              <a:gd name="connsiteX5" fmla="*/ 194554 w 2140085"/>
              <a:gd name="connsiteY5" fmla="*/ 184826 h 817124"/>
              <a:gd name="connsiteX6" fmla="*/ 223736 w 2140085"/>
              <a:gd name="connsiteY6" fmla="*/ 194553 h 817124"/>
              <a:gd name="connsiteX7" fmla="*/ 457200 w 2140085"/>
              <a:gd name="connsiteY7" fmla="*/ 223736 h 817124"/>
              <a:gd name="connsiteX8" fmla="*/ 573932 w 2140085"/>
              <a:gd name="connsiteY8" fmla="*/ 243192 h 817124"/>
              <a:gd name="connsiteX9" fmla="*/ 622571 w 2140085"/>
              <a:gd name="connsiteY9" fmla="*/ 252919 h 817124"/>
              <a:gd name="connsiteX10" fmla="*/ 680936 w 2140085"/>
              <a:gd name="connsiteY10" fmla="*/ 272375 h 817124"/>
              <a:gd name="connsiteX11" fmla="*/ 719847 w 2140085"/>
              <a:gd name="connsiteY11" fmla="*/ 282102 h 817124"/>
              <a:gd name="connsiteX12" fmla="*/ 826851 w 2140085"/>
              <a:gd name="connsiteY12" fmla="*/ 321013 h 817124"/>
              <a:gd name="connsiteX13" fmla="*/ 865762 w 2140085"/>
              <a:gd name="connsiteY13" fmla="*/ 340468 h 817124"/>
              <a:gd name="connsiteX14" fmla="*/ 914400 w 2140085"/>
              <a:gd name="connsiteY14" fmla="*/ 389107 h 817124"/>
              <a:gd name="connsiteX15" fmla="*/ 933856 w 2140085"/>
              <a:gd name="connsiteY15" fmla="*/ 408562 h 817124"/>
              <a:gd name="connsiteX16" fmla="*/ 943583 w 2140085"/>
              <a:gd name="connsiteY16" fmla="*/ 437745 h 817124"/>
              <a:gd name="connsiteX17" fmla="*/ 1050588 w 2140085"/>
              <a:gd name="connsiteY17" fmla="*/ 525294 h 817124"/>
              <a:gd name="connsiteX18" fmla="*/ 1079771 w 2140085"/>
              <a:gd name="connsiteY18" fmla="*/ 535021 h 817124"/>
              <a:gd name="connsiteX19" fmla="*/ 1293779 w 2140085"/>
              <a:gd name="connsiteY19" fmla="*/ 525294 h 817124"/>
              <a:gd name="connsiteX20" fmla="*/ 1381328 w 2140085"/>
              <a:gd name="connsiteY20" fmla="*/ 515566 h 817124"/>
              <a:gd name="connsiteX21" fmla="*/ 1595336 w 2140085"/>
              <a:gd name="connsiteY21" fmla="*/ 525294 h 817124"/>
              <a:gd name="connsiteX22" fmla="*/ 1663430 w 2140085"/>
              <a:gd name="connsiteY22" fmla="*/ 554477 h 817124"/>
              <a:gd name="connsiteX23" fmla="*/ 1731524 w 2140085"/>
              <a:gd name="connsiteY23" fmla="*/ 651753 h 817124"/>
              <a:gd name="connsiteX24" fmla="*/ 1760707 w 2140085"/>
              <a:gd name="connsiteY24" fmla="*/ 661481 h 817124"/>
              <a:gd name="connsiteX25" fmla="*/ 1984443 w 2140085"/>
              <a:gd name="connsiteY25" fmla="*/ 700392 h 817124"/>
              <a:gd name="connsiteX26" fmla="*/ 2003898 w 2140085"/>
              <a:gd name="connsiteY26" fmla="*/ 729575 h 817124"/>
              <a:gd name="connsiteX27" fmla="*/ 2033081 w 2140085"/>
              <a:gd name="connsiteY27" fmla="*/ 787941 h 817124"/>
              <a:gd name="connsiteX28" fmla="*/ 2110902 w 2140085"/>
              <a:gd name="connsiteY28" fmla="*/ 807396 h 817124"/>
              <a:gd name="connsiteX29" fmla="*/ 2140085 w 2140085"/>
              <a:gd name="connsiteY29" fmla="*/ 817124 h 817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0085" h="817124">
                <a:moveTo>
                  <a:pt x="0" y="0"/>
                </a:moveTo>
                <a:cubicBezTo>
                  <a:pt x="3243" y="9728"/>
                  <a:pt x="5142" y="20012"/>
                  <a:pt x="9728" y="29183"/>
                </a:cubicBezTo>
                <a:cubicBezTo>
                  <a:pt x="18156" y="46040"/>
                  <a:pt x="33557" y="65755"/>
                  <a:pt x="48639" y="77821"/>
                </a:cubicBezTo>
                <a:cubicBezTo>
                  <a:pt x="63615" y="89802"/>
                  <a:pt x="116212" y="120311"/>
                  <a:pt x="126460" y="126460"/>
                </a:cubicBezTo>
                <a:cubicBezTo>
                  <a:pt x="165209" y="184584"/>
                  <a:pt x="122890" y="134046"/>
                  <a:pt x="175098" y="165370"/>
                </a:cubicBezTo>
                <a:cubicBezTo>
                  <a:pt x="182963" y="170089"/>
                  <a:pt x="186689" y="180107"/>
                  <a:pt x="194554" y="184826"/>
                </a:cubicBezTo>
                <a:cubicBezTo>
                  <a:pt x="203346" y="190101"/>
                  <a:pt x="213844" y="191855"/>
                  <a:pt x="223736" y="194553"/>
                </a:cubicBezTo>
                <a:cubicBezTo>
                  <a:pt x="338126" y="225750"/>
                  <a:pt x="301818" y="214025"/>
                  <a:pt x="457200" y="223736"/>
                </a:cubicBezTo>
                <a:cubicBezTo>
                  <a:pt x="496111" y="230221"/>
                  <a:pt x="535250" y="235456"/>
                  <a:pt x="573932" y="243192"/>
                </a:cubicBezTo>
                <a:cubicBezTo>
                  <a:pt x="590145" y="246434"/>
                  <a:pt x="606620" y="248569"/>
                  <a:pt x="622571" y="252919"/>
                </a:cubicBezTo>
                <a:cubicBezTo>
                  <a:pt x="642356" y="258315"/>
                  <a:pt x="661041" y="267402"/>
                  <a:pt x="680936" y="272375"/>
                </a:cubicBezTo>
                <a:cubicBezTo>
                  <a:pt x="693906" y="275617"/>
                  <a:pt x="707041" y="278260"/>
                  <a:pt x="719847" y="282102"/>
                </a:cubicBezTo>
                <a:cubicBezTo>
                  <a:pt x="753023" y="292055"/>
                  <a:pt x="794725" y="306735"/>
                  <a:pt x="826851" y="321013"/>
                </a:cubicBezTo>
                <a:cubicBezTo>
                  <a:pt x="840102" y="326902"/>
                  <a:pt x="852792" y="333983"/>
                  <a:pt x="865762" y="340468"/>
                </a:cubicBezTo>
                <a:lnTo>
                  <a:pt x="914400" y="389107"/>
                </a:lnTo>
                <a:lnTo>
                  <a:pt x="933856" y="408562"/>
                </a:lnTo>
                <a:cubicBezTo>
                  <a:pt x="937098" y="418290"/>
                  <a:pt x="937431" y="429542"/>
                  <a:pt x="943583" y="437745"/>
                </a:cubicBezTo>
                <a:cubicBezTo>
                  <a:pt x="961716" y="461922"/>
                  <a:pt x="1021116" y="515471"/>
                  <a:pt x="1050588" y="525294"/>
                </a:cubicBezTo>
                <a:lnTo>
                  <a:pt x="1079771" y="535021"/>
                </a:lnTo>
                <a:lnTo>
                  <a:pt x="1293779" y="525294"/>
                </a:lnTo>
                <a:cubicBezTo>
                  <a:pt x="1323081" y="523404"/>
                  <a:pt x="1351965" y="515566"/>
                  <a:pt x="1381328" y="515566"/>
                </a:cubicBezTo>
                <a:cubicBezTo>
                  <a:pt x="1452738" y="515566"/>
                  <a:pt x="1524000" y="522051"/>
                  <a:pt x="1595336" y="525294"/>
                </a:cubicBezTo>
                <a:cubicBezTo>
                  <a:pt x="1621008" y="531712"/>
                  <a:pt x="1644619" y="532978"/>
                  <a:pt x="1663430" y="554477"/>
                </a:cubicBezTo>
                <a:cubicBezTo>
                  <a:pt x="1665935" y="557340"/>
                  <a:pt x="1719790" y="641974"/>
                  <a:pt x="1731524" y="651753"/>
                </a:cubicBezTo>
                <a:cubicBezTo>
                  <a:pt x="1739401" y="658317"/>
                  <a:pt x="1750979" y="658238"/>
                  <a:pt x="1760707" y="661481"/>
                </a:cubicBezTo>
                <a:cubicBezTo>
                  <a:pt x="1861986" y="737441"/>
                  <a:pt x="1733905" y="652670"/>
                  <a:pt x="1984443" y="700392"/>
                </a:cubicBezTo>
                <a:cubicBezTo>
                  <a:pt x="1995928" y="702580"/>
                  <a:pt x="1998670" y="719118"/>
                  <a:pt x="2003898" y="729575"/>
                </a:cubicBezTo>
                <a:cubicBezTo>
                  <a:pt x="2011571" y="744921"/>
                  <a:pt x="2014497" y="778649"/>
                  <a:pt x="2033081" y="787941"/>
                </a:cubicBezTo>
                <a:cubicBezTo>
                  <a:pt x="2056997" y="799899"/>
                  <a:pt x="2085536" y="798940"/>
                  <a:pt x="2110902" y="807396"/>
                </a:cubicBezTo>
                <a:lnTo>
                  <a:pt x="2140085" y="817124"/>
                </a:ln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олилиния 8"/>
          <p:cNvSpPr/>
          <p:nvPr/>
        </p:nvSpPr>
        <p:spPr>
          <a:xfrm rot="1277374">
            <a:off x="5338551" y="4074541"/>
            <a:ext cx="584200" cy="1042987"/>
          </a:xfrm>
          <a:custGeom>
            <a:avLst/>
            <a:gdLst>
              <a:gd name="connsiteX0" fmla="*/ 38910 w 437744"/>
              <a:gd name="connsiteY0" fmla="*/ 0 h 1043519"/>
              <a:gd name="connsiteX1" fmla="*/ 19455 w 437744"/>
              <a:gd name="connsiteY1" fmla="*/ 38910 h 1043519"/>
              <a:gd name="connsiteX2" fmla="*/ 0 w 437744"/>
              <a:gd name="connsiteY2" fmla="*/ 116731 h 1043519"/>
              <a:gd name="connsiteX3" fmla="*/ 9727 w 437744"/>
              <a:gd name="connsiteY3" fmla="*/ 359923 h 1043519"/>
              <a:gd name="connsiteX4" fmla="*/ 29183 w 437744"/>
              <a:gd name="connsiteY4" fmla="*/ 389106 h 1043519"/>
              <a:gd name="connsiteX5" fmla="*/ 58366 w 437744"/>
              <a:gd name="connsiteY5" fmla="*/ 447472 h 1043519"/>
              <a:gd name="connsiteX6" fmla="*/ 68093 w 437744"/>
              <a:gd name="connsiteY6" fmla="*/ 476655 h 1043519"/>
              <a:gd name="connsiteX7" fmla="*/ 87549 w 437744"/>
              <a:gd name="connsiteY7" fmla="*/ 496110 h 1043519"/>
              <a:gd name="connsiteX8" fmla="*/ 107004 w 437744"/>
              <a:gd name="connsiteY8" fmla="*/ 671208 h 1043519"/>
              <a:gd name="connsiteX9" fmla="*/ 126459 w 437744"/>
              <a:gd name="connsiteY9" fmla="*/ 700391 h 1043519"/>
              <a:gd name="connsiteX10" fmla="*/ 184825 w 437744"/>
              <a:gd name="connsiteY10" fmla="*/ 768485 h 1043519"/>
              <a:gd name="connsiteX11" fmla="*/ 262646 w 437744"/>
              <a:gd name="connsiteY11" fmla="*/ 836578 h 1043519"/>
              <a:gd name="connsiteX12" fmla="*/ 291829 w 437744"/>
              <a:gd name="connsiteY12" fmla="*/ 865761 h 1043519"/>
              <a:gd name="connsiteX13" fmla="*/ 369651 w 437744"/>
              <a:gd name="connsiteY13" fmla="*/ 904672 h 1043519"/>
              <a:gd name="connsiteX14" fmla="*/ 379378 w 437744"/>
              <a:gd name="connsiteY14" fmla="*/ 933855 h 1043519"/>
              <a:gd name="connsiteX15" fmla="*/ 398834 w 437744"/>
              <a:gd name="connsiteY15" fmla="*/ 963038 h 1043519"/>
              <a:gd name="connsiteX16" fmla="*/ 437744 w 437744"/>
              <a:gd name="connsiteY16" fmla="*/ 1040859 h 1043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7744" h="1043519">
                <a:moveTo>
                  <a:pt x="38910" y="0"/>
                </a:moveTo>
                <a:cubicBezTo>
                  <a:pt x="32425" y="12970"/>
                  <a:pt x="24041" y="25153"/>
                  <a:pt x="19455" y="38910"/>
                </a:cubicBezTo>
                <a:cubicBezTo>
                  <a:pt x="11000" y="64277"/>
                  <a:pt x="0" y="116731"/>
                  <a:pt x="0" y="116731"/>
                </a:cubicBezTo>
                <a:cubicBezTo>
                  <a:pt x="3242" y="197795"/>
                  <a:pt x="1084" y="279256"/>
                  <a:pt x="9727" y="359923"/>
                </a:cubicBezTo>
                <a:cubicBezTo>
                  <a:pt x="10973" y="371548"/>
                  <a:pt x="23954" y="378649"/>
                  <a:pt x="29183" y="389106"/>
                </a:cubicBezTo>
                <a:cubicBezTo>
                  <a:pt x="69457" y="469655"/>
                  <a:pt x="2607" y="363837"/>
                  <a:pt x="58366" y="447472"/>
                </a:cubicBezTo>
                <a:cubicBezTo>
                  <a:pt x="61608" y="457200"/>
                  <a:pt x="62817" y="467862"/>
                  <a:pt x="68093" y="476655"/>
                </a:cubicBezTo>
                <a:cubicBezTo>
                  <a:pt x="72812" y="484519"/>
                  <a:pt x="85750" y="487117"/>
                  <a:pt x="87549" y="496110"/>
                </a:cubicBezTo>
                <a:cubicBezTo>
                  <a:pt x="90172" y="509224"/>
                  <a:pt x="92258" y="631887"/>
                  <a:pt x="107004" y="671208"/>
                </a:cubicBezTo>
                <a:cubicBezTo>
                  <a:pt x="111109" y="682155"/>
                  <a:pt x="119664" y="690877"/>
                  <a:pt x="126459" y="700391"/>
                </a:cubicBezTo>
                <a:cubicBezTo>
                  <a:pt x="180799" y="776468"/>
                  <a:pt x="129835" y="705640"/>
                  <a:pt x="184825" y="768485"/>
                </a:cubicBezTo>
                <a:cubicBezTo>
                  <a:pt x="285939" y="884042"/>
                  <a:pt x="168049" y="769008"/>
                  <a:pt x="262646" y="836578"/>
                </a:cubicBezTo>
                <a:cubicBezTo>
                  <a:pt x="273841" y="844574"/>
                  <a:pt x="280223" y="858375"/>
                  <a:pt x="291829" y="865761"/>
                </a:cubicBezTo>
                <a:cubicBezTo>
                  <a:pt x="316297" y="881332"/>
                  <a:pt x="369651" y="904672"/>
                  <a:pt x="369651" y="904672"/>
                </a:cubicBezTo>
                <a:cubicBezTo>
                  <a:pt x="372893" y="914400"/>
                  <a:pt x="374792" y="924684"/>
                  <a:pt x="379378" y="933855"/>
                </a:cubicBezTo>
                <a:cubicBezTo>
                  <a:pt x="384607" y="944312"/>
                  <a:pt x="394086" y="952354"/>
                  <a:pt x="398834" y="963038"/>
                </a:cubicBezTo>
                <a:cubicBezTo>
                  <a:pt x="434604" y="1043519"/>
                  <a:pt x="397789" y="1000904"/>
                  <a:pt x="437744" y="1040859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 rot="506001">
            <a:off x="6479117" y="4292601"/>
            <a:ext cx="431800" cy="1439863"/>
          </a:xfrm>
          <a:custGeom>
            <a:avLst/>
            <a:gdLst>
              <a:gd name="connsiteX0" fmla="*/ 68094 w 107005"/>
              <a:gd name="connsiteY0" fmla="*/ 0 h 836579"/>
              <a:gd name="connsiteX1" fmla="*/ 48639 w 107005"/>
              <a:gd name="connsiteY1" fmla="*/ 77822 h 836579"/>
              <a:gd name="connsiteX2" fmla="*/ 29183 w 107005"/>
              <a:gd name="connsiteY2" fmla="*/ 194554 h 836579"/>
              <a:gd name="connsiteX3" fmla="*/ 9728 w 107005"/>
              <a:gd name="connsiteY3" fmla="*/ 282103 h 836579"/>
              <a:gd name="connsiteX4" fmla="*/ 29183 w 107005"/>
              <a:gd name="connsiteY4" fmla="*/ 379379 h 836579"/>
              <a:gd name="connsiteX5" fmla="*/ 48639 w 107005"/>
              <a:gd name="connsiteY5" fmla="*/ 408562 h 836579"/>
              <a:gd name="connsiteX6" fmla="*/ 58366 w 107005"/>
              <a:gd name="connsiteY6" fmla="*/ 437745 h 836579"/>
              <a:gd name="connsiteX7" fmla="*/ 97277 w 107005"/>
              <a:gd name="connsiteY7" fmla="*/ 505839 h 836579"/>
              <a:gd name="connsiteX8" fmla="*/ 107005 w 107005"/>
              <a:gd name="connsiteY8" fmla="*/ 544749 h 836579"/>
              <a:gd name="connsiteX9" fmla="*/ 97277 w 107005"/>
              <a:gd name="connsiteY9" fmla="*/ 642026 h 836579"/>
              <a:gd name="connsiteX10" fmla="*/ 58366 w 107005"/>
              <a:gd name="connsiteY10" fmla="*/ 700392 h 836579"/>
              <a:gd name="connsiteX11" fmla="*/ 38911 w 107005"/>
              <a:gd name="connsiteY11" fmla="*/ 758758 h 836579"/>
              <a:gd name="connsiteX12" fmla="*/ 29183 w 107005"/>
              <a:gd name="connsiteY12" fmla="*/ 787941 h 836579"/>
              <a:gd name="connsiteX13" fmla="*/ 0 w 107005"/>
              <a:gd name="connsiteY13" fmla="*/ 836579 h 836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005" h="836579">
                <a:moveTo>
                  <a:pt x="68094" y="0"/>
                </a:moveTo>
                <a:cubicBezTo>
                  <a:pt x="61609" y="25941"/>
                  <a:pt x="52421" y="51352"/>
                  <a:pt x="48639" y="77822"/>
                </a:cubicBezTo>
                <a:cubicBezTo>
                  <a:pt x="29992" y="208342"/>
                  <a:pt x="48153" y="90218"/>
                  <a:pt x="29183" y="194554"/>
                </a:cubicBezTo>
                <a:cubicBezTo>
                  <a:pt x="15487" y="269885"/>
                  <a:pt x="26881" y="230647"/>
                  <a:pt x="9728" y="282103"/>
                </a:cubicBezTo>
                <a:cubicBezTo>
                  <a:pt x="11921" y="295263"/>
                  <a:pt x="21269" y="360914"/>
                  <a:pt x="29183" y="379379"/>
                </a:cubicBezTo>
                <a:cubicBezTo>
                  <a:pt x="33788" y="390125"/>
                  <a:pt x="42154" y="398834"/>
                  <a:pt x="48639" y="408562"/>
                </a:cubicBezTo>
                <a:cubicBezTo>
                  <a:pt x="51881" y="418290"/>
                  <a:pt x="53780" y="428574"/>
                  <a:pt x="58366" y="437745"/>
                </a:cubicBezTo>
                <a:cubicBezTo>
                  <a:pt x="86594" y="494202"/>
                  <a:pt x="71690" y="437607"/>
                  <a:pt x="97277" y="505839"/>
                </a:cubicBezTo>
                <a:cubicBezTo>
                  <a:pt x="101971" y="518357"/>
                  <a:pt x="103762" y="531779"/>
                  <a:pt x="107005" y="544749"/>
                </a:cubicBezTo>
                <a:cubicBezTo>
                  <a:pt x="103762" y="577175"/>
                  <a:pt x="106997" y="610922"/>
                  <a:pt x="97277" y="642026"/>
                </a:cubicBezTo>
                <a:cubicBezTo>
                  <a:pt x="90303" y="664344"/>
                  <a:pt x="58366" y="700392"/>
                  <a:pt x="58366" y="700392"/>
                </a:cubicBezTo>
                <a:lnTo>
                  <a:pt x="38911" y="758758"/>
                </a:lnTo>
                <a:cubicBezTo>
                  <a:pt x="35668" y="768486"/>
                  <a:pt x="34871" y="779409"/>
                  <a:pt x="29183" y="787941"/>
                </a:cubicBezTo>
                <a:cubicBezTo>
                  <a:pt x="5706" y="823157"/>
                  <a:pt x="14957" y="806667"/>
                  <a:pt x="0" y="836579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7920567" y="4508501"/>
            <a:ext cx="3361267" cy="290513"/>
          </a:xfrm>
          <a:custGeom>
            <a:avLst/>
            <a:gdLst>
              <a:gd name="connsiteX0" fmla="*/ 0 w 2520741"/>
              <a:gd name="connsiteY0" fmla="*/ 0 h 291830"/>
              <a:gd name="connsiteX1" fmla="*/ 58366 w 2520741"/>
              <a:gd name="connsiteY1" fmla="*/ 38911 h 291830"/>
              <a:gd name="connsiteX2" fmla="*/ 194553 w 2520741"/>
              <a:gd name="connsiteY2" fmla="*/ 77821 h 291830"/>
              <a:gd name="connsiteX3" fmla="*/ 233463 w 2520741"/>
              <a:gd name="connsiteY3" fmla="*/ 87549 h 291830"/>
              <a:gd name="connsiteX4" fmla="*/ 340468 w 2520741"/>
              <a:gd name="connsiteY4" fmla="*/ 97277 h 291830"/>
              <a:gd name="connsiteX5" fmla="*/ 476655 w 2520741"/>
              <a:gd name="connsiteY5" fmla="*/ 107004 h 291830"/>
              <a:gd name="connsiteX6" fmla="*/ 651753 w 2520741"/>
              <a:gd name="connsiteY6" fmla="*/ 116732 h 291830"/>
              <a:gd name="connsiteX7" fmla="*/ 1167319 w 2520741"/>
              <a:gd name="connsiteY7" fmla="*/ 97277 h 291830"/>
              <a:gd name="connsiteX8" fmla="*/ 1206229 w 2520741"/>
              <a:gd name="connsiteY8" fmla="*/ 77821 h 291830"/>
              <a:gd name="connsiteX9" fmla="*/ 1342417 w 2520741"/>
              <a:gd name="connsiteY9" fmla="*/ 87549 h 291830"/>
              <a:gd name="connsiteX10" fmla="*/ 1439693 w 2520741"/>
              <a:gd name="connsiteY10" fmla="*/ 126460 h 291830"/>
              <a:gd name="connsiteX11" fmla="*/ 1498059 w 2520741"/>
              <a:gd name="connsiteY11" fmla="*/ 145915 h 291830"/>
              <a:gd name="connsiteX12" fmla="*/ 1546697 w 2520741"/>
              <a:gd name="connsiteY12" fmla="*/ 175098 h 291830"/>
              <a:gd name="connsiteX13" fmla="*/ 1614791 w 2520741"/>
              <a:gd name="connsiteY13" fmla="*/ 223736 h 291830"/>
              <a:gd name="connsiteX14" fmla="*/ 1712068 w 2520741"/>
              <a:gd name="connsiteY14" fmla="*/ 214009 h 291830"/>
              <a:gd name="connsiteX15" fmla="*/ 1780161 w 2520741"/>
              <a:gd name="connsiteY15" fmla="*/ 184826 h 291830"/>
              <a:gd name="connsiteX16" fmla="*/ 1828800 w 2520741"/>
              <a:gd name="connsiteY16" fmla="*/ 165370 h 291830"/>
              <a:gd name="connsiteX17" fmla="*/ 1916349 w 2520741"/>
              <a:gd name="connsiteY17" fmla="*/ 107004 h 291830"/>
              <a:gd name="connsiteX18" fmla="*/ 1955259 w 2520741"/>
              <a:gd name="connsiteY18" fmla="*/ 87549 h 291830"/>
              <a:gd name="connsiteX19" fmla="*/ 2091446 w 2520741"/>
              <a:gd name="connsiteY19" fmla="*/ 107004 h 291830"/>
              <a:gd name="connsiteX20" fmla="*/ 2130357 w 2520741"/>
              <a:gd name="connsiteY20" fmla="*/ 136187 h 291830"/>
              <a:gd name="connsiteX21" fmla="*/ 2198451 w 2520741"/>
              <a:gd name="connsiteY21" fmla="*/ 214009 h 291830"/>
              <a:gd name="connsiteX22" fmla="*/ 2276272 w 2520741"/>
              <a:gd name="connsiteY22" fmla="*/ 282102 h 291830"/>
              <a:gd name="connsiteX23" fmla="*/ 2344366 w 2520741"/>
              <a:gd name="connsiteY23" fmla="*/ 291830 h 291830"/>
              <a:gd name="connsiteX24" fmla="*/ 2441642 w 2520741"/>
              <a:gd name="connsiteY24" fmla="*/ 282102 h 291830"/>
              <a:gd name="connsiteX25" fmla="*/ 2500008 w 2520741"/>
              <a:gd name="connsiteY25" fmla="*/ 272375 h 291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520741" h="291830">
                <a:moveTo>
                  <a:pt x="0" y="0"/>
                </a:moveTo>
                <a:cubicBezTo>
                  <a:pt x="28997" y="43496"/>
                  <a:pt x="5682" y="22700"/>
                  <a:pt x="58366" y="38911"/>
                </a:cubicBezTo>
                <a:cubicBezTo>
                  <a:pt x="230705" y="91939"/>
                  <a:pt x="78609" y="52056"/>
                  <a:pt x="194553" y="77821"/>
                </a:cubicBezTo>
                <a:cubicBezTo>
                  <a:pt x="207604" y="80721"/>
                  <a:pt x="220211" y="85782"/>
                  <a:pt x="233463" y="87549"/>
                </a:cubicBezTo>
                <a:cubicBezTo>
                  <a:pt x="268964" y="92283"/>
                  <a:pt x="304767" y="94421"/>
                  <a:pt x="340468" y="97277"/>
                </a:cubicBezTo>
                <a:lnTo>
                  <a:pt x="476655" y="107004"/>
                </a:lnTo>
                <a:lnTo>
                  <a:pt x="651753" y="116732"/>
                </a:lnTo>
                <a:cubicBezTo>
                  <a:pt x="823608" y="110247"/>
                  <a:pt x="995763" y="109316"/>
                  <a:pt x="1167319" y="97277"/>
                </a:cubicBezTo>
                <a:cubicBezTo>
                  <a:pt x="1181784" y="96262"/>
                  <a:pt x="1191750" y="78625"/>
                  <a:pt x="1206229" y="77821"/>
                </a:cubicBezTo>
                <a:cubicBezTo>
                  <a:pt x="1251671" y="75296"/>
                  <a:pt x="1297021" y="84306"/>
                  <a:pt x="1342417" y="87549"/>
                </a:cubicBezTo>
                <a:cubicBezTo>
                  <a:pt x="1466678" y="108260"/>
                  <a:pt x="1343985" y="78606"/>
                  <a:pt x="1439693" y="126460"/>
                </a:cubicBezTo>
                <a:cubicBezTo>
                  <a:pt x="1458036" y="135631"/>
                  <a:pt x="1498059" y="145915"/>
                  <a:pt x="1498059" y="145915"/>
                </a:cubicBezTo>
                <a:cubicBezTo>
                  <a:pt x="1569955" y="217807"/>
                  <a:pt x="1458293" y="111951"/>
                  <a:pt x="1546697" y="175098"/>
                </a:cubicBezTo>
                <a:cubicBezTo>
                  <a:pt x="1627474" y="232797"/>
                  <a:pt x="1548856" y="201759"/>
                  <a:pt x="1614791" y="223736"/>
                </a:cubicBezTo>
                <a:cubicBezTo>
                  <a:pt x="1647217" y="220494"/>
                  <a:pt x="1679860" y="218964"/>
                  <a:pt x="1712068" y="214009"/>
                </a:cubicBezTo>
                <a:cubicBezTo>
                  <a:pt x="1734984" y="210484"/>
                  <a:pt x="1760397" y="193610"/>
                  <a:pt x="1780161" y="184826"/>
                </a:cubicBezTo>
                <a:cubicBezTo>
                  <a:pt x="1796118" y="177734"/>
                  <a:pt x="1813639" y="174034"/>
                  <a:pt x="1828800" y="165370"/>
                </a:cubicBezTo>
                <a:cubicBezTo>
                  <a:pt x="1859252" y="147969"/>
                  <a:pt x="1884978" y="122689"/>
                  <a:pt x="1916349" y="107004"/>
                </a:cubicBezTo>
                <a:lnTo>
                  <a:pt x="1955259" y="87549"/>
                </a:lnTo>
                <a:cubicBezTo>
                  <a:pt x="2000655" y="94034"/>
                  <a:pt x="2047262" y="94731"/>
                  <a:pt x="2091446" y="107004"/>
                </a:cubicBezTo>
                <a:cubicBezTo>
                  <a:pt x="2107067" y="111343"/>
                  <a:pt x="2118047" y="125636"/>
                  <a:pt x="2130357" y="136187"/>
                </a:cubicBezTo>
                <a:cubicBezTo>
                  <a:pt x="2165516" y="166323"/>
                  <a:pt x="2164085" y="175348"/>
                  <a:pt x="2198451" y="214009"/>
                </a:cubicBezTo>
                <a:cubicBezTo>
                  <a:pt x="2209791" y="226767"/>
                  <a:pt x="2257189" y="275163"/>
                  <a:pt x="2276272" y="282102"/>
                </a:cubicBezTo>
                <a:cubicBezTo>
                  <a:pt x="2297820" y="289938"/>
                  <a:pt x="2321668" y="288587"/>
                  <a:pt x="2344366" y="291830"/>
                </a:cubicBezTo>
                <a:cubicBezTo>
                  <a:pt x="2376791" y="288587"/>
                  <a:pt x="2409382" y="286710"/>
                  <a:pt x="2441642" y="282102"/>
                </a:cubicBezTo>
                <a:cubicBezTo>
                  <a:pt x="2520741" y="270802"/>
                  <a:pt x="2450742" y="272375"/>
                  <a:pt x="2500008" y="272375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 rot="17818113">
            <a:off x="5434807" y="4128824"/>
            <a:ext cx="1144587" cy="1608667"/>
          </a:xfrm>
          <a:custGeom>
            <a:avLst/>
            <a:gdLst>
              <a:gd name="connsiteX0" fmla="*/ 894944 w 894944"/>
              <a:gd name="connsiteY0" fmla="*/ 0 h 642025"/>
              <a:gd name="connsiteX1" fmla="*/ 865762 w 894944"/>
              <a:gd name="connsiteY1" fmla="*/ 107004 h 642025"/>
              <a:gd name="connsiteX2" fmla="*/ 846306 w 894944"/>
              <a:gd name="connsiteY2" fmla="*/ 126459 h 642025"/>
              <a:gd name="connsiteX3" fmla="*/ 836579 w 894944"/>
              <a:gd name="connsiteY3" fmla="*/ 155642 h 642025"/>
              <a:gd name="connsiteX4" fmla="*/ 797668 w 894944"/>
              <a:gd name="connsiteY4" fmla="*/ 165370 h 642025"/>
              <a:gd name="connsiteX5" fmla="*/ 739302 w 894944"/>
              <a:gd name="connsiteY5" fmla="*/ 184825 h 642025"/>
              <a:gd name="connsiteX6" fmla="*/ 700391 w 894944"/>
              <a:gd name="connsiteY6" fmla="*/ 194553 h 642025"/>
              <a:gd name="connsiteX7" fmla="*/ 671208 w 894944"/>
              <a:gd name="connsiteY7" fmla="*/ 204280 h 642025"/>
              <a:gd name="connsiteX8" fmla="*/ 622570 w 894944"/>
              <a:gd name="connsiteY8" fmla="*/ 214008 h 642025"/>
              <a:gd name="connsiteX9" fmla="*/ 583659 w 894944"/>
              <a:gd name="connsiteY9" fmla="*/ 223736 h 642025"/>
              <a:gd name="connsiteX10" fmla="*/ 554476 w 894944"/>
              <a:gd name="connsiteY10" fmla="*/ 243191 h 642025"/>
              <a:gd name="connsiteX11" fmla="*/ 535021 w 894944"/>
              <a:gd name="connsiteY11" fmla="*/ 301557 h 642025"/>
              <a:gd name="connsiteX12" fmla="*/ 515566 w 894944"/>
              <a:gd name="connsiteY12" fmla="*/ 340468 h 642025"/>
              <a:gd name="connsiteX13" fmla="*/ 496110 w 894944"/>
              <a:gd name="connsiteY13" fmla="*/ 408561 h 642025"/>
              <a:gd name="connsiteX14" fmla="*/ 466927 w 894944"/>
              <a:gd name="connsiteY14" fmla="*/ 486383 h 642025"/>
              <a:gd name="connsiteX15" fmla="*/ 437744 w 894944"/>
              <a:gd name="connsiteY15" fmla="*/ 496110 h 642025"/>
              <a:gd name="connsiteX16" fmla="*/ 282102 w 894944"/>
              <a:gd name="connsiteY16" fmla="*/ 505838 h 642025"/>
              <a:gd name="connsiteX17" fmla="*/ 223736 w 894944"/>
              <a:gd name="connsiteY17" fmla="*/ 515566 h 642025"/>
              <a:gd name="connsiteX18" fmla="*/ 155642 w 894944"/>
              <a:gd name="connsiteY18" fmla="*/ 554476 h 642025"/>
              <a:gd name="connsiteX19" fmla="*/ 116732 w 894944"/>
              <a:gd name="connsiteY19" fmla="*/ 564204 h 642025"/>
              <a:gd name="connsiteX20" fmla="*/ 77821 w 894944"/>
              <a:gd name="connsiteY20" fmla="*/ 593387 h 642025"/>
              <a:gd name="connsiteX21" fmla="*/ 38910 w 894944"/>
              <a:gd name="connsiteY21" fmla="*/ 612842 h 642025"/>
              <a:gd name="connsiteX22" fmla="*/ 0 w 894944"/>
              <a:gd name="connsiteY22" fmla="*/ 642025 h 64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894944" h="642025">
                <a:moveTo>
                  <a:pt x="894944" y="0"/>
                </a:moveTo>
                <a:cubicBezTo>
                  <a:pt x="887437" y="52553"/>
                  <a:pt x="892770" y="66493"/>
                  <a:pt x="865762" y="107004"/>
                </a:cubicBezTo>
                <a:cubicBezTo>
                  <a:pt x="860675" y="114635"/>
                  <a:pt x="852791" y="119974"/>
                  <a:pt x="846306" y="126459"/>
                </a:cubicBezTo>
                <a:cubicBezTo>
                  <a:pt x="843064" y="136187"/>
                  <a:pt x="844586" y="149236"/>
                  <a:pt x="836579" y="155642"/>
                </a:cubicBezTo>
                <a:cubicBezTo>
                  <a:pt x="826139" y="163994"/>
                  <a:pt x="810474" y="161528"/>
                  <a:pt x="797668" y="165370"/>
                </a:cubicBezTo>
                <a:cubicBezTo>
                  <a:pt x="778025" y="171263"/>
                  <a:pt x="758757" y="178340"/>
                  <a:pt x="739302" y="184825"/>
                </a:cubicBezTo>
                <a:cubicBezTo>
                  <a:pt x="726619" y="189053"/>
                  <a:pt x="713246" y="190880"/>
                  <a:pt x="700391" y="194553"/>
                </a:cubicBezTo>
                <a:cubicBezTo>
                  <a:pt x="690532" y="197370"/>
                  <a:pt x="681156" y="201793"/>
                  <a:pt x="671208" y="204280"/>
                </a:cubicBezTo>
                <a:cubicBezTo>
                  <a:pt x="655168" y="208290"/>
                  <a:pt x="638710" y="210421"/>
                  <a:pt x="622570" y="214008"/>
                </a:cubicBezTo>
                <a:cubicBezTo>
                  <a:pt x="609519" y="216908"/>
                  <a:pt x="596629" y="220493"/>
                  <a:pt x="583659" y="223736"/>
                </a:cubicBezTo>
                <a:cubicBezTo>
                  <a:pt x="573931" y="230221"/>
                  <a:pt x="560672" y="233277"/>
                  <a:pt x="554476" y="243191"/>
                </a:cubicBezTo>
                <a:cubicBezTo>
                  <a:pt x="543607" y="260581"/>
                  <a:pt x="544192" y="283214"/>
                  <a:pt x="535021" y="301557"/>
                </a:cubicBezTo>
                <a:cubicBezTo>
                  <a:pt x="528536" y="314527"/>
                  <a:pt x="521278" y="327139"/>
                  <a:pt x="515566" y="340468"/>
                </a:cubicBezTo>
                <a:cubicBezTo>
                  <a:pt x="508613" y="356693"/>
                  <a:pt x="499195" y="393135"/>
                  <a:pt x="496110" y="408561"/>
                </a:cubicBezTo>
                <a:cubicBezTo>
                  <a:pt x="488851" y="444855"/>
                  <a:pt x="498481" y="467451"/>
                  <a:pt x="466927" y="486383"/>
                </a:cubicBezTo>
                <a:cubicBezTo>
                  <a:pt x="458134" y="491658"/>
                  <a:pt x="447941" y="495037"/>
                  <a:pt x="437744" y="496110"/>
                </a:cubicBezTo>
                <a:cubicBezTo>
                  <a:pt x="386048" y="501552"/>
                  <a:pt x="333983" y="502595"/>
                  <a:pt x="282102" y="505838"/>
                </a:cubicBezTo>
                <a:cubicBezTo>
                  <a:pt x="262647" y="509081"/>
                  <a:pt x="242628" y="509898"/>
                  <a:pt x="223736" y="515566"/>
                </a:cubicBezTo>
                <a:cubicBezTo>
                  <a:pt x="156418" y="535761"/>
                  <a:pt x="211362" y="530596"/>
                  <a:pt x="155642" y="554476"/>
                </a:cubicBezTo>
                <a:cubicBezTo>
                  <a:pt x="143354" y="559742"/>
                  <a:pt x="129702" y="560961"/>
                  <a:pt x="116732" y="564204"/>
                </a:cubicBezTo>
                <a:cubicBezTo>
                  <a:pt x="103762" y="573932"/>
                  <a:pt x="91570" y="584794"/>
                  <a:pt x="77821" y="593387"/>
                </a:cubicBezTo>
                <a:cubicBezTo>
                  <a:pt x="65524" y="601073"/>
                  <a:pt x="51501" y="605648"/>
                  <a:pt x="38910" y="612842"/>
                </a:cubicBezTo>
                <a:cubicBezTo>
                  <a:pt x="13243" y="627509"/>
                  <a:pt x="15118" y="626905"/>
                  <a:pt x="0" y="642025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4176184" y="2205039"/>
            <a:ext cx="675216" cy="1938337"/>
          </a:xfrm>
          <a:custGeom>
            <a:avLst/>
            <a:gdLst>
              <a:gd name="connsiteX0" fmla="*/ 0 w 223736"/>
              <a:gd name="connsiteY0" fmla="*/ 0 h 2013626"/>
              <a:gd name="connsiteX1" fmla="*/ 9727 w 223736"/>
              <a:gd name="connsiteY1" fmla="*/ 116732 h 2013626"/>
              <a:gd name="connsiteX2" fmla="*/ 38910 w 223736"/>
              <a:gd name="connsiteY2" fmla="*/ 175098 h 2013626"/>
              <a:gd name="connsiteX3" fmla="*/ 68093 w 223736"/>
              <a:gd name="connsiteY3" fmla="*/ 262647 h 2013626"/>
              <a:gd name="connsiteX4" fmla="*/ 87548 w 223736"/>
              <a:gd name="connsiteY4" fmla="*/ 291830 h 2013626"/>
              <a:gd name="connsiteX5" fmla="*/ 116731 w 223736"/>
              <a:gd name="connsiteY5" fmla="*/ 398834 h 2013626"/>
              <a:gd name="connsiteX6" fmla="*/ 145914 w 223736"/>
              <a:gd name="connsiteY6" fmla="*/ 486383 h 2013626"/>
              <a:gd name="connsiteX7" fmla="*/ 155642 w 223736"/>
              <a:gd name="connsiteY7" fmla="*/ 554477 h 2013626"/>
              <a:gd name="connsiteX8" fmla="*/ 184825 w 223736"/>
              <a:gd name="connsiteY8" fmla="*/ 632298 h 2013626"/>
              <a:gd name="connsiteX9" fmla="*/ 194553 w 223736"/>
              <a:gd name="connsiteY9" fmla="*/ 690664 h 2013626"/>
              <a:gd name="connsiteX10" fmla="*/ 204280 w 223736"/>
              <a:gd name="connsiteY10" fmla="*/ 729575 h 2013626"/>
              <a:gd name="connsiteX11" fmla="*/ 223736 w 223736"/>
              <a:gd name="connsiteY11" fmla="*/ 846307 h 2013626"/>
              <a:gd name="connsiteX12" fmla="*/ 214008 w 223736"/>
              <a:gd name="connsiteY12" fmla="*/ 1322962 h 2013626"/>
              <a:gd name="connsiteX13" fmla="*/ 204280 w 223736"/>
              <a:gd name="connsiteY13" fmla="*/ 1381328 h 2013626"/>
              <a:gd name="connsiteX14" fmla="*/ 194553 w 223736"/>
              <a:gd name="connsiteY14" fmla="*/ 1527243 h 2013626"/>
              <a:gd name="connsiteX15" fmla="*/ 175097 w 223736"/>
              <a:gd name="connsiteY15" fmla="*/ 1614792 h 2013626"/>
              <a:gd name="connsiteX16" fmla="*/ 165370 w 223736"/>
              <a:gd name="connsiteY16" fmla="*/ 1653703 h 2013626"/>
              <a:gd name="connsiteX17" fmla="*/ 145914 w 223736"/>
              <a:gd name="connsiteY17" fmla="*/ 1712069 h 2013626"/>
              <a:gd name="connsiteX18" fmla="*/ 126459 w 223736"/>
              <a:gd name="connsiteY18" fmla="*/ 1741252 h 2013626"/>
              <a:gd name="connsiteX19" fmla="*/ 97276 w 223736"/>
              <a:gd name="connsiteY19" fmla="*/ 1848256 h 2013626"/>
              <a:gd name="connsiteX20" fmla="*/ 77821 w 223736"/>
              <a:gd name="connsiteY20" fmla="*/ 1877439 h 2013626"/>
              <a:gd name="connsiteX21" fmla="*/ 48638 w 223736"/>
              <a:gd name="connsiteY21" fmla="*/ 1945532 h 2013626"/>
              <a:gd name="connsiteX22" fmla="*/ 38910 w 223736"/>
              <a:gd name="connsiteY22" fmla="*/ 1984443 h 2013626"/>
              <a:gd name="connsiteX23" fmla="*/ 29182 w 223736"/>
              <a:gd name="connsiteY23" fmla="*/ 2013626 h 2013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23736" h="2013626">
                <a:moveTo>
                  <a:pt x="0" y="0"/>
                </a:moveTo>
                <a:cubicBezTo>
                  <a:pt x="3242" y="38911"/>
                  <a:pt x="4567" y="78029"/>
                  <a:pt x="9727" y="116732"/>
                </a:cubicBezTo>
                <a:cubicBezTo>
                  <a:pt x="14172" y="150072"/>
                  <a:pt x="24006" y="145289"/>
                  <a:pt x="38910" y="175098"/>
                </a:cubicBezTo>
                <a:cubicBezTo>
                  <a:pt x="117890" y="333061"/>
                  <a:pt x="12358" y="132599"/>
                  <a:pt x="68093" y="262647"/>
                </a:cubicBezTo>
                <a:cubicBezTo>
                  <a:pt x="72698" y="273393"/>
                  <a:pt x="82800" y="281147"/>
                  <a:pt x="87548" y="291830"/>
                </a:cubicBezTo>
                <a:cubicBezTo>
                  <a:pt x="117891" y="360100"/>
                  <a:pt x="98421" y="334747"/>
                  <a:pt x="116731" y="398834"/>
                </a:cubicBezTo>
                <a:cubicBezTo>
                  <a:pt x="125182" y="428412"/>
                  <a:pt x="145914" y="486383"/>
                  <a:pt x="145914" y="486383"/>
                </a:cubicBezTo>
                <a:cubicBezTo>
                  <a:pt x="149157" y="509081"/>
                  <a:pt x="151145" y="531994"/>
                  <a:pt x="155642" y="554477"/>
                </a:cubicBezTo>
                <a:cubicBezTo>
                  <a:pt x="158691" y="569724"/>
                  <a:pt x="182338" y="626081"/>
                  <a:pt x="184825" y="632298"/>
                </a:cubicBezTo>
                <a:cubicBezTo>
                  <a:pt x="188068" y="651753"/>
                  <a:pt x="190685" y="671323"/>
                  <a:pt x="194553" y="690664"/>
                </a:cubicBezTo>
                <a:cubicBezTo>
                  <a:pt x="197175" y="703774"/>
                  <a:pt x="201816" y="716435"/>
                  <a:pt x="204280" y="729575"/>
                </a:cubicBezTo>
                <a:cubicBezTo>
                  <a:pt x="211550" y="768347"/>
                  <a:pt x="223736" y="846307"/>
                  <a:pt x="223736" y="846307"/>
                </a:cubicBezTo>
                <a:cubicBezTo>
                  <a:pt x="220493" y="1005192"/>
                  <a:pt x="219783" y="1164149"/>
                  <a:pt x="214008" y="1322962"/>
                </a:cubicBezTo>
                <a:cubicBezTo>
                  <a:pt x="213291" y="1342673"/>
                  <a:pt x="206150" y="1361693"/>
                  <a:pt x="204280" y="1381328"/>
                </a:cubicBezTo>
                <a:cubicBezTo>
                  <a:pt x="199658" y="1429855"/>
                  <a:pt x="199175" y="1478716"/>
                  <a:pt x="194553" y="1527243"/>
                </a:cubicBezTo>
                <a:cubicBezTo>
                  <a:pt x="188283" y="1593081"/>
                  <a:pt x="188388" y="1568271"/>
                  <a:pt x="175097" y="1614792"/>
                </a:cubicBezTo>
                <a:cubicBezTo>
                  <a:pt x="171424" y="1627647"/>
                  <a:pt x="169212" y="1640897"/>
                  <a:pt x="165370" y="1653703"/>
                </a:cubicBezTo>
                <a:cubicBezTo>
                  <a:pt x="159477" y="1673346"/>
                  <a:pt x="157290" y="1695005"/>
                  <a:pt x="145914" y="1712069"/>
                </a:cubicBezTo>
                <a:cubicBezTo>
                  <a:pt x="139429" y="1721797"/>
                  <a:pt x="131688" y="1730795"/>
                  <a:pt x="126459" y="1741252"/>
                </a:cubicBezTo>
                <a:cubicBezTo>
                  <a:pt x="113985" y="1766200"/>
                  <a:pt x="104327" y="1837679"/>
                  <a:pt x="97276" y="1848256"/>
                </a:cubicBezTo>
                <a:lnTo>
                  <a:pt x="77821" y="1877439"/>
                </a:lnTo>
                <a:cubicBezTo>
                  <a:pt x="49892" y="1989150"/>
                  <a:pt x="88946" y="1851480"/>
                  <a:pt x="48638" y="1945532"/>
                </a:cubicBezTo>
                <a:cubicBezTo>
                  <a:pt x="43372" y="1957821"/>
                  <a:pt x="42583" y="1971588"/>
                  <a:pt x="38910" y="1984443"/>
                </a:cubicBezTo>
                <a:cubicBezTo>
                  <a:pt x="36093" y="1994302"/>
                  <a:pt x="29182" y="2013626"/>
                  <a:pt x="29182" y="2013626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7632701" y="2492375"/>
            <a:ext cx="622300" cy="2012950"/>
          </a:xfrm>
          <a:custGeom>
            <a:avLst/>
            <a:gdLst>
              <a:gd name="connsiteX0" fmla="*/ 466927 w 466927"/>
              <a:gd name="connsiteY0" fmla="*/ 0 h 2013625"/>
              <a:gd name="connsiteX1" fmla="*/ 447472 w 466927"/>
              <a:gd name="connsiteY1" fmla="*/ 68093 h 2013625"/>
              <a:gd name="connsiteX2" fmla="*/ 418289 w 466927"/>
              <a:gd name="connsiteY2" fmla="*/ 87549 h 2013625"/>
              <a:gd name="connsiteX3" fmla="*/ 379378 w 466927"/>
              <a:gd name="connsiteY3" fmla="*/ 155642 h 2013625"/>
              <a:gd name="connsiteX4" fmla="*/ 369651 w 466927"/>
              <a:gd name="connsiteY4" fmla="*/ 184825 h 2013625"/>
              <a:gd name="connsiteX5" fmla="*/ 350195 w 466927"/>
              <a:gd name="connsiteY5" fmla="*/ 204281 h 2013625"/>
              <a:gd name="connsiteX6" fmla="*/ 321012 w 466927"/>
              <a:gd name="connsiteY6" fmla="*/ 243191 h 2013625"/>
              <a:gd name="connsiteX7" fmla="*/ 301557 w 466927"/>
              <a:gd name="connsiteY7" fmla="*/ 291830 h 2013625"/>
              <a:gd name="connsiteX8" fmla="*/ 223736 w 466927"/>
              <a:gd name="connsiteY8" fmla="*/ 369651 h 2013625"/>
              <a:gd name="connsiteX9" fmla="*/ 184825 w 466927"/>
              <a:gd name="connsiteY9" fmla="*/ 428017 h 2013625"/>
              <a:gd name="connsiteX10" fmla="*/ 155642 w 466927"/>
              <a:gd name="connsiteY10" fmla="*/ 515566 h 2013625"/>
              <a:gd name="connsiteX11" fmla="*/ 97276 w 466927"/>
              <a:gd name="connsiteY11" fmla="*/ 593387 h 2013625"/>
              <a:gd name="connsiteX12" fmla="*/ 77821 w 466927"/>
              <a:gd name="connsiteY12" fmla="*/ 651753 h 2013625"/>
              <a:gd name="connsiteX13" fmla="*/ 38910 w 466927"/>
              <a:gd name="connsiteY13" fmla="*/ 719847 h 2013625"/>
              <a:gd name="connsiteX14" fmla="*/ 29183 w 466927"/>
              <a:gd name="connsiteY14" fmla="*/ 778213 h 2013625"/>
              <a:gd name="connsiteX15" fmla="*/ 19455 w 466927"/>
              <a:gd name="connsiteY15" fmla="*/ 807395 h 2013625"/>
              <a:gd name="connsiteX16" fmla="*/ 9727 w 466927"/>
              <a:gd name="connsiteY16" fmla="*/ 856034 h 2013625"/>
              <a:gd name="connsiteX17" fmla="*/ 0 w 466927"/>
              <a:gd name="connsiteY17" fmla="*/ 1040859 h 2013625"/>
              <a:gd name="connsiteX18" fmla="*/ 9727 w 466927"/>
              <a:gd name="connsiteY18" fmla="*/ 1352144 h 2013625"/>
              <a:gd name="connsiteX19" fmla="*/ 29183 w 466927"/>
              <a:gd name="connsiteY19" fmla="*/ 1449421 h 2013625"/>
              <a:gd name="connsiteX20" fmla="*/ 48638 w 466927"/>
              <a:gd name="connsiteY20" fmla="*/ 1556425 h 2013625"/>
              <a:gd name="connsiteX21" fmla="*/ 58366 w 466927"/>
              <a:gd name="connsiteY21" fmla="*/ 1624519 h 2013625"/>
              <a:gd name="connsiteX22" fmla="*/ 68093 w 466927"/>
              <a:gd name="connsiteY22" fmla="*/ 1712068 h 2013625"/>
              <a:gd name="connsiteX23" fmla="*/ 77821 w 466927"/>
              <a:gd name="connsiteY23" fmla="*/ 1741251 h 2013625"/>
              <a:gd name="connsiteX24" fmla="*/ 87548 w 466927"/>
              <a:gd name="connsiteY24" fmla="*/ 1780161 h 2013625"/>
              <a:gd name="connsiteX25" fmla="*/ 107004 w 466927"/>
              <a:gd name="connsiteY25" fmla="*/ 1838527 h 2013625"/>
              <a:gd name="connsiteX26" fmla="*/ 145914 w 466927"/>
              <a:gd name="connsiteY26" fmla="*/ 1887166 h 2013625"/>
              <a:gd name="connsiteX27" fmla="*/ 184825 w 466927"/>
              <a:gd name="connsiteY27" fmla="*/ 1945532 h 2013625"/>
              <a:gd name="connsiteX28" fmla="*/ 214008 w 466927"/>
              <a:gd name="connsiteY28" fmla="*/ 2003898 h 2013625"/>
              <a:gd name="connsiteX29" fmla="*/ 233463 w 466927"/>
              <a:gd name="connsiteY29" fmla="*/ 2013625 h 201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66927" h="2013625">
                <a:moveTo>
                  <a:pt x="466927" y="0"/>
                </a:moveTo>
                <a:cubicBezTo>
                  <a:pt x="466291" y="2545"/>
                  <a:pt x="452548" y="61748"/>
                  <a:pt x="447472" y="68093"/>
                </a:cubicBezTo>
                <a:cubicBezTo>
                  <a:pt x="440169" y="77222"/>
                  <a:pt x="428017" y="81064"/>
                  <a:pt x="418289" y="87549"/>
                </a:cubicBezTo>
                <a:cubicBezTo>
                  <a:pt x="395983" y="154464"/>
                  <a:pt x="426494" y="73188"/>
                  <a:pt x="379378" y="155642"/>
                </a:cubicBezTo>
                <a:cubicBezTo>
                  <a:pt x="374291" y="164545"/>
                  <a:pt x="374926" y="176032"/>
                  <a:pt x="369651" y="184825"/>
                </a:cubicBezTo>
                <a:cubicBezTo>
                  <a:pt x="364932" y="192690"/>
                  <a:pt x="356067" y="197235"/>
                  <a:pt x="350195" y="204281"/>
                </a:cubicBezTo>
                <a:cubicBezTo>
                  <a:pt x="339816" y="216736"/>
                  <a:pt x="328885" y="229019"/>
                  <a:pt x="321012" y="243191"/>
                </a:cubicBezTo>
                <a:cubicBezTo>
                  <a:pt x="312532" y="258455"/>
                  <a:pt x="312204" y="277989"/>
                  <a:pt x="301557" y="291830"/>
                </a:cubicBezTo>
                <a:cubicBezTo>
                  <a:pt x="279190" y="320908"/>
                  <a:pt x="244085" y="339127"/>
                  <a:pt x="223736" y="369651"/>
                </a:cubicBezTo>
                <a:cubicBezTo>
                  <a:pt x="210766" y="389106"/>
                  <a:pt x="192219" y="405834"/>
                  <a:pt x="184825" y="428017"/>
                </a:cubicBezTo>
                <a:cubicBezTo>
                  <a:pt x="175097" y="457200"/>
                  <a:pt x="174859" y="491545"/>
                  <a:pt x="155642" y="515566"/>
                </a:cubicBezTo>
                <a:cubicBezTo>
                  <a:pt x="150678" y="521770"/>
                  <a:pt x="105020" y="575963"/>
                  <a:pt x="97276" y="593387"/>
                </a:cubicBezTo>
                <a:cubicBezTo>
                  <a:pt x="88947" y="612127"/>
                  <a:pt x="89196" y="634689"/>
                  <a:pt x="77821" y="651753"/>
                </a:cubicBezTo>
                <a:cubicBezTo>
                  <a:pt x="50322" y="693002"/>
                  <a:pt x="63595" y="670479"/>
                  <a:pt x="38910" y="719847"/>
                </a:cubicBezTo>
                <a:cubicBezTo>
                  <a:pt x="35668" y="739302"/>
                  <a:pt x="33462" y="758959"/>
                  <a:pt x="29183" y="778213"/>
                </a:cubicBezTo>
                <a:cubicBezTo>
                  <a:pt x="26959" y="788222"/>
                  <a:pt x="21942" y="797448"/>
                  <a:pt x="19455" y="807395"/>
                </a:cubicBezTo>
                <a:cubicBezTo>
                  <a:pt x="15445" y="823435"/>
                  <a:pt x="12970" y="839821"/>
                  <a:pt x="9727" y="856034"/>
                </a:cubicBezTo>
                <a:cubicBezTo>
                  <a:pt x="6485" y="917642"/>
                  <a:pt x="0" y="979165"/>
                  <a:pt x="0" y="1040859"/>
                </a:cubicBezTo>
                <a:cubicBezTo>
                  <a:pt x="0" y="1144671"/>
                  <a:pt x="4271" y="1248475"/>
                  <a:pt x="9727" y="1352144"/>
                </a:cubicBezTo>
                <a:cubicBezTo>
                  <a:pt x="11699" y="1389612"/>
                  <a:pt x="21418" y="1414480"/>
                  <a:pt x="29183" y="1449421"/>
                </a:cubicBezTo>
                <a:cubicBezTo>
                  <a:pt x="36768" y="1483556"/>
                  <a:pt x="43361" y="1522124"/>
                  <a:pt x="48638" y="1556425"/>
                </a:cubicBezTo>
                <a:cubicBezTo>
                  <a:pt x="52125" y="1579087"/>
                  <a:pt x="55522" y="1601768"/>
                  <a:pt x="58366" y="1624519"/>
                </a:cubicBezTo>
                <a:cubicBezTo>
                  <a:pt x="62008" y="1653655"/>
                  <a:pt x="63266" y="1683105"/>
                  <a:pt x="68093" y="1712068"/>
                </a:cubicBezTo>
                <a:cubicBezTo>
                  <a:pt x="69779" y="1722182"/>
                  <a:pt x="75004" y="1731392"/>
                  <a:pt x="77821" y="1741251"/>
                </a:cubicBezTo>
                <a:cubicBezTo>
                  <a:pt x="81494" y="1754106"/>
                  <a:pt x="83706" y="1767356"/>
                  <a:pt x="87548" y="1780161"/>
                </a:cubicBezTo>
                <a:cubicBezTo>
                  <a:pt x="93441" y="1799804"/>
                  <a:pt x="92503" y="1824025"/>
                  <a:pt x="107004" y="1838527"/>
                </a:cubicBezTo>
                <a:cubicBezTo>
                  <a:pt x="125099" y="1856623"/>
                  <a:pt x="133643" y="1862624"/>
                  <a:pt x="145914" y="1887166"/>
                </a:cubicBezTo>
                <a:cubicBezTo>
                  <a:pt x="174070" y="1943477"/>
                  <a:pt x="129505" y="1890212"/>
                  <a:pt x="184825" y="1945532"/>
                </a:cubicBezTo>
                <a:cubicBezTo>
                  <a:pt x="192737" y="1969266"/>
                  <a:pt x="195152" y="1985042"/>
                  <a:pt x="214008" y="2003898"/>
                </a:cubicBezTo>
                <a:cubicBezTo>
                  <a:pt x="219135" y="2009025"/>
                  <a:pt x="226978" y="2010383"/>
                  <a:pt x="233463" y="2013625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5808133" y="1412875"/>
            <a:ext cx="3676651" cy="1339850"/>
          </a:xfrm>
          <a:custGeom>
            <a:avLst/>
            <a:gdLst>
              <a:gd name="connsiteX0" fmla="*/ 41394 w 1989932"/>
              <a:gd name="connsiteY0" fmla="*/ 184826 h 1207568"/>
              <a:gd name="connsiteX1" fmla="*/ 70577 w 1989932"/>
              <a:gd name="connsiteY1" fmla="*/ 165370 h 1207568"/>
              <a:gd name="connsiteX2" fmla="*/ 80305 w 1989932"/>
              <a:gd name="connsiteY2" fmla="*/ 252919 h 1207568"/>
              <a:gd name="connsiteX3" fmla="*/ 51122 w 1989932"/>
              <a:gd name="connsiteY3" fmla="*/ 311285 h 1207568"/>
              <a:gd name="connsiteX4" fmla="*/ 21939 w 1989932"/>
              <a:gd name="connsiteY4" fmla="*/ 359924 h 1207568"/>
              <a:gd name="connsiteX5" fmla="*/ 2483 w 1989932"/>
              <a:gd name="connsiteY5" fmla="*/ 321013 h 1207568"/>
              <a:gd name="connsiteX6" fmla="*/ 12211 w 1989932"/>
              <a:gd name="connsiteY6" fmla="*/ 194553 h 1207568"/>
              <a:gd name="connsiteX7" fmla="*/ 21939 w 1989932"/>
              <a:gd name="connsiteY7" fmla="*/ 155643 h 1207568"/>
              <a:gd name="connsiteX8" fmla="*/ 51122 w 1989932"/>
              <a:gd name="connsiteY8" fmla="*/ 116732 h 1207568"/>
              <a:gd name="connsiteX9" fmla="*/ 70577 w 1989932"/>
              <a:gd name="connsiteY9" fmla="*/ 87549 h 1207568"/>
              <a:gd name="connsiteX10" fmla="*/ 128943 w 1989932"/>
              <a:gd name="connsiteY10" fmla="*/ 29183 h 1207568"/>
              <a:gd name="connsiteX11" fmla="*/ 197037 w 1989932"/>
              <a:gd name="connsiteY11" fmla="*/ 9728 h 1207568"/>
              <a:gd name="connsiteX12" fmla="*/ 323496 w 1989932"/>
              <a:gd name="connsiteY12" fmla="*/ 0 h 1207568"/>
              <a:gd name="connsiteX13" fmla="*/ 654237 w 1989932"/>
              <a:gd name="connsiteY13" fmla="*/ 19455 h 1207568"/>
              <a:gd name="connsiteX14" fmla="*/ 693147 w 1989932"/>
              <a:gd name="connsiteY14" fmla="*/ 29183 h 1207568"/>
              <a:gd name="connsiteX15" fmla="*/ 761241 w 1989932"/>
              <a:gd name="connsiteY15" fmla="*/ 68094 h 1207568"/>
              <a:gd name="connsiteX16" fmla="*/ 800152 w 1989932"/>
              <a:gd name="connsiteY16" fmla="*/ 107004 h 1207568"/>
              <a:gd name="connsiteX17" fmla="*/ 809879 w 1989932"/>
              <a:gd name="connsiteY17" fmla="*/ 136187 h 1207568"/>
              <a:gd name="connsiteX18" fmla="*/ 839062 w 1989932"/>
              <a:gd name="connsiteY18" fmla="*/ 165370 h 1207568"/>
              <a:gd name="connsiteX19" fmla="*/ 868245 w 1989932"/>
              <a:gd name="connsiteY19" fmla="*/ 262647 h 1207568"/>
              <a:gd name="connsiteX20" fmla="*/ 877973 w 1989932"/>
              <a:gd name="connsiteY20" fmla="*/ 330741 h 1207568"/>
              <a:gd name="connsiteX21" fmla="*/ 965522 w 1989932"/>
              <a:gd name="connsiteY21" fmla="*/ 262647 h 1207568"/>
              <a:gd name="connsiteX22" fmla="*/ 1023888 w 1989932"/>
              <a:gd name="connsiteY22" fmla="*/ 243192 h 1207568"/>
              <a:gd name="connsiteX23" fmla="*/ 1111437 w 1989932"/>
              <a:gd name="connsiteY23" fmla="*/ 233464 h 1207568"/>
              <a:gd name="connsiteX24" fmla="*/ 1208713 w 1989932"/>
              <a:gd name="connsiteY24" fmla="*/ 204281 h 1207568"/>
              <a:gd name="connsiteX25" fmla="*/ 1432449 w 1989932"/>
              <a:gd name="connsiteY25" fmla="*/ 184826 h 1207568"/>
              <a:gd name="connsiteX26" fmla="*/ 1753462 w 1989932"/>
              <a:gd name="connsiteY26" fmla="*/ 175098 h 1207568"/>
              <a:gd name="connsiteX27" fmla="*/ 1792373 w 1989932"/>
              <a:gd name="connsiteY27" fmla="*/ 214009 h 1207568"/>
              <a:gd name="connsiteX28" fmla="*/ 1811828 w 1989932"/>
              <a:gd name="connsiteY28" fmla="*/ 535021 h 1207568"/>
              <a:gd name="connsiteX29" fmla="*/ 1772917 w 1989932"/>
              <a:gd name="connsiteY29" fmla="*/ 573932 h 1207568"/>
              <a:gd name="connsiteX30" fmla="*/ 1792373 w 1989932"/>
              <a:gd name="connsiteY30" fmla="*/ 554477 h 1207568"/>
              <a:gd name="connsiteX31" fmla="*/ 1977198 w 1989932"/>
              <a:gd name="connsiteY31" fmla="*/ 593387 h 1207568"/>
              <a:gd name="connsiteX32" fmla="*/ 1986926 w 1989932"/>
              <a:gd name="connsiteY32" fmla="*/ 632298 h 1207568"/>
              <a:gd name="connsiteX33" fmla="*/ 1977198 w 1989932"/>
              <a:gd name="connsiteY33" fmla="*/ 826851 h 1207568"/>
              <a:gd name="connsiteX34" fmla="*/ 1889649 w 1989932"/>
              <a:gd name="connsiteY34" fmla="*/ 963038 h 1207568"/>
              <a:gd name="connsiteX35" fmla="*/ 1870194 w 1989932"/>
              <a:gd name="connsiteY35" fmla="*/ 1011677 h 1207568"/>
              <a:gd name="connsiteX36" fmla="*/ 1850739 w 1989932"/>
              <a:gd name="connsiteY36" fmla="*/ 1040860 h 1207568"/>
              <a:gd name="connsiteX37" fmla="*/ 1792373 w 1989932"/>
              <a:gd name="connsiteY37" fmla="*/ 1118681 h 1207568"/>
              <a:gd name="connsiteX38" fmla="*/ 1734007 w 1989932"/>
              <a:gd name="connsiteY38" fmla="*/ 1167319 h 1207568"/>
              <a:gd name="connsiteX39" fmla="*/ 1704824 w 1989932"/>
              <a:gd name="connsiteY39" fmla="*/ 1177047 h 1207568"/>
              <a:gd name="connsiteX40" fmla="*/ 1627003 w 1989932"/>
              <a:gd name="connsiteY40" fmla="*/ 1206230 h 1207568"/>
              <a:gd name="connsiteX41" fmla="*/ 1588092 w 1989932"/>
              <a:gd name="connsiteY41" fmla="*/ 1128409 h 1207568"/>
              <a:gd name="connsiteX42" fmla="*/ 1568637 w 1989932"/>
              <a:gd name="connsiteY42" fmla="*/ 1079770 h 1207568"/>
              <a:gd name="connsiteX0" fmla="*/ 41394 w 1989932"/>
              <a:gd name="connsiteY0" fmla="*/ 411421 h 1434163"/>
              <a:gd name="connsiteX1" fmla="*/ 70577 w 1989932"/>
              <a:gd name="connsiteY1" fmla="*/ 391965 h 1434163"/>
              <a:gd name="connsiteX2" fmla="*/ 80305 w 1989932"/>
              <a:gd name="connsiteY2" fmla="*/ 479514 h 1434163"/>
              <a:gd name="connsiteX3" fmla="*/ 51122 w 1989932"/>
              <a:gd name="connsiteY3" fmla="*/ 537880 h 1434163"/>
              <a:gd name="connsiteX4" fmla="*/ 21939 w 1989932"/>
              <a:gd name="connsiteY4" fmla="*/ 586519 h 1434163"/>
              <a:gd name="connsiteX5" fmla="*/ 2483 w 1989932"/>
              <a:gd name="connsiteY5" fmla="*/ 547608 h 1434163"/>
              <a:gd name="connsiteX6" fmla="*/ 12211 w 1989932"/>
              <a:gd name="connsiteY6" fmla="*/ 421148 h 1434163"/>
              <a:gd name="connsiteX7" fmla="*/ 21939 w 1989932"/>
              <a:gd name="connsiteY7" fmla="*/ 382238 h 1434163"/>
              <a:gd name="connsiteX8" fmla="*/ 51122 w 1989932"/>
              <a:gd name="connsiteY8" fmla="*/ 343327 h 1434163"/>
              <a:gd name="connsiteX9" fmla="*/ 70577 w 1989932"/>
              <a:gd name="connsiteY9" fmla="*/ 314144 h 1434163"/>
              <a:gd name="connsiteX10" fmla="*/ 128943 w 1989932"/>
              <a:gd name="connsiteY10" fmla="*/ 255778 h 1434163"/>
              <a:gd name="connsiteX11" fmla="*/ 197037 w 1989932"/>
              <a:gd name="connsiteY11" fmla="*/ 236323 h 1434163"/>
              <a:gd name="connsiteX12" fmla="*/ 323496 w 1989932"/>
              <a:gd name="connsiteY12" fmla="*/ 226595 h 1434163"/>
              <a:gd name="connsiteX13" fmla="*/ 654237 w 1989932"/>
              <a:gd name="connsiteY13" fmla="*/ 246050 h 1434163"/>
              <a:gd name="connsiteX14" fmla="*/ 693147 w 1989932"/>
              <a:gd name="connsiteY14" fmla="*/ 255778 h 1434163"/>
              <a:gd name="connsiteX15" fmla="*/ 882193 w 1989932"/>
              <a:gd name="connsiteY15" fmla="*/ 29754 h 1434163"/>
              <a:gd name="connsiteX16" fmla="*/ 800152 w 1989932"/>
              <a:gd name="connsiteY16" fmla="*/ 333599 h 1434163"/>
              <a:gd name="connsiteX17" fmla="*/ 809879 w 1989932"/>
              <a:gd name="connsiteY17" fmla="*/ 362782 h 1434163"/>
              <a:gd name="connsiteX18" fmla="*/ 839062 w 1989932"/>
              <a:gd name="connsiteY18" fmla="*/ 391965 h 1434163"/>
              <a:gd name="connsiteX19" fmla="*/ 868245 w 1989932"/>
              <a:gd name="connsiteY19" fmla="*/ 489242 h 1434163"/>
              <a:gd name="connsiteX20" fmla="*/ 877973 w 1989932"/>
              <a:gd name="connsiteY20" fmla="*/ 557336 h 1434163"/>
              <a:gd name="connsiteX21" fmla="*/ 965522 w 1989932"/>
              <a:gd name="connsiteY21" fmla="*/ 489242 h 1434163"/>
              <a:gd name="connsiteX22" fmla="*/ 1023888 w 1989932"/>
              <a:gd name="connsiteY22" fmla="*/ 469787 h 1434163"/>
              <a:gd name="connsiteX23" fmla="*/ 1111437 w 1989932"/>
              <a:gd name="connsiteY23" fmla="*/ 460059 h 1434163"/>
              <a:gd name="connsiteX24" fmla="*/ 1208713 w 1989932"/>
              <a:gd name="connsiteY24" fmla="*/ 430876 h 1434163"/>
              <a:gd name="connsiteX25" fmla="*/ 1432449 w 1989932"/>
              <a:gd name="connsiteY25" fmla="*/ 411421 h 1434163"/>
              <a:gd name="connsiteX26" fmla="*/ 1753462 w 1989932"/>
              <a:gd name="connsiteY26" fmla="*/ 401693 h 1434163"/>
              <a:gd name="connsiteX27" fmla="*/ 1792373 w 1989932"/>
              <a:gd name="connsiteY27" fmla="*/ 440604 h 1434163"/>
              <a:gd name="connsiteX28" fmla="*/ 1811828 w 1989932"/>
              <a:gd name="connsiteY28" fmla="*/ 761616 h 1434163"/>
              <a:gd name="connsiteX29" fmla="*/ 1772917 w 1989932"/>
              <a:gd name="connsiteY29" fmla="*/ 800527 h 1434163"/>
              <a:gd name="connsiteX30" fmla="*/ 1792373 w 1989932"/>
              <a:gd name="connsiteY30" fmla="*/ 781072 h 1434163"/>
              <a:gd name="connsiteX31" fmla="*/ 1977198 w 1989932"/>
              <a:gd name="connsiteY31" fmla="*/ 819982 h 1434163"/>
              <a:gd name="connsiteX32" fmla="*/ 1986926 w 1989932"/>
              <a:gd name="connsiteY32" fmla="*/ 858893 h 1434163"/>
              <a:gd name="connsiteX33" fmla="*/ 1977198 w 1989932"/>
              <a:gd name="connsiteY33" fmla="*/ 1053446 h 1434163"/>
              <a:gd name="connsiteX34" fmla="*/ 1889649 w 1989932"/>
              <a:gd name="connsiteY34" fmla="*/ 1189633 h 1434163"/>
              <a:gd name="connsiteX35" fmla="*/ 1870194 w 1989932"/>
              <a:gd name="connsiteY35" fmla="*/ 1238272 h 1434163"/>
              <a:gd name="connsiteX36" fmla="*/ 1850739 w 1989932"/>
              <a:gd name="connsiteY36" fmla="*/ 1267455 h 1434163"/>
              <a:gd name="connsiteX37" fmla="*/ 1792373 w 1989932"/>
              <a:gd name="connsiteY37" fmla="*/ 1345276 h 1434163"/>
              <a:gd name="connsiteX38" fmla="*/ 1734007 w 1989932"/>
              <a:gd name="connsiteY38" fmla="*/ 1393914 h 1434163"/>
              <a:gd name="connsiteX39" fmla="*/ 1704824 w 1989932"/>
              <a:gd name="connsiteY39" fmla="*/ 1403642 h 1434163"/>
              <a:gd name="connsiteX40" fmla="*/ 1627003 w 1989932"/>
              <a:gd name="connsiteY40" fmla="*/ 1432825 h 1434163"/>
              <a:gd name="connsiteX41" fmla="*/ 1588092 w 1989932"/>
              <a:gd name="connsiteY41" fmla="*/ 1355004 h 1434163"/>
              <a:gd name="connsiteX42" fmla="*/ 1568637 w 1989932"/>
              <a:gd name="connsiteY42" fmla="*/ 1306365 h 1434163"/>
              <a:gd name="connsiteX0" fmla="*/ 41394 w 1989932"/>
              <a:gd name="connsiteY0" fmla="*/ 411421 h 1434163"/>
              <a:gd name="connsiteX1" fmla="*/ 70577 w 1989932"/>
              <a:gd name="connsiteY1" fmla="*/ 391965 h 1434163"/>
              <a:gd name="connsiteX2" fmla="*/ 80305 w 1989932"/>
              <a:gd name="connsiteY2" fmla="*/ 479514 h 1434163"/>
              <a:gd name="connsiteX3" fmla="*/ 51122 w 1989932"/>
              <a:gd name="connsiteY3" fmla="*/ 537880 h 1434163"/>
              <a:gd name="connsiteX4" fmla="*/ 21939 w 1989932"/>
              <a:gd name="connsiteY4" fmla="*/ 586519 h 1434163"/>
              <a:gd name="connsiteX5" fmla="*/ 2483 w 1989932"/>
              <a:gd name="connsiteY5" fmla="*/ 547608 h 1434163"/>
              <a:gd name="connsiteX6" fmla="*/ 12211 w 1989932"/>
              <a:gd name="connsiteY6" fmla="*/ 421148 h 1434163"/>
              <a:gd name="connsiteX7" fmla="*/ 21939 w 1989932"/>
              <a:gd name="connsiteY7" fmla="*/ 382238 h 1434163"/>
              <a:gd name="connsiteX8" fmla="*/ 51122 w 1989932"/>
              <a:gd name="connsiteY8" fmla="*/ 343327 h 1434163"/>
              <a:gd name="connsiteX9" fmla="*/ 70577 w 1989932"/>
              <a:gd name="connsiteY9" fmla="*/ 314144 h 1434163"/>
              <a:gd name="connsiteX10" fmla="*/ 128943 w 1989932"/>
              <a:gd name="connsiteY10" fmla="*/ 255778 h 1434163"/>
              <a:gd name="connsiteX11" fmla="*/ 197037 w 1989932"/>
              <a:gd name="connsiteY11" fmla="*/ 236323 h 1434163"/>
              <a:gd name="connsiteX12" fmla="*/ 323496 w 1989932"/>
              <a:gd name="connsiteY12" fmla="*/ 226595 h 1434163"/>
              <a:gd name="connsiteX13" fmla="*/ 654237 w 1989932"/>
              <a:gd name="connsiteY13" fmla="*/ 246050 h 1434163"/>
              <a:gd name="connsiteX14" fmla="*/ 693147 w 1989932"/>
              <a:gd name="connsiteY14" fmla="*/ 255778 h 1434163"/>
              <a:gd name="connsiteX15" fmla="*/ 882193 w 1989932"/>
              <a:gd name="connsiteY15" fmla="*/ 29754 h 1434163"/>
              <a:gd name="connsiteX16" fmla="*/ 800152 w 1989932"/>
              <a:gd name="connsiteY16" fmla="*/ 333599 h 1434163"/>
              <a:gd name="connsiteX17" fmla="*/ 809879 w 1989932"/>
              <a:gd name="connsiteY17" fmla="*/ 362782 h 1434163"/>
              <a:gd name="connsiteX18" fmla="*/ 839062 w 1989932"/>
              <a:gd name="connsiteY18" fmla="*/ 391965 h 1434163"/>
              <a:gd name="connsiteX19" fmla="*/ 868245 w 1989932"/>
              <a:gd name="connsiteY19" fmla="*/ 489242 h 1434163"/>
              <a:gd name="connsiteX20" fmla="*/ 877973 w 1989932"/>
              <a:gd name="connsiteY20" fmla="*/ 557336 h 1434163"/>
              <a:gd name="connsiteX21" fmla="*/ 965522 w 1989932"/>
              <a:gd name="connsiteY21" fmla="*/ 489242 h 1434163"/>
              <a:gd name="connsiteX22" fmla="*/ 1023888 w 1989932"/>
              <a:gd name="connsiteY22" fmla="*/ 469787 h 1434163"/>
              <a:gd name="connsiteX23" fmla="*/ 1116303 w 1989932"/>
              <a:gd name="connsiteY23" fmla="*/ 215533 h 1434163"/>
              <a:gd name="connsiteX24" fmla="*/ 1208713 w 1989932"/>
              <a:gd name="connsiteY24" fmla="*/ 430876 h 1434163"/>
              <a:gd name="connsiteX25" fmla="*/ 1432449 w 1989932"/>
              <a:gd name="connsiteY25" fmla="*/ 411421 h 1434163"/>
              <a:gd name="connsiteX26" fmla="*/ 1753462 w 1989932"/>
              <a:gd name="connsiteY26" fmla="*/ 401693 h 1434163"/>
              <a:gd name="connsiteX27" fmla="*/ 1792373 w 1989932"/>
              <a:gd name="connsiteY27" fmla="*/ 440604 h 1434163"/>
              <a:gd name="connsiteX28" fmla="*/ 1811828 w 1989932"/>
              <a:gd name="connsiteY28" fmla="*/ 761616 h 1434163"/>
              <a:gd name="connsiteX29" fmla="*/ 1772917 w 1989932"/>
              <a:gd name="connsiteY29" fmla="*/ 800527 h 1434163"/>
              <a:gd name="connsiteX30" fmla="*/ 1792373 w 1989932"/>
              <a:gd name="connsiteY30" fmla="*/ 781072 h 1434163"/>
              <a:gd name="connsiteX31" fmla="*/ 1977198 w 1989932"/>
              <a:gd name="connsiteY31" fmla="*/ 819982 h 1434163"/>
              <a:gd name="connsiteX32" fmla="*/ 1986926 w 1989932"/>
              <a:gd name="connsiteY32" fmla="*/ 858893 h 1434163"/>
              <a:gd name="connsiteX33" fmla="*/ 1977198 w 1989932"/>
              <a:gd name="connsiteY33" fmla="*/ 1053446 h 1434163"/>
              <a:gd name="connsiteX34" fmla="*/ 1889649 w 1989932"/>
              <a:gd name="connsiteY34" fmla="*/ 1189633 h 1434163"/>
              <a:gd name="connsiteX35" fmla="*/ 1870194 w 1989932"/>
              <a:gd name="connsiteY35" fmla="*/ 1238272 h 1434163"/>
              <a:gd name="connsiteX36" fmla="*/ 1850739 w 1989932"/>
              <a:gd name="connsiteY36" fmla="*/ 1267455 h 1434163"/>
              <a:gd name="connsiteX37" fmla="*/ 1792373 w 1989932"/>
              <a:gd name="connsiteY37" fmla="*/ 1345276 h 1434163"/>
              <a:gd name="connsiteX38" fmla="*/ 1734007 w 1989932"/>
              <a:gd name="connsiteY38" fmla="*/ 1393914 h 1434163"/>
              <a:gd name="connsiteX39" fmla="*/ 1704824 w 1989932"/>
              <a:gd name="connsiteY39" fmla="*/ 1403642 h 1434163"/>
              <a:gd name="connsiteX40" fmla="*/ 1627003 w 1989932"/>
              <a:gd name="connsiteY40" fmla="*/ 1432825 h 1434163"/>
              <a:gd name="connsiteX41" fmla="*/ 1588092 w 1989932"/>
              <a:gd name="connsiteY41" fmla="*/ 1355004 h 1434163"/>
              <a:gd name="connsiteX42" fmla="*/ 1568637 w 1989932"/>
              <a:gd name="connsiteY42" fmla="*/ 1306365 h 1434163"/>
              <a:gd name="connsiteX0" fmla="*/ 41394 w 1989932"/>
              <a:gd name="connsiteY0" fmla="*/ 411421 h 1434163"/>
              <a:gd name="connsiteX1" fmla="*/ 70577 w 1989932"/>
              <a:gd name="connsiteY1" fmla="*/ 391965 h 1434163"/>
              <a:gd name="connsiteX2" fmla="*/ 80305 w 1989932"/>
              <a:gd name="connsiteY2" fmla="*/ 479514 h 1434163"/>
              <a:gd name="connsiteX3" fmla="*/ 51122 w 1989932"/>
              <a:gd name="connsiteY3" fmla="*/ 537880 h 1434163"/>
              <a:gd name="connsiteX4" fmla="*/ 21939 w 1989932"/>
              <a:gd name="connsiteY4" fmla="*/ 586519 h 1434163"/>
              <a:gd name="connsiteX5" fmla="*/ 2483 w 1989932"/>
              <a:gd name="connsiteY5" fmla="*/ 547608 h 1434163"/>
              <a:gd name="connsiteX6" fmla="*/ 12211 w 1989932"/>
              <a:gd name="connsiteY6" fmla="*/ 421148 h 1434163"/>
              <a:gd name="connsiteX7" fmla="*/ 21939 w 1989932"/>
              <a:gd name="connsiteY7" fmla="*/ 382238 h 1434163"/>
              <a:gd name="connsiteX8" fmla="*/ 51122 w 1989932"/>
              <a:gd name="connsiteY8" fmla="*/ 343327 h 1434163"/>
              <a:gd name="connsiteX9" fmla="*/ 70577 w 1989932"/>
              <a:gd name="connsiteY9" fmla="*/ 314144 h 1434163"/>
              <a:gd name="connsiteX10" fmla="*/ 128943 w 1989932"/>
              <a:gd name="connsiteY10" fmla="*/ 255778 h 1434163"/>
              <a:gd name="connsiteX11" fmla="*/ 197037 w 1989932"/>
              <a:gd name="connsiteY11" fmla="*/ 236323 h 1434163"/>
              <a:gd name="connsiteX12" fmla="*/ 323496 w 1989932"/>
              <a:gd name="connsiteY12" fmla="*/ 226595 h 1434163"/>
              <a:gd name="connsiteX13" fmla="*/ 654237 w 1989932"/>
              <a:gd name="connsiteY13" fmla="*/ 246050 h 1434163"/>
              <a:gd name="connsiteX14" fmla="*/ 693147 w 1989932"/>
              <a:gd name="connsiteY14" fmla="*/ 255778 h 1434163"/>
              <a:gd name="connsiteX15" fmla="*/ 882193 w 1989932"/>
              <a:gd name="connsiteY15" fmla="*/ 29754 h 1434163"/>
              <a:gd name="connsiteX16" fmla="*/ 800152 w 1989932"/>
              <a:gd name="connsiteY16" fmla="*/ 333599 h 1434163"/>
              <a:gd name="connsiteX17" fmla="*/ 809879 w 1989932"/>
              <a:gd name="connsiteY17" fmla="*/ 362782 h 1434163"/>
              <a:gd name="connsiteX18" fmla="*/ 839062 w 1989932"/>
              <a:gd name="connsiteY18" fmla="*/ 391965 h 1434163"/>
              <a:gd name="connsiteX19" fmla="*/ 868245 w 1989932"/>
              <a:gd name="connsiteY19" fmla="*/ 489242 h 1434163"/>
              <a:gd name="connsiteX20" fmla="*/ 877973 w 1989932"/>
              <a:gd name="connsiteY20" fmla="*/ 557336 h 1434163"/>
              <a:gd name="connsiteX21" fmla="*/ 965522 w 1989932"/>
              <a:gd name="connsiteY21" fmla="*/ 489242 h 1434163"/>
              <a:gd name="connsiteX22" fmla="*/ 1023888 w 1989932"/>
              <a:gd name="connsiteY22" fmla="*/ 469787 h 1434163"/>
              <a:gd name="connsiteX23" fmla="*/ 1116303 w 1989932"/>
              <a:gd name="connsiteY23" fmla="*/ 215533 h 1434163"/>
              <a:gd name="connsiteX24" fmla="*/ 1208713 w 1989932"/>
              <a:gd name="connsiteY24" fmla="*/ 430876 h 1434163"/>
              <a:gd name="connsiteX25" fmla="*/ 1432449 w 1989932"/>
              <a:gd name="connsiteY25" fmla="*/ 411421 h 1434163"/>
              <a:gd name="connsiteX26" fmla="*/ 1584522 w 1989932"/>
              <a:gd name="connsiteY26" fmla="*/ 215533 h 1434163"/>
              <a:gd name="connsiteX27" fmla="*/ 1753462 w 1989932"/>
              <a:gd name="connsiteY27" fmla="*/ 401693 h 1434163"/>
              <a:gd name="connsiteX28" fmla="*/ 1792373 w 1989932"/>
              <a:gd name="connsiteY28" fmla="*/ 440604 h 1434163"/>
              <a:gd name="connsiteX29" fmla="*/ 1811828 w 1989932"/>
              <a:gd name="connsiteY29" fmla="*/ 761616 h 1434163"/>
              <a:gd name="connsiteX30" fmla="*/ 1772917 w 1989932"/>
              <a:gd name="connsiteY30" fmla="*/ 800527 h 1434163"/>
              <a:gd name="connsiteX31" fmla="*/ 1792373 w 1989932"/>
              <a:gd name="connsiteY31" fmla="*/ 781072 h 1434163"/>
              <a:gd name="connsiteX32" fmla="*/ 1977198 w 1989932"/>
              <a:gd name="connsiteY32" fmla="*/ 819982 h 1434163"/>
              <a:gd name="connsiteX33" fmla="*/ 1986926 w 1989932"/>
              <a:gd name="connsiteY33" fmla="*/ 858893 h 1434163"/>
              <a:gd name="connsiteX34" fmla="*/ 1977198 w 1989932"/>
              <a:gd name="connsiteY34" fmla="*/ 1053446 h 1434163"/>
              <a:gd name="connsiteX35" fmla="*/ 1889649 w 1989932"/>
              <a:gd name="connsiteY35" fmla="*/ 1189633 h 1434163"/>
              <a:gd name="connsiteX36" fmla="*/ 1870194 w 1989932"/>
              <a:gd name="connsiteY36" fmla="*/ 1238272 h 1434163"/>
              <a:gd name="connsiteX37" fmla="*/ 1850739 w 1989932"/>
              <a:gd name="connsiteY37" fmla="*/ 1267455 h 1434163"/>
              <a:gd name="connsiteX38" fmla="*/ 1792373 w 1989932"/>
              <a:gd name="connsiteY38" fmla="*/ 1345276 h 1434163"/>
              <a:gd name="connsiteX39" fmla="*/ 1734007 w 1989932"/>
              <a:gd name="connsiteY39" fmla="*/ 1393914 h 1434163"/>
              <a:gd name="connsiteX40" fmla="*/ 1704824 w 1989932"/>
              <a:gd name="connsiteY40" fmla="*/ 1403642 h 1434163"/>
              <a:gd name="connsiteX41" fmla="*/ 1627003 w 1989932"/>
              <a:gd name="connsiteY41" fmla="*/ 1432825 h 1434163"/>
              <a:gd name="connsiteX42" fmla="*/ 1588092 w 1989932"/>
              <a:gd name="connsiteY42" fmla="*/ 1355004 h 1434163"/>
              <a:gd name="connsiteX43" fmla="*/ 1568637 w 1989932"/>
              <a:gd name="connsiteY43" fmla="*/ 1306365 h 1434163"/>
              <a:gd name="connsiteX0" fmla="*/ 41394 w 2052850"/>
              <a:gd name="connsiteY0" fmla="*/ 411421 h 1434163"/>
              <a:gd name="connsiteX1" fmla="*/ 70577 w 2052850"/>
              <a:gd name="connsiteY1" fmla="*/ 391965 h 1434163"/>
              <a:gd name="connsiteX2" fmla="*/ 80305 w 2052850"/>
              <a:gd name="connsiteY2" fmla="*/ 479514 h 1434163"/>
              <a:gd name="connsiteX3" fmla="*/ 51122 w 2052850"/>
              <a:gd name="connsiteY3" fmla="*/ 537880 h 1434163"/>
              <a:gd name="connsiteX4" fmla="*/ 21939 w 2052850"/>
              <a:gd name="connsiteY4" fmla="*/ 586519 h 1434163"/>
              <a:gd name="connsiteX5" fmla="*/ 2483 w 2052850"/>
              <a:gd name="connsiteY5" fmla="*/ 547608 h 1434163"/>
              <a:gd name="connsiteX6" fmla="*/ 12211 w 2052850"/>
              <a:gd name="connsiteY6" fmla="*/ 421148 h 1434163"/>
              <a:gd name="connsiteX7" fmla="*/ 21939 w 2052850"/>
              <a:gd name="connsiteY7" fmla="*/ 382238 h 1434163"/>
              <a:gd name="connsiteX8" fmla="*/ 51122 w 2052850"/>
              <a:gd name="connsiteY8" fmla="*/ 343327 h 1434163"/>
              <a:gd name="connsiteX9" fmla="*/ 70577 w 2052850"/>
              <a:gd name="connsiteY9" fmla="*/ 314144 h 1434163"/>
              <a:gd name="connsiteX10" fmla="*/ 128943 w 2052850"/>
              <a:gd name="connsiteY10" fmla="*/ 255778 h 1434163"/>
              <a:gd name="connsiteX11" fmla="*/ 197037 w 2052850"/>
              <a:gd name="connsiteY11" fmla="*/ 236323 h 1434163"/>
              <a:gd name="connsiteX12" fmla="*/ 323496 w 2052850"/>
              <a:gd name="connsiteY12" fmla="*/ 226595 h 1434163"/>
              <a:gd name="connsiteX13" fmla="*/ 654237 w 2052850"/>
              <a:gd name="connsiteY13" fmla="*/ 246050 h 1434163"/>
              <a:gd name="connsiteX14" fmla="*/ 693147 w 2052850"/>
              <a:gd name="connsiteY14" fmla="*/ 255778 h 1434163"/>
              <a:gd name="connsiteX15" fmla="*/ 882193 w 2052850"/>
              <a:gd name="connsiteY15" fmla="*/ 29754 h 1434163"/>
              <a:gd name="connsiteX16" fmla="*/ 800152 w 2052850"/>
              <a:gd name="connsiteY16" fmla="*/ 333599 h 1434163"/>
              <a:gd name="connsiteX17" fmla="*/ 809879 w 2052850"/>
              <a:gd name="connsiteY17" fmla="*/ 362782 h 1434163"/>
              <a:gd name="connsiteX18" fmla="*/ 839062 w 2052850"/>
              <a:gd name="connsiteY18" fmla="*/ 391965 h 1434163"/>
              <a:gd name="connsiteX19" fmla="*/ 868245 w 2052850"/>
              <a:gd name="connsiteY19" fmla="*/ 489242 h 1434163"/>
              <a:gd name="connsiteX20" fmla="*/ 877973 w 2052850"/>
              <a:gd name="connsiteY20" fmla="*/ 557336 h 1434163"/>
              <a:gd name="connsiteX21" fmla="*/ 965522 w 2052850"/>
              <a:gd name="connsiteY21" fmla="*/ 489242 h 1434163"/>
              <a:gd name="connsiteX22" fmla="*/ 1023888 w 2052850"/>
              <a:gd name="connsiteY22" fmla="*/ 469787 h 1434163"/>
              <a:gd name="connsiteX23" fmla="*/ 1116303 w 2052850"/>
              <a:gd name="connsiteY23" fmla="*/ 215533 h 1434163"/>
              <a:gd name="connsiteX24" fmla="*/ 1208713 w 2052850"/>
              <a:gd name="connsiteY24" fmla="*/ 430876 h 1434163"/>
              <a:gd name="connsiteX25" fmla="*/ 1432449 w 2052850"/>
              <a:gd name="connsiteY25" fmla="*/ 411421 h 1434163"/>
              <a:gd name="connsiteX26" fmla="*/ 1584522 w 2052850"/>
              <a:gd name="connsiteY26" fmla="*/ 215533 h 1434163"/>
              <a:gd name="connsiteX27" fmla="*/ 1753462 w 2052850"/>
              <a:gd name="connsiteY27" fmla="*/ 401693 h 1434163"/>
              <a:gd name="connsiteX28" fmla="*/ 1792373 w 2052850"/>
              <a:gd name="connsiteY28" fmla="*/ 440604 h 1434163"/>
              <a:gd name="connsiteX29" fmla="*/ 1811828 w 2052850"/>
              <a:gd name="connsiteY29" fmla="*/ 761616 h 1434163"/>
              <a:gd name="connsiteX30" fmla="*/ 1772917 w 2052850"/>
              <a:gd name="connsiteY30" fmla="*/ 800527 h 1434163"/>
              <a:gd name="connsiteX31" fmla="*/ 1994214 w 2052850"/>
              <a:gd name="connsiteY31" fmla="*/ 679983 h 1434163"/>
              <a:gd name="connsiteX32" fmla="*/ 1977198 w 2052850"/>
              <a:gd name="connsiteY32" fmla="*/ 819982 h 1434163"/>
              <a:gd name="connsiteX33" fmla="*/ 1986926 w 2052850"/>
              <a:gd name="connsiteY33" fmla="*/ 858893 h 1434163"/>
              <a:gd name="connsiteX34" fmla="*/ 1977198 w 2052850"/>
              <a:gd name="connsiteY34" fmla="*/ 1053446 h 1434163"/>
              <a:gd name="connsiteX35" fmla="*/ 1889649 w 2052850"/>
              <a:gd name="connsiteY35" fmla="*/ 1189633 h 1434163"/>
              <a:gd name="connsiteX36" fmla="*/ 1870194 w 2052850"/>
              <a:gd name="connsiteY36" fmla="*/ 1238272 h 1434163"/>
              <a:gd name="connsiteX37" fmla="*/ 1850739 w 2052850"/>
              <a:gd name="connsiteY37" fmla="*/ 1267455 h 1434163"/>
              <a:gd name="connsiteX38" fmla="*/ 1792373 w 2052850"/>
              <a:gd name="connsiteY38" fmla="*/ 1345276 h 1434163"/>
              <a:gd name="connsiteX39" fmla="*/ 1734007 w 2052850"/>
              <a:gd name="connsiteY39" fmla="*/ 1393914 h 1434163"/>
              <a:gd name="connsiteX40" fmla="*/ 1704824 w 2052850"/>
              <a:gd name="connsiteY40" fmla="*/ 1403642 h 1434163"/>
              <a:gd name="connsiteX41" fmla="*/ 1627003 w 2052850"/>
              <a:gd name="connsiteY41" fmla="*/ 1432825 h 1434163"/>
              <a:gd name="connsiteX42" fmla="*/ 1588092 w 2052850"/>
              <a:gd name="connsiteY42" fmla="*/ 1355004 h 1434163"/>
              <a:gd name="connsiteX43" fmla="*/ 1568637 w 2052850"/>
              <a:gd name="connsiteY43" fmla="*/ 1306365 h 1434163"/>
              <a:gd name="connsiteX0" fmla="*/ 41394 w 2235199"/>
              <a:gd name="connsiteY0" fmla="*/ 411421 h 1727995"/>
              <a:gd name="connsiteX1" fmla="*/ 70577 w 2235199"/>
              <a:gd name="connsiteY1" fmla="*/ 391965 h 1727995"/>
              <a:gd name="connsiteX2" fmla="*/ 80305 w 2235199"/>
              <a:gd name="connsiteY2" fmla="*/ 479514 h 1727995"/>
              <a:gd name="connsiteX3" fmla="*/ 51122 w 2235199"/>
              <a:gd name="connsiteY3" fmla="*/ 537880 h 1727995"/>
              <a:gd name="connsiteX4" fmla="*/ 21939 w 2235199"/>
              <a:gd name="connsiteY4" fmla="*/ 586519 h 1727995"/>
              <a:gd name="connsiteX5" fmla="*/ 2483 w 2235199"/>
              <a:gd name="connsiteY5" fmla="*/ 547608 h 1727995"/>
              <a:gd name="connsiteX6" fmla="*/ 12211 w 2235199"/>
              <a:gd name="connsiteY6" fmla="*/ 421148 h 1727995"/>
              <a:gd name="connsiteX7" fmla="*/ 21939 w 2235199"/>
              <a:gd name="connsiteY7" fmla="*/ 382238 h 1727995"/>
              <a:gd name="connsiteX8" fmla="*/ 51122 w 2235199"/>
              <a:gd name="connsiteY8" fmla="*/ 343327 h 1727995"/>
              <a:gd name="connsiteX9" fmla="*/ 70577 w 2235199"/>
              <a:gd name="connsiteY9" fmla="*/ 314144 h 1727995"/>
              <a:gd name="connsiteX10" fmla="*/ 128943 w 2235199"/>
              <a:gd name="connsiteY10" fmla="*/ 255778 h 1727995"/>
              <a:gd name="connsiteX11" fmla="*/ 197037 w 2235199"/>
              <a:gd name="connsiteY11" fmla="*/ 236323 h 1727995"/>
              <a:gd name="connsiteX12" fmla="*/ 323496 w 2235199"/>
              <a:gd name="connsiteY12" fmla="*/ 226595 h 1727995"/>
              <a:gd name="connsiteX13" fmla="*/ 654237 w 2235199"/>
              <a:gd name="connsiteY13" fmla="*/ 246050 h 1727995"/>
              <a:gd name="connsiteX14" fmla="*/ 693147 w 2235199"/>
              <a:gd name="connsiteY14" fmla="*/ 255778 h 1727995"/>
              <a:gd name="connsiteX15" fmla="*/ 882193 w 2235199"/>
              <a:gd name="connsiteY15" fmla="*/ 29754 h 1727995"/>
              <a:gd name="connsiteX16" fmla="*/ 800152 w 2235199"/>
              <a:gd name="connsiteY16" fmla="*/ 333599 h 1727995"/>
              <a:gd name="connsiteX17" fmla="*/ 809879 w 2235199"/>
              <a:gd name="connsiteY17" fmla="*/ 362782 h 1727995"/>
              <a:gd name="connsiteX18" fmla="*/ 839062 w 2235199"/>
              <a:gd name="connsiteY18" fmla="*/ 391965 h 1727995"/>
              <a:gd name="connsiteX19" fmla="*/ 868245 w 2235199"/>
              <a:gd name="connsiteY19" fmla="*/ 489242 h 1727995"/>
              <a:gd name="connsiteX20" fmla="*/ 877973 w 2235199"/>
              <a:gd name="connsiteY20" fmla="*/ 557336 h 1727995"/>
              <a:gd name="connsiteX21" fmla="*/ 965522 w 2235199"/>
              <a:gd name="connsiteY21" fmla="*/ 489242 h 1727995"/>
              <a:gd name="connsiteX22" fmla="*/ 1023888 w 2235199"/>
              <a:gd name="connsiteY22" fmla="*/ 469787 h 1727995"/>
              <a:gd name="connsiteX23" fmla="*/ 1116303 w 2235199"/>
              <a:gd name="connsiteY23" fmla="*/ 215533 h 1727995"/>
              <a:gd name="connsiteX24" fmla="*/ 1208713 w 2235199"/>
              <a:gd name="connsiteY24" fmla="*/ 430876 h 1727995"/>
              <a:gd name="connsiteX25" fmla="*/ 1432449 w 2235199"/>
              <a:gd name="connsiteY25" fmla="*/ 411421 h 1727995"/>
              <a:gd name="connsiteX26" fmla="*/ 1584522 w 2235199"/>
              <a:gd name="connsiteY26" fmla="*/ 215533 h 1727995"/>
              <a:gd name="connsiteX27" fmla="*/ 1753462 w 2235199"/>
              <a:gd name="connsiteY27" fmla="*/ 401693 h 1727995"/>
              <a:gd name="connsiteX28" fmla="*/ 1792373 w 2235199"/>
              <a:gd name="connsiteY28" fmla="*/ 440604 h 1727995"/>
              <a:gd name="connsiteX29" fmla="*/ 1811828 w 2235199"/>
              <a:gd name="connsiteY29" fmla="*/ 761616 h 1727995"/>
              <a:gd name="connsiteX30" fmla="*/ 1772917 w 2235199"/>
              <a:gd name="connsiteY30" fmla="*/ 800527 h 1727995"/>
              <a:gd name="connsiteX31" fmla="*/ 1994214 w 2235199"/>
              <a:gd name="connsiteY31" fmla="*/ 679983 h 1727995"/>
              <a:gd name="connsiteX32" fmla="*/ 1977198 w 2235199"/>
              <a:gd name="connsiteY32" fmla="*/ 819982 h 1727995"/>
              <a:gd name="connsiteX33" fmla="*/ 1986926 w 2235199"/>
              <a:gd name="connsiteY33" fmla="*/ 858893 h 1727995"/>
              <a:gd name="connsiteX34" fmla="*/ 1977198 w 2235199"/>
              <a:gd name="connsiteY34" fmla="*/ 1053446 h 1727995"/>
              <a:gd name="connsiteX35" fmla="*/ 1889649 w 2235199"/>
              <a:gd name="connsiteY35" fmla="*/ 1189633 h 1727995"/>
              <a:gd name="connsiteX36" fmla="*/ 1870194 w 2235199"/>
              <a:gd name="connsiteY36" fmla="*/ 1238272 h 1727995"/>
              <a:gd name="connsiteX37" fmla="*/ 2228323 w 2235199"/>
              <a:gd name="connsiteY37" fmla="*/ 1701771 h 1727995"/>
              <a:gd name="connsiteX38" fmla="*/ 1792373 w 2235199"/>
              <a:gd name="connsiteY38" fmla="*/ 1345276 h 1727995"/>
              <a:gd name="connsiteX39" fmla="*/ 1734007 w 2235199"/>
              <a:gd name="connsiteY39" fmla="*/ 1393914 h 1727995"/>
              <a:gd name="connsiteX40" fmla="*/ 1704824 w 2235199"/>
              <a:gd name="connsiteY40" fmla="*/ 1403642 h 1727995"/>
              <a:gd name="connsiteX41" fmla="*/ 1627003 w 2235199"/>
              <a:gd name="connsiteY41" fmla="*/ 1432825 h 1727995"/>
              <a:gd name="connsiteX42" fmla="*/ 1588092 w 2235199"/>
              <a:gd name="connsiteY42" fmla="*/ 1355004 h 1727995"/>
              <a:gd name="connsiteX43" fmla="*/ 1568637 w 2235199"/>
              <a:gd name="connsiteY43" fmla="*/ 1306365 h 1727995"/>
              <a:gd name="connsiteX0" fmla="*/ 41394 w 2241058"/>
              <a:gd name="connsiteY0" fmla="*/ 411421 h 1727995"/>
              <a:gd name="connsiteX1" fmla="*/ 70577 w 2241058"/>
              <a:gd name="connsiteY1" fmla="*/ 391965 h 1727995"/>
              <a:gd name="connsiteX2" fmla="*/ 80305 w 2241058"/>
              <a:gd name="connsiteY2" fmla="*/ 479514 h 1727995"/>
              <a:gd name="connsiteX3" fmla="*/ 51122 w 2241058"/>
              <a:gd name="connsiteY3" fmla="*/ 537880 h 1727995"/>
              <a:gd name="connsiteX4" fmla="*/ 21939 w 2241058"/>
              <a:gd name="connsiteY4" fmla="*/ 586519 h 1727995"/>
              <a:gd name="connsiteX5" fmla="*/ 2483 w 2241058"/>
              <a:gd name="connsiteY5" fmla="*/ 547608 h 1727995"/>
              <a:gd name="connsiteX6" fmla="*/ 12211 w 2241058"/>
              <a:gd name="connsiteY6" fmla="*/ 421148 h 1727995"/>
              <a:gd name="connsiteX7" fmla="*/ 21939 w 2241058"/>
              <a:gd name="connsiteY7" fmla="*/ 382238 h 1727995"/>
              <a:gd name="connsiteX8" fmla="*/ 51122 w 2241058"/>
              <a:gd name="connsiteY8" fmla="*/ 343327 h 1727995"/>
              <a:gd name="connsiteX9" fmla="*/ 70577 w 2241058"/>
              <a:gd name="connsiteY9" fmla="*/ 314144 h 1727995"/>
              <a:gd name="connsiteX10" fmla="*/ 128943 w 2241058"/>
              <a:gd name="connsiteY10" fmla="*/ 255778 h 1727995"/>
              <a:gd name="connsiteX11" fmla="*/ 197037 w 2241058"/>
              <a:gd name="connsiteY11" fmla="*/ 236323 h 1727995"/>
              <a:gd name="connsiteX12" fmla="*/ 323496 w 2241058"/>
              <a:gd name="connsiteY12" fmla="*/ 226595 h 1727995"/>
              <a:gd name="connsiteX13" fmla="*/ 654237 w 2241058"/>
              <a:gd name="connsiteY13" fmla="*/ 246050 h 1727995"/>
              <a:gd name="connsiteX14" fmla="*/ 693147 w 2241058"/>
              <a:gd name="connsiteY14" fmla="*/ 255778 h 1727995"/>
              <a:gd name="connsiteX15" fmla="*/ 882193 w 2241058"/>
              <a:gd name="connsiteY15" fmla="*/ 29754 h 1727995"/>
              <a:gd name="connsiteX16" fmla="*/ 800152 w 2241058"/>
              <a:gd name="connsiteY16" fmla="*/ 333599 h 1727995"/>
              <a:gd name="connsiteX17" fmla="*/ 809879 w 2241058"/>
              <a:gd name="connsiteY17" fmla="*/ 362782 h 1727995"/>
              <a:gd name="connsiteX18" fmla="*/ 839062 w 2241058"/>
              <a:gd name="connsiteY18" fmla="*/ 391965 h 1727995"/>
              <a:gd name="connsiteX19" fmla="*/ 868245 w 2241058"/>
              <a:gd name="connsiteY19" fmla="*/ 489242 h 1727995"/>
              <a:gd name="connsiteX20" fmla="*/ 877973 w 2241058"/>
              <a:gd name="connsiteY20" fmla="*/ 557336 h 1727995"/>
              <a:gd name="connsiteX21" fmla="*/ 965522 w 2241058"/>
              <a:gd name="connsiteY21" fmla="*/ 489242 h 1727995"/>
              <a:gd name="connsiteX22" fmla="*/ 1023888 w 2241058"/>
              <a:gd name="connsiteY22" fmla="*/ 469787 h 1727995"/>
              <a:gd name="connsiteX23" fmla="*/ 1116303 w 2241058"/>
              <a:gd name="connsiteY23" fmla="*/ 215533 h 1727995"/>
              <a:gd name="connsiteX24" fmla="*/ 1208713 w 2241058"/>
              <a:gd name="connsiteY24" fmla="*/ 430876 h 1727995"/>
              <a:gd name="connsiteX25" fmla="*/ 1432449 w 2241058"/>
              <a:gd name="connsiteY25" fmla="*/ 411421 h 1727995"/>
              <a:gd name="connsiteX26" fmla="*/ 1584522 w 2241058"/>
              <a:gd name="connsiteY26" fmla="*/ 215533 h 1727995"/>
              <a:gd name="connsiteX27" fmla="*/ 1753462 w 2241058"/>
              <a:gd name="connsiteY27" fmla="*/ 401693 h 1727995"/>
              <a:gd name="connsiteX28" fmla="*/ 1792373 w 2241058"/>
              <a:gd name="connsiteY28" fmla="*/ 440604 h 1727995"/>
              <a:gd name="connsiteX29" fmla="*/ 1811828 w 2241058"/>
              <a:gd name="connsiteY29" fmla="*/ 761616 h 1727995"/>
              <a:gd name="connsiteX30" fmla="*/ 1772917 w 2241058"/>
              <a:gd name="connsiteY30" fmla="*/ 800527 h 1727995"/>
              <a:gd name="connsiteX31" fmla="*/ 1994214 w 2241058"/>
              <a:gd name="connsiteY31" fmla="*/ 679983 h 1727995"/>
              <a:gd name="connsiteX32" fmla="*/ 1977198 w 2241058"/>
              <a:gd name="connsiteY32" fmla="*/ 819982 h 1727995"/>
              <a:gd name="connsiteX33" fmla="*/ 1986926 w 2241058"/>
              <a:gd name="connsiteY33" fmla="*/ 858893 h 1727995"/>
              <a:gd name="connsiteX34" fmla="*/ 2228324 w 2241058"/>
              <a:gd name="connsiteY34" fmla="*/ 1237322 h 1727995"/>
              <a:gd name="connsiteX35" fmla="*/ 1889649 w 2241058"/>
              <a:gd name="connsiteY35" fmla="*/ 1189633 h 1727995"/>
              <a:gd name="connsiteX36" fmla="*/ 1870194 w 2241058"/>
              <a:gd name="connsiteY36" fmla="*/ 1238272 h 1727995"/>
              <a:gd name="connsiteX37" fmla="*/ 2228323 w 2241058"/>
              <a:gd name="connsiteY37" fmla="*/ 1701771 h 1727995"/>
              <a:gd name="connsiteX38" fmla="*/ 1792373 w 2241058"/>
              <a:gd name="connsiteY38" fmla="*/ 1345276 h 1727995"/>
              <a:gd name="connsiteX39" fmla="*/ 1734007 w 2241058"/>
              <a:gd name="connsiteY39" fmla="*/ 1393914 h 1727995"/>
              <a:gd name="connsiteX40" fmla="*/ 1704824 w 2241058"/>
              <a:gd name="connsiteY40" fmla="*/ 1403642 h 1727995"/>
              <a:gd name="connsiteX41" fmla="*/ 1627003 w 2241058"/>
              <a:gd name="connsiteY41" fmla="*/ 1432825 h 1727995"/>
              <a:gd name="connsiteX42" fmla="*/ 1588092 w 2241058"/>
              <a:gd name="connsiteY42" fmla="*/ 1355004 h 1727995"/>
              <a:gd name="connsiteX43" fmla="*/ 1568637 w 2241058"/>
              <a:gd name="connsiteY43" fmla="*/ 1306365 h 1727995"/>
              <a:gd name="connsiteX0" fmla="*/ 41394 w 2241058"/>
              <a:gd name="connsiteY0" fmla="*/ 411421 h 1727995"/>
              <a:gd name="connsiteX1" fmla="*/ 70577 w 2241058"/>
              <a:gd name="connsiteY1" fmla="*/ 391965 h 1727995"/>
              <a:gd name="connsiteX2" fmla="*/ 80305 w 2241058"/>
              <a:gd name="connsiteY2" fmla="*/ 479514 h 1727995"/>
              <a:gd name="connsiteX3" fmla="*/ 51122 w 2241058"/>
              <a:gd name="connsiteY3" fmla="*/ 537880 h 1727995"/>
              <a:gd name="connsiteX4" fmla="*/ 21939 w 2241058"/>
              <a:gd name="connsiteY4" fmla="*/ 586519 h 1727995"/>
              <a:gd name="connsiteX5" fmla="*/ 2483 w 2241058"/>
              <a:gd name="connsiteY5" fmla="*/ 547608 h 1727995"/>
              <a:gd name="connsiteX6" fmla="*/ 12211 w 2241058"/>
              <a:gd name="connsiteY6" fmla="*/ 421148 h 1727995"/>
              <a:gd name="connsiteX7" fmla="*/ 21939 w 2241058"/>
              <a:gd name="connsiteY7" fmla="*/ 382238 h 1727995"/>
              <a:gd name="connsiteX8" fmla="*/ 51122 w 2241058"/>
              <a:gd name="connsiteY8" fmla="*/ 343327 h 1727995"/>
              <a:gd name="connsiteX9" fmla="*/ 70577 w 2241058"/>
              <a:gd name="connsiteY9" fmla="*/ 314144 h 1727995"/>
              <a:gd name="connsiteX10" fmla="*/ 128943 w 2241058"/>
              <a:gd name="connsiteY10" fmla="*/ 255778 h 1727995"/>
              <a:gd name="connsiteX11" fmla="*/ 197037 w 2241058"/>
              <a:gd name="connsiteY11" fmla="*/ 236323 h 1727995"/>
              <a:gd name="connsiteX12" fmla="*/ 323496 w 2241058"/>
              <a:gd name="connsiteY12" fmla="*/ 226595 h 1727995"/>
              <a:gd name="connsiteX13" fmla="*/ 654237 w 2241058"/>
              <a:gd name="connsiteY13" fmla="*/ 246050 h 1727995"/>
              <a:gd name="connsiteX14" fmla="*/ 693147 w 2241058"/>
              <a:gd name="connsiteY14" fmla="*/ 255778 h 1727995"/>
              <a:gd name="connsiteX15" fmla="*/ 882193 w 2241058"/>
              <a:gd name="connsiteY15" fmla="*/ 29754 h 1727995"/>
              <a:gd name="connsiteX16" fmla="*/ 800152 w 2241058"/>
              <a:gd name="connsiteY16" fmla="*/ 333599 h 1727995"/>
              <a:gd name="connsiteX17" fmla="*/ 809879 w 2241058"/>
              <a:gd name="connsiteY17" fmla="*/ 362782 h 1727995"/>
              <a:gd name="connsiteX18" fmla="*/ 839062 w 2241058"/>
              <a:gd name="connsiteY18" fmla="*/ 391965 h 1727995"/>
              <a:gd name="connsiteX19" fmla="*/ 868245 w 2241058"/>
              <a:gd name="connsiteY19" fmla="*/ 489242 h 1727995"/>
              <a:gd name="connsiteX20" fmla="*/ 877973 w 2241058"/>
              <a:gd name="connsiteY20" fmla="*/ 557336 h 1727995"/>
              <a:gd name="connsiteX21" fmla="*/ 965522 w 2241058"/>
              <a:gd name="connsiteY21" fmla="*/ 489242 h 1727995"/>
              <a:gd name="connsiteX22" fmla="*/ 1023888 w 2241058"/>
              <a:gd name="connsiteY22" fmla="*/ 469787 h 1727995"/>
              <a:gd name="connsiteX23" fmla="*/ 1116303 w 2241058"/>
              <a:gd name="connsiteY23" fmla="*/ 215533 h 1727995"/>
              <a:gd name="connsiteX24" fmla="*/ 1208713 w 2241058"/>
              <a:gd name="connsiteY24" fmla="*/ 430876 h 1727995"/>
              <a:gd name="connsiteX25" fmla="*/ 1432449 w 2241058"/>
              <a:gd name="connsiteY25" fmla="*/ 411421 h 1727995"/>
              <a:gd name="connsiteX26" fmla="*/ 1584522 w 2241058"/>
              <a:gd name="connsiteY26" fmla="*/ 215533 h 1727995"/>
              <a:gd name="connsiteX27" fmla="*/ 1753462 w 2241058"/>
              <a:gd name="connsiteY27" fmla="*/ 401693 h 1727995"/>
              <a:gd name="connsiteX28" fmla="*/ 1792373 w 2241058"/>
              <a:gd name="connsiteY28" fmla="*/ 440604 h 1727995"/>
              <a:gd name="connsiteX29" fmla="*/ 1811828 w 2241058"/>
              <a:gd name="connsiteY29" fmla="*/ 761616 h 1727995"/>
              <a:gd name="connsiteX30" fmla="*/ 1772917 w 2241058"/>
              <a:gd name="connsiteY30" fmla="*/ 800527 h 1727995"/>
              <a:gd name="connsiteX31" fmla="*/ 1994214 w 2241058"/>
              <a:gd name="connsiteY31" fmla="*/ 679983 h 1727995"/>
              <a:gd name="connsiteX32" fmla="*/ 1977198 w 2241058"/>
              <a:gd name="connsiteY32" fmla="*/ 819982 h 1727995"/>
              <a:gd name="connsiteX33" fmla="*/ 1986926 w 2241058"/>
              <a:gd name="connsiteY33" fmla="*/ 858893 h 1727995"/>
              <a:gd name="connsiteX34" fmla="*/ 2228324 w 2241058"/>
              <a:gd name="connsiteY34" fmla="*/ 1237322 h 1727995"/>
              <a:gd name="connsiteX35" fmla="*/ 1889649 w 2241058"/>
              <a:gd name="connsiteY35" fmla="*/ 1189633 h 1727995"/>
              <a:gd name="connsiteX36" fmla="*/ 1989933 w 2241058"/>
              <a:gd name="connsiteY36" fmla="*/ 1300458 h 1727995"/>
              <a:gd name="connsiteX37" fmla="*/ 2228323 w 2241058"/>
              <a:gd name="connsiteY37" fmla="*/ 1701771 h 1727995"/>
              <a:gd name="connsiteX38" fmla="*/ 1792373 w 2241058"/>
              <a:gd name="connsiteY38" fmla="*/ 1345276 h 1727995"/>
              <a:gd name="connsiteX39" fmla="*/ 1734007 w 2241058"/>
              <a:gd name="connsiteY39" fmla="*/ 1393914 h 1727995"/>
              <a:gd name="connsiteX40" fmla="*/ 1704824 w 2241058"/>
              <a:gd name="connsiteY40" fmla="*/ 1403642 h 1727995"/>
              <a:gd name="connsiteX41" fmla="*/ 1627003 w 2241058"/>
              <a:gd name="connsiteY41" fmla="*/ 1432825 h 1727995"/>
              <a:gd name="connsiteX42" fmla="*/ 1588092 w 2241058"/>
              <a:gd name="connsiteY42" fmla="*/ 1355004 h 1727995"/>
              <a:gd name="connsiteX43" fmla="*/ 1568637 w 2241058"/>
              <a:gd name="connsiteY43" fmla="*/ 1306365 h 1727995"/>
              <a:gd name="connsiteX0" fmla="*/ 41394 w 2241058"/>
              <a:gd name="connsiteY0" fmla="*/ 411421 h 1727995"/>
              <a:gd name="connsiteX1" fmla="*/ 70577 w 2241058"/>
              <a:gd name="connsiteY1" fmla="*/ 391965 h 1727995"/>
              <a:gd name="connsiteX2" fmla="*/ 80305 w 2241058"/>
              <a:gd name="connsiteY2" fmla="*/ 479514 h 1727995"/>
              <a:gd name="connsiteX3" fmla="*/ 51122 w 2241058"/>
              <a:gd name="connsiteY3" fmla="*/ 537880 h 1727995"/>
              <a:gd name="connsiteX4" fmla="*/ 21939 w 2241058"/>
              <a:gd name="connsiteY4" fmla="*/ 586519 h 1727995"/>
              <a:gd name="connsiteX5" fmla="*/ 2483 w 2241058"/>
              <a:gd name="connsiteY5" fmla="*/ 547608 h 1727995"/>
              <a:gd name="connsiteX6" fmla="*/ 12211 w 2241058"/>
              <a:gd name="connsiteY6" fmla="*/ 421148 h 1727995"/>
              <a:gd name="connsiteX7" fmla="*/ 21939 w 2241058"/>
              <a:gd name="connsiteY7" fmla="*/ 382238 h 1727995"/>
              <a:gd name="connsiteX8" fmla="*/ 51122 w 2241058"/>
              <a:gd name="connsiteY8" fmla="*/ 343327 h 1727995"/>
              <a:gd name="connsiteX9" fmla="*/ 70577 w 2241058"/>
              <a:gd name="connsiteY9" fmla="*/ 314144 h 1727995"/>
              <a:gd name="connsiteX10" fmla="*/ 128943 w 2241058"/>
              <a:gd name="connsiteY10" fmla="*/ 255778 h 1727995"/>
              <a:gd name="connsiteX11" fmla="*/ 197037 w 2241058"/>
              <a:gd name="connsiteY11" fmla="*/ 236323 h 1727995"/>
              <a:gd name="connsiteX12" fmla="*/ 323496 w 2241058"/>
              <a:gd name="connsiteY12" fmla="*/ 226595 h 1727995"/>
              <a:gd name="connsiteX13" fmla="*/ 654237 w 2241058"/>
              <a:gd name="connsiteY13" fmla="*/ 246050 h 1727995"/>
              <a:gd name="connsiteX14" fmla="*/ 693147 w 2241058"/>
              <a:gd name="connsiteY14" fmla="*/ 255778 h 1727995"/>
              <a:gd name="connsiteX15" fmla="*/ 882193 w 2241058"/>
              <a:gd name="connsiteY15" fmla="*/ 29754 h 1727995"/>
              <a:gd name="connsiteX16" fmla="*/ 800152 w 2241058"/>
              <a:gd name="connsiteY16" fmla="*/ 333599 h 1727995"/>
              <a:gd name="connsiteX17" fmla="*/ 809879 w 2241058"/>
              <a:gd name="connsiteY17" fmla="*/ 362782 h 1727995"/>
              <a:gd name="connsiteX18" fmla="*/ 839062 w 2241058"/>
              <a:gd name="connsiteY18" fmla="*/ 391965 h 1727995"/>
              <a:gd name="connsiteX19" fmla="*/ 868245 w 2241058"/>
              <a:gd name="connsiteY19" fmla="*/ 489242 h 1727995"/>
              <a:gd name="connsiteX20" fmla="*/ 877973 w 2241058"/>
              <a:gd name="connsiteY20" fmla="*/ 557336 h 1727995"/>
              <a:gd name="connsiteX21" fmla="*/ 965522 w 2241058"/>
              <a:gd name="connsiteY21" fmla="*/ 489242 h 1727995"/>
              <a:gd name="connsiteX22" fmla="*/ 1023888 w 2241058"/>
              <a:gd name="connsiteY22" fmla="*/ 469787 h 1727995"/>
              <a:gd name="connsiteX23" fmla="*/ 1116303 w 2241058"/>
              <a:gd name="connsiteY23" fmla="*/ 215533 h 1727995"/>
              <a:gd name="connsiteX24" fmla="*/ 1208713 w 2241058"/>
              <a:gd name="connsiteY24" fmla="*/ 430876 h 1727995"/>
              <a:gd name="connsiteX25" fmla="*/ 1432449 w 2241058"/>
              <a:gd name="connsiteY25" fmla="*/ 411421 h 1727995"/>
              <a:gd name="connsiteX26" fmla="*/ 1584522 w 2241058"/>
              <a:gd name="connsiteY26" fmla="*/ 215533 h 1727995"/>
              <a:gd name="connsiteX27" fmla="*/ 1753462 w 2241058"/>
              <a:gd name="connsiteY27" fmla="*/ 401693 h 1727995"/>
              <a:gd name="connsiteX28" fmla="*/ 1792373 w 2241058"/>
              <a:gd name="connsiteY28" fmla="*/ 440604 h 1727995"/>
              <a:gd name="connsiteX29" fmla="*/ 1811828 w 2241058"/>
              <a:gd name="connsiteY29" fmla="*/ 761616 h 1727995"/>
              <a:gd name="connsiteX30" fmla="*/ 1772917 w 2241058"/>
              <a:gd name="connsiteY30" fmla="*/ 800527 h 1727995"/>
              <a:gd name="connsiteX31" fmla="*/ 1994214 w 2241058"/>
              <a:gd name="connsiteY31" fmla="*/ 679983 h 1727995"/>
              <a:gd name="connsiteX32" fmla="*/ 1977198 w 2241058"/>
              <a:gd name="connsiteY32" fmla="*/ 819982 h 1727995"/>
              <a:gd name="connsiteX33" fmla="*/ 1986926 w 2241058"/>
              <a:gd name="connsiteY33" fmla="*/ 858893 h 1727995"/>
              <a:gd name="connsiteX34" fmla="*/ 2228324 w 2241058"/>
              <a:gd name="connsiteY34" fmla="*/ 1237322 h 1727995"/>
              <a:gd name="connsiteX35" fmla="*/ 1889649 w 2241058"/>
              <a:gd name="connsiteY35" fmla="*/ 1189633 h 1727995"/>
              <a:gd name="connsiteX36" fmla="*/ 1989933 w 2241058"/>
              <a:gd name="connsiteY36" fmla="*/ 1300458 h 1727995"/>
              <a:gd name="connsiteX37" fmla="*/ 2228323 w 2241058"/>
              <a:gd name="connsiteY37" fmla="*/ 1701771 h 1727995"/>
              <a:gd name="connsiteX38" fmla="*/ 1792373 w 2241058"/>
              <a:gd name="connsiteY38" fmla="*/ 1345276 h 1727995"/>
              <a:gd name="connsiteX39" fmla="*/ 1734007 w 2241058"/>
              <a:gd name="connsiteY39" fmla="*/ 1393914 h 1727995"/>
              <a:gd name="connsiteX40" fmla="*/ 1755823 w 2241058"/>
              <a:gd name="connsiteY40" fmla="*/ 1579127 h 1727995"/>
              <a:gd name="connsiteX41" fmla="*/ 1627003 w 2241058"/>
              <a:gd name="connsiteY41" fmla="*/ 1432825 h 1727995"/>
              <a:gd name="connsiteX42" fmla="*/ 1588092 w 2241058"/>
              <a:gd name="connsiteY42" fmla="*/ 1355004 h 1727995"/>
              <a:gd name="connsiteX43" fmla="*/ 1568637 w 2241058"/>
              <a:gd name="connsiteY43" fmla="*/ 1306365 h 1727995"/>
              <a:gd name="connsiteX0" fmla="*/ 41394 w 2241058"/>
              <a:gd name="connsiteY0" fmla="*/ 411421 h 1727995"/>
              <a:gd name="connsiteX1" fmla="*/ 70577 w 2241058"/>
              <a:gd name="connsiteY1" fmla="*/ 391965 h 1727995"/>
              <a:gd name="connsiteX2" fmla="*/ 80305 w 2241058"/>
              <a:gd name="connsiteY2" fmla="*/ 479514 h 1727995"/>
              <a:gd name="connsiteX3" fmla="*/ 51122 w 2241058"/>
              <a:gd name="connsiteY3" fmla="*/ 537880 h 1727995"/>
              <a:gd name="connsiteX4" fmla="*/ 21939 w 2241058"/>
              <a:gd name="connsiteY4" fmla="*/ 586519 h 1727995"/>
              <a:gd name="connsiteX5" fmla="*/ 2483 w 2241058"/>
              <a:gd name="connsiteY5" fmla="*/ 547608 h 1727995"/>
              <a:gd name="connsiteX6" fmla="*/ 12211 w 2241058"/>
              <a:gd name="connsiteY6" fmla="*/ 421148 h 1727995"/>
              <a:gd name="connsiteX7" fmla="*/ 21939 w 2241058"/>
              <a:gd name="connsiteY7" fmla="*/ 382238 h 1727995"/>
              <a:gd name="connsiteX8" fmla="*/ 51122 w 2241058"/>
              <a:gd name="connsiteY8" fmla="*/ 343327 h 1727995"/>
              <a:gd name="connsiteX9" fmla="*/ 70577 w 2241058"/>
              <a:gd name="connsiteY9" fmla="*/ 314144 h 1727995"/>
              <a:gd name="connsiteX10" fmla="*/ 128943 w 2241058"/>
              <a:gd name="connsiteY10" fmla="*/ 255778 h 1727995"/>
              <a:gd name="connsiteX11" fmla="*/ 197037 w 2241058"/>
              <a:gd name="connsiteY11" fmla="*/ 236323 h 1727995"/>
              <a:gd name="connsiteX12" fmla="*/ 323496 w 2241058"/>
              <a:gd name="connsiteY12" fmla="*/ 226595 h 1727995"/>
              <a:gd name="connsiteX13" fmla="*/ 654237 w 2241058"/>
              <a:gd name="connsiteY13" fmla="*/ 246050 h 1727995"/>
              <a:gd name="connsiteX14" fmla="*/ 693147 w 2241058"/>
              <a:gd name="connsiteY14" fmla="*/ 255778 h 1727995"/>
              <a:gd name="connsiteX15" fmla="*/ 882193 w 2241058"/>
              <a:gd name="connsiteY15" fmla="*/ 29754 h 1727995"/>
              <a:gd name="connsiteX16" fmla="*/ 800152 w 2241058"/>
              <a:gd name="connsiteY16" fmla="*/ 333599 h 1727995"/>
              <a:gd name="connsiteX17" fmla="*/ 809879 w 2241058"/>
              <a:gd name="connsiteY17" fmla="*/ 362782 h 1727995"/>
              <a:gd name="connsiteX18" fmla="*/ 839062 w 2241058"/>
              <a:gd name="connsiteY18" fmla="*/ 391965 h 1727995"/>
              <a:gd name="connsiteX19" fmla="*/ 868245 w 2241058"/>
              <a:gd name="connsiteY19" fmla="*/ 489242 h 1727995"/>
              <a:gd name="connsiteX20" fmla="*/ 877973 w 2241058"/>
              <a:gd name="connsiteY20" fmla="*/ 557336 h 1727995"/>
              <a:gd name="connsiteX21" fmla="*/ 965522 w 2241058"/>
              <a:gd name="connsiteY21" fmla="*/ 489242 h 1727995"/>
              <a:gd name="connsiteX22" fmla="*/ 1023888 w 2241058"/>
              <a:gd name="connsiteY22" fmla="*/ 469787 h 1727995"/>
              <a:gd name="connsiteX23" fmla="*/ 1116303 w 2241058"/>
              <a:gd name="connsiteY23" fmla="*/ 215533 h 1727995"/>
              <a:gd name="connsiteX24" fmla="*/ 1208713 w 2241058"/>
              <a:gd name="connsiteY24" fmla="*/ 430876 h 1727995"/>
              <a:gd name="connsiteX25" fmla="*/ 1432449 w 2241058"/>
              <a:gd name="connsiteY25" fmla="*/ 411421 h 1727995"/>
              <a:gd name="connsiteX26" fmla="*/ 1584522 w 2241058"/>
              <a:gd name="connsiteY26" fmla="*/ 215533 h 1727995"/>
              <a:gd name="connsiteX27" fmla="*/ 1753462 w 2241058"/>
              <a:gd name="connsiteY27" fmla="*/ 401693 h 1727995"/>
              <a:gd name="connsiteX28" fmla="*/ 1792373 w 2241058"/>
              <a:gd name="connsiteY28" fmla="*/ 440604 h 1727995"/>
              <a:gd name="connsiteX29" fmla="*/ 1811828 w 2241058"/>
              <a:gd name="connsiteY29" fmla="*/ 761616 h 1727995"/>
              <a:gd name="connsiteX30" fmla="*/ 1872878 w 2241058"/>
              <a:gd name="connsiteY30" fmla="*/ 650229 h 1727995"/>
              <a:gd name="connsiteX31" fmla="*/ 1994214 w 2241058"/>
              <a:gd name="connsiteY31" fmla="*/ 679983 h 1727995"/>
              <a:gd name="connsiteX32" fmla="*/ 1977198 w 2241058"/>
              <a:gd name="connsiteY32" fmla="*/ 819982 h 1727995"/>
              <a:gd name="connsiteX33" fmla="*/ 1986926 w 2241058"/>
              <a:gd name="connsiteY33" fmla="*/ 858893 h 1727995"/>
              <a:gd name="connsiteX34" fmla="*/ 2228324 w 2241058"/>
              <a:gd name="connsiteY34" fmla="*/ 1237322 h 1727995"/>
              <a:gd name="connsiteX35" fmla="*/ 1889649 w 2241058"/>
              <a:gd name="connsiteY35" fmla="*/ 1189633 h 1727995"/>
              <a:gd name="connsiteX36" fmla="*/ 1989933 w 2241058"/>
              <a:gd name="connsiteY36" fmla="*/ 1300458 h 1727995"/>
              <a:gd name="connsiteX37" fmla="*/ 2228323 w 2241058"/>
              <a:gd name="connsiteY37" fmla="*/ 1701771 h 1727995"/>
              <a:gd name="connsiteX38" fmla="*/ 1792373 w 2241058"/>
              <a:gd name="connsiteY38" fmla="*/ 1345276 h 1727995"/>
              <a:gd name="connsiteX39" fmla="*/ 1734007 w 2241058"/>
              <a:gd name="connsiteY39" fmla="*/ 1393914 h 1727995"/>
              <a:gd name="connsiteX40" fmla="*/ 1755823 w 2241058"/>
              <a:gd name="connsiteY40" fmla="*/ 1579127 h 1727995"/>
              <a:gd name="connsiteX41" fmla="*/ 1627003 w 2241058"/>
              <a:gd name="connsiteY41" fmla="*/ 1432825 h 1727995"/>
              <a:gd name="connsiteX42" fmla="*/ 1588092 w 2241058"/>
              <a:gd name="connsiteY42" fmla="*/ 1355004 h 1727995"/>
              <a:gd name="connsiteX43" fmla="*/ 1568637 w 2241058"/>
              <a:gd name="connsiteY43" fmla="*/ 1306365 h 1727995"/>
              <a:gd name="connsiteX0" fmla="*/ 41394 w 2241058"/>
              <a:gd name="connsiteY0" fmla="*/ 411421 h 1727995"/>
              <a:gd name="connsiteX1" fmla="*/ 70577 w 2241058"/>
              <a:gd name="connsiteY1" fmla="*/ 391965 h 1727995"/>
              <a:gd name="connsiteX2" fmla="*/ 80305 w 2241058"/>
              <a:gd name="connsiteY2" fmla="*/ 479514 h 1727995"/>
              <a:gd name="connsiteX3" fmla="*/ 51122 w 2241058"/>
              <a:gd name="connsiteY3" fmla="*/ 537880 h 1727995"/>
              <a:gd name="connsiteX4" fmla="*/ 21939 w 2241058"/>
              <a:gd name="connsiteY4" fmla="*/ 586519 h 1727995"/>
              <a:gd name="connsiteX5" fmla="*/ 2483 w 2241058"/>
              <a:gd name="connsiteY5" fmla="*/ 547608 h 1727995"/>
              <a:gd name="connsiteX6" fmla="*/ 12211 w 2241058"/>
              <a:gd name="connsiteY6" fmla="*/ 421148 h 1727995"/>
              <a:gd name="connsiteX7" fmla="*/ 21939 w 2241058"/>
              <a:gd name="connsiteY7" fmla="*/ 382238 h 1727995"/>
              <a:gd name="connsiteX8" fmla="*/ 51122 w 2241058"/>
              <a:gd name="connsiteY8" fmla="*/ 343327 h 1727995"/>
              <a:gd name="connsiteX9" fmla="*/ 70577 w 2241058"/>
              <a:gd name="connsiteY9" fmla="*/ 314144 h 1727995"/>
              <a:gd name="connsiteX10" fmla="*/ 128943 w 2241058"/>
              <a:gd name="connsiteY10" fmla="*/ 255778 h 1727995"/>
              <a:gd name="connsiteX11" fmla="*/ 197037 w 2241058"/>
              <a:gd name="connsiteY11" fmla="*/ 236323 h 1727995"/>
              <a:gd name="connsiteX12" fmla="*/ 323496 w 2241058"/>
              <a:gd name="connsiteY12" fmla="*/ 226595 h 1727995"/>
              <a:gd name="connsiteX13" fmla="*/ 654237 w 2241058"/>
              <a:gd name="connsiteY13" fmla="*/ 246050 h 1727995"/>
              <a:gd name="connsiteX14" fmla="*/ 693147 w 2241058"/>
              <a:gd name="connsiteY14" fmla="*/ 255778 h 1727995"/>
              <a:gd name="connsiteX15" fmla="*/ 882193 w 2241058"/>
              <a:gd name="connsiteY15" fmla="*/ 29754 h 1727995"/>
              <a:gd name="connsiteX16" fmla="*/ 800152 w 2241058"/>
              <a:gd name="connsiteY16" fmla="*/ 333599 h 1727995"/>
              <a:gd name="connsiteX17" fmla="*/ 809879 w 2241058"/>
              <a:gd name="connsiteY17" fmla="*/ 362782 h 1727995"/>
              <a:gd name="connsiteX18" fmla="*/ 839062 w 2241058"/>
              <a:gd name="connsiteY18" fmla="*/ 391965 h 1727995"/>
              <a:gd name="connsiteX19" fmla="*/ 868245 w 2241058"/>
              <a:gd name="connsiteY19" fmla="*/ 489242 h 1727995"/>
              <a:gd name="connsiteX20" fmla="*/ 877973 w 2241058"/>
              <a:gd name="connsiteY20" fmla="*/ 557336 h 1727995"/>
              <a:gd name="connsiteX21" fmla="*/ 965522 w 2241058"/>
              <a:gd name="connsiteY21" fmla="*/ 489242 h 1727995"/>
              <a:gd name="connsiteX22" fmla="*/ 1023888 w 2241058"/>
              <a:gd name="connsiteY22" fmla="*/ 469787 h 1727995"/>
              <a:gd name="connsiteX23" fmla="*/ 1116303 w 2241058"/>
              <a:gd name="connsiteY23" fmla="*/ 215533 h 1727995"/>
              <a:gd name="connsiteX24" fmla="*/ 1346131 w 2241058"/>
              <a:gd name="connsiteY24" fmla="*/ 278670 h 1727995"/>
              <a:gd name="connsiteX25" fmla="*/ 1432449 w 2241058"/>
              <a:gd name="connsiteY25" fmla="*/ 411421 h 1727995"/>
              <a:gd name="connsiteX26" fmla="*/ 1584522 w 2241058"/>
              <a:gd name="connsiteY26" fmla="*/ 215533 h 1727995"/>
              <a:gd name="connsiteX27" fmla="*/ 1753462 w 2241058"/>
              <a:gd name="connsiteY27" fmla="*/ 401693 h 1727995"/>
              <a:gd name="connsiteX28" fmla="*/ 1792373 w 2241058"/>
              <a:gd name="connsiteY28" fmla="*/ 440604 h 1727995"/>
              <a:gd name="connsiteX29" fmla="*/ 1811828 w 2241058"/>
              <a:gd name="connsiteY29" fmla="*/ 761616 h 1727995"/>
              <a:gd name="connsiteX30" fmla="*/ 1872878 w 2241058"/>
              <a:gd name="connsiteY30" fmla="*/ 650229 h 1727995"/>
              <a:gd name="connsiteX31" fmla="*/ 1994214 w 2241058"/>
              <a:gd name="connsiteY31" fmla="*/ 679983 h 1727995"/>
              <a:gd name="connsiteX32" fmla="*/ 1977198 w 2241058"/>
              <a:gd name="connsiteY32" fmla="*/ 819982 h 1727995"/>
              <a:gd name="connsiteX33" fmla="*/ 1986926 w 2241058"/>
              <a:gd name="connsiteY33" fmla="*/ 858893 h 1727995"/>
              <a:gd name="connsiteX34" fmla="*/ 2228324 w 2241058"/>
              <a:gd name="connsiteY34" fmla="*/ 1237322 h 1727995"/>
              <a:gd name="connsiteX35" fmla="*/ 1889649 w 2241058"/>
              <a:gd name="connsiteY35" fmla="*/ 1189633 h 1727995"/>
              <a:gd name="connsiteX36" fmla="*/ 1989933 w 2241058"/>
              <a:gd name="connsiteY36" fmla="*/ 1300458 h 1727995"/>
              <a:gd name="connsiteX37" fmla="*/ 2228323 w 2241058"/>
              <a:gd name="connsiteY37" fmla="*/ 1701771 h 1727995"/>
              <a:gd name="connsiteX38" fmla="*/ 1792373 w 2241058"/>
              <a:gd name="connsiteY38" fmla="*/ 1345276 h 1727995"/>
              <a:gd name="connsiteX39" fmla="*/ 1734007 w 2241058"/>
              <a:gd name="connsiteY39" fmla="*/ 1393914 h 1727995"/>
              <a:gd name="connsiteX40" fmla="*/ 1755823 w 2241058"/>
              <a:gd name="connsiteY40" fmla="*/ 1579127 h 1727995"/>
              <a:gd name="connsiteX41" fmla="*/ 1627003 w 2241058"/>
              <a:gd name="connsiteY41" fmla="*/ 1432825 h 1727995"/>
              <a:gd name="connsiteX42" fmla="*/ 1588092 w 2241058"/>
              <a:gd name="connsiteY42" fmla="*/ 1355004 h 1727995"/>
              <a:gd name="connsiteX43" fmla="*/ 1568637 w 2241058"/>
              <a:gd name="connsiteY43" fmla="*/ 1306365 h 1727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2241058" h="1727995">
                <a:moveTo>
                  <a:pt x="41394" y="411421"/>
                </a:moveTo>
                <a:cubicBezTo>
                  <a:pt x="51122" y="404936"/>
                  <a:pt x="59113" y="389672"/>
                  <a:pt x="70577" y="391965"/>
                </a:cubicBezTo>
                <a:cubicBezTo>
                  <a:pt x="107176" y="399284"/>
                  <a:pt x="81489" y="474188"/>
                  <a:pt x="80305" y="479514"/>
                </a:cubicBezTo>
                <a:cubicBezTo>
                  <a:pt x="70526" y="523522"/>
                  <a:pt x="72108" y="495908"/>
                  <a:pt x="51122" y="537880"/>
                </a:cubicBezTo>
                <a:cubicBezTo>
                  <a:pt x="25866" y="588392"/>
                  <a:pt x="59939" y="548517"/>
                  <a:pt x="21939" y="586519"/>
                </a:cubicBezTo>
                <a:cubicBezTo>
                  <a:pt x="15454" y="573549"/>
                  <a:pt x="3335" y="562084"/>
                  <a:pt x="2483" y="547608"/>
                </a:cubicBezTo>
                <a:cubicBezTo>
                  <a:pt x="0" y="505403"/>
                  <a:pt x="7271" y="463136"/>
                  <a:pt x="12211" y="421148"/>
                </a:cubicBezTo>
                <a:cubicBezTo>
                  <a:pt x="13773" y="407870"/>
                  <a:pt x="15960" y="394196"/>
                  <a:pt x="21939" y="382238"/>
                </a:cubicBezTo>
                <a:cubicBezTo>
                  <a:pt x="29190" y="367737"/>
                  <a:pt x="41699" y="356520"/>
                  <a:pt x="51122" y="343327"/>
                </a:cubicBezTo>
                <a:cubicBezTo>
                  <a:pt x="57917" y="333813"/>
                  <a:pt x="62810" y="322882"/>
                  <a:pt x="70577" y="314144"/>
                </a:cubicBezTo>
                <a:cubicBezTo>
                  <a:pt x="88856" y="293580"/>
                  <a:pt x="102841" y="264479"/>
                  <a:pt x="128943" y="255778"/>
                </a:cubicBezTo>
                <a:cubicBezTo>
                  <a:pt x="147819" y="249486"/>
                  <a:pt x="178154" y="238545"/>
                  <a:pt x="197037" y="236323"/>
                </a:cubicBezTo>
                <a:cubicBezTo>
                  <a:pt x="239025" y="231383"/>
                  <a:pt x="281343" y="229838"/>
                  <a:pt x="323496" y="226595"/>
                </a:cubicBezTo>
                <a:cubicBezTo>
                  <a:pt x="433743" y="233080"/>
                  <a:pt x="544142" y="237358"/>
                  <a:pt x="654237" y="246050"/>
                </a:cubicBezTo>
                <a:cubicBezTo>
                  <a:pt x="667565" y="247102"/>
                  <a:pt x="681189" y="249799"/>
                  <a:pt x="693147" y="255778"/>
                </a:cubicBezTo>
                <a:cubicBezTo>
                  <a:pt x="810931" y="314671"/>
                  <a:pt x="792934" y="0"/>
                  <a:pt x="882193" y="29754"/>
                </a:cubicBezTo>
                <a:cubicBezTo>
                  <a:pt x="895163" y="42724"/>
                  <a:pt x="789491" y="318673"/>
                  <a:pt x="800152" y="333599"/>
                </a:cubicBezTo>
                <a:cubicBezTo>
                  <a:pt x="806112" y="341943"/>
                  <a:pt x="804191" y="354250"/>
                  <a:pt x="809879" y="362782"/>
                </a:cubicBezTo>
                <a:cubicBezTo>
                  <a:pt x="817510" y="374229"/>
                  <a:pt x="829334" y="382237"/>
                  <a:pt x="839062" y="391965"/>
                </a:cubicBezTo>
                <a:cubicBezTo>
                  <a:pt x="849213" y="422419"/>
                  <a:pt x="862365" y="456901"/>
                  <a:pt x="868245" y="489242"/>
                </a:cubicBezTo>
                <a:cubicBezTo>
                  <a:pt x="872347" y="511801"/>
                  <a:pt x="874730" y="534638"/>
                  <a:pt x="877973" y="557336"/>
                </a:cubicBezTo>
                <a:cubicBezTo>
                  <a:pt x="907688" y="527619"/>
                  <a:pt x="918745" y="514429"/>
                  <a:pt x="965522" y="489242"/>
                </a:cubicBezTo>
                <a:cubicBezTo>
                  <a:pt x="983578" y="479519"/>
                  <a:pt x="1003779" y="473809"/>
                  <a:pt x="1023888" y="469787"/>
                </a:cubicBezTo>
                <a:cubicBezTo>
                  <a:pt x="1052680" y="464029"/>
                  <a:pt x="1087120" y="218776"/>
                  <a:pt x="1116303" y="215533"/>
                </a:cubicBezTo>
                <a:cubicBezTo>
                  <a:pt x="1148728" y="205805"/>
                  <a:pt x="1312660" y="283741"/>
                  <a:pt x="1346131" y="278670"/>
                </a:cubicBezTo>
                <a:cubicBezTo>
                  <a:pt x="1420146" y="267456"/>
                  <a:pt x="1432449" y="411421"/>
                  <a:pt x="1432449" y="411421"/>
                </a:cubicBezTo>
                <a:cubicBezTo>
                  <a:pt x="1478128" y="406395"/>
                  <a:pt x="1531020" y="217154"/>
                  <a:pt x="1584522" y="215533"/>
                </a:cubicBezTo>
                <a:cubicBezTo>
                  <a:pt x="1638024" y="213912"/>
                  <a:pt x="1701864" y="395046"/>
                  <a:pt x="1753462" y="401693"/>
                </a:cubicBezTo>
                <a:cubicBezTo>
                  <a:pt x="1771519" y="404918"/>
                  <a:pt x="1779403" y="427634"/>
                  <a:pt x="1792373" y="440604"/>
                </a:cubicBezTo>
                <a:cubicBezTo>
                  <a:pt x="1836885" y="574139"/>
                  <a:pt x="1846389" y="568076"/>
                  <a:pt x="1811828" y="761616"/>
                </a:cubicBezTo>
                <a:cubicBezTo>
                  <a:pt x="1808603" y="779673"/>
                  <a:pt x="1885848" y="637258"/>
                  <a:pt x="1872878" y="650229"/>
                </a:cubicBezTo>
                <a:lnTo>
                  <a:pt x="1994214" y="679983"/>
                </a:lnTo>
                <a:cubicBezTo>
                  <a:pt x="2052850" y="683648"/>
                  <a:pt x="1940565" y="755874"/>
                  <a:pt x="1977198" y="819982"/>
                </a:cubicBezTo>
                <a:cubicBezTo>
                  <a:pt x="1983831" y="831590"/>
                  <a:pt x="1983683" y="845923"/>
                  <a:pt x="1986926" y="858893"/>
                </a:cubicBezTo>
                <a:cubicBezTo>
                  <a:pt x="1983683" y="923744"/>
                  <a:pt x="2241058" y="1173651"/>
                  <a:pt x="2228324" y="1237322"/>
                </a:cubicBezTo>
                <a:cubicBezTo>
                  <a:pt x="2214113" y="1308376"/>
                  <a:pt x="1932626" y="1146657"/>
                  <a:pt x="1889649" y="1189633"/>
                </a:cubicBezTo>
                <a:cubicBezTo>
                  <a:pt x="1883164" y="1205846"/>
                  <a:pt x="1997742" y="1284840"/>
                  <a:pt x="1989933" y="1300458"/>
                </a:cubicBezTo>
                <a:cubicBezTo>
                  <a:pt x="1984705" y="1310915"/>
                  <a:pt x="2235199" y="1692316"/>
                  <a:pt x="2228323" y="1701771"/>
                </a:cubicBezTo>
                <a:cubicBezTo>
                  <a:pt x="2209251" y="1727995"/>
                  <a:pt x="1815301" y="1322348"/>
                  <a:pt x="1792373" y="1345276"/>
                </a:cubicBezTo>
                <a:cubicBezTo>
                  <a:pt x="1770858" y="1366791"/>
                  <a:pt x="1761094" y="1380370"/>
                  <a:pt x="1734007" y="1393914"/>
                </a:cubicBezTo>
                <a:cubicBezTo>
                  <a:pt x="1724836" y="1398500"/>
                  <a:pt x="1765248" y="1575088"/>
                  <a:pt x="1755823" y="1579127"/>
                </a:cubicBezTo>
                <a:cubicBezTo>
                  <a:pt x="1684608" y="1609648"/>
                  <a:pt x="1698739" y="1414890"/>
                  <a:pt x="1627003" y="1432825"/>
                </a:cubicBezTo>
                <a:lnTo>
                  <a:pt x="1588092" y="1355004"/>
                </a:lnTo>
                <a:cubicBezTo>
                  <a:pt x="1567187" y="1313194"/>
                  <a:pt x="1568637" y="1330594"/>
                  <a:pt x="1568637" y="1306365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2159000" y="1341439"/>
            <a:ext cx="3515784" cy="1520825"/>
          </a:xfrm>
          <a:custGeom>
            <a:avLst/>
            <a:gdLst>
              <a:gd name="connsiteX0" fmla="*/ 1974715 w 1984323"/>
              <a:gd name="connsiteY0" fmla="*/ 321013 h 1168655"/>
              <a:gd name="connsiteX1" fmla="*/ 1916349 w 1984323"/>
              <a:gd name="connsiteY1" fmla="*/ 252919 h 1168655"/>
              <a:gd name="connsiteX2" fmla="*/ 1857983 w 1984323"/>
              <a:gd name="connsiteY2" fmla="*/ 204281 h 1168655"/>
              <a:gd name="connsiteX3" fmla="*/ 1770434 w 1984323"/>
              <a:gd name="connsiteY3" fmla="*/ 126460 h 1168655"/>
              <a:gd name="connsiteX4" fmla="*/ 1731523 w 1984323"/>
              <a:gd name="connsiteY4" fmla="*/ 87549 h 1168655"/>
              <a:gd name="connsiteX5" fmla="*/ 1653702 w 1984323"/>
              <a:gd name="connsiteY5" fmla="*/ 48638 h 1168655"/>
              <a:gd name="connsiteX6" fmla="*/ 1624519 w 1984323"/>
              <a:gd name="connsiteY6" fmla="*/ 29183 h 1168655"/>
              <a:gd name="connsiteX7" fmla="*/ 1546698 w 1984323"/>
              <a:gd name="connsiteY7" fmla="*/ 9728 h 1168655"/>
              <a:gd name="connsiteX8" fmla="*/ 1507787 w 1984323"/>
              <a:gd name="connsiteY8" fmla="*/ 0 h 1168655"/>
              <a:gd name="connsiteX9" fmla="*/ 1391055 w 1984323"/>
              <a:gd name="connsiteY9" fmla="*/ 9728 h 1168655"/>
              <a:gd name="connsiteX10" fmla="*/ 1293779 w 1984323"/>
              <a:gd name="connsiteY10" fmla="*/ 48638 h 1168655"/>
              <a:gd name="connsiteX11" fmla="*/ 1264596 w 1984323"/>
              <a:gd name="connsiteY11" fmla="*/ 77821 h 1168655"/>
              <a:gd name="connsiteX12" fmla="*/ 1157591 w 1984323"/>
              <a:gd name="connsiteY12" fmla="*/ 136187 h 1168655"/>
              <a:gd name="connsiteX13" fmla="*/ 1128408 w 1984323"/>
              <a:gd name="connsiteY13" fmla="*/ 155643 h 1168655"/>
              <a:gd name="connsiteX14" fmla="*/ 1089498 w 1984323"/>
              <a:gd name="connsiteY14" fmla="*/ 204281 h 1168655"/>
              <a:gd name="connsiteX15" fmla="*/ 1070042 w 1984323"/>
              <a:gd name="connsiteY15" fmla="*/ 223736 h 1168655"/>
              <a:gd name="connsiteX16" fmla="*/ 1060315 w 1984323"/>
              <a:gd name="connsiteY16" fmla="*/ 252919 h 1168655"/>
              <a:gd name="connsiteX17" fmla="*/ 1031132 w 1984323"/>
              <a:gd name="connsiteY17" fmla="*/ 262647 h 1168655"/>
              <a:gd name="connsiteX18" fmla="*/ 972766 w 1984323"/>
              <a:gd name="connsiteY18" fmla="*/ 252919 h 1168655"/>
              <a:gd name="connsiteX19" fmla="*/ 875489 w 1984323"/>
              <a:gd name="connsiteY19" fmla="*/ 233464 h 1168655"/>
              <a:gd name="connsiteX20" fmla="*/ 719847 w 1984323"/>
              <a:gd name="connsiteY20" fmla="*/ 204281 h 1168655"/>
              <a:gd name="connsiteX21" fmla="*/ 632298 w 1984323"/>
              <a:gd name="connsiteY21" fmla="*/ 184826 h 1168655"/>
              <a:gd name="connsiteX22" fmla="*/ 447472 w 1984323"/>
              <a:gd name="connsiteY22" fmla="*/ 165370 h 1168655"/>
              <a:gd name="connsiteX23" fmla="*/ 223736 w 1984323"/>
              <a:gd name="connsiteY23" fmla="*/ 175098 h 1168655"/>
              <a:gd name="connsiteX24" fmla="*/ 145915 w 1984323"/>
              <a:gd name="connsiteY24" fmla="*/ 204281 h 1168655"/>
              <a:gd name="connsiteX25" fmla="*/ 116732 w 1984323"/>
              <a:gd name="connsiteY25" fmla="*/ 223736 h 1168655"/>
              <a:gd name="connsiteX26" fmla="*/ 87549 w 1984323"/>
              <a:gd name="connsiteY26" fmla="*/ 233464 h 1168655"/>
              <a:gd name="connsiteX27" fmla="*/ 48638 w 1984323"/>
              <a:gd name="connsiteY27" fmla="*/ 282102 h 1168655"/>
              <a:gd name="connsiteX28" fmla="*/ 38910 w 1984323"/>
              <a:gd name="connsiteY28" fmla="*/ 311285 h 1168655"/>
              <a:gd name="connsiteX29" fmla="*/ 19455 w 1984323"/>
              <a:gd name="connsiteY29" fmla="*/ 398834 h 1168655"/>
              <a:gd name="connsiteX30" fmla="*/ 9727 w 1984323"/>
              <a:gd name="connsiteY30" fmla="*/ 505838 h 1168655"/>
              <a:gd name="connsiteX31" fmla="*/ 0 w 1984323"/>
              <a:gd name="connsiteY31" fmla="*/ 535021 h 1168655"/>
              <a:gd name="connsiteX32" fmla="*/ 9727 w 1984323"/>
              <a:gd name="connsiteY32" fmla="*/ 622570 h 1168655"/>
              <a:gd name="connsiteX33" fmla="*/ 19455 w 1984323"/>
              <a:gd name="connsiteY33" fmla="*/ 651753 h 1168655"/>
              <a:gd name="connsiteX34" fmla="*/ 48638 w 1984323"/>
              <a:gd name="connsiteY34" fmla="*/ 671209 h 1168655"/>
              <a:gd name="connsiteX35" fmla="*/ 48638 w 1984323"/>
              <a:gd name="connsiteY35" fmla="*/ 943583 h 1168655"/>
              <a:gd name="connsiteX36" fmla="*/ 68093 w 1984323"/>
              <a:gd name="connsiteY36" fmla="*/ 972766 h 1168655"/>
              <a:gd name="connsiteX37" fmla="*/ 107004 w 1984323"/>
              <a:gd name="connsiteY37" fmla="*/ 992221 h 1168655"/>
              <a:gd name="connsiteX38" fmla="*/ 184825 w 1984323"/>
              <a:gd name="connsiteY38" fmla="*/ 1021404 h 1168655"/>
              <a:gd name="connsiteX39" fmla="*/ 223736 w 1984323"/>
              <a:gd name="connsiteY39" fmla="*/ 1070043 h 1168655"/>
              <a:gd name="connsiteX40" fmla="*/ 233464 w 1984323"/>
              <a:gd name="connsiteY40" fmla="*/ 1099226 h 1168655"/>
              <a:gd name="connsiteX41" fmla="*/ 262647 w 1984323"/>
              <a:gd name="connsiteY41" fmla="*/ 1128409 h 1168655"/>
              <a:gd name="connsiteX42" fmla="*/ 301557 w 1984323"/>
              <a:gd name="connsiteY42" fmla="*/ 1167319 h 1168655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1293779 w 1984323"/>
              <a:gd name="connsiteY10" fmla="*/ 237039 h 1357056"/>
              <a:gd name="connsiteX11" fmla="*/ 1264596 w 1984323"/>
              <a:gd name="connsiteY11" fmla="*/ 266222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1060315 w 1984323"/>
              <a:gd name="connsiteY16" fmla="*/ 441320 h 1357056"/>
              <a:gd name="connsiteX17" fmla="*/ 1031132 w 1984323"/>
              <a:gd name="connsiteY17" fmla="*/ 451048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47472 w 1984323"/>
              <a:gd name="connsiteY22" fmla="*/ 353771 h 1357056"/>
              <a:gd name="connsiteX23" fmla="*/ 223736 w 1984323"/>
              <a:gd name="connsiteY23" fmla="*/ 363499 h 1357056"/>
              <a:gd name="connsiteX24" fmla="*/ 145915 w 1984323"/>
              <a:gd name="connsiteY24" fmla="*/ 392682 h 1357056"/>
              <a:gd name="connsiteX25" fmla="*/ 116732 w 1984323"/>
              <a:gd name="connsiteY25" fmla="*/ 412137 h 1357056"/>
              <a:gd name="connsiteX26" fmla="*/ 87549 w 1984323"/>
              <a:gd name="connsiteY26" fmla="*/ 421865 h 1357056"/>
              <a:gd name="connsiteX27" fmla="*/ 48638 w 1984323"/>
              <a:gd name="connsiteY27" fmla="*/ 470503 h 1357056"/>
              <a:gd name="connsiteX28" fmla="*/ 38910 w 1984323"/>
              <a:gd name="connsiteY28" fmla="*/ 499686 h 1357056"/>
              <a:gd name="connsiteX29" fmla="*/ 19455 w 1984323"/>
              <a:gd name="connsiteY29" fmla="*/ 587235 h 1357056"/>
              <a:gd name="connsiteX30" fmla="*/ 9727 w 1984323"/>
              <a:gd name="connsiteY30" fmla="*/ 694239 h 1357056"/>
              <a:gd name="connsiteX31" fmla="*/ 0 w 1984323"/>
              <a:gd name="connsiteY31" fmla="*/ 723422 h 1357056"/>
              <a:gd name="connsiteX32" fmla="*/ 9727 w 1984323"/>
              <a:gd name="connsiteY32" fmla="*/ 810971 h 1357056"/>
              <a:gd name="connsiteX33" fmla="*/ 19455 w 1984323"/>
              <a:gd name="connsiteY33" fmla="*/ 840154 h 1357056"/>
              <a:gd name="connsiteX34" fmla="*/ 48638 w 1984323"/>
              <a:gd name="connsiteY34" fmla="*/ 859610 h 1357056"/>
              <a:gd name="connsiteX35" fmla="*/ 48638 w 1984323"/>
              <a:gd name="connsiteY35" fmla="*/ 1131984 h 1357056"/>
              <a:gd name="connsiteX36" fmla="*/ 68093 w 1984323"/>
              <a:gd name="connsiteY36" fmla="*/ 1161167 h 1357056"/>
              <a:gd name="connsiteX37" fmla="*/ 107004 w 1984323"/>
              <a:gd name="connsiteY37" fmla="*/ 1180622 h 1357056"/>
              <a:gd name="connsiteX38" fmla="*/ 184825 w 1984323"/>
              <a:gd name="connsiteY38" fmla="*/ 1209805 h 1357056"/>
              <a:gd name="connsiteX39" fmla="*/ 223736 w 1984323"/>
              <a:gd name="connsiteY39" fmla="*/ 1258444 h 1357056"/>
              <a:gd name="connsiteX40" fmla="*/ 233464 w 1984323"/>
              <a:gd name="connsiteY40" fmla="*/ 1287627 h 1357056"/>
              <a:gd name="connsiteX41" fmla="*/ 262647 w 1984323"/>
              <a:gd name="connsiteY41" fmla="*/ 1316810 h 1357056"/>
              <a:gd name="connsiteX42" fmla="*/ 301557 w 1984323"/>
              <a:gd name="connsiteY42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1293779 w 1984323"/>
              <a:gd name="connsiteY10" fmla="*/ 237039 h 1357056"/>
              <a:gd name="connsiteX11" fmla="*/ 1264596 w 1984323"/>
              <a:gd name="connsiteY11" fmla="*/ 266222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1060315 w 1984323"/>
              <a:gd name="connsiteY16" fmla="*/ 441320 h 1357056"/>
              <a:gd name="connsiteX17" fmla="*/ 1031132 w 1984323"/>
              <a:gd name="connsiteY17" fmla="*/ 451048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1293779 w 1984323"/>
              <a:gd name="connsiteY10" fmla="*/ 237039 h 1357056"/>
              <a:gd name="connsiteX11" fmla="*/ 1264596 w 1984323"/>
              <a:gd name="connsiteY11" fmla="*/ 266222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1060315 w 1984323"/>
              <a:gd name="connsiteY16" fmla="*/ 441320 h 1357056"/>
              <a:gd name="connsiteX17" fmla="*/ 1121046 w 1984323"/>
              <a:gd name="connsiteY17" fmla="*/ 504166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1293779 w 1984323"/>
              <a:gd name="connsiteY10" fmla="*/ 237039 h 1357056"/>
              <a:gd name="connsiteX11" fmla="*/ 1245606 w 1984323"/>
              <a:gd name="connsiteY11" fmla="*/ 360119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1060315 w 1984323"/>
              <a:gd name="connsiteY16" fmla="*/ 441320 h 1357056"/>
              <a:gd name="connsiteX17" fmla="*/ 1121046 w 1984323"/>
              <a:gd name="connsiteY17" fmla="*/ 504166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996485 w 1984323"/>
              <a:gd name="connsiteY10" fmla="*/ 72024 h 1357056"/>
              <a:gd name="connsiteX11" fmla="*/ 1245606 w 1984323"/>
              <a:gd name="connsiteY11" fmla="*/ 360119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1060315 w 1984323"/>
              <a:gd name="connsiteY16" fmla="*/ 441320 h 1357056"/>
              <a:gd name="connsiteX17" fmla="*/ 1121046 w 1984323"/>
              <a:gd name="connsiteY17" fmla="*/ 504166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996485 w 1984323"/>
              <a:gd name="connsiteY10" fmla="*/ 72024 h 1357056"/>
              <a:gd name="connsiteX11" fmla="*/ 1245606 w 1984323"/>
              <a:gd name="connsiteY11" fmla="*/ 360119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809644 w 1984323"/>
              <a:gd name="connsiteY16" fmla="*/ 288095 h 1357056"/>
              <a:gd name="connsiteX17" fmla="*/ 1121046 w 1984323"/>
              <a:gd name="connsiteY17" fmla="*/ 504166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632298 w 1984323"/>
              <a:gd name="connsiteY21" fmla="*/ 373227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1974715 w 1984323"/>
              <a:gd name="connsiteY0" fmla="*/ 509414 h 1357056"/>
              <a:gd name="connsiteX1" fmla="*/ 1916349 w 1984323"/>
              <a:gd name="connsiteY1" fmla="*/ 441320 h 1357056"/>
              <a:gd name="connsiteX2" fmla="*/ 1857983 w 1984323"/>
              <a:gd name="connsiteY2" fmla="*/ 392682 h 1357056"/>
              <a:gd name="connsiteX3" fmla="*/ 1770434 w 1984323"/>
              <a:gd name="connsiteY3" fmla="*/ 314861 h 1357056"/>
              <a:gd name="connsiteX4" fmla="*/ 1731523 w 1984323"/>
              <a:gd name="connsiteY4" fmla="*/ 275950 h 1357056"/>
              <a:gd name="connsiteX5" fmla="*/ 1653702 w 1984323"/>
              <a:gd name="connsiteY5" fmla="*/ 237039 h 1357056"/>
              <a:gd name="connsiteX6" fmla="*/ 1624519 w 1984323"/>
              <a:gd name="connsiteY6" fmla="*/ 217584 h 1357056"/>
              <a:gd name="connsiteX7" fmla="*/ 1464939 w 1984323"/>
              <a:gd name="connsiteY7" fmla="*/ 2900 h 1357056"/>
              <a:gd name="connsiteX8" fmla="*/ 1507787 w 1984323"/>
              <a:gd name="connsiteY8" fmla="*/ 188401 h 1357056"/>
              <a:gd name="connsiteX9" fmla="*/ 1391055 w 1984323"/>
              <a:gd name="connsiteY9" fmla="*/ 198129 h 1357056"/>
              <a:gd name="connsiteX10" fmla="*/ 996485 w 1984323"/>
              <a:gd name="connsiteY10" fmla="*/ 72024 h 1357056"/>
              <a:gd name="connsiteX11" fmla="*/ 1245606 w 1984323"/>
              <a:gd name="connsiteY11" fmla="*/ 360119 h 1357056"/>
              <a:gd name="connsiteX12" fmla="*/ 1157591 w 1984323"/>
              <a:gd name="connsiteY12" fmla="*/ 324588 h 1357056"/>
              <a:gd name="connsiteX13" fmla="*/ 1128408 w 1984323"/>
              <a:gd name="connsiteY13" fmla="*/ 344044 h 1357056"/>
              <a:gd name="connsiteX14" fmla="*/ 1089498 w 1984323"/>
              <a:gd name="connsiteY14" fmla="*/ 392682 h 1357056"/>
              <a:gd name="connsiteX15" fmla="*/ 1070042 w 1984323"/>
              <a:gd name="connsiteY15" fmla="*/ 412137 h 1357056"/>
              <a:gd name="connsiteX16" fmla="*/ 809644 w 1984323"/>
              <a:gd name="connsiteY16" fmla="*/ 288095 h 1357056"/>
              <a:gd name="connsiteX17" fmla="*/ 1121046 w 1984323"/>
              <a:gd name="connsiteY17" fmla="*/ 504166 h 1357056"/>
              <a:gd name="connsiteX18" fmla="*/ 972766 w 1984323"/>
              <a:gd name="connsiteY18" fmla="*/ 441320 h 1357056"/>
              <a:gd name="connsiteX19" fmla="*/ 875489 w 1984323"/>
              <a:gd name="connsiteY19" fmla="*/ 421865 h 1357056"/>
              <a:gd name="connsiteX20" fmla="*/ 719847 w 1984323"/>
              <a:gd name="connsiteY20" fmla="*/ 392682 h 1357056"/>
              <a:gd name="connsiteX21" fmla="*/ 373682 w 1984323"/>
              <a:gd name="connsiteY21" fmla="*/ 72024 h 1357056"/>
              <a:gd name="connsiteX22" fmla="*/ 435962 w 1984323"/>
              <a:gd name="connsiteY22" fmla="*/ 360119 h 1357056"/>
              <a:gd name="connsiteX23" fmla="*/ 447472 w 1984323"/>
              <a:gd name="connsiteY23" fmla="*/ 353771 h 1357056"/>
              <a:gd name="connsiteX24" fmla="*/ 223736 w 1984323"/>
              <a:gd name="connsiteY24" fmla="*/ 363499 h 1357056"/>
              <a:gd name="connsiteX25" fmla="*/ 145915 w 1984323"/>
              <a:gd name="connsiteY25" fmla="*/ 392682 h 1357056"/>
              <a:gd name="connsiteX26" fmla="*/ 116732 w 1984323"/>
              <a:gd name="connsiteY26" fmla="*/ 412137 h 1357056"/>
              <a:gd name="connsiteX27" fmla="*/ 87549 w 1984323"/>
              <a:gd name="connsiteY27" fmla="*/ 421865 h 1357056"/>
              <a:gd name="connsiteX28" fmla="*/ 48638 w 1984323"/>
              <a:gd name="connsiteY28" fmla="*/ 470503 h 1357056"/>
              <a:gd name="connsiteX29" fmla="*/ 38910 w 1984323"/>
              <a:gd name="connsiteY29" fmla="*/ 499686 h 1357056"/>
              <a:gd name="connsiteX30" fmla="*/ 19455 w 1984323"/>
              <a:gd name="connsiteY30" fmla="*/ 587235 h 1357056"/>
              <a:gd name="connsiteX31" fmla="*/ 9727 w 1984323"/>
              <a:gd name="connsiteY31" fmla="*/ 694239 h 1357056"/>
              <a:gd name="connsiteX32" fmla="*/ 0 w 1984323"/>
              <a:gd name="connsiteY32" fmla="*/ 723422 h 1357056"/>
              <a:gd name="connsiteX33" fmla="*/ 9727 w 1984323"/>
              <a:gd name="connsiteY33" fmla="*/ 810971 h 1357056"/>
              <a:gd name="connsiteX34" fmla="*/ 19455 w 1984323"/>
              <a:gd name="connsiteY34" fmla="*/ 840154 h 1357056"/>
              <a:gd name="connsiteX35" fmla="*/ 48638 w 1984323"/>
              <a:gd name="connsiteY35" fmla="*/ 859610 h 1357056"/>
              <a:gd name="connsiteX36" fmla="*/ 48638 w 1984323"/>
              <a:gd name="connsiteY36" fmla="*/ 1131984 h 1357056"/>
              <a:gd name="connsiteX37" fmla="*/ 68093 w 1984323"/>
              <a:gd name="connsiteY37" fmla="*/ 1161167 h 1357056"/>
              <a:gd name="connsiteX38" fmla="*/ 107004 w 1984323"/>
              <a:gd name="connsiteY38" fmla="*/ 1180622 h 1357056"/>
              <a:gd name="connsiteX39" fmla="*/ 184825 w 1984323"/>
              <a:gd name="connsiteY39" fmla="*/ 1209805 h 1357056"/>
              <a:gd name="connsiteX40" fmla="*/ 223736 w 1984323"/>
              <a:gd name="connsiteY40" fmla="*/ 1258444 h 1357056"/>
              <a:gd name="connsiteX41" fmla="*/ 233464 w 1984323"/>
              <a:gd name="connsiteY41" fmla="*/ 1287627 h 1357056"/>
              <a:gd name="connsiteX42" fmla="*/ 262647 w 1984323"/>
              <a:gd name="connsiteY42" fmla="*/ 1316810 h 1357056"/>
              <a:gd name="connsiteX43" fmla="*/ 301557 w 1984323"/>
              <a:gd name="connsiteY43" fmla="*/ 1355720 h 1357056"/>
              <a:gd name="connsiteX0" fmla="*/ 2126779 w 2136387"/>
              <a:gd name="connsiteY0" fmla="*/ 509414 h 1357056"/>
              <a:gd name="connsiteX1" fmla="*/ 2068413 w 2136387"/>
              <a:gd name="connsiteY1" fmla="*/ 441320 h 1357056"/>
              <a:gd name="connsiteX2" fmla="*/ 2010047 w 2136387"/>
              <a:gd name="connsiteY2" fmla="*/ 392682 h 1357056"/>
              <a:gd name="connsiteX3" fmla="*/ 1922498 w 2136387"/>
              <a:gd name="connsiteY3" fmla="*/ 314861 h 1357056"/>
              <a:gd name="connsiteX4" fmla="*/ 1883587 w 2136387"/>
              <a:gd name="connsiteY4" fmla="*/ 275950 h 1357056"/>
              <a:gd name="connsiteX5" fmla="*/ 1805766 w 2136387"/>
              <a:gd name="connsiteY5" fmla="*/ 237039 h 1357056"/>
              <a:gd name="connsiteX6" fmla="*/ 1776583 w 2136387"/>
              <a:gd name="connsiteY6" fmla="*/ 217584 h 1357056"/>
              <a:gd name="connsiteX7" fmla="*/ 1617003 w 2136387"/>
              <a:gd name="connsiteY7" fmla="*/ 2900 h 1357056"/>
              <a:gd name="connsiteX8" fmla="*/ 1659851 w 2136387"/>
              <a:gd name="connsiteY8" fmla="*/ 188401 h 1357056"/>
              <a:gd name="connsiteX9" fmla="*/ 1543119 w 2136387"/>
              <a:gd name="connsiteY9" fmla="*/ 198129 h 1357056"/>
              <a:gd name="connsiteX10" fmla="*/ 1148549 w 2136387"/>
              <a:gd name="connsiteY10" fmla="*/ 72024 h 1357056"/>
              <a:gd name="connsiteX11" fmla="*/ 1397670 w 2136387"/>
              <a:gd name="connsiteY11" fmla="*/ 360119 h 1357056"/>
              <a:gd name="connsiteX12" fmla="*/ 1309655 w 2136387"/>
              <a:gd name="connsiteY12" fmla="*/ 324588 h 1357056"/>
              <a:gd name="connsiteX13" fmla="*/ 1280472 w 2136387"/>
              <a:gd name="connsiteY13" fmla="*/ 344044 h 1357056"/>
              <a:gd name="connsiteX14" fmla="*/ 1241562 w 2136387"/>
              <a:gd name="connsiteY14" fmla="*/ 392682 h 1357056"/>
              <a:gd name="connsiteX15" fmla="*/ 1222106 w 2136387"/>
              <a:gd name="connsiteY15" fmla="*/ 412137 h 1357056"/>
              <a:gd name="connsiteX16" fmla="*/ 961708 w 2136387"/>
              <a:gd name="connsiteY16" fmla="*/ 288095 h 1357056"/>
              <a:gd name="connsiteX17" fmla="*/ 1273110 w 2136387"/>
              <a:gd name="connsiteY17" fmla="*/ 504166 h 1357056"/>
              <a:gd name="connsiteX18" fmla="*/ 1124830 w 2136387"/>
              <a:gd name="connsiteY18" fmla="*/ 441320 h 1357056"/>
              <a:gd name="connsiteX19" fmla="*/ 1027553 w 2136387"/>
              <a:gd name="connsiteY19" fmla="*/ 421865 h 1357056"/>
              <a:gd name="connsiteX20" fmla="*/ 871911 w 2136387"/>
              <a:gd name="connsiteY20" fmla="*/ 392682 h 1357056"/>
              <a:gd name="connsiteX21" fmla="*/ 525746 w 2136387"/>
              <a:gd name="connsiteY21" fmla="*/ 72024 h 1357056"/>
              <a:gd name="connsiteX22" fmla="*/ 588026 w 2136387"/>
              <a:gd name="connsiteY22" fmla="*/ 360119 h 1357056"/>
              <a:gd name="connsiteX23" fmla="*/ 599536 w 2136387"/>
              <a:gd name="connsiteY23" fmla="*/ 353771 h 1357056"/>
              <a:gd name="connsiteX24" fmla="*/ 27503 w 2136387"/>
              <a:gd name="connsiteY24" fmla="*/ 288095 h 1357056"/>
              <a:gd name="connsiteX25" fmla="*/ 297979 w 2136387"/>
              <a:gd name="connsiteY25" fmla="*/ 392682 h 1357056"/>
              <a:gd name="connsiteX26" fmla="*/ 268796 w 2136387"/>
              <a:gd name="connsiteY26" fmla="*/ 412137 h 1357056"/>
              <a:gd name="connsiteX27" fmla="*/ 239613 w 2136387"/>
              <a:gd name="connsiteY27" fmla="*/ 421865 h 1357056"/>
              <a:gd name="connsiteX28" fmla="*/ 200702 w 2136387"/>
              <a:gd name="connsiteY28" fmla="*/ 470503 h 1357056"/>
              <a:gd name="connsiteX29" fmla="*/ 190974 w 2136387"/>
              <a:gd name="connsiteY29" fmla="*/ 499686 h 1357056"/>
              <a:gd name="connsiteX30" fmla="*/ 171519 w 2136387"/>
              <a:gd name="connsiteY30" fmla="*/ 587235 h 1357056"/>
              <a:gd name="connsiteX31" fmla="*/ 161791 w 2136387"/>
              <a:gd name="connsiteY31" fmla="*/ 694239 h 1357056"/>
              <a:gd name="connsiteX32" fmla="*/ 152064 w 2136387"/>
              <a:gd name="connsiteY32" fmla="*/ 723422 h 1357056"/>
              <a:gd name="connsiteX33" fmla="*/ 161791 w 2136387"/>
              <a:gd name="connsiteY33" fmla="*/ 810971 h 1357056"/>
              <a:gd name="connsiteX34" fmla="*/ 171519 w 2136387"/>
              <a:gd name="connsiteY34" fmla="*/ 840154 h 1357056"/>
              <a:gd name="connsiteX35" fmla="*/ 200702 w 2136387"/>
              <a:gd name="connsiteY35" fmla="*/ 859610 h 1357056"/>
              <a:gd name="connsiteX36" fmla="*/ 200702 w 2136387"/>
              <a:gd name="connsiteY36" fmla="*/ 1131984 h 1357056"/>
              <a:gd name="connsiteX37" fmla="*/ 220157 w 2136387"/>
              <a:gd name="connsiteY37" fmla="*/ 1161167 h 1357056"/>
              <a:gd name="connsiteX38" fmla="*/ 259068 w 2136387"/>
              <a:gd name="connsiteY38" fmla="*/ 1180622 h 1357056"/>
              <a:gd name="connsiteX39" fmla="*/ 336889 w 2136387"/>
              <a:gd name="connsiteY39" fmla="*/ 1209805 h 1357056"/>
              <a:gd name="connsiteX40" fmla="*/ 375800 w 2136387"/>
              <a:gd name="connsiteY40" fmla="*/ 1258444 h 1357056"/>
              <a:gd name="connsiteX41" fmla="*/ 385528 w 2136387"/>
              <a:gd name="connsiteY41" fmla="*/ 1287627 h 1357056"/>
              <a:gd name="connsiteX42" fmla="*/ 414711 w 2136387"/>
              <a:gd name="connsiteY42" fmla="*/ 1316810 h 1357056"/>
              <a:gd name="connsiteX43" fmla="*/ 453621 w 2136387"/>
              <a:gd name="connsiteY43" fmla="*/ 1355720 h 1357056"/>
              <a:gd name="connsiteX0" fmla="*/ 2254583 w 2264191"/>
              <a:gd name="connsiteY0" fmla="*/ 509414 h 1357056"/>
              <a:gd name="connsiteX1" fmla="*/ 2196217 w 2264191"/>
              <a:gd name="connsiteY1" fmla="*/ 441320 h 1357056"/>
              <a:gd name="connsiteX2" fmla="*/ 2137851 w 2264191"/>
              <a:gd name="connsiteY2" fmla="*/ 392682 h 1357056"/>
              <a:gd name="connsiteX3" fmla="*/ 2050302 w 2264191"/>
              <a:gd name="connsiteY3" fmla="*/ 314861 h 1357056"/>
              <a:gd name="connsiteX4" fmla="*/ 2011391 w 2264191"/>
              <a:gd name="connsiteY4" fmla="*/ 275950 h 1357056"/>
              <a:gd name="connsiteX5" fmla="*/ 1933570 w 2264191"/>
              <a:gd name="connsiteY5" fmla="*/ 237039 h 1357056"/>
              <a:gd name="connsiteX6" fmla="*/ 1904387 w 2264191"/>
              <a:gd name="connsiteY6" fmla="*/ 217584 h 1357056"/>
              <a:gd name="connsiteX7" fmla="*/ 1744807 w 2264191"/>
              <a:gd name="connsiteY7" fmla="*/ 2900 h 1357056"/>
              <a:gd name="connsiteX8" fmla="*/ 1787655 w 2264191"/>
              <a:gd name="connsiteY8" fmla="*/ 188401 h 1357056"/>
              <a:gd name="connsiteX9" fmla="*/ 1670923 w 2264191"/>
              <a:gd name="connsiteY9" fmla="*/ 198129 h 1357056"/>
              <a:gd name="connsiteX10" fmla="*/ 1276353 w 2264191"/>
              <a:gd name="connsiteY10" fmla="*/ 72024 h 1357056"/>
              <a:gd name="connsiteX11" fmla="*/ 1525474 w 2264191"/>
              <a:gd name="connsiteY11" fmla="*/ 360119 h 1357056"/>
              <a:gd name="connsiteX12" fmla="*/ 1437459 w 2264191"/>
              <a:gd name="connsiteY12" fmla="*/ 324588 h 1357056"/>
              <a:gd name="connsiteX13" fmla="*/ 1408276 w 2264191"/>
              <a:gd name="connsiteY13" fmla="*/ 344044 h 1357056"/>
              <a:gd name="connsiteX14" fmla="*/ 1369366 w 2264191"/>
              <a:gd name="connsiteY14" fmla="*/ 392682 h 1357056"/>
              <a:gd name="connsiteX15" fmla="*/ 1349910 w 2264191"/>
              <a:gd name="connsiteY15" fmla="*/ 412137 h 1357056"/>
              <a:gd name="connsiteX16" fmla="*/ 1089512 w 2264191"/>
              <a:gd name="connsiteY16" fmla="*/ 288095 h 1357056"/>
              <a:gd name="connsiteX17" fmla="*/ 1400914 w 2264191"/>
              <a:gd name="connsiteY17" fmla="*/ 504166 h 1357056"/>
              <a:gd name="connsiteX18" fmla="*/ 1252634 w 2264191"/>
              <a:gd name="connsiteY18" fmla="*/ 441320 h 1357056"/>
              <a:gd name="connsiteX19" fmla="*/ 1155357 w 2264191"/>
              <a:gd name="connsiteY19" fmla="*/ 421865 h 1357056"/>
              <a:gd name="connsiteX20" fmla="*/ 999715 w 2264191"/>
              <a:gd name="connsiteY20" fmla="*/ 392682 h 1357056"/>
              <a:gd name="connsiteX21" fmla="*/ 653550 w 2264191"/>
              <a:gd name="connsiteY21" fmla="*/ 72024 h 1357056"/>
              <a:gd name="connsiteX22" fmla="*/ 715830 w 2264191"/>
              <a:gd name="connsiteY22" fmla="*/ 360119 h 1357056"/>
              <a:gd name="connsiteX23" fmla="*/ 727340 w 2264191"/>
              <a:gd name="connsiteY23" fmla="*/ 353771 h 1357056"/>
              <a:gd name="connsiteX24" fmla="*/ 155307 w 2264191"/>
              <a:gd name="connsiteY24" fmla="*/ 288095 h 1357056"/>
              <a:gd name="connsiteX25" fmla="*/ 425783 w 2264191"/>
              <a:gd name="connsiteY25" fmla="*/ 392682 h 1357056"/>
              <a:gd name="connsiteX26" fmla="*/ 396600 w 2264191"/>
              <a:gd name="connsiteY26" fmla="*/ 412137 h 1357056"/>
              <a:gd name="connsiteX27" fmla="*/ 367417 w 2264191"/>
              <a:gd name="connsiteY27" fmla="*/ 421865 h 1357056"/>
              <a:gd name="connsiteX28" fmla="*/ 328506 w 2264191"/>
              <a:gd name="connsiteY28" fmla="*/ 470503 h 1357056"/>
              <a:gd name="connsiteX29" fmla="*/ 318778 w 2264191"/>
              <a:gd name="connsiteY29" fmla="*/ 499686 h 1357056"/>
              <a:gd name="connsiteX30" fmla="*/ 3243 w 2264191"/>
              <a:gd name="connsiteY30" fmla="*/ 648213 h 1357056"/>
              <a:gd name="connsiteX31" fmla="*/ 289595 w 2264191"/>
              <a:gd name="connsiteY31" fmla="*/ 694239 h 1357056"/>
              <a:gd name="connsiteX32" fmla="*/ 279868 w 2264191"/>
              <a:gd name="connsiteY32" fmla="*/ 723422 h 1357056"/>
              <a:gd name="connsiteX33" fmla="*/ 289595 w 2264191"/>
              <a:gd name="connsiteY33" fmla="*/ 810971 h 1357056"/>
              <a:gd name="connsiteX34" fmla="*/ 299323 w 2264191"/>
              <a:gd name="connsiteY34" fmla="*/ 840154 h 1357056"/>
              <a:gd name="connsiteX35" fmla="*/ 328506 w 2264191"/>
              <a:gd name="connsiteY35" fmla="*/ 859610 h 1357056"/>
              <a:gd name="connsiteX36" fmla="*/ 328506 w 2264191"/>
              <a:gd name="connsiteY36" fmla="*/ 1131984 h 1357056"/>
              <a:gd name="connsiteX37" fmla="*/ 347961 w 2264191"/>
              <a:gd name="connsiteY37" fmla="*/ 1161167 h 1357056"/>
              <a:gd name="connsiteX38" fmla="*/ 386872 w 2264191"/>
              <a:gd name="connsiteY38" fmla="*/ 1180622 h 1357056"/>
              <a:gd name="connsiteX39" fmla="*/ 464693 w 2264191"/>
              <a:gd name="connsiteY39" fmla="*/ 1209805 h 1357056"/>
              <a:gd name="connsiteX40" fmla="*/ 503604 w 2264191"/>
              <a:gd name="connsiteY40" fmla="*/ 1258444 h 1357056"/>
              <a:gd name="connsiteX41" fmla="*/ 513332 w 2264191"/>
              <a:gd name="connsiteY41" fmla="*/ 1287627 h 1357056"/>
              <a:gd name="connsiteX42" fmla="*/ 542515 w 2264191"/>
              <a:gd name="connsiteY42" fmla="*/ 1316810 h 1357056"/>
              <a:gd name="connsiteX43" fmla="*/ 581425 w 2264191"/>
              <a:gd name="connsiteY43" fmla="*/ 1355720 h 1357056"/>
              <a:gd name="connsiteX0" fmla="*/ 2254583 w 2264191"/>
              <a:gd name="connsiteY0" fmla="*/ 509414 h 1357056"/>
              <a:gd name="connsiteX1" fmla="*/ 2196217 w 2264191"/>
              <a:gd name="connsiteY1" fmla="*/ 441320 h 1357056"/>
              <a:gd name="connsiteX2" fmla="*/ 2137851 w 2264191"/>
              <a:gd name="connsiteY2" fmla="*/ 392682 h 1357056"/>
              <a:gd name="connsiteX3" fmla="*/ 2050302 w 2264191"/>
              <a:gd name="connsiteY3" fmla="*/ 314861 h 1357056"/>
              <a:gd name="connsiteX4" fmla="*/ 2011391 w 2264191"/>
              <a:gd name="connsiteY4" fmla="*/ 275950 h 1357056"/>
              <a:gd name="connsiteX5" fmla="*/ 1933570 w 2264191"/>
              <a:gd name="connsiteY5" fmla="*/ 237039 h 1357056"/>
              <a:gd name="connsiteX6" fmla="*/ 1904387 w 2264191"/>
              <a:gd name="connsiteY6" fmla="*/ 217584 h 1357056"/>
              <a:gd name="connsiteX7" fmla="*/ 1744807 w 2264191"/>
              <a:gd name="connsiteY7" fmla="*/ 2900 h 1357056"/>
              <a:gd name="connsiteX8" fmla="*/ 1787655 w 2264191"/>
              <a:gd name="connsiteY8" fmla="*/ 188401 h 1357056"/>
              <a:gd name="connsiteX9" fmla="*/ 1670923 w 2264191"/>
              <a:gd name="connsiteY9" fmla="*/ 198129 h 1357056"/>
              <a:gd name="connsiteX10" fmla="*/ 1276353 w 2264191"/>
              <a:gd name="connsiteY10" fmla="*/ 72024 h 1357056"/>
              <a:gd name="connsiteX11" fmla="*/ 1525474 w 2264191"/>
              <a:gd name="connsiteY11" fmla="*/ 360119 h 1357056"/>
              <a:gd name="connsiteX12" fmla="*/ 1437459 w 2264191"/>
              <a:gd name="connsiteY12" fmla="*/ 324588 h 1357056"/>
              <a:gd name="connsiteX13" fmla="*/ 1408276 w 2264191"/>
              <a:gd name="connsiteY13" fmla="*/ 344044 h 1357056"/>
              <a:gd name="connsiteX14" fmla="*/ 1369366 w 2264191"/>
              <a:gd name="connsiteY14" fmla="*/ 392682 h 1357056"/>
              <a:gd name="connsiteX15" fmla="*/ 1349910 w 2264191"/>
              <a:gd name="connsiteY15" fmla="*/ 412137 h 1357056"/>
              <a:gd name="connsiteX16" fmla="*/ 1089512 w 2264191"/>
              <a:gd name="connsiteY16" fmla="*/ 288095 h 1357056"/>
              <a:gd name="connsiteX17" fmla="*/ 1400914 w 2264191"/>
              <a:gd name="connsiteY17" fmla="*/ 504166 h 1357056"/>
              <a:gd name="connsiteX18" fmla="*/ 1252634 w 2264191"/>
              <a:gd name="connsiteY18" fmla="*/ 441320 h 1357056"/>
              <a:gd name="connsiteX19" fmla="*/ 1155357 w 2264191"/>
              <a:gd name="connsiteY19" fmla="*/ 421865 h 1357056"/>
              <a:gd name="connsiteX20" fmla="*/ 999715 w 2264191"/>
              <a:gd name="connsiteY20" fmla="*/ 392682 h 1357056"/>
              <a:gd name="connsiteX21" fmla="*/ 653550 w 2264191"/>
              <a:gd name="connsiteY21" fmla="*/ 72024 h 1357056"/>
              <a:gd name="connsiteX22" fmla="*/ 715830 w 2264191"/>
              <a:gd name="connsiteY22" fmla="*/ 360119 h 1357056"/>
              <a:gd name="connsiteX23" fmla="*/ 727340 w 2264191"/>
              <a:gd name="connsiteY23" fmla="*/ 353771 h 1357056"/>
              <a:gd name="connsiteX24" fmla="*/ 155307 w 2264191"/>
              <a:gd name="connsiteY24" fmla="*/ 288095 h 1357056"/>
              <a:gd name="connsiteX25" fmla="*/ 425783 w 2264191"/>
              <a:gd name="connsiteY25" fmla="*/ 392682 h 1357056"/>
              <a:gd name="connsiteX26" fmla="*/ 396600 w 2264191"/>
              <a:gd name="connsiteY26" fmla="*/ 412137 h 1357056"/>
              <a:gd name="connsiteX27" fmla="*/ 367417 w 2264191"/>
              <a:gd name="connsiteY27" fmla="*/ 421865 h 1357056"/>
              <a:gd name="connsiteX28" fmla="*/ 62280 w 2264191"/>
              <a:gd name="connsiteY28" fmla="*/ 432142 h 1357056"/>
              <a:gd name="connsiteX29" fmla="*/ 318778 w 2264191"/>
              <a:gd name="connsiteY29" fmla="*/ 499686 h 1357056"/>
              <a:gd name="connsiteX30" fmla="*/ 3243 w 2264191"/>
              <a:gd name="connsiteY30" fmla="*/ 648213 h 1357056"/>
              <a:gd name="connsiteX31" fmla="*/ 289595 w 2264191"/>
              <a:gd name="connsiteY31" fmla="*/ 694239 h 1357056"/>
              <a:gd name="connsiteX32" fmla="*/ 279868 w 2264191"/>
              <a:gd name="connsiteY32" fmla="*/ 723422 h 1357056"/>
              <a:gd name="connsiteX33" fmla="*/ 289595 w 2264191"/>
              <a:gd name="connsiteY33" fmla="*/ 810971 h 1357056"/>
              <a:gd name="connsiteX34" fmla="*/ 299323 w 2264191"/>
              <a:gd name="connsiteY34" fmla="*/ 840154 h 1357056"/>
              <a:gd name="connsiteX35" fmla="*/ 328506 w 2264191"/>
              <a:gd name="connsiteY35" fmla="*/ 859610 h 1357056"/>
              <a:gd name="connsiteX36" fmla="*/ 328506 w 2264191"/>
              <a:gd name="connsiteY36" fmla="*/ 1131984 h 1357056"/>
              <a:gd name="connsiteX37" fmla="*/ 347961 w 2264191"/>
              <a:gd name="connsiteY37" fmla="*/ 1161167 h 1357056"/>
              <a:gd name="connsiteX38" fmla="*/ 386872 w 2264191"/>
              <a:gd name="connsiteY38" fmla="*/ 1180622 h 1357056"/>
              <a:gd name="connsiteX39" fmla="*/ 464693 w 2264191"/>
              <a:gd name="connsiteY39" fmla="*/ 1209805 h 1357056"/>
              <a:gd name="connsiteX40" fmla="*/ 503604 w 2264191"/>
              <a:gd name="connsiteY40" fmla="*/ 1258444 h 1357056"/>
              <a:gd name="connsiteX41" fmla="*/ 513332 w 2264191"/>
              <a:gd name="connsiteY41" fmla="*/ 1287627 h 1357056"/>
              <a:gd name="connsiteX42" fmla="*/ 542515 w 2264191"/>
              <a:gd name="connsiteY42" fmla="*/ 1316810 h 1357056"/>
              <a:gd name="connsiteX43" fmla="*/ 581425 w 2264191"/>
              <a:gd name="connsiteY43" fmla="*/ 1355720 h 1357056"/>
              <a:gd name="connsiteX0" fmla="*/ 2254583 w 2264191"/>
              <a:gd name="connsiteY0" fmla="*/ 509414 h 1357056"/>
              <a:gd name="connsiteX1" fmla="*/ 2196217 w 2264191"/>
              <a:gd name="connsiteY1" fmla="*/ 441320 h 1357056"/>
              <a:gd name="connsiteX2" fmla="*/ 2137851 w 2264191"/>
              <a:gd name="connsiteY2" fmla="*/ 392682 h 1357056"/>
              <a:gd name="connsiteX3" fmla="*/ 2050302 w 2264191"/>
              <a:gd name="connsiteY3" fmla="*/ 314861 h 1357056"/>
              <a:gd name="connsiteX4" fmla="*/ 2011391 w 2264191"/>
              <a:gd name="connsiteY4" fmla="*/ 275950 h 1357056"/>
              <a:gd name="connsiteX5" fmla="*/ 1933570 w 2264191"/>
              <a:gd name="connsiteY5" fmla="*/ 237039 h 1357056"/>
              <a:gd name="connsiteX6" fmla="*/ 1904387 w 2264191"/>
              <a:gd name="connsiteY6" fmla="*/ 217584 h 1357056"/>
              <a:gd name="connsiteX7" fmla="*/ 1744807 w 2264191"/>
              <a:gd name="connsiteY7" fmla="*/ 2900 h 1357056"/>
              <a:gd name="connsiteX8" fmla="*/ 1787655 w 2264191"/>
              <a:gd name="connsiteY8" fmla="*/ 188401 h 1357056"/>
              <a:gd name="connsiteX9" fmla="*/ 1670923 w 2264191"/>
              <a:gd name="connsiteY9" fmla="*/ 198129 h 1357056"/>
              <a:gd name="connsiteX10" fmla="*/ 1276353 w 2264191"/>
              <a:gd name="connsiteY10" fmla="*/ 72024 h 1357056"/>
              <a:gd name="connsiteX11" fmla="*/ 1525474 w 2264191"/>
              <a:gd name="connsiteY11" fmla="*/ 360119 h 1357056"/>
              <a:gd name="connsiteX12" fmla="*/ 1437459 w 2264191"/>
              <a:gd name="connsiteY12" fmla="*/ 324588 h 1357056"/>
              <a:gd name="connsiteX13" fmla="*/ 1408276 w 2264191"/>
              <a:gd name="connsiteY13" fmla="*/ 344044 h 1357056"/>
              <a:gd name="connsiteX14" fmla="*/ 1369366 w 2264191"/>
              <a:gd name="connsiteY14" fmla="*/ 392682 h 1357056"/>
              <a:gd name="connsiteX15" fmla="*/ 1349910 w 2264191"/>
              <a:gd name="connsiteY15" fmla="*/ 412137 h 1357056"/>
              <a:gd name="connsiteX16" fmla="*/ 1089512 w 2264191"/>
              <a:gd name="connsiteY16" fmla="*/ 288095 h 1357056"/>
              <a:gd name="connsiteX17" fmla="*/ 1400914 w 2264191"/>
              <a:gd name="connsiteY17" fmla="*/ 504166 h 1357056"/>
              <a:gd name="connsiteX18" fmla="*/ 1252634 w 2264191"/>
              <a:gd name="connsiteY18" fmla="*/ 441320 h 1357056"/>
              <a:gd name="connsiteX19" fmla="*/ 1155357 w 2264191"/>
              <a:gd name="connsiteY19" fmla="*/ 421865 h 1357056"/>
              <a:gd name="connsiteX20" fmla="*/ 999715 w 2264191"/>
              <a:gd name="connsiteY20" fmla="*/ 392682 h 1357056"/>
              <a:gd name="connsiteX21" fmla="*/ 653550 w 2264191"/>
              <a:gd name="connsiteY21" fmla="*/ 72024 h 1357056"/>
              <a:gd name="connsiteX22" fmla="*/ 715830 w 2264191"/>
              <a:gd name="connsiteY22" fmla="*/ 360119 h 1357056"/>
              <a:gd name="connsiteX23" fmla="*/ 727340 w 2264191"/>
              <a:gd name="connsiteY23" fmla="*/ 353771 h 1357056"/>
              <a:gd name="connsiteX24" fmla="*/ 155307 w 2264191"/>
              <a:gd name="connsiteY24" fmla="*/ 288095 h 1357056"/>
              <a:gd name="connsiteX25" fmla="*/ 425783 w 2264191"/>
              <a:gd name="connsiteY25" fmla="*/ 392682 h 1357056"/>
              <a:gd name="connsiteX26" fmla="*/ 396600 w 2264191"/>
              <a:gd name="connsiteY26" fmla="*/ 412137 h 1357056"/>
              <a:gd name="connsiteX27" fmla="*/ 367417 w 2264191"/>
              <a:gd name="connsiteY27" fmla="*/ 421865 h 1357056"/>
              <a:gd name="connsiteX28" fmla="*/ 62280 w 2264191"/>
              <a:gd name="connsiteY28" fmla="*/ 432142 h 1357056"/>
              <a:gd name="connsiteX29" fmla="*/ 318778 w 2264191"/>
              <a:gd name="connsiteY29" fmla="*/ 499686 h 1357056"/>
              <a:gd name="connsiteX30" fmla="*/ 3243 w 2264191"/>
              <a:gd name="connsiteY30" fmla="*/ 648213 h 1357056"/>
              <a:gd name="connsiteX31" fmla="*/ 289595 w 2264191"/>
              <a:gd name="connsiteY31" fmla="*/ 694239 h 1357056"/>
              <a:gd name="connsiteX32" fmla="*/ 279868 w 2264191"/>
              <a:gd name="connsiteY32" fmla="*/ 723422 h 1357056"/>
              <a:gd name="connsiteX33" fmla="*/ 289595 w 2264191"/>
              <a:gd name="connsiteY33" fmla="*/ 810971 h 1357056"/>
              <a:gd name="connsiteX34" fmla="*/ 299323 w 2264191"/>
              <a:gd name="connsiteY34" fmla="*/ 840154 h 1357056"/>
              <a:gd name="connsiteX35" fmla="*/ 217542 w 2264191"/>
              <a:gd name="connsiteY35" fmla="*/ 1080356 h 1357056"/>
              <a:gd name="connsiteX36" fmla="*/ 328506 w 2264191"/>
              <a:gd name="connsiteY36" fmla="*/ 1131984 h 1357056"/>
              <a:gd name="connsiteX37" fmla="*/ 347961 w 2264191"/>
              <a:gd name="connsiteY37" fmla="*/ 1161167 h 1357056"/>
              <a:gd name="connsiteX38" fmla="*/ 386872 w 2264191"/>
              <a:gd name="connsiteY38" fmla="*/ 1180622 h 1357056"/>
              <a:gd name="connsiteX39" fmla="*/ 464693 w 2264191"/>
              <a:gd name="connsiteY39" fmla="*/ 1209805 h 1357056"/>
              <a:gd name="connsiteX40" fmla="*/ 503604 w 2264191"/>
              <a:gd name="connsiteY40" fmla="*/ 1258444 h 1357056"/>
              <a:gd name="connsiteX41" fmla="*/ 513332 w 2264191"/>
              <a:gd name="connsiteY41" fmla="*/ 1287627 h 1357056"/>
              <a:gd name="connsiteX42" fmla="*/ 542515 w 2264191"/>
              <a:gd name="connsiteY42" fmla="*/ 1316810 h 1357056"/>
              <a:gd name="connsiteX43" fmla="*/ 581425 w 2264191"/>
              <a:gd name="connsiteY43" fmla="*/ 1355720 h 1357056"/>
              <a:gd name="connsiteX0" fmla="*/ 2254583 w 2264191"/>
              <a:gd name="connsiteY0" fmla="*/ 509414 h 1521781"/>
              <a:gd name="connsiteX1" fmla="*/ 2196217 w 2264191"/>
              <a:gd name="connsiteY1" fmla="*/ 441320 h 1521781"/>
              <a:gd name="connsiteX2" fmla="*/ 2137851 w 2264191"/>
              <a:gd name="connsiteY2" fmla="*/ 392682 h 1521781"/>
              <a:gd name="connsiteX3" fmla="*/ 2050302 w 2264191"/>
              <a:gd name="connsiteY3" fmla="*/ 314861 h 1521781"/>
              <a:gd name="connsiteX4" fmla="*/ 2011391 w 2264191"/>
              <a:gd name="connsiteY4" fmla="*/ 275950 h 1521781"/>
              <a:gd name="connsiteX5" fmla="*/ 1933570 w 2264191"/>
              <a:gd name="connsiteY5" fmla="*/ 237039 h 1521781"/>
              <a:gd name="connsiteX6" fmla="*/ 1904387 w 2264191"/>
              <a:gd name="connsiteY6" fmla="*/ 217584 h 1521781"/>
              <a:gd name="connsiteX7" fmla="*/ 1744807 w 2264191"/>
              <a:gd name="connsiteY7" fmla="*/ 2900 h 1521781"/>
              <a:gd name="connsiteX8" fmla="*/ 1787655 w 2264191"/>
              <a:gd name="connsiteY8" fmla="*/ 188401 h 1521781"/>
              <a:gd name="connsiteX9" fmla="*/ 1670923 w 2264191"/>
              <a:gd name="connsiteY9" fmla="*/ 198129 h 1521781"/>
              <a:gd name="connsiteX10" fmla="*/ 1276353 w 2264191"/>
              <a:gd name="connsiteY10" fmla="*/ 72024 h 1521781"/>
              <a:gd name="connsiteX11" fmla="*/ 1525474 w 2264191"/>
              <a:gd name="connsiteY11" fmla="*/ 360119 h 1521781"/>
              <a:gd name="connsiteX12" fmla="*/ 1437459 w 2264191"/>
              <a:gd name="connsiteY12" fmla="*/ 324588 h 1521781"/>
              <a:gd name="connsiteX13" fmla="*/ 1408276 w 2264191"/>
              <a:gd name="connsiteY13" fmla="*/ 344044 h 1521781"/>
              <a:gd name="connsiteX14" fmla="*/ 1369366 w 2264191"/>
              <a:gd name="connsiteY14" fmla="*/ 392682 h 1521781"/>
              <a:gd name="connsiteX15" fmla="*/ 1349910 w 2264191"/>
              <a:gd name="connsiteY15" fmla="*/ 412137 h 1521781"/>
              <a:gd name="connsiteX16" fmla="*/ 1089512 w 2264191"/>
              <a:gd name="connsiteY16" fmla="*/ 288095 h 1521781"/>
              <a:gd name="connsiteX17" fmla="*/ 1400914 w 2264191"/>
              <a:gd name="connsiteY17" fmla="*/ 504166 h 1521781"/>
              <a:gd name="connsiteX18" fmla="*/ 1252634 w 2264191"/>
              <a:gd name="connsiteY18" fmla="*/ 441320 h 1521781"/>
              <a:gd name="connsiteX19" fmla="*/ 1155357 w 2264191"/>
              <a:gd name="connsiteY19" fmla="*/ 421865 h 1521781"/>
              <a:gd name="connsiteX20" fmla="*/ 999715 w 2264191"/>
              <a:gd name="connsiteY20" fmla="*/ 392682 h 1521781"/>
              <a:gd name="connsiteX21" fmla="*/ 653550 w 2264191"/>
              <a:gd name="connsiteY21" fmla="*/ 72024 h 1521781"/>
              <a:gd name="connsiteX22" fmla="*/ 715830 w 2264191"/>
              <a:gd name="connsiteY22" fmla="*/ 360119 h 1521781"/>
              <a:gd name="connsiteX23" fmla="*/ 727340 w 2264191"/>
              <a:gd name="connsiteY23" fmla="*/ 353771 h 1521781"/>
              <a:gd name="connsiteX24" fmla="*/ 155307 w 2264191"/>
              <a:gd name="connsiteY24" fmla="*/ 288095 h 1521781"/>
              <a:gd name="connsiteX25" fmla="*/ 425783 w 2264191"/>
              <a:gd name="connsiteY25" fmla="*/ 392682 h 1521781"/>
              <a:gd name="connsiteX26" fmla="*/ 396600 w 2264191"/>
              <a:gd name="connsiteY26" fmla="*/ 412137 h 1521781"/>
              <a:gd name="connsiteX27" fmla="*/ 367417 w 2264191"/>
              <a:gd name="connsiteY27" fmla="*/ 421865 h 1521781"/>
              <a:gd name="connsiteX28" fmla="*/ 62280 w 2264191"/>
              <a:gd name="connsiteY28" fmla="*/ 432142 h 1521781"/>
              <a:gd name="connsiteX29" fmla="*/ 318778 w 2264191"/>
              <a:gd name="connsiteY29" fmla="*/ 499686 h 1521781"/>
              <a:gd name="connsiteX30" fmla="*/ 3243 w 2264191"/>
              <a:gd name="connsiteY30" fmla="*/ 648213 h 1521781"/>
              <a:gd name="connsiteX31" fmla="*/ 289595 w 2264191"/>
              <a:gd name="connsiteY31" fmla="*/ 694239 h 1521781"/>
              <a:gd name="connsiteX32" fmla="*/ 279868 w 2264191"/>
              <a:gd name="connsiteY32" fmla="*/ 723422 h 1521781"/>
              <a:gd name="connsiteX33" fmla="*/ 289595 w 2264191"/>
              <a:gd name="connsiteY33" fmla="*/ 810971 h 1521781"/>
              <a:gd name="connsiteX34" fmla="*/ 299323 w 2264191"/>
              <a:gd name="connsiteY34" fmla="*/ 840154 h 1521781"/>
              <a:gd name="connsiteX35" fmla="*/ 217542 w 2264191"/>
              <a:gd name="connsiteY35" fmla="*/ 1080356 h 1521781"/>
              <a:gd name="connsiteX36" fmla="*/ 328506 w 2264191"/>
              <a:gd name="connsiteY36" fmla="*/ 1131984 h 1521781"/>
              <a:gd name="connsiteX37" fmla="*/ 186841 w 2264191"/>
              <a:gd name="connsiteY37" fmla="*/ 1512498 h 1521781"/>
              <a:gd name="connsiteX38" fmla="*/ 386872 w 2264191"/>
              <a:gd name="connsiteY38" fmla="*/ 1180622 h 1521781"/>
              <a:gd name="connsiteX39" fmla="*/ 464693 w 2264191"/>
              <a:gd name="connsiteY39" fmla="*/ 1209805 h 1521781"/>
              <a:gd name="connsiteX40" fmla="*/ 503604 w 2264191"/>
              <a:gd name="connsiteY40" fmla="*/ 1258444 h 1521781"/>
              <a:gd name="connsiteX41" fmla="*/ 513332 w 2264191"/>
              <a:gd name="connsiteY41" fmla="*/ 1287627 h 1521781"/>
              <a:gd name="connsiteX42" fmla="*/ 542515 w 2264191"/>
              <a:gd name="connsiteY42" fmla="*/ 1316810 h 1521781"/>
              <a:gd name="connsiteX43" fmla="*/ 581425 w 2264191"/>
              <a:gd name="connsiteY43" fmla="*/ 1355720 h 1521781"/>
              <a:gd name="connsiteX0" fmla="*/ 2254583 w 2264191"/>
              <a:gd name="connsiteY0" fmla="*/ 509414 h 1521781"/>
              <a:gd name="connsiteX1" fmla="*/ 2196217 w 2264191"/>
              <a:gd name="connsiteY1" fmla="*/ 441320 h 1521781"/>
              <a:gd name="connsiteX2" fmla="*/ 2137851 w 2264191"/>
              <a:gd name="connsiteY2" fmla="*/ 392682 h 1521781"/>
              <a:gd name="connsiteX3" fmla="*/ 2050302 w 2264191"/>
              <a:gd name="connsiteY3" fmla="*/ 314861 h 1521781"/>
              <a:gd name="connsiteX4" fmla="*/ 2011391 w 2264191"/>
              <a:gd name="connsiteY4" fmla="*/ 275950 h 1521781"/>
              <a:gd name="connsiteX5" fmla="*/ 1933570 w 2264191"/>
              <a:gd name="connsiteY5" fmla="*/ 237039 h 1521781"/>
              <a:gd name="connsiteX6" fmla="*/ 1904387 w 2264191"/>
              <a:gd name="connsiteY6" fmla="*/ 217584 h 1521781"/>
              <a:gd name="connsiteX7" fmla="*/ 1744807 w 2264191"/>
              <a:gd name="connsiteY7" fmla="*/ 2900 h 1521781"/>
              <a:gd name="connsiteX8" fmla="*/ 1787655 w 2264191"/>
              <a:gd name="connsiteY8" fmla="*/ 188401 h 1521781"/>
              <a:gd name="connsiteX9" fmla="*/ 1670923 w 2264191"/>
              <a:gd name="connsiteY9" fmla="*/ 198129 h 1521781"/>
              <a:gd name="connsiteX10" fmla="*/ 1276353 w 2264191"/>
              <a:gd name="connsiteY10" fmla="*/ 72024 h 1521781"/>
              <a:gd name="connsiteX11" fmla="*/ 1525474 w 2264191"/>
              <a:gd name="connsiteY11" fmla="*/ 360119 h 1521781"/>
              <a:gd name="connsiteX12" fmla="*/ 1437459 w 2264191"/>
              <a:gd name="connsiteY12" fmla="*/ 324588 h 1521781"/>
              <a:gd name="connsiteX13" fmla="*/ 1408276 w 2264191"/>
              <a:gd name="connsiteY13" fmla="*/ 344044 h 1521781"/>
              <a:gd name="connsiteX14" fmla="*/ 1369366 w 2264191"/>
              <a:gd name="connsiteY14" fmla="*/ 392682 h 1521781"/>
              <a:gd name="connsiteX15" fmla="*/ 1349910 w 2264191"/>
              <a:gd name="connsiteY15" fmla="*/ 412137 h 1521781"/>
              <a:gd name="connsiteX16" fmla="*/ 1089512 w 2264191"/>
              <a:gd name="connsiteY16" fmla="*/ 288095 h 1521781"/>
              <a:gd name="connsiteX17" fmla="*/ 1400914 w 2264191"/>
              <a:gd name="connsiteY17" fmla="*/ 504166 h 1521781"/>
              <a:gd name="connsiteX18" fmla="*/ 1252634 w 2264191"/>
              <a:gd name="connsiteY18" fmla="*/ 441320 h 1521781"/>
              <a:gd name="connsiteX19" fmla="*/ 1155357 w 2264191"/>
              <a:gd name="connsiteY19" fmla="*/ 421865 h 1521781"/>
              <a:gd name="connsiteX20" fmla="*/ 999715 w 2264191"/>
              <a:gd name="connsiteY20" fmla="*/ 392682 h 1521781"/>
              <a:gd name="connsiteX21" fmla="*/ 653550 w 2264191"/>
              <a:gd name="connsiteY21" fmla="*/ 72024 h 1521781"/>
              <a:gd name="connsiteX22" fmla="*/ 715830 w 2264191"/>
              <a:gd name="connsiteY22" fmla="*/ 360119 h 1521781"/>
              <a:gd name="connsiteX23" fmla="*/ 727340 w 2264191"/>
              <a:gd name="connsiteY23" fmla="*/ 353771 h 1521781"/>
              <a:gd name="connsiteX24" fmla="*/ 155307 w 2264191"/>
              <a:gd name="connsiteY24" fmla="*/ 288095 h 1521781"/>
              <a:gd name="connsiteX25" fmla="*/ 425783 w 2264191"/>
              <a:gd name="connsiteY25" fmla="*/ 392682 h 1521781"/>
              <a:gd name="connsiteX26" fmla="*/ 396600 w 2264191"/>
              <a:gd name="connsiteY26" fmla="*/ 412137 h 1521781"/>
              <a:gd name="connsiteX27" fmla="*/ 367417 w 2264191"/>
              <a:gd name="connsiteY27" fmla="*/ 421865 h 1521781"/>
              <a:gd name="connsiteX28" fmla="*/ 62280 w 2264191"/>
              <a:gd name="connsiteY28" fmla="*/ 432142 h 1521781"/>
              <a:gd name="connsiteX29" fmla="*/ 318778 w 2264191"/>
              <a:gd name="connsiteY29" fmla="*/ 499686 h 1521781"/>
              <a:gd name="connsiteX30" fmla="*/ 3243 w 2264191"/>
              <a:gd name="connsiteY30" fmla="*/ 648213 h 1521781"/>
              <a:gd name="connsiteX31" fmla="*/ 289595 w 2264191"/>
              <a:gd name="connsiteY31" fmla="*/ 694239 h 1521781"/>
              <a:gd name="connsiteX32" fmla="*/ 279868 w 2264191"/>
              <a:gd name="connsiteY32" fmla="*/ 723422 h 1521781"/>
              <a:gd name="connsiteX33" fmla="*/ 289595 w 2264191"/>
              <a:gd name="connsiteY33" fmla="*/ 810971 h 1521781"/>
              <a:gd name="connsiteX34" fmla="*/ 299323 w 2264191"/>
              <a:gd name="connsiteY34" fmla="*/ 840154 h 1521781"/>
              <a:gd name="connsiteX35" fmla="*/ 217542 w 2264191"/>
              <a:gd name="connsiteY35" fmla="*/ 1080356 h 1521781"/>
              <a:gd name="connsiteX36" fmla="*/ 124561 w 2264191"/>
              <a:gd name="connsiteY36" fmla="*/ 1224403 h 1521781"/>
              <a:gd name="connsiteX37" fmla="*/ 186841 w 2264191"/>
              <a:gd name="connsiteY37" fmla="*/ 1512498 h 1521781"/>
              <a:gd name="connsiteX38" fmla="*/ 386872 w 2264191"/>
              <a:gd name="connsiteY38" fmla="*/ 1180622 h 1521781"/>
              <a:gd name="connsiteX39" fmla="*/ 464693 w 2264191"/>
              <a:gd name="connsiteY39" fmla="*/ 1209805 h 1521781"/>
              <a:gd name="connsiteX40" fmla="*/ 503604 w 2264191"/>
              <a:gd name="connsiteY40" fmla="*/ 1258444 h 1521781"/>
              <a:gd name="connsiteX41" fmla="*/ 513332 w 2264191"/>
              <a:gd name="connsiteY41" fmla="*/ 1287627 h 1521781"/>
              <a:gd name="connsiteX42" fmla="*/ 542515 w 2264191"/>
              <a:gd name="connsiteY42" fmla="*/ 1316810 h 1521781"/>
              <a:gd name="connsiteX43" fmla="*/ 581425 w 2264191"/>
              <a:gd name="connsiteY43" fmla="*/ 1355720 h 1521781"/>
              <a:gd name="connsiteX0" fmla="*/ 2268213 w 2277821"/>
              <a:gd name="connsiteY0" fmla="*/ 509414 h 1521781"/>
              <a:gd name="connsiteX1" fmla="*/ 2209847 w 2277821"/>
              <a:gd name="connsiteY1" fmla="*/ 441320 h 1521781"/>
              <a:gd name="connsiteX2" fmla="*/ 2151481 w 2277821"/>
              <a:gd name="connsiteY2" fmla="*/ 392682 h 1521781"/>
              <a:gd name="connsiteX3" fmla="*/ 2063932 w 2277821"/>
              <a:gd name="connsiteY3" fmla="*/ 314861 h 1521781"/>
              <a:gd name="connsiteX4" fmla="*/ 2025021 w 2277821"/>
              <a:gd name="connsiteY4" fmla="*/ 275950 h 1521781"/>
              <a:gd name="connsiteX5" fmla="*/ 1947200 w 2277821"/>
              <a:gd name="connsiteY5" fmla="*/ 237039 h 1521781"/>
              <a:gd name="connsiteX6" fmla="*/ 1918017 w 2277821"/>
              <a:gd name="connsiteY6" fmla="*/ 217584 h 1521781"/>
              <a:gd name="connsiteX7" fmla="*/ 1758437 w 2277821"/>
              <a:gd name="connsiteY7" fmla="*/ 2900 h 1521781"/>
              <a:gd name="connsiteX8" fmla="*/ 1801285 w 2277821"/>
              <a:gd name="connsiteY8" fmla="*/ 188401 h 1521781"/>
              <a:gd name="connsiteX9" fmla="*/ 1684553 w 2277821"/>
              <a:gd name="connsiteY9" fmla="*/ 198129 h 1521781"/>
              <a:gd name="connsiteX10" fmla="*/ 1289983 w 2277821"/>
              <a:gd name="connsiteY10" fmla="*/ 72024 h 1521781"/>
              <a:gd name="connsiteX11" fmla="*/ 1539104 w 2277821"/>
              <a:gd name="connsiteY11" fmla="*/ 360119 h 1521781"/>
              <a:gd name="connsiteX12" fmla="*/ 1451089 w 2277821"/>
              <a:gd name="connsiteY12" fmla="*/ 324588 h 1521781"/>
              <a:gd name="connsiteX13" fmla="*/ 1421906 w 2277821"/>
              <a:gd name="connsiteY13" fmla="*/ 344044 h 1521781"/>
              <a:gd name="connsiteX14" fmla="*/ 1382996 w 2277821"/>
              <a:gd name="connsiteY14" fmla="*/ 392682 h 1521781"/>
              <a:gd name="connsiteX15" fmla="*/ 1363540 w 2277821"/>
              <a:gd name="connsiteY15" fmla="*/ 412137 h 1521781"/>
              <a:gd name="connsiteX16" fmla="*/ 1103142 w 2277821"/>
              <a:gd name="connsiteY16" fmla="*/ 288095 h 1521781"/>
              <a:gd name="connsiteX17" fmla="*/ 1414544 w 2277821"/>
              <a:gd name="connsiteY17" fmla="*/ 504166 h 1521781"/>
              <a:gd name="connsiteX18" fmla="*/ 1266264 w 2277821"/>
              <a:gd name="connsiteY18" fmla="*/ 441320 h 1521781"/>
              <a:gd name="connsiteX19" fmla="*/ 1168987 w 2277821"/>
              <a:gd name="connsiteY19" fmla="*/ 421865 h 1521781"/>
              <a:gd name="connsiteX20" fmla="*/ 1013345 w 2277821"/>
              <a:gd name="connsiteY20" fmla="*/ 392682 h 1521781"/>
              <a:gd name="connsiteX21" fmla="*/ 667180 w 2277821"/>
              <a:gd name="connsiteY21" fmla="*/ 72024 h 1521781"/>
              <a:gd name="connsiteX22" fmla="*/ 729460 w 2277821"/>
              <a:gd name="connsiteY22" fmla="*/ 360119 h 1521781"/>
              <a:gd name="connsiteX23" fmla="*/ 740970 w 2277821"/>
              <a:gd name="connsiteY23" fmla="*/ 353771 h 1521781"/>
              <a:gd name="connsiteX24" fmla="*/ 168937 w 2277821"/>
              <a:gd name="connsiteY24" fmla="*/ 288095 h 1521781"/>
              <a:gd name="connsiteX25" fmla="*/ 439413 w 2277821"/>
              <a:gd name="connsiteY25" fmla="*/ 392682 h 1521781"/>
              <a:gd name="connsiteX26" fmla="*/ 410230 w 2277821"/>
              <a:gd name="connsiteY26" fmla="*/ 412137 h 1521781"/>
              <a:gd name="connsiteX27" fmla="*/ 381047 w 2277821"/>
              <a:gd name="connsiteY27" fmla="*/ 421865 h 1521781"/>
              <a:gd name="connsiteX28" fmla="*/ 75910 w 2277821"/>
              <a:gd name="connsiteY28" fmla="*/ 432142 h 1521781"/>
              <a:gd name="connsiteX29" fmla="*/ 332408 w 2277821"/>
              <a:gd name="connsiteY29" fmla="*/ 499686 h 1521781"/>
              <a:gd name="connsiteX30" fmla="*/ 16873 w 2277821"/>
              <a:gd name="connsiteY30" fmla="*/ 648213 h 1521781"/>
              <a:gd name="connsiteX31" fmla="*/ 303225 w 2277821"/>
              <a:gd name="connsiteY31" fmla="*/ 694239 h 1521781"/>
              <a:gd name="connsiteX32" fmla="*/ 293498 w 2277821"/>
              <a:gd name="connsiteY32" fmla="*/ 723422 h 1521781"/>
              <a:gd name="connsiteX33" fmla="*/ 303225 w 2277821"/>
              <a:gd name="connsiteY33" fmla="*/ 810971 h 1521781"/>
              <a:gd name="connsiteX34" fmla="*/ 312953 w 2277821"/>
              <a:gd name="connsiteY34" fmla="*/ 840154 h 1521781"/>
              <a:gd name="connsiteX35" fmla="*/ 13630 w 2277821"/>
              <a:gd name="connsiteY35" fmla="*/ 936308 h 1521781"/>
              <a:gd name="connsiteX36" fmla="*/ 231172 w 2277821"/>
              <a:gd name="connsiteY36" fmla="*/ 1080356 h 1521781"/>
              <a:gd name="connsiteX37" fmla="*/ 138191 w 2277821"/>
              <a:gd name="connsiteY37" fmla="*/ 1224403 h 1521781"/>
              <a:gd name="connsiteX38" fmla="*/ 200471 w 2277821"/>
              <a:gd name="connsiteY38" fmla="*/ 1512498 h 1521781"/>
              <a:gd name="connsiteX39" fmla="*/ 400502 w 2277821"/>
              <a:gd name="connsiteY39" fmla="*/ 1180622 h 1521781"/>
              <a:gd name="connsiteX40" fmla="*/ 478323 w 2277821"/>
              <a:gd name="connsiteY40" fmla="*/ 1209805 h 1521781"/>
              <a:gd name="connsiteX41" fmla="*/ 517234 w 2277821"/>
              <a:gd name="connsiteY41" fmla="*/ 1258444 h 1521781"/>
              <a:gd name="connsiteX42" fmla="*/ 526962 w 2277821"/>
              <a:gd name="connsiteY42" fmla="*/ 1287627 h 1521781"/>
              <a:gd name="connsiteX43" fmla="*/ 556145 w 2277821"/>
              <a:gd name="connsiteY43" fmla="*/ 1316810 h 1521781"/>
              <a:gd name="connsiteX44" fmla="*/ 595055 w 2277821"/>
              <a:gd name="connsiteY44" fmla="*/ 1355720 h 1521781"/>
              <a:gd name="connsiteX0" fmla="*/ 2270080 w 2279688"/>
              <a:gd name="connsiteY0" fmla="*/ 509414 h 1521781"/>
              <a:gd name="connsiteX1" fmla="*/ 2211714 w 2279688"/>
              <a:gd name="connsiteY1" fmla="*/ 441320 h 1521781"/>
              <a:gd name="connsiteX2" fmla="*/ 2153348 w 2279688"/>
              <a:gd name="connsiteY2" fmla="*/ 392682 h 1521781"/>
              <a:gd name="connsiteX3" fmla="*/ 2065799 w 2279688"/>
              <a:gd name="connsiteY3" fmla="*/ 314861 h 1521781"/>
              <a:gd name="connsiteX4" fmla="*/ 2026888 w 2279688"/>
              <a:gd name="connsiteY4" fmla="*/ 275950 h 1521781"/>
              <a:gd name="connsiteX5" fmla="*/ 1949067 w 2279688"/>
              <a:gd name="connsiteY5" fmla="*/ 237039 h 1521781"/>
              <a:gd name="connsiteX6" fmla="*/ 1919884 w 2279688"/>
              <a:gd name="connsiteY6" fmla="*/ 217584 h 1521781"/>
              <a:gd name="connsiteX7" fmla="*/ 1760304 w 2279688"/>
              <a:gd name="connsiteY7" fmla="*/ 2900 h 1521781"/>
              <a:gd name="connsiteX8" fmla="*/ 1803152 w 2279688"/>
              <a:gd name="connsiteY8" fmla="*/ 188401 h 1521781"/>
              <a:gd name="connsiteX9" fmla="*/ 1686420 w 2279688"/>
              <a:gd name="connsiteY9" fmla="*/ 198129 h 1521781"/>
              <a:gd name="connsiteX10" fmla="*/ 1291850 w 2279688"/>
              <a:gd name="connsiteY10" fmla="*/ 72024 h 1521781"/>
              <a:gd name="connsiteX11" fmla="*/ 1540971 w 2279688"/>
              <a:gd name="connsiteY11" fmla="*/ 360119 h 1521781"/>
              <a:gd name="connsiteX12" fmla="*/ 1452956 w 2279688"/>
              <a:gd name="connsiteY12" fmla="*/ 324588 h 1521781"/>
              <a:gd name="connsiteX13" fmla="*/ 1423773 w 2279688"/>
              <a:gd name="connsiteY13" fmla="*/ 344044 h 1521781"/>
              <a:gd name="connsiteX14" fmla="*/ 1384863 w 2279688"/>
              <a:gd name="connsiteY14" fmla="*/ 392682 h 1521781"/>
              <a:gd name="connsiteX15" fmla="*/ 1365407 w 2279688"/>
              <a:gd name="connsiteY15" fmla="*/ 412137 h 1521781"/>
              <a:gd name="connsiteX16" fmla="*/ 1105009 w 2279688"/>
              <a:gd name="connsiteY16" fmla="*/ 288095 h 1521781"/>
              <a:gd name="connsiteX17" fmla="*/ 1416411 w 2279688"/>
              <a:gd name="connsiteY17" fmla="*/ 504166 h 1521781"/>
              <a:gd name="connsiteX18" fmla="*/ 1268131 w 2279688"/>
              <a:gd name="connsiteY18" fmla="*/ 441320 h 1521781"/>
              <a:gd name="connsiteX19" fmla="*/ 1170854 w 2279688"/>
              <a:gd name="connsiteY19" fmla="*/ 421865 h 1521781"/>
              <a:gd name="connsiteX20" fmla="*/ 1015212 w 2279688"/>
              <a:gd name="connsiteY20" fmla="*/ 392682 h 1521781"/>
              <a:gd name="connsiteX21" fmla="*/ 669047 w 2279688"/>
              <a:gd name="connsiteY21" fmla="*/ 72024 h 1521781"/>
              <a:gd name="connsiteX22" fmla="*/ 731327 w 2279688"/>
              <a:gd name="connsiteY22" fmla="*/ 360119 h 1521781"/>
              <a:gd name="connsiteX23" fmla="*/ 742837 w 2279688"/>
              <a:gd name="connsiteY23" fmla="*/ 353771 h 1521781"/>
              <a:gd name="connsiteX24" fmla="*/ 170804 w 2279688"/>
              <a:gd name="connsiteY24" fmla="*/ 288095 h 1521781"/>
              <a:gd name="connsiteX25" fmla="*/ 441280 w 2279688"/>
              <a:gd name="connsiteY25" fmla="*/ 392682 h 1521781"/>
              <a:gd name="connsiteX26" fmla="*/ 412097 w 2279688"/>
              <a:gd name="connsiteY26" fmla="*/ 412137 h 1521781"/>
              <a:gd name="connsiteX27" fmla="*/ 382914 w 2279688"/>
              <a:gd name="connsiteY27" fmla="*/ 421865 h 1521781"/>
              <a:gd name="connsiteX28" fmla="*/ 77777 w 2279688"/>
              <a:gd name="connsiteY28" fmla="*/ 432142 h 1521781"/>
              <a:gd name="connsiteX29" fmla="*/ 334275 w 2279688"/>
              <a:gd name="connsiteY29" fmla="*/ 499686 h 1521781"/>
              <a:gd name="connsiteX30" fmla="*/ 18740 w 2279688"/>
              <a:gd name="connsiteY30" fmla="*/ 648213 h 1521781"/>
              <a:gd name="connsiteX31" fmla="*/ 305092 w 2279688"/>
              <a:gd name="connsiteY31" fmla="*/ 694239 h 1521781"/>
              <a:gd name="connsiteX32" fmla="*/ 295365 w 2279688"/>
              <a:gd name="connsiteY32" fmla="*/ 723422 h 1521781"/>
              <a:gd name="connsiteX33" fmla="*/ 305092 w 2279688"/>
              <a:gd name="connsiteY33" fmla="*/ 810971 h 1521781"/>
              <a:gd name="connsiteX34" fmla="*/ 140058 w 2279688"/>
              <a:gd name="connsiteY34" fmla="*/ 792261 h 1521781"/>
              <a:gd name="connsiteX35" fmla="*/ 15497 w 2279688"/>
              <a:gd name="connsiteY35" fmla="*/ 936308 h 1521781"/>
              <a:gd name="connsiteX36" fmla="*/ 233039 w 2279688"/>
              <a:gd name="connsiteY36" fmla="*/ 1080356 h 1521781"/>
              <a:gd name="connsiteX37" fmla="*/ 140058 w 2279688"/>
              <a:gd name="connsiteY37" fmla="*/ 1224403 h 1521781"/>
              <a:gd name="connsiteX38" fmla="*/ 202338 w 2279688"/>
              <a:gd name="connsiteY38" fmla="*/ 1512498 h 1521781"/>
              <a:gd name="connsiteX39" fmla="*/ 402369 w 2279688"/>
              <a:gd name="connsiteY39" fmla="*/ 1180622 h 1521781"/>
              <a:gd name="connsiteX40" fmla="*/ 480190 w 2279688"/>
              <a:gd name="connsiteY40" fmla="*/ 1209805 h 1521781"/>
              <a:gd name="connsiteX41" fmla="*/ 519101 w 2279688"/>
              <a:gd name="connsiteY41" fmla="*/ 1258444 h 1521781"/>
              <a:gd name="connsiteX42" fmla="*/ 528829 w 2279688"/>
              <a:gd name="connsiteY42" fmla="*/ 1287627 h 1521781"/>
              <a:gd name="connsiteX43" fmla="*/ 558012 w 2279688"/>
              <a:gd name="connsiteY43" fmla="*/ 1316810 h 1521781"/>
              <a:gd name="connsiteX44" fmla="*/ 596922 w 2279688"/>
              <a:gd name="connsiteY44" fmla="*/ 1355720 h 1521781"/>
              <a:gd name="connsiteX0" fmla="*/ 2270080 w 2279688"/>
              <a:gd name="connsiteY0" fmla="*/ 509414 h 1521781"/>
              <a:gd name="connsiteX1" fmla="*/ 2211714 w 2279688"/>
              <a:gd name="connsiteY1" fmla="*/ 441320 h 1521781"/>
              <a:gd name="connsiteX2" fmla="*/ 2153348 w 2279688"/>
              <a:gd name="connsiteY2" fmla="*/ 392682 h 1521781"/>
              <a:gd name="connsiteX3" fmla="*/ 2065799 w 2279688"/>
              <a:gd name="connsiteY3" fmla="*/ 314861 h 1521781"/>
              <a:gd name="connsiteX4" fmla="*/ 2026888 w 2279688"/>
              <a:gd name="connsiteY4" fmla="*/ 275950 h 1521781"/>
              <a:gd name="connsiteX5" fmla="*/ 1949067 w 2279688"/>
              <a:gd name="connsiteY5" fmla="*/ 237039 h 1521781"/>
              <a:gd name="connsiteX6" fmla="*/ 1919884 w 2279688"/>
              <a:gd name="connsiteY6" fmla="*/ 217584 h 1521781"/>
              <a:gd name="connsiteX7" fmla="*/ 1760304 w 2279688"/>
              <a:gd name="connsiteY7" fmla="*/ 2900 h 1521781"/>
              <a:gd name="connsiteX8" fmla="*/ 1803152 w 2279688"/>
              <a:gd name="connsiteY8" fmla="*/ 188401 h 1521781"/>
              <a:gd name="connsiteX9" fmla="*/ 1686420 w 2279688"/>
              <a:gd name="connsiteY9" fmla="*/ 198129 h 1521781"/>
              <a:gd name="connsiteX10" fmla="*/ 1291850 w 2279688"/>
              <a:gd name="connsiteY10" fmla="*/ 72024 h 1521781"/>
              <a:gd name="connsiteX11" fmla="*/ 1540971 w 2279688"/>
              <a:gd name="connsiteY11" fmla="*/ 360119 h 1521781"/>
              <a:gd name="connsiteX12" fmla="*/ 1452956 w 2279688"/>
              <a:gd name="connsiteY12" fmla="*/ 324588 h 1521781"/>
              <a:gd name="connsiteX13" fmla="*/ 1423773 w 2279688"/>
              <a:gd name="connsiteY13" fmla="*/ 344044 h 1521781"/>
              <a:gd name="connsiteX14" fmla="*/ 1384863 w 2279688"/>
              <a:gd name="connsiteY14" fmla="*/ 392682 h 1521781"/>
              <a:gd name="connsiteX15" fmla="*/ 1365407 w 2279688"/>
              <a:gd name="connsiteY15" fmla="*/ 412137 h 1521781"/>
              <a:gd name="connsiteX16" fmla="*/ 1105009 w 2279688"/>
              <a:gd name="connsiteY16" fmla="*/ 288095 h 1521781"/>
              <a:gd name="connsiteX17" fmla="*/ 1416411 w 2279688"/>
              <a:gd name="connsiteY17" fmla="*/ 504166 h 1521781"/>
              <a:gd name="connsiteX18" fmla="*/ 1268131 w 2279688"/>
              <a:gd name="connsiteY18" fmla="*/ 441320 h 1521781"/>
              <a:gd name="connsiteX19" fmla="*/ 1170854 w 2279688"/>
              <a:gd name="connsiteY19" fmla="*/ 421865 h 1521781"/>
              <a:gd name="connsiteX20" fmla="*/ 1015212 w 2279688"/>
              <a:gd name="connsiteY20" fmla="*/ 392682 h 1521781"/>
              <a:gd name="connsiteX21" fmla="*/ 669047 w 2279688"/>
              <a:gd name="connsiteY21" fmla="*/ 72024 h 1521781"/>
              <a:gd name="connsiteX22" fmla="*/ 731327 w 2279688"/>
              <a:gd name="connsiteY22" fmla="*/ 360119 h 1521781"/>
              <a:gd name="connsiteX23" fmla="*/ 742837 w 2279688"/>
              <a:gd name="connsiteY23" fmla="*/ 353771 h 1521781"/>
              <a:gd name="connsiteX24" fmla="*/ 170804 w 2279688"/>
              <a:gd name="connsiteY24" fmla="*/ 288095 h 1521781"/>
              <a:gd name="connsiteX25" fmla="*/ 441280 w 2279688"/>
              <a:gd name="connsiteY25" fmla="*/ 392682 h 1521781"/>
              <a:gd name="connsiteX26" fmla="*/ 412097 w 2279688"/>
              <a:gd name="connsiteY26" fmla="*/ 412137 h 1521781"/>
              <a:gd name="connsiteX27" fmla="*/ 382914 w 2279688"/>
              <a:gd name="connsiteY27" fmla="*/ 421865 h 1521781"/>
              <a:gd name="connsiteX28" fmla="*/ 77777 w 2279688"/>
              <a:gd name="connsiteY28" fmla="*/ 432142 h 1521781"/>
              <a:gd name="connsiteX29" fmla="*/ 334275 w 2279688"/>
              <a:gd name="connsiteY29" fmla="*/ 499686 h 1521781"/>
              <a:gd name="connsiteX30" fmla="*/ 18740 w 2279688"/>
              <a:gd name="connsiteY30" fmla="*/ 648213 h 1521781"/>
              <a:gd name="connsiteX31" fmla="*/ 305092 w 2279688"/>
              <a:gd name="connsiteY31" fmla="*/ 694239 h 1521781"/>
              <a:gd name="connsiteX32" fmla="*/ 295365 w 2279688"/>
              <a:gd name="connsiteY32" fmla="*/ 723422 h 1521781"/>
              <a:gd name="connsiteX33" fmla="*/ 305092 w 2279688"/>
              <a:gd name="connsiteY33" fmla="*/ 810971 h 1521781"/>
              <a:gd name="connsiteX34" fmla="*/ 140058 w 2279688"/>
              <a:gd name="connsiteY34" fmla="*/ 792261 h 1521781"/>
              <a:gd name="connsiteX35" fmla="*/ 15497 w 2279688"/>
              <a:gd name="connsiteY35" fmla="*/ 936308 h 1521781"/>
              <a:gd name="connsiteX36" fmla="*/ 233039 w 2279688"/>
              <a:gd name="connsiteY36" fmla="*/ 1080356 h 1521781"/>
              <a:gd name="connsiteX37" fmla="*/ 140058 w 2279688"/>
              <a:gd name="connsiteY37" fmla="*/ 1224403 h 1521781"/>
              <a:gd name="connsiteX38" fmla="*/ 202338 w 2279688"/>
              <a:gd name="connsiteY38" fmla="*/ 1512498 h 1521781"/>
              <a:gd name="connsiteX39" fmla="*/ 402369 w 2279688"/>
              <a:gd name="connsiteY39" fmla="*/ 1180622 h 1521781"/>
              <a:gd name="connsiteX40" fmla="*/ 480190 w 2279688"/>
              <a:gd name="connsiteY40" fmla="*/ 1209805 h 1521781"/>
              <a:gd name="connsiteX41" fmla="*/ 519101 w 2279688"/>
              <a:gd name="connsiteY41" fmla="*/ 1258444 h 1521781"/>
              <a:gd name="connsiteX42" fmla="*/ 513741 w 2279688"/>
              <a:gd name="connsiteY42" fmla="*/ 1440474 h 1521781"/>
              <a:gd name="connsiteX43" fmla="*/ 558012 w 2279688"/>
              <a:gd name="connsiteY43" fmla="*/ 1316810 h 1521781"/>
              <a:gd name="connsiteX44" fmla="*/ 596922 w 2279688"/>
              <a:gd name="connsiteY44" fmla="*/ 1355720 h 1521781"/>
              <a:gd name="connsiteX0" fmla="*/ 2270080 w 2279688"/>
              <a:gd name="connsiteY0" fmla="*/ 509414 h 1521781"/>
              <a:gd name="connsiteX1" fmla="*/ 2211714 w 2279688"/>
              <a:gd name="connsiteY1" fmla="*/ 441320 h 1521781"/>
              <a:gd name="connsiteX2" fmla="*/ 2153348 w 2279688"/>
              <a:gd name="connsiteY2" fmla="*/ 392682 h 1521781"/>
              <a:gd name="connsiteX3" fmla="*/ 2065799 w 2279688"/>
              <a:gd name="connsiteY3" fmla="*/ 314861 h 1521781"/>
              <a:gd name="connsiteX4" fmla="*/ 2026888 w 2279688"/>
              <a:gd name="connsiteY4" fmla="*/ 275950 h 1521781"/>
              <a:gd name="connsiteX5" fmla="*/ 1949067 w 2279688"/>
              <a:gd name="connsiteY5" fmla="*/ 237039 h 1521781"/>
              <a:gd name="connsiteX6" fmla="*/ 1919884 w 2279688"/>
              <a:gd name="connsiteY6" fmla="*/ 217584 h 1521781"/>
              <a:gd name="connsiteX7" fmla="*/ 1760304 w 2279688"/>
              <a:gd name="connsiteY7" fmla="*/ 2900 h 1521781"/>
              <a:gd name="connsiteX8" fmla="*/ 1803152 w 2279688"/>
              <a:gd name="connsiteY8" fmla="*/ 188401 h 1521781"/>
              <a:gd name="connsiteX9" fmla="*/ 1686420 w 2279688"/>
              <a:gd name="connsiteY9" fmla="*/ 198129 h 1521781"/>
              <a:gd name="connsiteX10" fmla="*/ 1291850 w 2279688"/>
              <a:gd name="connsiteY10" fmla="*/ 72024 h 1521781"/>
              <a:gd name="connsiteX11" fmla="*/ 1540971 w 2279688"/>
              <a:gd name="connsiteY11" fmla="*/ 360119 h 1521781"/>
              <a:gd name="connsiteX12" fmla="*/ 1452956 w 2279688"/>
              <a:gd name="connsiteY12" fmla="*/ 324588 h 1521781"/>
              <a:gd name="connsiteX13" fmla="*/ 1423773 w 2279688"/>
              <a:gd name="connsiteY13" fmla="*/ 344044 h 1521781"/>
              <a:gd name="connsiteX14" fmla="*/ 1384863 w 2279688"/>
              <a:gd name="connsiteY14" fmla="*/ 392682 h 1521781"/>
              <a:gd name="connsiteX15" fmla="*/ 1365407 w 2279688"/>
              <a:gd name="connsiteY15" fmla="*/ 412137 h 1521781"/>
              <a:gd name="connsiteX16" fmla="*/ 1105009 w 2279688"/>
              <a:gd name="connsiteY16" fmla="*/ 288095 h 1521781"/>
              <a:gd name="connsiteX17" fmla="*/ 1416411 w 2279688"/>
              <a:gd name="connsiteY17" fmla="*/ 504166 h 1521781"/>
              <a:gd name="connsiteX18" fmla="*/ 1268131 w 2279688"/>
              <a:gd name="connsiteY18" fmla="*/ 441320 h 1521781"/>
              <a:gd name="connsiteX19" fmla="*/ 1170854 w 2279688"/>
              <a:gd name="connsiteY19" fmla="*/ 421865 h 1521781"/>
              <a:gd name="connsiteX20" fmla="*/ 1015212 w 2279688"/>
              <a:gd name="connsiteY20" fmla="*/ 392682 h 1521781"/>
              <a:gd name="connsiteX21" fmla="*/ 669047 w 2279688"/>
              <a:gd name="connsiteY21" fmla="*/ 72024 h 1521781"/>
              <a:gd name="connsiteX22" fmla="*/ 731327 w 2279688"/>
              <a:gd name="connsiteY22" fmla="*/ 360119 h 1521781"/>
              <a:gd name="connsiteX23" fmla="*/ 742837 w 2279688"/>
              <a:gd name="connsiteY23" fmla="*/ 353771 h 1521781"/>
              <a:gd name="connsiteX24" fmla="*/ 170804 w 2279688"/>
              <a:gd name="connsiteY24" fmla="*/ 288095 h 1521781"/>
              <a:gd name="connsiteX25" fmla="*/ 441280 w 2279688"/>
              <a:gd name="connsiteY25" fmla="*/ 392682 h 1521781"/>
              <a:gd name="connsiteX26" fmla="*/ 412097 w 2279688"/>
              <a:gd name="connsiteY26" fmla="*/ 412137 h 1521781"/>
              <a:gd name="connsiteX27" fmla="*/ 382914 w 2279688"/>
              <a:gd name="connsiteY27" fmla="*/ 421865 h 1521781"/>
              <a:gd name="connsiteX28" fmla="*/ 77777 w 2279688"/>
              <a:gd name="connsiteY28" fmla="*/ 432142 h 1521781"/>
              <a:gd name="connsiteX29" fmla="*/ 334275 w 2279688"/>
              <a:gd name="connsiteY29" fmla="*/ 499686 h 1521781"/>
              <a:gd name="connsiteX30" fmla="*/ 18740 w 2279688"/>
              <a:gd name="connsiteY30" fmla="*/ 648213 h 1521781"/>
              <a:gd name="connsiteX31" fmla="*/ 305092 w 2279688"/>
              <a:gd name="connsiteY31" fmla="*/ 694239 h 1521781"/>
              <a:gd name="connsiteX32" fmla="*/ 295365 w 2279688"/>
              <a:gd name="connsiteY32" fmla="*/ 723422 h 1521781"/>
              <a:gd name="connsiteX33" fmla="*/ 305092 w 2279688"/>
              <a:gd name="connsiteY33" fmla="*/ 810971 h 1521781"/>
              <a:gd name="connsiteX34" fmla="*/ 140058 w 2279688"/>
              <a:gd name="connsiteY34" fmla="*/ 792261 h 1521781"/>
              <a:gd name="connsiteX35" fmla="*/ 15497 w 2279688"/>
              <a:gd name="connsiteY35" fmla="*/ 936308 h 1521781"/>
              <a:gd name="connsiteX36" fmla="*/ 233039 w 2279688"/>
              <a:gd name="connsiteY36" fmla="*/ 1080356 h 1521781"/>
              <a:gd name="connsiteX37" fmla="*/ 140058 w 2279688"/>
              <a:gd name="connsiteY37" fmla="*/ 1224403 h 1521781"/>
              <a:gd name="connsiteX38" fmla="*/ 202338 w 2279688"/>
              <a:gd name="connsiteY38" fmla="*/ 1512498 h 1521781"/>
              <a:gd name="connsiteX39" fmla="*/ 389180 w 2279688"/>
              <a:gd name="connsiteY39" fmla="*/ 1368451 h 1521781"/>
              <a:gd name="connsiteX40" fmla="*/ 480190 w 2279688"/>
              <a:gd name="connsiteY40" fmla="*/ 1209805 h 1521781"/>
              <a:gd name="connsiteX41" fmla="*/ 519101 w 2279688"/>
              <a:gd name="connsiteY41" fmla="*/ 1258444 h 1521781"/>
              <a:gd name="connsiteX42" fmla="*/ 513741 w 2279688"/>
              <a:gd name="connsiteY42" fmla="*/ 1440474 h 1521781"/>
              <a:gd name="connsiteX43" fmla="*/ 558012 w 2279688"/>
              <a:gd name="connsiteY43" fmla="*/ 1316810 h 1521781"/>
              <a:gd name="connsiteX44" fmla="*/ 596922 w 2279688"/>
              <a:gd name="connsiteY44" fmla="*/ 1355720 h 1521781"/>
              <a:gd name="connsiteX0" fmla="*/ 2270080 w 2279688"/>
              <a:gd name="connsiteY0" fmla="*/ 509414 h 1521781"/>
              <a:gd name="connsiteX1" fmla="*/ 2211714 w 2279688"/>
              <a:gd name="connsiteY1" fmla="*/ 441320 h 1521781"/>
              <a:gd name="connsiteX2" fmla="*/ 2153348 w 2279688"/>
              <a:gd name="connsiteY2" fmla="*/ 392682 h 1521781"/>
              <a:gd name="connsiteX3" fmla="*/ 2065799 w 2279688"/>
              <a:gd name="connsiteY3" fmla="*/ 314861 h 1521781"/>
              <a:gd name="connsiteX4" fmla="*/ 2026888 w 2279688"/>
              <a:gd name="connsiteY4" fmla="*/ 275950 h 1521781"/>
              <a:gd name="connsiteX5" fmla="*/ 1949067 w 2279688"/>
              <a:gd name="connsiteY5" fmla="*/ 237039 h 1521781"/>
              <a:gd name="connsiteX6" fmla="*/ 1919884 w 2279688"/>
              <a:gd name="connsiteY6" fmla="*/ 217584 h 1521781"/>
              <a:gd name="connsiteX7" fmla="*/ 1760304 w 2279688"/>
              <a:gd name="connsiteY7" fmla="*/ 2900 h 1521781"/>
              <a:gd name="connsiteX8" fmla="*/ 1803152 w 2279688"/>
              <a:gd name="connsiteY8" fmla="*/ 188401 h 1521781"/>
              <a:gd name="connsiteX9" fmla="*/ 1686420 w 2279688"/>
              <a:gd name="connsiteY9" fmla="*/ 198129 h 1521781"/>
              <a:gd name="connsiteX10" fmla="*/ 1291850 w 2279688"/>
              <a:gd name="connsiteY10" fmla="*/ 72024 h 1521781"/>
              <a:gd name="connsiteX11" fmla="*/ 1540971 w 2279688"/>
              <a:gd name="connsiteY11" fmla="*/ 360119 h 1521781"/>
              <a:gd name="connsiteX12" fmla="*/ 1452956 w 2279688"/>
              <a:gd name="connsiteY12" fmla="*/ 324588 h 1521781"/>
              <a:gd name="connsiteX13" fmla="*/ 1423773 w 2279688"/>
              <a:gd name="connsiteY13" fmla="*/ 344044 h 1521781"/>
              <a:gd name="connsiteX14" fmla="*/ 1384863 w 2279688"/>
              <a:gd name="connsiteY14" fmla="*/ 392682 h 1521781"/>
              <a:gd name="connsiteX15" fmla="*/ 1365407 w 2279688"/>
              <a:gd name="connsiteY15" fmla="*/ 412137 h 1521781"/>
              <a:gd name="connsiteX16" fmla="*/ 1105009 w 2279688"/>
              <a:gd name="connsiteY16" fmla="*/ 288095 h 1521781"/>
              <a:gd name="connsiteX17" fmla="*/ 1416411 w 2279688"/>
              <a:gd name="connsiteY17" fmla="*/ 504166 h 1521781"/>
              <a:gd name="connsiteX18" fmla="*/ 1268131 w 2279688"/>
              <a:gd name="connsiteY18" fmla="*/ 441320 h 1521781"/>
              <a:gd name="connsiteX19" fmla="*/ 1170854 w 2279688"/>
              <a:gd name="connsiteY19" fmla="*/ 421865 h 1521781"/>
              <a:gd name="connsiteX20" fmla="*/ 1015212 w 2279688"/>
              <a:gd name="connsiteY20" fmla="*/ 392682 h 1521781"/>
              <a:gd name="connsiteX21" fmla="*/ 669047 w 2279688"/>
              <a:gd name="connsiteY21" fmla="*/ 72024 h 1521781"/>
              <a:gd name="connsiteX22" fmla="*/ 731327 w 2279688"/>
              <a:gd name="connsiteY22" fmla="*/ 360119 h 1521781"/>
              <a:gd name="connsiteX23" fmla="*/ 742837 w 2279688"/>
              <a:gd name="connsiteY23" fmla="*/ 353771 h 1521781"/>
              <a:gd name="connsiteX24" fmla="*/ 513741 w 2279688"/>
              <a:gd name="connsiteY24" fmla="*/ 144047 h 1521781"/>
              <a:gd name="connsiteX25" fmla="*/ 170804 w 2279688"/>
              <a:gd name="connsiteY25" fmla="*/ 288095 h 1521781"/>
              <a:gd name="connsiteX26" fmla="*/ 441280 w 2279688"/>
              <a:gd name="connsiteY26" fmla="*/ 392682 h 1521781"/>
              <a:gd name="connsiteX27" fmla="*/ 412097 w 2279688"/>
              <a:gd name="connsiteY27" fmla="*/ 412137 h 1521781"/>
              <a:gd name="connsiteX28" fmla="*/ 382914 w 2279688"/>
              <a:gd name="connsiteY28" fmla="*/ 421865 h 1521781"/>
              <a:gd name="connsiteX29" fmla="*/ 77777 w 2279688"/>
              <a:gd name="connsiteY29" fmla="*/ 432142 h 1521781"/>
              <a:gd name="connsiteX30" fmla="*/ 334275 w 2279688"/>
              <a:gd name="connsiteY30" fmla="*/ 499686 h 1521781"/>
              <a:gd name="connsiteX31" fmla="*/ 18740 w 2279688"/>
              <a:gd name="connsiteY31" fmla="*/ 648213 h 1521781"/>
              <a:gd name="connsiteX32" fmla="*/ 305092 w 2279688"/>
              <a:gd name="connsiteY32" fmla="*/ 694239 h 1521781"/>
              <a:gd name="connsiteX33" fmla="*/ 295365 w 2279688"/>
              <a:gd name="connsiteY33" fmla="*/ 723422 h 1521781"/>
              <a:gd name="connsiteX34" fmla="*/ 305092 w 2279688"/>
              <a:gd name="connsiteY34" fmla="*/ 810971 h 1521781"/>
              <a:gd name="connsiteX35" fmla="*/ 140058 w 2279688"/>
              <a:gd name="connsiteY35" fmla="*/ 792261 h 1521781"/>
              <a:gd name="connsiteX36" fmla="*/ 15497 w 2279688"/>
              <a:gd name="connsiteY36" fmla="*/ 936308 h 1521781"/>
              <a:gd name="connsiteX37" fmla="*/ 233039 w 2279688"/>
              <a:gd name="connsiteY37" fmla="*/ 1080356 h 1521781"/>
              <a:gd name="connsiteX38" fmla="*/ 140058 w 2279688"/>
              <a:gd name="connsiteY38" fmla="*/ 1224403 h 1521781"/>
              <a:gd name="connsiteX39" fmla="*/ 202338 w 2279688"/>
              <a:gd name="connsiteY39" fmla="*/ 1512498 h 1521781"/>
              <a:gd name="connsiteX40" fmla="*/ 389180 w 2279688"/>
              <a:gd name="connsiteY40" fmla="*/ 1368451 h 1521781"/>
              <a:gd name="connsiteX41" fmla="*/ 480190 w 2279688"/>
              <a:gd name="connsiteY41" fmla="*/ 1209805 h 1521781"/>
              <a:gd name="connsiteX42" fmla="*/ 519101 w 2279688"/>
              <a:gd name="connsiteY42" fmla="*/ 1258444 h 1521781"/>
              <a:gd name="connsiteX43" fmla="*/ 513741 w 2279688"/>
              <a:gd name="connsiteY43" fmla="*/ 1440474 h 1521781"/>
              <a:gd name="connsiteX44" fmla="*/ 558012 w 2279688"/>
              <a:gd name="connsiteY44" fmla="*/ 1316810 h 1521781"/>
              <a:gd name="connsiteX45" fmla="*/ 596922 w 2279688"/>
              <a:gd name="connsiteY45" fmla="*/ 1355720 h 1521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279688" h="1521781">
                <a:moveTo>
                  <a:pt x="2270080" y="509414"/>
                </a:moveTo>
                <a:cubicBezTo>
                  <a:pt x="2248191" y="443749"/>
                  <a:pt x="2279688" y="520624"/>
                  <a:pt x="2211714" y="441320"/>
                </a:cubicBezTo>
                <a:cubicBezTo>
                  <a:pt x="2159999" y="380986"/>
                  <a:pt x="2273603" y="440784"/>
                  <a:pt x="2153348" y="392682"/>
                </a:cubicBezTo>
                <a:cubicBezTo>
                  <a:pt x="2113462" y="332855"/>
                  <a:pt x="2155232" y="388034"/>
                  <a:pt x="2065799" y="314861"/>
                </a:cubicBezTo>
                <a:cubicBezTo>
                  <a:pt x="2051602" y="303246"/>
                  <a:pt x="2042150" y="286125"/>
                  <a:pt x="2026888" y="275950"/>
                </a:cubicBezTo>
                <a:cubicBezTo>
                  <a:pt x="2002757" y="259862"/>
                  <a:pt x="1973198" y="253126"/>
                  <a:pt x="1949067" y="237039"/>
                </a:cubicBezTo>
                <a:cubicBezTo>
                  <a:pt x="1939339" y="230554"/>
                  <a:pt x="1930341" y="222812"/>
                  <a:pt x="1919884" y="217584"/>
                </a:cubicBezTo>
                <a:cubicBezTo>
                  <a:pt x="1899021" y="207153"/>
                  <a:pt x="1780289" y="7341"/>
                  <a:pt x="1760304" y="2900"/>
                </a:cubicBezTo>
                <a:cubicBezTo>
                  <a:pt x="1747253" y="0"/>
                  <a:pt x="1816122" y="191644"/>
                  <a:pt x="1803152" y="188401"/>
                </a:cubicBezTo>
                <a:cubicBezTo>
                  <a:pt x="1764241" y="191644"/>
                  <a:pt x="1724934" y="191710"/>
                  <a:pt x="1686420" y="198129"/>
                </a:cubicBezTo>
                <a:cubicBezTo>
                  <a:pt x="1667930" y="201211"/>
                  <a:pt x="1311179" y="58218"/>
                  <a:pt x="1291850" y="72024"/>
                </a:cubicBezTo>
                <a:cubicBezTo>
                  <a:pt x="1280655" y="80020"/>
                  <a:pt x="1551539" y="351312"/>
                  <a:pt x="1540971" y="360119"/>
                </a:cubicBezTo>
                <a:cubicBezTo>
                  <a:pt x="1505374" y="389783"/>
                  <a:pt x="1497284" y="295035"/>
                  <a:pt x="1452956" y="324588"/>
                </a:cubicBezTo>
                <a:cubicBezTo>
                  <a:pt x="1443228" y="331073"/>
                  <a:pt x="1432040" y="335777"/>
                  <a:pt x="1423773" y="344044"/>
                </a:cubicBezTo>
                <a:cubicBezTo>
                  <a:pt x="1409092" y="358725"/>
                  <a:pt x="1398375" y="376918"/>
                  <a:pt x="1384863" y="392682"/>
                </a:cubicBezTo>
                <a:cubicBezTo>
                  <a:pt x="1378894" y="399645"/>
                  <a:pt x="1371892" y="405652"/>
                  <a:pt x="1365407" y="412137"/>
                </a:cubicBezTo>
                <a:cubicBezTo>
                  <a:pt x="1362165" y="421865"/>
                  <a:pt x="1096508" y="272757"/>
                  <a:pt x="1105009" y="288095"/>
                </a:cubicBezTo>
                <a:cubicBezTo>
                  <a:pt x="1113510" y="303433"/>
                  <a:pt x="1426665" y="504166"/>
                  <a:pt x="1416411" y="504166"/>
                </a:cubicBezTo>
                <a:cubicBezTo>
                  <a:pt x="1396687" y="504166"/>
                  <a:pt x="1287517" y="444955"/>
                  <a:pt x="1268131" y="441320"/>
                </a:cubicBezTo>
                <a:cubicBezTo>
                  <a:pt x="1235630" y="435226"/>
                  <a:pt x="1203355" y="427959"/>
                  <a:pt x="1170854" y="421865"/>
                </a:cubicBezTo>
                <a:cubicBezTo>
                  <a:pt x="1029366" y="395336"/>
                  <a:pt x="1216500" y="435058"/>
                  <a:pt x="1015212" y="392682"/>
                </a:cubicBezTo>
                <a:cubicBezTo>
                  <a:pt x="985958" y="386523"/>
                  <a:pt x="698641" y="76252"/>
                  <a:pt x="669047" y="72024"/>
                </a:cubicBezTo>
                <a:lnTo>
                  <a:pt x="731327" y="360119"/>
                </a:lnTo>
                <a:cubicBezTo>
                  <a:pt x="700523" y="356876"/>
                  <a:pt x="789174" y="356438"/>
                  <a:pt x="742837" y="353771"/>
                </a:cubicBezTo>
                <a:cubicBezTo>
                  <a:pt x="712578" y="353474"/>
                  <a:pt x="609080" y="154993"/>
                  <a:pt x="513741" y="144047"/>
                </a:cubicBezTo>
                <a:cubicBezTo>
                  <a:pt x="418402" y="133101"/>
                  <a:pt x="188886" y="282371"/>
                  <a:pt x="170804" y="288095"/>
                </a:cubicBezTo>
                <a:cubicBezTo>
                  <a:pt x="143301" y="290132"/>
                  <a:pt x="464516" y="379404"/>
                  <a:pt x="441280" y="392682"/>
                </a:cubicBezTo>
                <a:cubicBezTo>
                  <a:pt x="431129" y="398482"/>
                  <a:pt x="422554" y="406909"/>
                  <a:pt x="412097" y="412137"/>
                </a:cubicBezTo>
                <a:cubicBezTo>
                  <a:pt x="402926" y="416723"/>
                  <a:pt x="392642" y="418622"/>
                  <a:pt x="382914" y="421865"/>
                </a:cubicBezTo>
                <a:cubicBezTo>
                  <a:pt x="364816" y="439962"/>
                  <a:pt x="90049" y="407597"/>
                  <a:pt x="77777" y="432142"/>
                </a:cubicBezTo>
                <a:cubicBezTo>
                  <a:pt x="73191" y="441313"/>
                  <a:pt x="336762" y="489738"/>
                  <a:pt x="334275" y="499686"/>
                </a:cubicBezTo>
                <a:cubicBezTo>
                  <a:pt x="327024" y="528688"/>
                  <a:pt x="25225" y="619030"/>
                  <a:pt x="18740" y="648213"/>
                </a:cubicBezTo>
                <a:cubicBezTo>
                  <a:pt x="15497" y="683881"/>
                  <a:pt x="310157" y="658784"/>
                  <a:pt x="305092" y="694239"/>
                </a:cubicBezTo>
                <a:cubicBezTo>
                  <a:pt x="303642" y="704390"/>
                  <a:pt x="295365" y="713168"/>
                  <a:pt x="295365" y="723422"/>
                </a:cubicBezTo>
                <a:cubicBezTo>
                  <a:pt x="295365" y="752785"/>
                  <a:pt x="300265" y="782008"/>
                  <a:pt x="305092" y="810971"/>
                </a:cubicBezTo>
                <a:cubicBezTo>
                  <a:pt x="306778" y="821085"/>
                  <a:pt x="133652" y="784254"/>
                  <a:pt x="140058" y="792261"/>
                </a:cubicBezTo>
                <a:cubicBezTo>
                  <a:pt x="130392" y="820326"/>
                  <a:pt x="0" y="888292"/>
                  <a:pt x="15497" y="936308"/>
                </a:cubicBezTo>
                <a:cubicBezTo>
                  <a:pt x="30994" y="984324"/>
                  <a:pt x="250878" y="1039515"/>
                  <a:pt x="233039" y="1080356"/>
                </a:cubicBezTo>
                <a:cubicBezTo>
                  <a:pt x="225564" y="1184999"/>
                  <a:pt x="121591" y="1119760"/>
                  <a:pt x="140058" y="1224403"/>
                </a:cubicBezTo>
                <a:cubicBezTo>
                  <a:pt x="142090" y="1235916"/>
                  <a:pt x="193357" y="1505014"/>
                  <a:pt x="202338" y="1512498"/>
                </a:cubicBezTo>
                <a:cubicBezTo>
                  <a:pt x="213478" y="1521781"/>
                  <a:pt x="375929" y="1362561"/>
                  <a:pt x="389180" y="1368451"/>
                </a:cubicBezTo>
                <a:cubicBezTo>
                  <a:pt x="424087" y="1383965"/>
                  <a:pt x="448095" y="1199107"/>
                  <a:pt x="480190" y="1209805"/>
                </a:cubicBezTo>
                <a:cubicBezTo>
                  <a:pt x="498287" y="1227902"/>
                  <a:pt x="506829" y="1233900"/>
                  <a:pt x="519101" y="1258444"/>
                </a:cubicBezTo>
                <a:cubicBezTo>
                  <a:pt x="523687" y="1267615"/>
                  <a:pt x="508053" y="1431942"/>
                  <a:pt x="513741" y="1440474"/>
                </a:cubicBezTo>
                <a:cubicBezTo>
                  <a:pt x="521372" y="1451920"/>
                  <a:pt x="549205" y="1306242"/>
                  <a:pt x="558012" y="1316810"/>
                </a:cubicBezTo>
                <a:cubicBezTo>
                  <a:pt x="591551" y="1357056"/>
                  <a:pt x="560770" y="1337643"/>
                  <a:pt x="596922" y="1355720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 rot="353348">
            <a:off x="2349049" y="110072"/>
            <a:ext cx="3625851" cy="1374775"/>
          </a:xfrm>
          <a:custGeom>
            <a:avLst/>
            <a:gdLst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80622 w 2823813"/>
              <a:gd name="connsiteY8" fmla="*/ 625672 h 1228787"/>
              <a:gd name="connsiteX9" fmla="*/ 2531984 w 2823813"/>
              <a:gd name="connsiteY9" fmla="*/ 528395 h 1228787"/>
              <a:gd name="connsiteX10" fmla="*/ 2454162 w 2823813"/>
              <a:gd name="connsiteY10" fmla="*/ 450574 h 1228787"/>
              <a:gd name="connsiteX11" fmla="*/ 2366613 w 2823813"/>
              <a:gd name="connsiteY11" fmla="*/ 401936 h 1228787"/>
              <a:gd name="connsiteX12" fmla="*/ 2308248 w 2823813"/>
              <a:gd name="connsiteY12" fmla="*/ 382480 h 1228787"/>
              <a:gd name="connsiteX13" fmla="*/ 2006690 w 2823813"/>
              <a:gd name="connsiteY13" fmla="*/ 363025 h 1228787"/>
              <a:gd name="connsiteX14" fmla="*/ 1909413 w 2823813"/>
              <a:gd name="connsiteY14" fmla="*/ 324115 h 1228787"/>
              <a:gd name="connsiteX15" fmla="*/ 1792682 w 2823813"/>
              <a:gd name="connsiteY15" fmla="*/ 285204 h 1228787"/>
              <a:gd name="connsiteX16" fmla="*/ 1666222 w 2823813"/>
              <a:gd name="connsiteY16" fmla="*/ 207383 h 1228787"/>
              <a:gd name="connsiteX17" fmla="*/ 1607856 w 2823813"/>
              <a:gd name="connsiteY17" fmla="*/ 187927 h 1228787"/>
              <a:gd name="connsiteX18" fmla="*/ 1413303 w 2823813"/>
              <a:gd name="connsiteY18" fmla="*/ 71195 h 1228787"/>
              <a:gd name="connsiteX19" fmla="*/ 1374392 w 2823813"/>
              <a:gd name="connsiteY19" fmla="*/ 51740 h 1228787"/>
              <a:gd name="connsiteX20" fmla="*/ 1335482 w 2823813"/>
              <a:gd name="connsiteY20" fmla="*/ 32285 h 1228787"/>
              <a:gd name="connsiteX21" fmla="*/ 1306299 w 2823813"/>
              <a:gd name="connsiteY21" fmla="*/ 22557 h 1228787"/>
              <a:gd name="connsiteX22" fmla="*/ 1043652 w 2823813"/>
              <a:gd name="connsiteY22" fmla="*/ 3102 h 1228787"/>
              <a:gd name="connsiteX23" fmla="*/ 790733 w 2823813"/>
              <a:gd name="connsiteY23" fmla="*/ 12829 h 1228787"/>
              <a:gd name="connsiteX24" fmla="*/ 664273 w 2823813"/>
              <a:gd name="connsiteY24" fmla="*/ 61468 h 1228787"/>
              <a:gd name="connsiteX25" fmla="*/ 615635 w 2823813"/>
              <a:gd name="connsiteY25" fmla="*/ 80923 h 1228787"/>
              <a:gd name="connsiteX26" fmla="*/ 596179 w 2823813"/>
              <a:gd name="connsiteY26" fmla="*/ 129561 h 1228787"/>
              <a:gd name="connsiteX27" fmla="*/ 576724 w 2823813"/>
              <a:gd name="connsiteY27" fmla="*/ 158744 h 1228787"/>
              <a:gd name="connsiteX28" fmla="*/ 557269 w 2823813"/>
              <a:gd name="connsiteY28" fmla="*/ 217110 h 1228787"/>
              <a:gd name="connsiteX29" fmla="*/ 566996 w 2823813"/>
              <a:gd name="connsiteY29" fmla="*/ 314387 h 1228787"/>
              <a:gd name="connsiteX30" fmla="*/ 576724 w 2823813"/>
              <a:gd name="connsiteY30" fmla="*/ 343570 h 1228787"/>
              <a:gd name="connsiteX31" fmla="*/ 557269 w 2823813"/>
              <a:gd name="connsiteY31" fmla="*/ 372753 h 1228787"/>
              <a:gd name="connsiteX32" fmla="*/ 528086 w 2823813"/>
              <a:gd name="connsiteY32" fmla="*/ 382480 h 1228787"/>
              <a:gd name="connsiteX33" fmla="*/ 216801 w 2823813"/>
              <a:gd name="connsiteY33" fmla="*/ 401936 h 1228787"/>
              <a:gd name="connsiteX34" fmla="*/ 187618 w 2823813"/>
              <a:gd name="connsiteY34" fmla="*/ 421391 h 1228787"/>
              <a:gd name="connsiteX35" fmla="*/ 138979 w 2823813"/>
              <a:gd name="connsiteY35" fmla="*/ 440846 h 1228787"/>
              <a:gd name="connsiteX36" fmla="*/ 90341 w 2823813"/>
              <a:gd name="connsiteY36" fmla="*/ 489485 h 1228787"/>
              <a:gd name="connsiteX37" fmla="*/ 80613 w 2823813"/>
              <a:gd name="connsiteY37" fmla="*/ 518668 h 1228787"/>
              <a:gd name="connsiteX38" fmla="*/ 61158 w 2823813"/>
              <a:gd name="connsiteY38" fmla="*/ 547851 h 1228787"/>
              <a:gd name="connsiteX39" fmla="*/ 51431 w 2823813"/>
              <a:gd name="connsiteY39" fmla="*/ 586761 h 1228787"/>
              <a:gd name="connsiteX40" fmla="*/ 31975 w 2823813"/>
              <a:gd name="connsiteY40" fmla="*/ 664583 h 1228787"/>
              <a:gd name="connsiteX41" fmla="*/ 22248 w 2823813"/>
              <a:gd name="connsiteY41" fmla="*/ 791042 h 1228787"/>
              <a:gd name="connsiteX42" fmla="*/ 2792 w 2823813"/>
              <a:gd name="connsiteY42" fmla="*/ 849408 h 1228787"/>
              <a:gd name="connsiteX43" fmla="*/ 51431 w 2823813"/>
              <a:gd name="connsiteY43" fmla="*/ 946685 h 1228787"/>
              <a:gd name="connsiteX44" fmla="*/ 100069 w 2823813"/>
              <a:gd name="connsiteY44" fmla="*/ 1005051 h 1228787"/>
              <a:gd name="connsiteX45" fmla="*/ 119524 w 2823813"/>
              <a:gd name="connsiteY45" fmla="*/ 1034234 h 1228787"/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14350 w 2823813"/>
              <a:gd name="connsiteY8" fmla="*/ 213676 h 1228787"/>
              <a:gd name="connsiteX9" fmla="*/ 2531984 w 2823813"/>
              <a:gd name="connsiteY9" fmla="*/ 528395 h 1228787"/>
              <a:gd name="connsiteX10" fmla="*/ 2454162 w 2823813"/>
              <a:gd name="connsiteY10" fmla="*/ 450574 h 1228787"/>
              <a:gd name="connsiteX11" fmla="*/ 2366613 w 2823813"/>
              <a:gd name="connsiteY11" fmla="*/ 401936 h 1228787"/>
              <a:gd name="connsiteX12" fmla="*/ 2308248 w 2823813"/>
              <a:gd name="connsiteY12" fmla="*/ 382480 h 1228787"/>
              <a:gd name="connsiteX13" fmla="*/ 2006690 w 2823813"/>
              <a:gd name="connsiteY13" fmla="*/ 363025 h 1228787"/>
              <a:gd name="connsiteX14" fmla="*/ 1909413 w 2823813"/>
              <a:gd name="connsiteY14" fmla="*/ 324115 h 1228787"/>
              <a:gd name="connsiteX15" fmla="*/ 1792682 w 2823813"/>
              <a:gd name="connsiteY15" fmla="*/ 285204 h 1228787"/>
              <a:gd name="connsiteX16" fmla="*/ 1666222 w 2823813"/>
              <a:gd name="connsiteY16" fmla="*/ 207383 h 1228787"/>
              <a:gd name="connsiteX17" fmla="*/ 1607856 w 2823813"/>
              <a:gd name="connsiteY17" fmla="*/ 187927 h 1228787"/>
              <a:gd name="connsiteX18" fmla="*/ 1413303 w 2823813"/>
              <a:gd name="connsiteY18" fmla="*/ 71195 h 1228787"/>
              <a:gd name="connsiteX19" fmla="*/ 1374392 w 2823813"/>
              <a:gd name="connsiteY19" fmla="*/ 51740 h 1228787"/>
              <a:gd name="connsiteX20" fmla="*/ 1335482 w 2823813"/>
              <a:gd name="connsiteY20" fmla="*/ 32285 h 1228787"/>
              <a:gd name="connsiteX21" fmla="*/ 1306299 w 2823813"/>
              <a:gd name="connsiteY21" fmla="*/ 22557 h 1228787"/>
              <a:gd name="connsiteX22" fmla="*/ 1043652 w 2823813"/>
              <a:gd name="connsiteY22" fmla="*/ 3102 h 1228787"/>
              <a:gd name="connsiteX23" fmla="*/ 790733 w 2823813"/>
              <a:gd name="connsiteY23" fmla="*/ 12829 h 1228787"/>
              <a:gd name="connsiteX24" fmla="*/ 664273 w 2823813"/>
              <a:gd name="connsiteY24" fmla="*/ 61468 h 1228787"/>
              <a:gd name="connsiteX25" fmla="*/ 615635 w 2823813"/>
              <a:gd name="connsiteY25" fmla="*/ 80923 h 1228787"/>
              <a:gd name="connsiteX26" fmla="*/ 596179 w 2823813"/>
              <a:gd name="connsiteY26" fmla="*/ 129561 h 1228787"/>
              <a:gd name="connsiteX27" fmla="*/ 576724 w 2823813"/>
              <a:gd name="connsiteY27" fmla="*/ 158744 h 1228787"/>
              <a:gd name="connsiteX28" fmla="*/ 557269 w 2823813"/>
              <a:gd name="connsiteY28" fmla="*/ 217110 h 1228787"/>
              <a:gd name="connsiteX29" fmla="*/ 566996 w 2823813"/>
              <a:gd name="connsiteY29" fmla="*/ 314387 h 1228787"/>
              <a:gd name="connsiteX30" fmla="*/ 576724 w 2823813"/>
              <a:gd name="connsiteY30" fmla="*/ 343570 h 1228787"/>
              <a:gd name="connsiteX31" fmla="*/ 557269 w 2823813"/>
              <a:gd name="connsiteY31" fmla="*/ 372753 h 1228787"/>
              <a:gd name="connsiteX32" fmla="*/ 528086 w 2823813"/>
              <a:gd name="connsiteY32" fmla="*/ 382480 h 1228787"/>
              <a:gd name="connsiteX33" fmla="*/ 216801 w 2823813"/>
              <a:gd name="connsiteY33" fmla="*/ 401936 h 1228787"/>
              <a:gd name="connsiteX34" fmla="*/ 187618 w 2823813"/>
              <a:gd name="connsiteY34" fmla="*/ 421391 h 1228787"/>
              <a:gd name="connsiteX35" fmla="*/ 138979 w 2823813"/>
              <a:gd name="connsiteY35" fmla="*/ 440846 h 1228787"/>
              <a:gd name="connsiteX36" fmla="*/ 90341 w 2823813"/>
              <a:gd name="connsiteY36" fmla="*/ 489485 h 1228787"/>
              <a:gd name="connsiteX37" fmla="*/ 80613 w 2823813"/>
              <a:gd name="connsiteY37" fmla="*/ 518668 h 1228787"/>
              <a:gd name="connsiteX38" fmla="*/ 61158 w 2823813"/>
              <a:gd name="connsiteY38" fmla="*/ 547851 h 1228787"/>
              <a:gd name="connsiteX39" fmla="*/ 51431 w 2823813"/>
              <a:gd name="connsiteY39" fmla="*/ 586761 h 1228787"/>
              <a:gd name="connsiteX40" fmla="*/ 31975 w 2823813"/>
              <a:gd name="connsiteY40" fmla="*/ 664583 h 1228787"/>
              <a:gd name="connsiteX41" fmla="*/ 22248 w 2823813"/>
              <a:gd name="connsiteY41" fmla="*/ 791042 h 1228787"/>
              <a:gd name="connsiteX42" fmla="*/ 2792 w 2823813"/>
              <a:gd name="connsiteY42" fmla="*/ 849408 h 1228787"/>
              <a:gd name="connsiteX43" fmla="*/ 51431 w 2823813"/>
              <a:gd name="connsiteY43" fmla="*/ 946685 h 1228787"/>
              <a:gd name="connsiteX44" fmla="*/ 100069 w 2823813"/>
              <a:gd name="connsiteY44" fmla="*/ 1005051 h 1228787"/>
              <a:gd name="connsiteX45" fmla="*/ 119524 w 2823813"/>
              <a:gd name="connsiteY45" fmla="*/ 1034234 h 1228787"/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14350 w 2823813"/>
              <a:gd name="connsiteY8" fmla="*/ 213676 h 1228787"/>
              <a:gd name="connsiteX9" fmla="*/ 2531984 w 2823813"/>
              <a:gd name="connsiteY9" fmla="*/ 528395 h 1228787"/>
              <a:gd name="connsiteX10" fmla="*/ 2454162 w 2823813"/>
              <a:gd name="connsiteY10" fmla="*/ 450574 h 1228787"/>
              <a:gd name="connsiteX11" fmla="*/ 2505667 w 2823813"/>
              <a:gd name="connsiteY11" fmla="*/ 142044 h 1228787"/>
              <a:gd name="connsiteX12" fmla="*/ 2308248 w 2823813"/>
              <a:gd name="connsiteY12" fmla="*/ 382480 h 1228787"/>
              <a:gd name="connsiteX13" fmla="*/ 2006690 w 2823813"/>
              <a:gd name="connsiteY13" fmla="*/ 363025 h 1228787"/>
              <a:gd name="connsiteX14" fmla="*/ 1909413 w 2823813"/>
              <a:gd name="connsiteY14" fmla="*/ 324115 h 1228787"/>
              <a:gd name="connsiteX15" fmla="*/ 1792682 w 2823813"/>
              <a:gd name="connsiteY15" fmla="*/ 285204 h 1228787"/>
              <a:gd name="connsiteX16" fmla="*/ 1666222 w 2823813"/>
              <a:gd name="connsiteY16" fmla="*/ 207383 h 1228787"/>
              <a:gd name="connsiteX17" fmla="*/ 1607856 w 2823813"/>
              <a:gd name="connsiteY17" fmla="*/ 187927 h 1228787"/>
              <a:gd name="connsiteX18" fmla="*/ 1413303 w 2823813"/>
              <a:gd name="connsiteY18" fmla="*/ 71195 h 1228787"/>
              <a:gd name="connsiteX19" fmla="*/ 1374392 w 2823813"/>
              <a:gd name="connsiteY19" fmla="*/ 51740 h 1228787"/>
              <a:gd name="connsiteX20" fmla="*/ 1335482 w 2823813"/>
              <a:gd name="connsiteY20" fmla="*/ 32285 h 1228787"/>
              <a:gd name="connsiteX21" fmla="*/ 1306299 w 2823813"/>
              <a:gd name="connsiteY21" fmla="*/ 22557 h 1228787"/>
              <a:gd name="connsiteX22" fmla="*/ 1043652 w 2823813"/>
              <a:gd name="connsiteY22" fmla="*/ 3102 h 1228787"/>
              <a:gd name="connsiteX23" fmla="*/ 790733 w 2823813"/>
              <a:gd name="connsiteY23" fmla="*/ 12829 h 1228787"/>
              <a:gd name="connsiteX24" fmla="*/ 664273 w 2823813"/>
              <a:gd name="connsiteY24" fmla="*/ 61468 h 1228787"/>
              <a:gd name="connsiteX25" fmla="*/ 615635 w 2823813"/>
              <a:gd name="connsiteY25" fmla="*/ 80923 h 1228787"/>
              <a:gd name="connsiteX26" fmla="*/ 596179 w 2823813"/>
              <a:gd name="connsiteY26" fmla="*/ 129561 h 1228787"/>
              <a:gd name="connsiteX27" fmla="*/ 576724 w 2823813"/>
              <a:gd name="connsiteY27" fmla="*/ 158744 h 1228787"/>
              <a:gd name="connsiteX28" fmla="*/ 557269 w 2823813"/>
              <a:gd name="connsiteY28" fmla="*/ 217110 h 1228787"/>
              <a:gd name="connsiteX29" fmla="*/ 566996 w 2823813"/>
              <a:gd name="connsiteY29" fmla="*/ 314387 h 1228787"/>
              <a:gd name="connsiteX30" fmla="*/ 576724 w 2823813"/>
              <a:gd name="connsiteY30" fmla="*/ 343570 h 1228787"/>
              <a:gd name="connsiteX31" fmla="*/ 557269 w 2823813"/>
              <a:gd name="connsiteY31" fmla="*/ 372753 h 1228787"/>
              <a:gd name="connsiteX32" fmla="*/ 528086 w 2823813"/>
              <a:gd name="connsiteY32" fmla="*/ 382480 h 1228787"/>
              <a:gd name="connsiteX33" fmla="*/ 216801 w 2823813"/>
              <a:gd name="connsiteY33" fmla="*/ 401936 h 1228787"/>
              <a:gd name="connsiteX34" fmla="*/ 187618 w 2823813"/>
              <a:gd name="connsiteY34" fmla="*/ 421391 h 1228787"/>
              <a:gd name="connsiteX35" fmla="*/ 138979 w 2823813"/>
              <a:gd name="connsiteY35" fmla="*/ 440846 h 1228787"/>
              <a:gd name="connsiteX36" fmla="*/ 90341 w 2823813"/>
              <a:gd name="connsiteY36" fmla="*/ 489485 h 1228787"/>
              <a:gd name="connsiteX37" fmla="*/ 80613 w 2823813"/>
              <a:gd name="connsiteY37" fmla="*/ 518668 h 1228787"/>
              <a:gd name="connsiteX38" fmla="*/ 61158 w 2823813"/>
              <a:gd name="connsiteY38" fmla="*/ 547851 h 1228787"/>
              <a:gd name="connsiteX39" fmla="*/ 51431 w 2823813"/>
              <a:gd name="connsiteY39" fmla="*/ 586761 h 1228787"/>
              <a:gd name="connsiteX40" fmla="*/ 31975 w 2823813"/>
              <a:gd name="connsiteY40" fmla="*/ 664583 h 1228787"/>
              <a:gd name="connsiteX41" fmla="*/ 22248 w 2823813"/>
              <a:gd name="connsiteY41" fmla="*/ 791042 h 1228787"/>
              <a:gd name="connsiteX42" fmla="*/ 2792 w 2823813"/>
              <a:gd name="connsiteY42" fmla="*/ 849408 h 1228787"/>
              <a:gd name="connsiteX43" fmla="*/ 51431 w 2823813"/>
              <a:gd name="connsiteY43" fmla="*/ 946685 h 1228787"/>
              <a:gd name="connsiteX44" fmla="*/ 100069 w 2823813"/>
              <a:gd name="connsiteY44" fmla="*/ 1005051 h 1228787"/>
              <a:gd name="connsiteX45" fmla="*/ 119524 w 2823813"/>
              <a:gd name="connsiteY45" fmla="*/ 1034234 h 1228787"/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14350 w 2823813"/>
              <a:gd name="connsiteY8" fmla="*/ 213676 h 1228787"/>
              <a:gd name="connsiteX9" fmla="*/ 2531984 w 2823813"/>
              <a:gd name="connsiteY9" fmla="*/ 528395 h 1228787"/>
              <a:gd name="connsiteX10" fmla="*/ 2345986 w 2823813"/>
              <a:gd name="connsiteY10" fmla="*/ 228453 h 1228787"/>
              <a:gd name="connsiteX11" fmla="*/ 2505667 w 2823813"/>
              <a:gd name="connsiteY11" fmla="*/ 142044 h 1228787"/>
              <a:gd name="connsiteX12" fmla="*/ 2308248 w 2823813"/>
              <a:gd name="connsiteY12" fmla="*/ 382480 h 1228787"/>
              <a:gd name="connsiteX13" fmla="*/ 2006690 w 2823813"/>
              <a:gd name="connsiteY13" fmla="*/ 363025 h 1228787"/>
              <a:gd name="connsiteX14" fmla="*/ 1909413 w 2823813"/>
              <a:gd name="connsiteY14" fmla="*/ 324115 h 1228787"/>
              <a:gd name="connsiteX15" fmla="*/ 1792682 w 2823813"/>
              <a:gd name="connsiteY15" fmla="*/ 285204 h 1228787"/>
              <a:gd name="connsiteX16" fmla="*/ 1666222 w 2823813"/>
              <a:gd name="connsiteY16" fmla="*/ 207383 h 1228787"/>
              <a:gd name="connsiteX17" fmla="*/ 1607856 w 2823813"/>
              <a:gd name="connsiteY17" fmla="*/ 187927 h 1228787"/>
              <a:gd name="connsiteX18" fmla="*/ 1413303 w 2823813"/>
              <a:gd name="connsiteY18" fmla="*/ 71195 h 1228787"/>
              <a:gd name="connsiteX19" fmla="*/ 1374392 w 2823813"/>
              <a:gd name="connsiteY19" fmla="*/ 51740 h 1228787"/>
              <a:gd name="connsiteX20" fmla="*/ 1335482 w 2823813"/>
              <a:gd name="connsiteY20" fmla="*/ 32285 h 1228787"/>
              <a:gd name="connsiteX21" fmla="*/ 1306299 w 2823813"/>
              <a:gd name="connsiteY21" fmla="*/ 22557 h 1228787"/>
              <a:gd name="connsiteX22" fmla="*/ 1043652 w 2823813"/>
              <a:gd name="connsiteY22" fmla="*/ 3102 h 1228787"/>
              <a:gd name="connsiteX23" fmla="*/ 790733 w 2823813"/>
              <a:gd name="connsiteY23" fmla="*/ 12829 h 1228787"/>
              <a:gd name="connsiteX24" fmla="*/ 664273 w 2823813"/>
              <a:gd name="connsiteY24" fmla="*/ 61468 h 1228787"/>
              <a:gd name="connsiteX25" fmla="*/ 615635 w 2823813"/>
              <a:gd name="connsiteY25" fmla="*/ 80923 h 1228787"/>
              <a:gd name="connsiteX26" fmla="*/ 596179 w 2823813"/>
              <a:gd name="connsiteY26" fmla="*/ 129561 h 1228787"/>
              <a:gd name="connsiteX27" fmla="*/ 576724 w 2823813"/>
              <a:gd name="connsiteY27" fmla="*/ 158744 h 1228787"/>
              <a:gd name="connsiteX28" fmla="*/ 557269 w 2823813"/>
              <a:gd name="connsiteY28" fmla="*/ 217110 h 1228787"/>
              <a:gd name="connsiteX29" fmla="*/ 566996 w 2823813"/>
              <a:gd name="connsiteY29" fmla="*/ 314387 h 1228787"/>
              <a:gd name="connsiteX30" fmla="*/ 576724 w 2823813"/>
              <a:gd name="connsiteY30" fmla="*/ 343570 h 1228787"/>
              <a:gd name="connsiteX31" fmla="*/ 557269 w 2823813"/>
              <a:gd name="connsiteY31" fmla="*/ 372753 h 1228787"/>
              <a:gd name="connsiteX32" fmla="*/ 528086 w 2823813"/>
              <a:gd name="connsiteY32" fmla="*/ 382480 h 1228787"/>
              <a:gd name="connsiteX33" fmla="*/ 216801 w 2823813"/>
              <a:gd name="connsiteY33" fmla="*/ 401936 h 1228787"/>
              <a:gd name="connsiteX34" fmla="*/ 187618 w 2823813"/>
              <a:gd name="connsiteY34" fmla="*/ 421391 h 1228787"/>
              <a:gd name="connsiteX35" fmla="*/ 138979 w 2823813"/>
              <a:gd name="connsiteY35" fmla="*/ 440846 h 1228787"/>
              <a:gd name="connsiteX36" fmla="*/ 90341 w 2823813"/>
              <a:gd name="connsiteY36" fmla="*/ 489485 h 1228787"/>
              <a:gd name="connsiteX37" fmla="*/ 80613 w 2823813"/>
              <a:gd name="connsiteY37" fmla="*/ 518668 h 1228787"/>
              <a:gd name="connsiteX38" fmla="*/ 61158 w 2823813"/>
              <a:gd name="connsiteY38" fmla="*/ 547851 h 1228787"/>
              <a:gd name="connsiteX39" fmla="*/ 51431 w 2823813"/>
              <a:gd name="connsiteY39" fmla="*/ 586761 h 1228787"/>
              <a:gd name="connsiteX40" fmla="*/ 31975 w 2823813"/>
              <a:gd name="connsiteY40" fmla="*/ 664583 h 1228787"/>
              <a:gd name="connsiteX41" fmla="*/ 22248 w 2823813"/>
              <a:gd name="connsiteY41" fmla="*/ 791042 h 1228787"/>
              <a:gd name="connsiteX42" fmla="*/ 2792 w 2823813"/>
              <a:gd name="connsiteY42" fmla="*/ 849408 h 1228787"/>
              <a:gd name="connsiteX43" fmla="*/ 51431 w 2823813"/>
              <a:gd name="connsiteY43" fmla="*/ 946685 h 1228787"/>
              <a:gd name="connsiteX44" fmla="*/ 100069 w 2823813"/>
              <a:gd name="connsiteY44" fmla="*/ 1005051 h 1228787"/>
              <a:gd name="connsiteX45" fmla="*/ 119524 w 2823813"/>
              <a:gd name="connsiteY45" fmla="*/ 1034234 h 1228787"/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14350 w 2823813"/>
              <a:gd name="connsiteY8" fmla="*/ 213676 h 1228787"/>
              <a:gd name="connsiteX9" fmla="*/ 2531984 w 2823813"/>
              <a:gd name="connsiteY9" fmla="*/ 528395 h 1228787"/>
              <a:gd name="connsiteX10" fmla="*/ 2345986 w 2823813"/>
              <a:gd name="connsiteY10" fmla="*/ 228453 h 1228787"/>
              <a:gd name="connsiteX11" fmla="*/ 2505667 w 2823813"/>
              <a:gd name="connsiteY11" fmla="*/ 142044 h 1228787"/>
              <a:gd name="connsiteX12" fmla="*/ 2308248 w 2823813"/>
              <a:gd name="connsiteY12" fmla="*/ 382480 h 1228787"/>
              <a:gd name="connsiteX13" fmla="*/ 2177623 w 2823813"/>
              <a:gd name="connsiteY13" fmla="*/ 243230 h 1228787"/>
              <a:gd name="connsiteX14" fmla="*/ 2006690 w 2823813"/>
              <a:gd name="connsiteY14" fmla="*/ 363025 h 1228787"/>
              <a:gd name="connsiteX15" fmla="*/ 1909413 w 2823813"/>
              <a:gd name="connsiteY15" fmla="*/ 324115 h 1228787"/>
              <a:gd name="connsiteX16" fmla="*/ 1792682 w 2823813"/>
              <a:gd name="connsiteY16" fmla="*/ 285204 h 1228787"/>
              <a:gd name="connsiteX17" fmla="*/ 1666222 w 2823813"/>
              <a:gd name="connsiteY17" fmla="*/ 207383 h 1228787"/>
              <a:gd name="connsiteX18" fmla="*/ 1607856 w 2823813"/>
              <a:gd name="connsiteY18" fmla="*/ 187927 h 1228787"/>
              <a:gd name="connsiteX19" fmla="*/ 1413303 w 2823813"/>
              <a:gd name="connsiteY19" fmla="*/ 71195 h 1228787"/>
              <a:gd name="connsiteX20" fmla="*/ 1374392 w 2823813"/>
              <a:gd name="connsiteY20" fmla="*/ 51740 h 1228787"/>
              <a:gd name="connsiteX21" fmla="*/ 1335482 w 2823813"/>
              <a:gd name="connsiteY21" fmla="*/ 32285 h 1228787"/>
              <a:gd name="connsiteX22" fmla="*/ 1306299 w 2823813"/>
              <a:gd name="connsiteY22" fmla="*/ 22557 h 1228787"/>
              <a:gd name="connsiteX23" fmla="*/ 1043652 w 2823813"/>
              <a:gd name="connsiteY23" fmla="*/ 3102 h 1228787"/>
              <a:gd name="connsiteX24" fmla="*/ 790733 w 2823813"/>
              <a:gd name="connsiteY24" fmla="*/ 12829 h 1228787"/>
              <a:gd name="connsiteX25" fmla="*/ 664273 w 2823813"/>
              <a:gd name="connsiteY25" fmla="*/ 61468 h 1228787"/>
              <a:gd name="connsiteX26" fmla="*/ 615635 w 2823813"/>
              <a:gd name="connsiteY26" fmla="*/ 80923 h 1228787"/>
              <a:gd name="connsiteX27" fmla="*/ 596179 w 2823813"/>
              <a:gd name="connsiteY27" fmla="*/ 129561 h 1228787"/>
              <a:gd name="connsiteX28" fmla="*/ 576724 w 2823813"/>
              <a:gd name="connsiteY28" fmla="*/ 158744 h 1228787"/>
              <a:gd name="connsiteX29" fmla="*/ 557269 w 2823813"/>
              <a:gd name="connsiteY29" fmla="*/ 217110 h 1228787"/>
              <a:gd name="connsiteX30" fmla="*/ 566996 w 2823813"/>
              <a:gd name="connsiteY30" fmla="*/ 314387 h 1228787"/>
              <a:gd name="connsiteX31" fmla="*/ 576724 w 2823813"/>
              <a:gd name="connsiteY31" fmla="*/ 343570 h 1228787"/>
              <a:gd name="connsiteX32" fmla="*/ 557269 w 2823813"/>
              <a:gd name="connsiteY32" fmla="*/ 372753 h 1228787"/>
              <a:gd name="connsiteX33" fmla="*/ 528086 w 2823813"/>
              <a:gd name="connsiteY33" fmla="*/ 382480 h 1228787"/>
              <a:gd name="connsiteX34" fmla="*/ 216801 w 2823813"/>
              <a:gd name="connsiteY34" fmla="*/ 401936 h 1228787"/>
              <a:gd name="connsiteX35" fmla="*/ 187618 w 2823813"/>
              <a:gd name="connsiteY35" fmla="*/ 421391 h 1228787"/>
              <a:gd name="connsiteX36" fmla="*/ 138979 w 2823813"/>
              <a:gd name="connsiteY36" fmla="*/ 440846 h 1228787"/>
              <a:gd name="connsiteX37" fmla="*/ 90341 w 2823813"/>
              <a:gd name="connsiteY37" fmla="*/ 489485 h 1228787"/>
              <a:gd name="connsiteX38" fmla="*/ 80613 w 2823813"/>
              <a:gd name="connsiteY38" fmla="*/ 518668 h 1228787"/>
              <a:gd name="connsiteX39" fmla="*/ 61158 w 2823813"/>
              <a:gd name="connsiteY39" fmla="*/ 547851 h 1228787"/>
              <a:gd name="connsiteX40" fmla="*/ 51431 w 2823813"/>
              <a:gd name="connsiteY40" fmla="*/ 586761 h 1228787"/>
              <a:gd name="connsiteX41" fmla="*/ 31975 w 2823813"/>
              <a:gd name="connsiteY41" fmla="*/ 664583 h 1228787"/>
              <a:gd name="connsiteX42" fmla="*/ 22248 w 2823813"/>
              <a:gd name="connsiteY42" fmla="*/ 791042 h 1228787"/>
              <a:gd name="connsiteX43" fmla="*/ 2792 w 2823813"/>
              <a:gd name="connsiteY43" fmla="*/ 849408 h 1228787"/>
              <a:gd name="connsiteX44" fmla="*/ 51431 w 2823813"/>
              <a:gd name="connsiteY44" fmla="*/ 946685 h 1228787"/>
              <a:gd name="connsiteX45" fmla="*/ 100069 w 2823813"/>
              <a:gd name="connsiteY45" fmla="*/ 1005051 h 1228787"/>
              <a:gd name="connsiteX46" fmla="*/ 119524 w 2823813"/>
              <a:gd name="connsiteY46" fmla="*/ 1034234 h 1228787"/>
              <a:gd name="connsiteX0" fmla="*/ 2823813 w 2823813"/>
              <a:gd name="connsiteY0" fmla="*/ 1228787 h 1228787"/>
              <a:gd name="connsiteX1" fmla="*/ 2794631 w 2823813"/>
              <a:gd name="connsiteY1" fmla="*/ 1131510 h 1228787"/>
              <a:gd name="connsiteX2" fmla="*/ 2775175 w 2823813"/>
              <a:gd name="connsiteY2" fmla="*/ 1082872 h 1228787"/>
              <a:gd name="connsiteX3" fmla="*/ 2755720 w 2823813"/>
              <a:gd name="connsiteY3" fmla="*/ 1005051 h 1228787"/>
              <a:gd name="connsiteX4" fmla="*/ 2726537 w 2823813"/>
              <a:gd name="connsiteY4" fmla="*/ 946685 h 1228787"/>
              <a:gd name="connsiteX5" fmla="*/ 2687626 w 2823813"/>
              <a:gd name="connsiteY5" fmla="*/ 820225 h 1228787"/>
              <a:gd name="connsiteX6" fmla="*/ 2648716 w 2823813"/>
              <a:gd name="connsiteY6" fmla="*/ 761859 h 1228787"/>
              <a:gd name="connsiteX7" fmla="*/ 2609805 w 2823813"/>
              <a:gd name="connsiteY7" fmla="*/ 664583 h 1228787"/>
              <a:gd name="connsiteX8" fmla="*/ 2514350 w 2823813"/>
              <a:gd name="connsiteY8" fmla="*/ 213676 h 1228787"/>
              <a:gd name="connsiteX9" fmla="*/ 2531984 w 2823813"/>
              <a:gd name="connsiteY9" fmla="*/ 528395 h 1228787"/>
              <a:gd name="connsiteX10" fmla="*/ 2345986 w 2823813"/>
              <a:gd name="connsiteY10" fmla="*/ 228453 h 1228787"/>
              <a:gd name="connsiteX11" fmla="*/ 2505667 w 2823813"/>
              <a:gd name="connsiteY11" fmla="*/ 142044 h 1228787"/>
              <a:gd name="connsiteX12" fmla="*/ 2308248 w 2823813"/>
              <a:gd name="connsiteY12" fmla="*/ 382480 h 1228787"/>
              <a:gd name="connsiteX13" fmla="*/ 2177623 w 2823813"/>
              <a:gd name="connsiteY13" fmla="*/ 243230 h 1228787"/>
              <a:gd name="connsiteX14" fmla="*/ 2006690 w 2823813"/>
              <a:gd name="connsiteY14" fmla="*/ 363025 h 1228787"/>
              <a:gd name="connsiteX15" fmla="*/ 1646482 w 2823813"/>
              <a:gd name="connsiteY15" fmla="*/ 72668 h 1228787"/>
              <a:gd name="connsiteX16" fmla="*/ 1792682 w 2823813"/>
              <a:gd name="connsiteY16" fmla="*/ 285204 h 1228787"/>
              <a:gd name="connsiteX17" fmla="*/ 1666222 w 2823813"/>
              <a:gd name="connsiteY17" fmla="*/ 207383 h 1228787"/>
              <a:gd name="connsiteX18" fmla="*/ 1607856 w 2823813"/>
              <a:gd name="connsiteY18" fmla="*/ 187927 h 1228787"/>
              <a:gd name="connsiteX19" fmla="*/ 1413303 w 2823813"/>
              <a:gd name="connsiteY19" fmla="*/ 71195 h 1228787"/>
              <a:gd name="connsiteX20" fmla="*/ 1374392 w 2823813"/>
              <a:gd name="connsiteY20" fmla="*/ 51740 h 1228787"/>
              <a:gd name="connsiteX21" fmla="*/ 1335482 w 2823813"/>
              <a:gd name="connsiteY21" fmla="*/ 32285 h 1228787"/>
              <a:gd name="connsiteX22" fmla="*/ 1306299 w 2823813"/>
              <a:gd name="connsiteY22" fmla="*/ 22557 h 1228787"/>
              <a:gd name="connsiteX23" fmla="*/ 1043652 w 2823813"/>
              <a:gd name="connsiteY23" fmla="*/ 3102 h 1228787"/>
              <a:gd name="connsiteX24" fmla="*/ 790733 w 2823813"/>
              <a:gd name="connsiteY24" fmla="*/ 12829 h 1228787"/>
              <a:gd name="connsiteX25" fmla="*/ 664273 w 2823813"/>
              <a:gd name="connsiteY25" fmla="*/ 61468 h 1228787"/>
              <a:gd name="connsiteX26" fmla="*/ 615635 w 2823813"/>
              <a:gd name="connsiteY26" fmla="*/ 80923 h 1228787"/>
              <a:gd name="connsiteX27" fmla="*/ 596179 w 2823813"/>
              <a:gd name="connsiteY27" fmla="*/ 129561 h 1228787"/>
              <a:gd name="connsiteX28" fmla="*/ 576724 w 2823813"/>
              <a:gd name="connsiteY28" fmla="*/ 158744 h 1228787"/>
              <a:gd name="connsiteX29" fmla="*/ 557269 w 2823813"/>
              <a:gd name="connsiteY29" fmla="*/ 217110 h 1228787"/>
              <a:gd name="connsiteX30" fmla="*/ 566996 w 2823813"/>
              <a:gd name="connsiteY30" fmla="*/ 314387 h 1228787"/>
              <a:gd name="connsiteX31" fmla="*/ 576724 w 2823813"/>
              <a:gd name="connsiteY31" fmla="*/ 343570 h 1228787"/>
              <a:gd name="connsiteX32" fmla="*/ 557269 w 2823813"/>
              <a:gd name="connsiteY32" fmla="*/ 372753 h 1228787"/>
              <a:gd name="connsiteX33" fmla="*/ 528086 w 2823813"/>
              <a:gd name="connsiteY33" fmla="*/ 382480 h 1228787"/>
              <a:gd name="connsiteX34" fmla="*/ 216801 w 2823813"/>
              <a:gd name="connsiteY34" fmla="*/ 401936 h 1228787"/>
              <a:gd name="connsiteX35" fmla="*/ 187618 w 2823813"/>
              <a:gd name="connsiteY35" fmla="*/ 421391 h 1228787"/>
              <a:gd name="connsiteX36" fmla="*/ 138979 w 2823813"/>
              <a:gd name="connsiteY36" fmla="*/ 440846 h 1228787"/>
              <a:gd name="connsiteX37" fmla="*/ 90341 w 2823813"/>
              <a:gd name="connsiteY37" fmla="*/ 489485 h 1228787"/>
              <a:gd name="connsiteX38" fmla="*/ 80613 w 2823813"/>
              <a:gd name="connsiteY38" fmla="*/ 518668 h 1228787"/>
              <a:gd name="connsiteX39" fmla="*/ 61158 w 2823813"/>
              <a:gd name="connsiteY39" fmla="*/ 547851 h 1228787"/>
              <a:gd name="connsiteX40" fmla="*/ 51431 w 2823813"/>
              <a:gd name="connsiteY40" fmla="*/ 586761 h 1228787"/>
              <a:gd name="connsiteX41" fmla="*/ 31975 w 2823813"/>
              <a:gd name="connsiteY41" fmla="*/ 664583 h 1228787"/>
              <a:gd name="connsiteX42" fmla="*/ 22248 w 2823813"/>
              <a:gd name="connsiteY42" fmla="*/ 791042 h 1228787"/>
              <a:gd name="connsiteX43" fmla="*/ 2792 w 2823813"/>
              <a:gd name="connsiteY43" fmla="*/ 849408 h 1228787"/>
              <a:gd name="connsiteX44" fmla="*/ 51431 w 2823813"/>
              <a:gd name="connsiteY44" fmla="*/ 946685 h 1228787"/>
              <a:gd name="connsiteX45" fmla="*/ 100069 w 2823813"/>
              <a:gd name="connsiteY45" fmla="*/ 1005051 h 1228787"/>
              <a:gd name="connsiteX46" fmla="*/ 119524 w 2823813"/>
              <a:gd name="connsiteY46" fmla="*/ 1034234 h 1228787"/>
              <a:gd name="connsiteX0" fmla="*/ 2823813 w 2823813"/>
              <a:gd name="connsiteY0" fmla="*/ 1357442 h 1357442"/>
              <a:gd name="connsiteX1" fmla="*/ 2794631 w 2823813"/>
              <a:gd name="connsiteY1" fmla="*/ 1260165 h 1357442"/>
              <a:gd name="connsiteX2" fmla="*/ 2775175 w 2823813"/>
              <a:gd name="connsiteY2" fmla="*/ 1211527 h 1357442"/>
              <a:gd name="connsiteX3" fmla="*/ 2755720 w 2823813"/>
              <a:gd name="connsiteY3" fmla="*/ 1133706 h 1357442"/>
              <a:gd name="connsiteX4" fmla="*/ 2726537 w 2823813"/>
              <a:gd name="connsiteY4" fmla="*/ 1075340 h 1357442"/>
              <a:gd name="connsiteX5" fmla="*/ 2687626 w 2823813"/>
              <a:gd name="connsiteY5" fmla="*/ 948880 h 1357442"/>
              <a:gd name="connsiteX6" fmla="*/ 2648716 w 2823813"/>
              <a:gd name="connsiteY6" fmla="*/ 890514 h 1357442"/>
              <a:gd name="connsiteX7" fmla="*/ 2609805 w 2823813"/>
              <a:gd name="connsiteY7" fmla="*/ 793238 h 1357442"/>
              <a:gd name="connsiteX8" fmla="*/ 2514350 w 2823813"/>
              <a:gd name="connsiteY8" fmla="*/ 342331 h 1357442"/>
              <a:gd name="connsiteX9" fmla="*/ 2531984 w 2823813"/>
              <a:gd name="connsiteY9" fmla="*/ 657050 h 1357442"/>
              <a:gd name="connsiteX10" fmla="*/ 2345986 w 2823813"/>
              <a:gd name="connsiteY10" fmla="*/ 357108 h 1357442"/>
              <a:gd name="connsiteX11" fmla="*/ 2505667 w 2823813"/>
              <a:gd name="connsiteY11" fmla="*/ 270699 h 1357442"/>
              <a:gd name="connsiteX12" fmla="*/ 2308248 w 2823813"/>
              <a:gd name="connsiteY12" fmla="*/ 511135 h 1357442"/>
              <a:gd name="connsiteX13" fmla="*/ 2177623 w 2823813"/>
              <a:gd name="connsiteY13" fmla="*/ 371885 h 1357442"/>
              <a:gd name="connsiteX14" fmla="*/ 2006690 w 2823813"/>
              <a:gd name="connsiteY14" fmla="*/ 491680 h 1357442"/>
              <a:gd name="connsiteX15" fmla="*/ 1646482 w 2823813"/>
              <a:gd name="connsiteY15" fmla="*/ 201323 h 1357442"/>
              <a:gd name="connsiteX16" fmla="*/ 1792682 w 2823813"/>
              <a:gd name="connsiteY16" fmla="*/ 413859 h 1357442"/>
              <a:gd name="connsiteX17" fmla="*/ 1367887 w 2823813"/>
              <a:gd name="connsiteY17" fmla="*/ 8594 h 1357442"/>
              <a:gd name="connsiteX18" fmla="*/ 1607856 w 2823813"/>
              <a:gd name="connsiteY18" fmla="*/ 316582 h 1357442"/>
              <a:gd name="connsiteX19" fmla="*/ 1413303 w 2823813"/>
              <a:gd name="connsiteY19" fmla="*/ 199850 h 1357442"/>
              <a:gd name="connsiteX20" fmla="*/ 1374392 w 2823813"/>
              <a:gd name="connsiteY20" fmla="*/ 180395 h 1357442"/>
              <a:gd name="connsiteX21" fmla="*/ 1335482 w 2823813"/>
              <a:gd name="connsiteY21" fmla="*/ 160940 h 1357442"/>
              <a:gd name="connsiteX22" fmla="*/ 1306299 w 2823813"/>
              <a:gd name="connsiteY22" fmla="*/ 151212 h 1357442"/>
              <a:gd name="connsiteX23" fmla="*/ 1043652 w 2823813"/>
              <a:gd name="connsiteY23" fmla="*/ 131757 h 1357442"/>
              <a:gd name="connsiteX24" fmla="*/ 790733 w 2823813"/>
              <a:gd name="connsiteY24" fmla="*/ 141484 h 1357442"/>
              <a:gd name="connsiteX25" fmla="*/ 664273 w 2823813"/>
              <a:gd name="connsiteY25" fmla="*/ 190123 h 1357442"/>
              <a:gd name="connsiteX26" fmla="*/ 615635 w 2823813"/>
              <a:gd name="connsiteY26" fmla="*/ 209578 h 1357442"/>
              <a:gd name="connsiteX27" fmla="*/ 596179 w 2823813"/>
              <a:gd name="connsiteY27" fmla="*/ 258216 h 1357442"/>
              <a:gd name="connsiteX28" fmla="*/ 576724 w 2823813"/>
              <a:gd name="connsiteY28" fmla="*/ 287399 h 1357442"/>
              <a:gd name="connsiteX29" fmla="*/ 557269 w 2823813"/>
              <a:gd name="connsiteY29" fmla="*/ 345765 h 1357442"/>
              <a:gd name="connsiteX30" fmla="*/ 566996 w 2823813"/>
              <a:gd name="connsiteY30" fmla="*/ 443042 h 1357442"/>
              <a:gd name="connsiteX31" fmla="*/ 576724 w 2823813"/>
              <a:gd name="connsiteY31" fmla="*/ 472225 h 1357442"/>
              <a:gd name="connsiteX32" fmla="*/ 557269 w 2823813"/>
              <a:gd name="connsiteY32" fmla="*/ 501408 h 1357442"/>
              <a:gd name="connsiteX33" fmla="*/ 528086 w 2823813"/>
              <a:gd name="connsiteY33" fmla="*/ 511135 h 1357442"/>
              <a:gd name="connsiteX34" fmla="*/ 216801 w 2823813"/>
              <a:gd name="connsiteY34" fmla="*/ 530591 h 1357442"/>
              <a:gd name="connsiteX35" fmla="*/ 187618 w 2823813"/>
              <a:gd name="connsiteY35" fmla="*/ 550046 h 1357442"/>
              <a:gd name="connsiteX36" fmla="*/ 138979 w 2823813"/>
              <a:gd name="connsiteY36" fmla="*/ 569501 h 1357442"/>
              <a:gd name="connsiteX37" fmla="*/ 90341 w 2823813"/>
              <a:gd name="connsiteY37" fmla="*/ 618140 h 1357442"/>
              <a:gd name="connsiteX38" fmla="*/ 80613 w 2823813"/>
              <a:gd name="connsiteY38" fmla="*/ 647323 h 1357442"/>
              <a:gd name="connsiteX39" fmla="*/ 61158 w 2823813"/>
              <a:gd name="connsiteY39" fmla="*/ 676506 h 1357442"/>
              <a:gd name="connsiteX40" fmla="*/ 51431 w 2823813"/>
              <a:gd name="connsiteY40" fmla="*/ 715416 h 1357442"/>
              <a:gd name="connsiteX41" fmla="*/ 31975 w 2823813"/>
              <a:gd name="connsiteY41" fmla="*/ 793238 h 1357442"/>
              <a:gd name="connsiteX42" fmla="*/ 22248 w 2823813"/>
              <a:gd name="connsiteY42" fmla="*/ 919697 h 1357442"/>
              <a:gd name="connsiteX43" fmla="*/ 2792 w 2823813"/>
              <a:gd name="connsiteY43" fmla="*/ 978063 h 1357442"/>
              <a:gd name="connsiteX44" fmla="*/ 51431 w 2823813"/>
              <a:gd name="connsiteY44" fmla="*/ 1075340 h 1357442"/>
              <a:gd name="connsiteX45" fmla="*/ 100069 w 2823813"/>
              <a:gd name="connsiteY45" fmla="*/ 1133706 h 1357442"/>
              <a:gd name="connsiteX46" fmla="*/ 119524 w 2823813"/>
              <a:gd name="connsiteY46" fmla="*/ 1162889 h 1357442"/>
              <a:gd name="connsiteX0" fmla="*/ 2823813 w 2823813"/>
              <a:gd name="connsiteY0" fmla="*/ 1357442 h 1357442"/>
              <a:gd name="connsiteX1" fmla="*/ 2794631 w 2823813"/>
              <a:gd name="connsiteY1" fmla="*/ 1260165 h 1357442"/>
              <a:gd name="connsiteX2" fmla="*/ 2775175 w 2823813"/>
              <a:gd name="connsiteY2" fmla="*/ 1211527 h 1357442"/>
              <a:gd name="connsiteX3" fmla="*/ 2755720 w 2823813"/>
              <a:gd name="connsiteY3" fmla="*/ 1133706 h 1357442"/>
              <a:gd name="connsiteX4" fmla="*/ 2726537 w 2823813"/>
              <a:gd name="connsiteY4" fmla="*/ 1075340 h 1357442"/>
              <a:gd name="connsiteX5" fmla="*/ 2687626 w 2823813"/>
              <a:gd name="connsiteY5" fmla="*/ 948880 h 1357442"/>
              <a:gd name="connsiteX6" fmla="*/ 2648716 w 2823813"/>
              <a:gd name="connsiteY6" fmla="*/ 890514 h 1357442"/>
              <a:gd name="connsiteX7" fmla="*/ 2609805 w 2823813"/>
              <a:gd name="connsiteY7" fmla="*/ 793238 h 1357442"/>
              <a:gd name="connsiteX8" fmla="*/ 2514350 w 2823813"/>
              <a:gd name="connsiteY8" fmla="*/ 342331 h 1357442"/>
              <a:gd name="connsiteX9" fmla="*/ 2531984 w 2823813"/>
              <a:gd name="connsiteY9" fmla="*/ 657050 h 1357442"/>
              <a:gd name="connsiteX10" fmla="*/ 2345986 w 2823813"/>
              <a:gd name="connsiteY10" fmla="*/ 357108 h 1357442"/>
              <a:gd name="connsiteX11" fmla="*/ 2505667 w 2823813"/>
              <a:gd name="connsiteY11" fmla="*/ 270699 h 1357442"/>
              <a:gd name="connsiteX12" fmla="*/ 2308248 w 2823813"/>
              <a:gd name="connsiteY12" fmla="*/ 511135 h 1357442"/>
              <a:gd name="connsiteX13" fmla="*/ 2177623 w 2823813"/>
              <a:gd name="connsiteY13" fmla="*/ 371885 h 1357442"/>
              <a:gd name="connsiteX14" fmla="*/ 2006690 w 2823813"/>
              <a:gd name="connsiteY14" fmla="*/ 491680 h 1357442"/>
              <a:gd name="connsiteX15" fmla="*/ 1646482 w 2823813"/>
              <a:gd name="connsiteY15" fmla="*/ 201323 h 1357442"/>
              <a:gd name="connsiteX16" fmla="*/ 1792682 w 2823813"/>
              <a:gd name="connsiteY16" fmla="*/ 413859 h 1357442"/>
              <a:gd name="connsiteX17" fmla="*/ 1367887 w 2823813"/>
              <a:gd name="connsiteY17" fmla="*/ 8594 h 1357442"/>
              <a:gd name="connsiteX18" fmla="*/ 1607856 w 2823813"/>
              <a:gd name="connsiteY18" fmla="*/ 316582 h 1357442"/>
              <a:gd name="connsiteX19" fmla="*/ 1413303 w 2823813"/>
              <a:gd name="connsiteY19" fmla="*/ 199850 h 1357442"/>
              <a:gd name="connsiteX20" fmla="*/ 1115341 w 2823813"/>
              <a:gd name="connsiteY20" fmla="*/ 30760 h 1357442"/>
              <a:gd name="connsiteX21" fmla="*/ 1335482 w 2823813"/>
              <a:gd name="connsiteY21" fmla="*/ 160940 h 1357442"/>
              <a:gd name="connsiteX22" fmla="*/ 1306299 w 2823813"/>
              <a:gd name="connsiteY22" fmla="*/ 151212 h 1357442"/>
              <a:gd name="connsiteX23" fmla="*/ 1043652 w 2823813"/>
              <a:gd name="connsiteY23" fmla="*/ 131757 h 1357442"/>
              <a:gd name="connsiteX24" fmla="*/ 790733 w 2823813"/>
              <a:gd name="connsiteY24" fmla="*/ 141484 h 1357442"/>
              <a:gd name="connsiteX25" fmla="*/ 664273 w 2823813"/>
              <a:gd name="connsiteY25" fmla="*/ 190123 h 1357442"/>
              <a:gd name="connsiteX26" fmla="*/ 615635 w 2823813"/>
              <a:gd name="connsiteY26" fmla="*/ 209578 h 1357442"/>
              <a:gd name="connsiteX27" fmla="*/ 596179 w 2823813"/>
              <a:gd name="connsiteY27" fmla="*/ 258216 h 1357442"/>
              <a:gd name="connsiteX28" fmla="*/ 576724 w 2823813"/>
              <a:gd name="connsiteY28" fmla="*/ 287399 h 1357442"/>
              <a:gd name="connsiteX29" fmla="*/ 557269 w 2823813"/>
              <a:gd name="connsiteY29" fmla="*/ 345765 h 1357442"/>
              <a:gd name="connsiteX30" fmla="*/ 566996 w 2823813"/>
              <a:gd name="connsiteY30" fmla="*/ 443042 h 1357442"/>
              <a:gd name="connsiteX31" fmla="*/ 576724 w 2823813"/>
              <a:gd name="connsiteY31" fmla="*/ 472225 h 1357442"/>
              <a:gd name="connsiteX32" fmla="*/ 557269 w 2823813"/>
              <a:gd name="connsiteY32" fmla="*/ 501408 h 1357442"/>
              <a:gd name="connsiteX33" fmla="*/ 528086 w 2823813"/>
              <a:gd name="connsiteY33" fmla="*/ 511135 h 1357442"/>
              <a:gd name="connsiteX34" fmla="*/ 216801 w 2823813"/>
              <a:gd name="connsiteY34" fmla="*/ 530591 h 1357442"/>
              <a:gd name="connsiteX35" fmla="*/ 187618 w 2823813"/>
              <a:gd name="connsiteY35" fmla="*/ 550046 h 1357442"/>
              <a:gd name="connsiteX36" fmla="*/ 138979 w 2823813"/>
              <a:gd name="connsiteY36" fmla="*/ 569501 h 1357442"/>
              <a:gd name="connsiteX37" fmla="*/ 90341 w 2823813"/>
              <a:gd name="connsiteY37" fmla="*/ 618140 h 1357442"/>
              <a:gd name="connsiteX38" fmla="*/ 80613 w 2823813"/>
              <a:gd name="connsiteY38" fmla="*/ 647323 h 1357442"/>
              <a:gd name="connsiteX39" fmla="*/ 61158 w 2823813"/>
              <a:gd name="connsiteY39" fmla="*/ 676506 h 1357442"/>
              <a:gd name="connsiteX40" fmla="*/ 51431 w 2823813"/>
              <a:gd name="connsiteY40" fmla="*/ 715416 h 1357442"/>
              <a:gd name="connsiteX41" fmla="*/ 31975 w 2823813"/>
              <a:gd name="connsiteY41" fmla="*/ 793238 h 1357442"/>
              <a:gd name="connsiteX42" fmla="*/ 22248 w 2823813"/>
              <a:gd name="connsiteY42" fmla="*/ 919697 h 1357442"/>
              <a:gd name="connsiteX43" fmla="*/ 2792 w 2823813"/>
              <a:gd name="connsiteY43" fmla="*/ 978063 h 1357442"/>
              <a:gd name="connsiteX44" fmla="*/ 51431 w 2823813"/>
              <a:gd name="connsiteY44" fmla="*/ 1075340 h 1357442"/>
              <a:gd name="connsiteX45" fmla="*/ 100069 w 2823813"/>
              <a:gd name="connsiteY45" fmla="*/ 1133706 h 1357442"/>
              <a:gd name="connsiteX46" fmla="*/ 119524 w 2823813"/>
              <a:gd name="connsiteY46" fmla="*/ 1162889 h 1357442"/>
              <a:gd name="connsiteX0" fmla="*/ 2823813 w 2823813"/>
              <a:gd name="connsiteY0" fmla="*/ 1357442 h 1357442"/>
              <a:gd name="connsiteX1" fmla="*/ 2794631 w 2823813"/>
              <a:gd name="connsiteY1" fmla="*/ 1260165 h 1357442"/>
              <a:gd name="connsiteX2" fmla="*/ 2775175 w 2823813"/>
              <a:gd name="connsiteY2" fmla="*/ 1211527 h 1357442"/>
              <a:gd name="connsiteX3" fmla="*/ 2755720 w 2823813"/>
              <a:gd name="connsiteY3" fmla="*/ 1133706 h 1357442"/>
              <a:gd name="connsiteX4" fmla="*/ 2726537 w 2823813"/>
              <a:gd name="connsiteY4" fmla="*/ 1075340 h 1357442"/>
              <a:gd name="connsiteX5" fmla="*/ 2687626 w 2823813"/>
              <a:gd name="connsiteY5" fmla="*/ 948880 h 1357442"/>
              <a:gd name="connsiteX6" fmla="*/ 2648716 w 2823813"/>
              <a:gd name="connsiteY6" fmla="*/ 890514 h 1357442"/>
              <a:gd name="connsiteX7" fmla="*/ 2609805 w 2823813"/>
              <a:gd name="connsiteY7" fmla="*/ 793238 h 1357442"/>
              <a:gd name="connsiteX8" fmla="*/ 2514350 w 2823813"/>
              <a:gd name="connsiteY8" fmla="*/ 342331 h 1357442"/>
              <a:gd name="connsiteX9" fmla="*/ 2531984 w 2823813"/>
              <a:gd name="connsiteY9" fmla="*/ 657050 h 1357442"/>
              <a:gd name="connsiteX10" fmla="*/ 2345986 w 2823813"/>
              <a:gd name="connsiteY10" fmla="*/ 357108 h 1357442"/>
              <a:gd name="connsiteX11" fmla="*/ 2505667 w 2823813"/>
              <a:gd name="connsiteY11" fmla="*/ 270699 h 1357442"/>
              <a:gd name="connsiteX12" fmla="*/ 2308248 w 2823813"/>
              <a:gd name="connsiteY12" fmla="*/ 511135 h 1357442"/>
              <a:gd name="connsiteX13" fmla="*/ 2177623 w 2823813"/>
              <a:gd name="connsiteY13" fmla="*/ 371885 h 1357442"/>
              <a:gd name="connsiteX14" fmla="*/ 2006690 w 2823813"/>
              <a:gd name="connsiteY14" fmla="*/ 491680 h 1357442"/>
              <a:gd name="connsiteX15" fmla="*/ 1646482 w 2823813"/>
              <a:gd name="connsiteY15" fmla="*/ 201323 h 1357442"/>
              <a:gd name="connsiteX16" fmla="*/ 1792682 w 2823813"/>
              <a:gd name="connsiteY16" fmla="*/ 413859 h 1357442"/>
              <a:gd name="connsiteX17" fmla="*/ 1367887 w 2823813"/>
              <a:gd name="connsiteY17" fmla="*/ 8594 h 1357442"/>
              <a:gd name="connsiteX18" fmla="*/ 1607856 w 2823813"/>
              <a:gd name="connsiteY18" fmla="*/ 316582 h 1357442"/>
              <a:gd name="connsiteX19" fmla="*/ 1413303 w 2823813"/>
              <a:gd name="connsiteY19" fmla="*/ 199850 h 1357442"/>
              <a:gd name="connsiteX20" fmla="*/ 1115341 w 2823813"/>
              <a:gd name="connsiteY20" fmla="*/ 30760 h 1357442"/>
              <a:gd name="connsiteX21" fmla="*/ 1335482 w 2823813"/>
              <a:gd name="connsiteY21" fmla="*/ 160940 h 1357442"/>
              <a:gd name="connsiteX22" fmla="*/ 1306299 w 2823813"/>
              <a:gd name="connsiteY22" fmla="*/ 151212 h 1357442"/>
              <a:gd name="connsiteX23" fmla="*/ 862795 w 2823813"/>
              <a:gd name="connsiteY23" fmla="*/ 52926 h 1357442"/>
              <a:gd name="connsiteX24" fmla="*/ 790733 w 2823813"/>
              <a:gd name="connsiteY24" fmla="*/ 141484 h 1357442"/>
              <a:gd name="connsiteX25" fmla="*/ 664273 w 2823813"/>
              <a:gd name="connsiteY25" fmla="*/ 190123 h 1357442"/>
              <a:gd name="connsiteX26" fmla="*/ 615635 w 2823813"/>
              <a:gd name="connsiteY26" fmla="*/ 209578 h 1357442"/>
              <a:gd name="connsiteX27" fmla="*/ 596179 w 2823813"/>
              <a:gd name="connsiteY27" fmla="*/ 258216 h 1357442"/>
              <a:gd name="connsiteX28" fmla="*/ 576724 w 2823813"/>
              <a:gd name="connsiteY28" fmla="*/ 287399 h 1357442"/>
              <a:gd name="connsiteX29" fmla="*/ 557269 w 2823813"/>
              <a:gd name="connsiteY29" fmla="*/ 345765 h 1357442"/>
              <a:gd name="connsiteX30" fmla="*/ 566996 w 2823813"/>
              <a:gd name="connsiteY30" fmla="*/ 443042 h 1357442"/>
              <a:gd name="connsiteX31" fmla="*/ 576724 w 2823813"/>
              <a:gd name="connsiteY31" fmla="*/ 472225 h 1357442"/>
              <a:gd name="connsiteX32" fmla="*/ 557269 w 2823813"/>
              <a:gd name="connsiteY32" fmla="*/ 501408 h 1357442"/>
              <a:gd name="connsiteX33" fmla="*/ 528086 w 2823813"/>
              <a:gd name="connsiteY33" fmla="*/ 511135 h 1357442"/>
              <a:gd name="connsiteX34" fmla="*/ 216801 w 2823813"/>
              <a:gd name="connsiteY34" fmla="*/ 530591 h 1357442"/>
              <a:gd name="connsiteX35" fmla="*/ 187618 w 2823813"/>
              <a:gd name="connsiteY35" fmla="*/ 550046 h 1357442"/>
              <a:gd name="connsiteX36" fmla="*/ 138979 w 2823813"/>
              <a:gd name="connsiteY36" fmla="*/ 569501 h 1357442"/>
              <a:gd name="connsiteX37" fmla="*/ 90341 w 2823813"/>
              <a:gd name="connsiteY37" fmla="*/ 618140 h 1357442"/>
              <a:gd name="connsiteX38" fmla="*/ 80613 w 2823813"/>
              <a:gd name="connsiteY38" fmla="*/ 647323 h 1357442"/>
              <a:gd name="connsiteX39" fmla="*/ 61158 w 2823813"/>
              <a:gd name="connsiteY39" fmla="*/ 676506 h 1357442"/>
              <a:gd name="connsiteX40" fmla="*/ 51431 w 2823813"/>
              <a:gd name="connsiteY40" fmla="*/ 715416 h 1357442"/>
              <a:gd name="connsiteX41" fmla="*/ 31975 w 2823813"/>
              <a:gd name="connsiteY41" fmla="*/ 793238 h 1357442"/>
              <a:gd name="connsiteX42" fmla="*/ 22248 w 2823813"/>
              <a:gd name="connsiteY42" fmla="*/ 919697 h 1357442"/>
              <a:gd name="connsiteX43" fmla="*/ 2792 w 2823813"/>
              <a:gd name="connsiteY43" fmla="*/ 978063 h 1357442"/>
              <a:gd name="connsiteX44" fmla="*/ 51431 w 2823813"/>
              <a:gd name="connsiteY44" fmla="*/ 1075340 h 1357442"/>
              <a:gd name="connsiteX45" fmla="*/ 100069 w 2823813"/>
              <a:gd name="connsiteY45" fmla="*/ 1133706 h 1357442"/>
              <a:gd name="connsiteX46" fmla="*/ 119524 w 2823813"/>
              <a:gd name="connsiteY46" fmla="*/ 1162889 h 1357442"/>
              <a:gd name="connsiteX0" fmla="*/ 2823813 w 2823813"/>
              <a:gd name="connsiteY0" fmla="*/ 1357442 h 1357442"/>
              <a:gd name="connsiteX1" fmla="*/ 2794631 w 2823813"/>
              <a:gd name="connsiteY1" fmla="*/ 1260165 h 1357442"/>
              <a:gd name="connsiteX2" fmla="*/ 2775175 w 2823813"/>
              <a:gd name="connsiteY2" fmla="*/ 1211527 h 1357442"/>
              <a:gd name="connsiteX3" fmla="*/ 2755720 w 2823813"/>
              <a:gd name="connsiteY3" fmla="*/ 1133706 h 1357442"/>
              <a:gd name="connsiteX4" fmla="*/ 2726537 w 2823813"/>
              <a:gd name="connsiteY4" fmla="*/ 1075340 h 1357442"/>
              <a:gd name="connsiteX5" fmla="*/ 2687626 w 2823813"/>
              <a:gd name="connsiteY5" fmla="*/ 948880 h 1357442"/>
              <a:gd name="connsiteX6" fmla="*/ 2648716 w 2823813"/>
              <a:gd name="connsiteY6" fmla="*/ 890514 h 1357442"/>
              <a:gd name="connsiteX7" fmla="*/ 2609805 w 2823813"/>
              <a:gd name="connsiteY7" fmla="*/ 793238 h 1357442"/>
              <a:gd name="connsiteX8" fmla="*/ 2514350 w 2823813"/>
              <a:gd name="connsiteY8" fmla="*/ 342331 h 1357442"/>
              <a:gd name="connsiteX9" fmla="*/ 2531984 w 2823813"/>
              <a:gd name="connsiteY9" fmla="*/ 657050 h 1357442"/>
              <a:gd name="connsiteX10" fmla="*/ 2345986 w 2823813"/>
              <a:gd name="connsiteY10" fmla="*/ 357108 h 1357442"/>
              <a:gd name="connsiteX11" fmla="*/ 2505667 w 2823813"/>
              <a:gd name="connsiteY11" fmla="*/ 270699 h 1357442"/>
              <a:gd name="connsiteX12" fmla="*/ 2308248 w 2823813"/>
              <a:gd name="connsiteY12" fmla="*/ 511135 h 1357442"/>
              <a:gd name="connsiteX13" fmla="*/ 2177623 w 2823813"/>
              <a:gd name="connsiteY13" fmla="*/ 371885 h 1357442"/>
              <a:gd name="connsiteX14" fmla="*/ 2006690 w 2823813"/>
              <a:gd name="connsiteY14" fmla="*/ 491680 h 1357442"/>
              <a:gd name="connsiteX15" fmla="*/ 1646482 w 2823813"/>
              <a:gd name="connsiteY15" fmla="*/ 201323 h 1357442"/>
              <a:gd name="connsiteX16" fmla="*/ 1792682 w 2823813"/>
              <a:gd name="connsiteY16" fmla="*/ 413859 h 1357442"/>
              <a:gd name="connsiteX17" fmla="*/ 1367887 w 2823813"/>
              <a:gd name="connsiteY17" fmla="*/ 8594 h 1357442"/>
              <a:gd name="connsiteX18" fmla="*/ 1607856 w 2823813"/>
              <a:gd name="connsiteY18" fmla="*/ 316582 h 1357442"/>
              <a:gd name="connsiteX19" fmla="*/ 1413303 w 2823813"/>
              <a:gd name="connsiteY19" fmla="*/ 199850 h 1357442"/>
              <a:gd name="connsiteX20" fmla="*/ 1115341 w 2823813"/>
              <a:gd name="connsiteY20" fmla="*/ 30760 h 1357442"/>
              <a:gd name="connsiteX21" fmla="*/ 1335482 w 2823813"/>
              <a:gd name="connsiteY21" fmla="*/ 160940 h 1357442"/>
              <a:gd name="connsiteX22" fmla="*/ 1306299 w 2823813"/>
              <a:gd name="connsiteY22" fmla="*/ 151212 h 1357442"/>
              <a:gd name="connsiteX23" fmla="*/ 862795 w 2823813"/>
              <a:gd name="connsiteY23" fmla="*/ 52926 h 1357442"/>
              <a:gd name="connsiteX24" fmla="*/ 790733 w 2823813"/>
              <a:gd name="connsiteY24" fmla="*/ 141484 h 1357442"/>
              <a:gd name="connsiteX25" fmla="*/ 433203 w 2823813"/>
              <a:gd name="connsiteY25" fmla="*/ 18238 h 1357442"/>
              <a:gd name="connsiteX26" fmla="*/ 615635 w 2823813"/>
              <a:gd name="connsiteY26" fmla="*/ 209578 h 1357442"/>
              <a:gd name="connsiteX27" fmla="*/ 596179 w 2823813"/>
              <a:gd name="connsiteY27" fmla="*/ 258216 h 1357442"/>
              <a:gd name="connsiteX28" fmla="*/ 576724 w 2823813"/>
              <a:gd name="connsiteY28" fmla="*/ 287399 h 1357442"/>
              <a:gd name="connsiteX29" fmla="*/ 557269 w 2823813"/>
              <a:gd name="connsiteY29" fmla="*/ 345765 h 1357442"/>
              <a:gd name="connsiteX30" fmla="*/ 566996 w 2823813"/>
              <a:gd name="connsiteY30" fmla="*/ 443042 h 1357442"/>
              <a:gd name="connsiteX31" fmla="*/ 576724 w 2823813"/>
              <a:gd name="connsiteY31" fmla="*/ 472225 h 1357442"/>
              <a:gd name="connsiteX32" fmla="*/ 557269 w 2823813"/>
              <a:gd name="connsiteY32" fmla="*/ 501408 h 1357442"/>
              <a:gd name="connsiteX33" fmla="*/ 528086 w 2823813"/>
              <a:gd name="connsiteY33" fmla="*/ 511135 h 1357442"/>
              <a:gd name="connsiteX34" fmla="*/ 216801 w 2823813"/>
              <a:gd name="connsiteY34" fmla="*/ 530591 h 1357442"/>
              <a:gd name="connsiteX35" fmla="*/ 187618 w 2823813"/>
              <a:gd name="connsiteY35" fmla="*/ 550046 h 1357442"/>
              <a:gd name="connsiteX36" fmla="*/ 138979 w 2823813"/>
              <a:gd name="connsiteY36" fmla="*/ 569501 h 1357442"/>
              <a:gd name="connsiteX37" fmla="*/ 90341 w 2823813"/>
              <a:gd name="connsiteY37" fmla="*/ 618140 h 1357442"/>
              <a:gd name="connsiteX38" fmla="*/ 80613 w 2823813"/>
              <a:gd name="connsiteY38" fmla="*/ 647323 h 1357442"/>
              <a:gd name="connsiteX39" fmla="*/ 61158 w 2823813"/>
              <a:gd name="connsiteY39" fmla="*/ 676506 h 1357442"/>
              <a:gd name="connsiteX40" fmla="*/ 51431 w 2823813"/>
              <a:gd name="connsiteY40" fmla="*/ 715416 h 1357442"/>
              <a:gd name="connsiteX41" fmla="*/ 31975 w 2823813"/>
              <a:gd name="connsiteY41" fmla="*/ 793238 h 1357442"/>
              <a:gd name="connsiteX42" fmla="*/ 22248 w 2823813"/>
              <a:gd name="connsiteY42" fmla="*/ 919697 h 1357442"/>
              <a:gd name="connsiteX43" fmla="*/ 2792 w 2823813"/>
              <a:gd name="connsiteY43" fmla="*/ 978063 h 1357442"/>
              <a:gd name="connsiteX44" fmla="*/ 51431 w 2823813"/>
              <a:gd name="connsiteY44" fmla="*/ 1075340 h 1357442"/>
              <a:gd name="connsiteX45" fmla="*/ 100069 w 2823813"/>
              <a:gd name="connsiteY45" fmla="*/ 1133706 h 1357442"/>
              <a:gd name="connsiteX46" fmla="*/ 119524 w 2823813"/>
              <a:gd name="connsiteY46" fmla="*/ 1162889 h 1357442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557269 w 2823813"/>
              <a:gd name="connsiteY29" fmla="*/ 362522 h 1374199"/>
              <a:gd name="connsiteX30" fmla="*/ 566996 w 2823813"/>
              <a:gd name="connsiteY30" fmla="*/ 459799 h 1374199"/>
              <a:gd name="connsiteX31" fmla="*/ 576724 w 2823813"/>
              <a:gd name="connsiteY31" fmla="*/ 488982 h 1374199"/>
              <a:gd name="connsiteX32" fmla="*/ 557269 w 2823813"/>
              <a:gd name="connsiteY32" fmla="*/ 518165 h 1374199"/>
              <a:gd name="connsiteX33" fmla="*/ 528086 w 2823813"/>
              <a:gd name="connsiteY33" fmla="*/ 527892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8979 w 2823813"/>
              <a:gd name="connsiteY36" fmla="*/ 586258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557269 w 2823813"/>
              <a:gd name="connsiteY29" fmla="*/ 362522 h 1374199"/>
              <a:gd name="connsiteX30" fmla="*/ 566996 w 2823813"/>
              <a:gd name="connsiteY30" fmla="*/ 459799 h 1374199"/>
              <a:gd name="connsiteX31" fmla="*/ 383680 w 2823813"/>
              <a:gd name="connsiteY31" fmla="*/ 328292 h 1374199"/>
              <a:gd name="connsiteX32" fmla="*/ 557269 w 2823813"/>
              <a:gd name="connsiteY32" fmla="*/ 518165 h 1374199"/>
              <a:gd name="connsiteX33" fmla="*/ 528086 w 2823813"/>
              <a:gd name="connsiteY33" fmla="*/ 527892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8979 w 2823813"/>
              <a:gd name="connsiteY36" fmla="*/ 586258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282132 w 2823813"/>
              <a:gd name="connsiteY29" fmla="*/ 192417 h 1374199"/>
              <a:gd name="connsiteX30" fmla="*/ 566996 w 2823813"/>
              <a:gd name="connsiteY30" fmla="*/ 459799 h 1374199"/>
              <a:gd name="connsiteX31" fmla="*/ 383680 w 2823813"/>
              <a:gd name="connsiteY31" fmla="*/ 328292 h 1374199"/>
              <a:gd name="connsiteX32" fmla="*/ 557269 w 2823813"/>
              <a:gd name="connsiteY32" fmla="*/ 518165 h 1374199"/>
              <a:gd name="connsiteX33" fmla="*/ 528086 w 2823813"/>
              <a:gd name="connsiteY33" fmla="*/ 527892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8979 w 2823813"/>
              <a:gd name="connsiteY36" fmla="*/ 586258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282132 w 2823813"/>
              <a:gd name="connsiteY29" fmla="*/ 192417 h 1374199"/>
              <a:gd name="connsiteX30" fmla="*/ 566996 w 2823813"/>
              <a:gd name="connsiteY30" fmla="*/ 459799 h 1374199"/>
              <a:gd name="connsiteX31" fmla="*/ 383680 w 2823813"/>
              <a:gd name="connsiteY31" fmla="*/ 328292 h 1374199"/>
              <a:gd name="connsiteX32" fmla="*/ 557269 w 2823813"/>
              <a:gd name="connsiteY32" fmla="*/ 518165 h 1374199"/>
              <a:gd name="connsiteX33" fmla="*/ 528086 w 2823813"/>
              <a:gd name="connsiteY33" fmla="*/ 527892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9818 w 2823813"/>
              <a:gd name="connsiteY36" fmla="*/ 422089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282132 w 2823813"/>
              <a:gd name="connsiteY29" fmla="*/ 192417 h 1374199"/>
              <a:gd name="connsiteX30" fmla="*/ 566996 w 2823813"/>
              <a:gd name="connsiteY30" fmla="*/ 459799 h 1374199"/>
              <a:gd name="connsiteX31" fmla="*/ 383680 w 2823813"/>
              <a:gd name="connsiteY31" fmla="*/ 328292 h 1374199"/>
              <a:gd name="connsiteX32" fmla="*/ 557269 w 2823813"/>
              <a:gd name="connsiteY32" fmla="*/ 518165 h 1374199"/>
              <a:gd name="connsiteX33" fmla="*/ 316864 w 2823813"/>
              <a:gd name="connsiteY33" fmla="*/ 478944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9818 w 2823813"/>
              <a:gd name="connsiteY36" fmla="*/ 422089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2823813 w 2823813"/>
              <a:gd name="connsiteY0" fmla="*/ 1374199 h 1374199"/>
              <a:gd name="connsiteX1" fmla="*/ 2794631 w 2823813"/>
              <a:gd name="connsiteY1" fmla="*/ 1276922 h 1374199"/>
              <a:gd name="connsiteX2" fmla="*/ 2775175 w 2823813"/>
              <a:gd name="connsiteY2" fmla="*/ 1228284 h 1374199"/>
              <a:gd name="connsiteX3" fmla="*/ 2755720 w 2823813"/>
              <a:gd name="connsiteY3" fmla="*/ 1150463 h 1374199"/>
              <a:gd name="connsiteX4" fmla="*/ 2726537 w 2823813"/>
              <a:gd name="connsiteY4" fmla="*/ 1092097 h 1374199"/>
              <a:gd name="connsiteX5" fmla="*/ 2687626 w 2823813"/>
              <a:gd name="connsiteY5" fmla="*/ 965637 h 1374199"/>
              <a:gd name="connsiteX6" fmla="*/ 2648716 w 2823813"/>
              <a:gd name="connsiteY6" fmla="*/ 907271 h 1374199"/>
              <a:gd name="connsiteX7" fmla="*/ 2609805 w 2823813"/>
              <a:gd name="connsiteY7" fmla="*/ 809995 h 1374199"/>
              <a:gd name="connsiteX8" fmla="*/ 2514350 w 2823813"/>
              <a:gd name="connsiteY8" fmla="*/ 359088 h 1374199"/>
              <a:gd name="connsiteX9" fmla="*/ 2531984 w 2823813"/>
              <a:gd name="connsiteY9" fmla="*/ 673807 h 1374199"/>
              <a:gd name="connsiteX10" fmla="*/ 2345986 w 2823813"/>
              <a:gd name="connsiteY10" fmla="*/ 373865 h 1374199"/>
              <a:gd name="connsiteX11" fmla="*/ 2505667 w 2823813"/>
              <a:gd name="connsiteY11" fmla="*/ 287456 h 1374199"/>
              <a:gd name="connsiteX12" fmla="*/ 2308248 w 2823813"/>
              <a:gd name="connsiteY12" fmla="*/ 527892 h 1374199"/>
              <a:gd name="connsiteX13" fmla="*/ 2177623 w 2823813"/>
              <a:gd name="connsiteY13" fmla="*/ 388642 h 1374199"/>
              <a:gd name="connsiteX14" fmla="*/ 2006690 w 2823813"/>
              <a:gd name="connsiteY14" fmla="*/ 508437 h 1374199"/>
              <a:gd name="connsiteX15" fmla="*/ 1646482 w 2823813"/>
              <a:gd name="connsiteY15" fmla="*/ 218080 h 1374199"/>
              <a:gd name="connsiteX16" fmla="*/ 1792682 w 2823813"/>
              <a:gd name="connsiteY16" fmla="*/ 430616 h 1374199"/>
              <a:gd name="connsiteX17" fmla="*/ 1367887 w 2823813"/>
              <a:gd name="connsiteY17" fmla="*/ 25351 h 1374199"/>
              <a:gd name="connsiteX18" fmla="*/ 1607856 w 2823813"/>
              <a:gd name="connsiteY18" fmla="*/ 333339 h 1374199"/>
              <a:gd name="connsiteX19" fmla="*/ 1413303 w 2823813"/>
              <a:gd name="connsiteY19" fmla="*/ 216607 h 1374199"/>
              <a:gd name="connsiteX20" fmla="*/ 1115341 w 2823813"/>
              <a:gd name="connsiteY20" fmla="*/ 47517 h 1374199"/>
              <a:gd name="connsiteX21" fmla="*/ 1335482 w 2823813"/>
              <a:gd name="connsiteY21" fmla="*/ 177697 h 1374199"/>
              <a:gd name="connsiteX22" fmla="*/ 1306299 w 2823813"/>
              <a:gd name="connsiteY22" fmla="*/ 167969 h 1374199"/>
              <a:gd name="connsiteX23" fmla="*/ 862795 w 2823813"/>
              <a:gd name="connsiteY23" fmla="*/ 69683 h 1374199"/>
              <a:gd name="connsiteX24" fmla="*/ 685749 w 2823813"/>
              <a:gd name="connsiteY24" fmla="*/ 12829 h 1374199"/>
              <a:gd name="connsiteX25" fmla="*/ 433203 w 2823813"/>
              <a:gd name="connsiteY25" fmla="*/ 34995 h 1374199"/>
              <a:gd name="connsiteX26" fmla="*/ 615635 w 2823813"/>
              <a:gd name="connsiteY26" fmla="*/ 226335 h 1374199"/>
              <a:gd name="connsiteX27" fmla="*/ 596179 w 2823813"/>
              <a:gd name="connsiteY27" fmla="*/ 274973 h 1374199"/>
              <a:gd name="connsiteX28" fmla="*/ 576724 w 2823813"/>
              <a:gd name="connsiteY28" fmla="*/ 304156 h 1374199"/>
              <a:gd name="connsiteX29" fmla="*/ 282132 w 2823813"/>
              <a:gd name="connsiteY29" fmla="*/ 192417 h 1374199"/>
              <a:gd name="connsiteX30" fmla="*/ 566996 w 2823813"/>
              <a:gd name="connsiteY30" fmla="*/ 459799 h 1374199"/>
              <a:gd name="connsiteX31" fmla="*/ 383680 w 2823813"/>
              <a:gd name="connsiteY31" fmla="*/ 328292 h 1374199"/>
              <a:gd name="connsiteX32" fmla="*/ 392363 w 2823813"/>
              <a:gd name="connsiteY32" fmla="*/ 399923 h 1374199"/>
              <a:gd name="connsiteX33" fmla="*/ 316864 w 2823813"/>
              <a:gd name="connsiteY33" fmla="*/ 478944 h 1374199"/>
              <a:gd name="connsiteX34" fmla="*/ 216801 w 2823813"/>
              <a:gd name="connsiteY34" fmla="*/ 547348 h 1374199"/>
              <a:gd name="connsiteX35" fmla="*/ 187618 w 2823813"/>
              <a:gd name="connsiteY35" fmla="*/ 566803 h 1374199"/>
              <a:gd name="connsiteX36" fmla="*/ 139818 w 2823813"/>
              <a:gd name="connsiteY36" fmla="*/ 422089 h 1374199"/>
              <a:gd name="connsiteX37" fmla="*/ 90341 w 2823813"/>
              <a:gd name="connsiteY37" fmla="*/ 634897 h 1374199"/>
              <a:gd name="connsiteX38" fmla="*/ 80613 w 2823813"/>
              <a:gd name="connsiteY38" fmla="*/ 664080 h 1374199"/>
              <a:gd name="connsiteX39" fmla="*/ 61158 w 2823813"/>
              <a:gd name="connsiteY39" fmla="*/ 693263 h 1374199"/>
              <a:gd name="connsiteX40" fmla="*/ 51431 w 2823813"/>
              <a:gd name="connsiteY40" fmla="*/ 732173 h 1374199"/>
              <a:gd name="connsiteX41" fmla="*/ 31975 w 2823813"/>
              <a:gd name="connsiteY41" fmla="*/ 809995 h 1374199"/>
              <a:gd name="connsiteX42" fmla="*/ 22248 w 2823813"/>
              <a:gd name="connsiteY42" fmla="*/ 936454 h 1374199"/>
              <a:gd name="connsiteX43" fmla="*/ 2792 w 2823813"/>
              <a:gd name="connsiteY43" fmla="*/ 994820 h 1374199"/>
              <a:gd name="connsiteX44" fmla="*/ 51431 w 2823813"/>
              <a:gd name="connsiteY44" fmla="*/ 1092097 h 1374199"/>
              <a:gd name="connsiteX45" fmla="*/ 100069 w 2823813"/>
              <a:gd name="connsiteY45" fmla="*/ 1150463 h 1374199"/>
              <a:gd name="connsiteX46" fmla="*/ 119524 w 2823813"/>
              <a:gd name="connsiteY46" fmla="*/ 1179646 h 1374199"/>
              <a:gd name="connsiteX0" fmla="*/ 3195119 w 3195119"/>
              <a:gd name="connsiteY0" fmla="*/ 1374199 h 1374199"/>
              <a:gd name="connsiteX1" fmla="*/ 3165937 w 3195119"/>
              <a:gd name="connsiteY1" fmla="*/ 1276922 h 1374199"/>
              <a:gd name="connsiteX2" fmla="*/ 3146481 w 3195119"/>
              <a:gd name="connsiteY2" fmla="*/ 1228284 h 1374199"/>
              <a:gd name="connsiteX3" fmla="*/ 3127026 w 3195119"/>
              <a:gd name="connsiteY3" fmla="*/ 1150463 h 1374199"/>
              <a:gd name="connsiteX4" fmla="*/ 3097843 w 3195119"/>
              <a:gd name="connsiteY4" fmla="*/ 1092097 h 1374199"/>
              <a:gd name="connsiteX5" fmla="*/ 3058932 w 3195119"/>
              <a:gd name="connsiteY5" fmla="*/ 965637 h 1374199"/>
              <a:gd name="connsiteX6" fmla="*/ 3020022 w 3195119"/>
              <a:gd name="connsiteY6" fmla="*/ 907271 h 1374199"/>
              <a:gd name="connsiteX7" fmla="*/ 2981111 w 3195119"/>
              <a:gd name="connsiteY7" fmla="*/ 809995 h 1374199"/>
              <a:gd name="connsiteX8" fmla="*/ 2885656 w 3195119"/>
              <a:gd name="connsiteY8" fmla="*/ 359088 h 1374199"/>
              <a:gd name="connsiteX9" fmla="*/ 2903290 w 3195119"/>
              <a:gd name="connsiteY9" fmla="*/ 673807 h 1374199"/>
              <a:gd name="connsiteX10" fmla="*/ 2717292 w 3195119"/>
              <a:gd name="connsiteY10" fmla="*/ 373865 h 1374199"/>
              <a:gd name="connsiteX11" fmla="*/ 2876973 w 3195119"/>
              <a:gd name="connsiteY11" fmla="*/ 287456 h 1374199"/>
              <a:gd name="connsiteX12" fmla="*/ 2679554 w 3195119"/>
              <a:gd name="connsiteY12" fmla="*/ 527892 h 1374199"/>
              <a:gd name="connsiteX13" fmla="*/ 2548929 w 3195119"/>
              <a:gd name="connsiteY13" fmla="*/ 388642 h 1374199"/>
              <a:gd name="connsiteX14" fmla="*/ 2377996 w 3195119"/>
              <a:gd name="connsiteY14" fmla="*/ 508437 h 1374199"/>
              <a:gd name="connsiteX15" fmla="*/ 2017788 w 3195119"/>
              <a:gd name="connsiteY15" fmla="*/ 218080 h 1374199"/>
              <a:gd name="connsiteX16" fmla="*/ 2163988 w 3195119"/>
              <a:gd name="connsiteY16" fmla="*/ 430616 h 1374199"/>
              <a:gd name="connsiteX17" fmla="*/ 1739193 w 3195119"/>
              <a:gd name="connsiteY17" fmla="*/ 25351 h 1374199"/>
              <a:gd name="connsiteX18" fmla="*/ 1979162 w 3195119"/>
              <a:gd name="connsiteY18" fmla="*/ 333339 h 1374199"/>
              <a:gd name="connsiteX19" fmla="*/ 1784609 w 3195119"/>
              <a:gd name="connsiteY19" fmla="*/ 216607 h 1374199"/>
              <a:gd name="connsiteX20" fmla="*/ 1486647 w 3195119"/>
              <a:gd name="connsiteY20" fmla="*/ 47517 h 1374199"/>
              <a:gd name="connsiteX21" fmla="*/ 1706788 w 3195119"/>
              <a:gd name="connsiteY21" fmla="*/ 177697 h 1374199"/>
              <a:gd name="connsiteX22" fmla="*/ 1677605 w 3195119"/>
              <a:gd name="connsiteY22" fmla="*/ 167969 h 1374199"/>
              <a:gd name="connsiteX23" fmla="*/ 1234101 w 3195119"/>
              <a:gd name="connsiteY23" fmla="*/ 69683 h 1374199"/>
              <a:gd name="connsiteX24" fmla="*/ 1057055 w 3195119"/>
              <a:gd name="connsiteY24" fmla="*/ 12829 h 1374199"/>
              <a:gd name="connsiteX25" fmla="*/ 804509 w 3195119"/>
              <a:gd name="connsiteY25" fmla="*/ 34995 h 1374199"/>
              <a:gd name="connsiteX26" fmla="*/ 986941 w 3195119"/>
              <a:gd name="connsiteY26" fmla="*/ 226335 h 1374199"/>
              <a:gd name="connsiteX27" fmla="*/ 967485 w 3195119"/>
              <a:gd name="connsiteY27" fmla="*/ 274973 h 1374199"/>
              <a:gd name="connsiteX28" fmla="*/ 948030 w 3195119"/>
              <a:gd name="connsiteY28" fmla="*/ 304156 h 1374199"/>
              <a:gd name="connsiteX29" fmla="*/ 653438 w 3195119"/>
              <a:gd name="connsiteY29" fmla="*/ 192417 h 1374199"/>
              <a:gd name="connsiteX30" fmla="*/ 938302 w 3195119"/>
              <a:gd name="connsiteY30" fmla="*/ 459799 h 1374199"/>
              <a:gd name="connsiteX31" fmla="*/ 754986 w 3195119"/>
              <a:gd name="connsiteY31" fmla="*/ 328292 h 1374199"/>
              <a:gd name="connsiteX32" fmla="*/ 763669 w 3195119"/>
              <a:gd name="connsiteY32" fmla="*/ 399923 h 1374199"/>
              <a:gd name="connsiteX33" fmla="*/ 688170 w 3195119"/>
              <a:gd name="connsiteY33" fmla="*/ 478944 h 1374199"/>
              <a:gd name="connsiteX34" fmla="*/ 588107 w 3195119"/>
              <a:gd name="connsiteY34" fmla="*/ 547348 h 1374199"/>
              <a:gd name="connsiteX35" fmla="*/ 558924 w 3195119"/>
              <a:gd name="connsiteY35" fmla="*/ 566803 h 1374199"/>
              <a:gd name="connsiteX36" fmla="*/ 511124 w 3195119"/>
              <a:gd name="connsiteY36" fmla="*/ 422089 h 1374199"/>
              <a:gd name="connsiteX37" fmla="*/ 461647 w 3195119"/>
              <a:gd name="connsiteY37" fmla="*/ 634897 h 1374199"/>
              <a:gd name="connsiteX38" fmla="*/ 451919 w 3195119"/>
              <a:gd name="connsiteY38" fmla="*/ 664080 h 1374199"/>
              <a:gd name="connsiteX39" fmla="*/ 432464 w 3195119"/>
              <a:gd name="connsiteY39" fmla="*/ 693263 h 1374199"/>
              <a:gd name="connsiteX40" fmla="*/ 422737 w 3195119"/>
              <a:gd name="connsiteY40" fmla="*/ 732173 h 1374199"/>
              <a:gd name="connsiteX41" fmla="*/ 403281 w 3195119"/>
              <a:gd name="connsiteY41" fmla="*/ 809995 h 1374199"/>
              <a:gd name="connsiteX42" fmla="*/ 393554 w 3195119"/>
              <a:gd name="connsiteY42" fmla="*/ 936454 h 1374199"/>
              <a:gd name="connsiteX43" fmla="*/ 0 w 3195119"/>
              <a:gd name="connsiteY43" fmla="*/ 1118494 h 1374199"/>
              <a:gd name="connsiteX44" fmla="*/ 422737 w 3195119"/>
              <a:gd name="connsiteY44" fmla="*/ 1092097 h 1374199"/>
              <a:gd name="connsiteX45" fmla="*/ 471375 w 3195119"/>
              <a:gd name="connsiteY45" fmla="*/ 1150463 h 1374199"/>
              <a:gd name="connsiteX46" fmla="*/ 490830 w 3195119"/>
              <a:gd name="connsiteY46" fmla="*/ 1179646 h 1374199"/>
              <a:gd name="connsiteX0" fmla="*/ 3195119 w 3195119"/>
              <a:gd name="connsiteY0" fmla="*/ 1374199 h 1374199"/>
              <a:gd name="connsiteX1" fmla="*/ 3165937 w 3195119"/>
              <a:gd name="connsiteY1" fmla="*/ 1276922 h 1374199"/>
              <a:gd name="connsiteX2" fmla="*/ 3146481 w 3195119"/>
              <a:gd name="connsiteY2" fmla="*/ 1228284 h 1374199"/>
              <a:gd name="connsiteX3" fmla="*/ 3127026 w 3195119"/>
              <a:gd name="connsiteY3" fmla="*/ 1150463 h 1374199"/>
              <a:gd name="connsiteX4" fmla="*/ 3097843 w 3195119"/>
              <a:gd name="connsiteY4" fmla="*/ 1092097 h 1374199"/>
              <a:gd name="connsiteX5" fmla="*/ 3058932 w 3195119"/>
              <a:gd name="connsiteY5" fmla="*/ 965637 h 1374199"/>
              <a:gd name="connsiteX6" fmla="*/ 3020022 w 3195119"/>
              <a:gd name="connsiteY6" fmla="*/ 907271 h 1374199"/>
              <a:gd name="connsiteX7" fmla="*/ 2981111 w 3195119"/>
              <a:gd name="connsiteY7" fmla="*/ 809995 h 1374199"/>
              <a:gd name="connsiteX8" fmla="*/ 2885656 w 3195119"/>
              <a:gd name="connsiteY8" fmla="*/ 359088 h 1374199"/>
              <a:gd name="connsiteX9" fmla="*/ 2903290 w 3195119"/>
              <a:gd name="connsiteY9" fmla="*/ 673807 h 1374199"/>
              <a:gd name="connsiteX10" fmla="*/ 2717292 w 3195119"/>
              <a:gd name="connsiteY10" fmla="*/ 373865 h 1374199"/>
              <a:gd name="connsiteX11" fmla="*/ 2876973 w 3195119"/>
              <a:gd name="connsiteY11" fmla="*/ 287456 h 1374199"/>
              <a:gd name="connsiteX12" fmla="*/ 2679554 w 3195119"/>
              <a:gd name="connsiteY12" fmla="*/ 527892 h 1374199"/>
              <a:gd name="connsiteX13" fmla="*/ 2548929 w 3195119"/>
              <a:gd name="connsiteY13" fmla="*/ 388642 h 1374199"/>
              <a:gd name="connsiteX14" fmla="*/ 2377996 w 3195119"/>
              <a:gd name="connsiteY14" fmla="*/ 508437 h 1374199"/>
              <a:gd name="connsiteX15" fmla="*/ 2017788 w 3195119"/>
              <a:gd name="connsiteY15" fmla="*/ 218080 h 1374199"/>
              <a:gd name="connsiteX16" fmla="*/ 2163988 w 3195119"/>
              <a:gd name="connsiteY16" fmla="*/ 430616 h 1374199"/>
              <a:gd name="connsiteX17" fmla="*/ 1739193 w 3195119"/>
              <a:gd name="connsiteY17" fmla="*/ 25351 h 1374199"/>
              <a:gd name="connsiteX18" fmla="*/ 1979162 w 3195119"/>
              <a:gd name="connsiteY18" fmla="*/ 333339 h 1374199"/>
              <a:gd name="connsiteX19" fmla="*/ 1784609 w 3195119"/>
              <a:gd name="connsiteY19" fmla="*/ 216607 h 1374199"/>
              <a:gd name="connsiteX20" fmla="*/ 1486647 w 3195119"/>
              <a:gd name="connsiteY20" fmla="*/ 47517 h 1374199"/>
              <a:gd name="connsiteX21" fmla="*/ 1706788 w 3195119"/>
              <a:gd name="connsiteY21" fmla="*/ 177697 h 1374199"/>
              <a:gd name="connsiteX22" fmla="*/ 1677605 w 3195119"/>
              <a:gd name="connsiteY22" fmla="*/ 167969 h 1374199"/>
              <a:gd name="connsiteX23" fmla="*/ 1234101 w 3195119"/>
              <a:gd name="connsiteY23" fmla="*/ 69683 h 1374199"/>
              <a:gd name="connsiteX24" fmla="*/ 1057055 w 3195119"/>
              <a:gd name="connsiteY24" fmla="*/ 12829 h 1374199"/>
              <a:gd name="connsiteX25" fmla="*/ 804509 w 3195119"/>
              <a:gd name="connsiteY25" fmla="*/ 34995 h 1374199"/>
              <a:gd name="connsiteX26" fmla="*/ 986941 w 3195119"/>
              <a:gd name="connsiteY26" fmla="*/ 226335 h 1374199"/>
              <a:gd name="connsiteX27" fmla="*/ 967485 w 3195119"/>
              <a:gd name="connsiteY27" fmla="*/ 274973 h 1374199"/>
              <a:gd name="connsiteX28" fmla="*/ 948030 w 3195119"/>
              <a:gd name="connsiteY28" fmla="*/ 304156 h 1374199"/>
              <a:gd name="connsiteX29" fmla="*/ 653438 w 3195119"/>
              <a:gd name="connsiteY29" fmla="*/ 192417 h 1374199"/>
              <a:gd name="connsiteX30" fmla="*/ 938302 w 3195119"/>
              <a:gd name="connsiteY30" fmla="*/ 459799 h 1374199"/>
              <a:gd name="connsiteX31" fmla="*/ 754986 w 3195119"/>
              <a:gd name="connsiteY31" fmla="*/ 328292 h 1374199"/>
              <a:gd name="connsiteX32" fmla="*/ 763669 w 3195119"/>
              <a:gd name="connsiteY32" fmla="*/ 399923 h 1374199"/>
              <a:gd name="connsiteX33" fmla="*/ 688170 w 3195119"/>
              <a:gd name="connsiteY33" fmla="*/ 478944 h 1374199"/>
              <a:gd name="connsiteX34" fmla="*/ 588107 w 3195119"/>
              <a:gd name="connsiteY34" fmla="*/ 547348 h 1374199"/>
              <a:gd name="connsiteX35" fmla="*/ 558924 w 3195119"/>
              <a:gd name="connsiteY35" fmla="*/ 566803 h 1374199"/>
              <a:gd name="connsiteX36" fmla="*/ 511124 w 3195119"/>
              <a:gd name="connsiteY36" fmla="*/ 422089 h 1374199"/>
              <a:gd name="connsiteX37" fmla="*/ 461647 w 3195119"/>
              <a:gd name="connsiteY37" fmla="*/ 634897 h 1374199"/>
              <a:gd name="connsiteX38" fmla="*/ 451919 w 3195119"/>
              <a:gd name="connsiteY38" fmla="*/ 664080 h 1374199"/>
              <a:gd name="connsiteX39" fmla="*/ 432464 w 3195119"/>
              <a:gd name="connsiteY39" fmla="*/ 693263 h 1374199"/>
              <a:gd name="connsiteX40" fmla="*/ 422737 w 3195119"/>
              <a:gd name="connsiteY40" fmla="*/ 732173 h 1374199"/>
              <a:gd name="connsiteX41" fmla="*/ 403281 w 3195119"/>
              <a:gd name="connsiteY41" fmla="*/ 809995 h 1374199"/>
              <a:gd name="connsiteX42" fmla="*/ 393554 w 3195119"/>
              <a:gd name="connsiteY42" fmla="*/ 936454 h 1374199"/>
              <a:gd name="connsiteX43" fmla="*/ 0 w 3195119"/>
              <a:gd name="connsiteY43" fmla="*/ 1118494 h 1374199"/>
              <a:gd name="connsiteX44" fmla="*/ 422737 w 3195119"/>
              <a:gd name="connsiteY44" fmla="*/ 1092097 h 1374199"/>
              <a:gd name="connsiteX45" fmla="*/ 471375 w 3195119"/>
              <a:gd name="connsiteY45" fmla="*/ 1150463 h 1374199"/>
              <a:gd name="connsiteX46" fmla="*/ 269911 w 3195119"/>
              <a:gd name="connsiteY46" fmla="*/ 1239591 h 1374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3195119" h="1374199">
                <a:moveTo>
                  <a:pt x="3195119" y="1374199"/>
                </a:moveTo>
                <a:cubicBezTo>
                  <a:pt x="3183507" y="1327746"/>
                  <a:pt x="3184883" y="1329023"/>
                  <a:pt x="3165937" y="1276922"/>
                </a:cubicBezTo>
                <a:cubicBezTo>
                  <a:pt x="3159970" y="1260512"/>
                  <a:pt x="3151616" y="1244973"/>
                  <a:pt x="3146481" y="1228284"/>
                </a:cubicBezTo>
                <a:cubicBezTo>
                  <a:pt x="3138617" y="1202728"/>
                  <a:pt x="3136019" y="1175644"/>
                  <a:pt x="3127026" y="1150463"/>
                </a:cubicBezTo>
                <a:cubicBezTo>
                  <a:pt x="3119710" y="1129978"/>
                  <a:pt x="3105651" y="1112399"/>
                  <a:pt x="3097843" y="1092097"/>
                </a:cubicBezTo>
                <a:cubicBezTo>
                  <a:pt x="3086761" y="1063282"/>
                  <a:pt x="3073685" y="995143"/>
                  <a:pt x="3058932" y="965637"/>
                </a:cubicBezTo>
                <a:cubicBezTo>
                  <a:pt x="3048475" y="944723"/>
                  <a:pt x="3032992" y="926726"/>
                  <a:pt x="3020022" y="907271"/>
                </a:cubicBezTo>
                <a:cubicBezTo>
                  <a:pt x="3008106" y="859608"/>
                  <a:pt x="3011249" y="860226"/>
                  <a:pt x="2981111" y="809995"/>
                </a:cubicBezTo>
                <a:cubicBezTo>
                  <a:pt x="2972770" y="796093"/>
                  <a:pt x="2893700" y="373165"/>
                  <a:pt x="2885656" y="359088"/>
                </a:cubicBezTo>
                <a:cubicBezTo>
                  <a:pt x="2867670" y="327612"/>
                  <a:pt x="2928925" y="699442"/>
                  <a:pt x="2903290" y="673807"/>
                </a:cubicBezTo>
                <a:cubicBezTo>
                  <a:pt x="2877349" y="647867"/>
                  <a:pt x="2748749" y="392740"/>
                  <a:pt x="2717292" y="373865"/>
                </a:cubicBezTo>
                <a:cubicBezTo>
                  <a:pt x="2692604" y="359052"/>
                  <a:pt x="2904889" y="298623"/>
                  <a:pt x="2876973" y="287456"/>
                </a:cubicBezTo>
                <a:cubicBezTo>
                  <a:pt x="2857932" y="279840"/>
                  <a:pt x="2700001" y="529465"/>
                  <a:pt x="2679554" y="527892"/>
                </a:cubicBezTo>
                <a:cubicBezTo>
                  <a:pt x="2628927" y="570660"/>
                  <a:pt x="2599189" y="391884"/>
                  <a:pt x="2548929" y="388642"/>
                </a:cubicBezTo>
                <a:cubicBezTo>
                  <a:pt x="2498669" y="385400"/>
                  <a:pt x="2426744" y="520859"/>
                  <a:pt x="2377996" y="508437"/>
                </a:cubicBezTo>
                <a:cubicBezTo>
                  <a:pt x="2283406" y="484789"/>
                  <a:pt x="2144367" y="267305"/>
                  <a:pt x="2017788" y="218080"/>
                </a:cubicBezTo>
                <a:cubicBezTo>
                  <a:pt x="1979562" y="203214"/>
                  <a:pt x="2163988" y="430616"/>
                  <a:pt x="2163988" y="430616"/>
                </a:cubicBezTo>
                <a:cubicBezTo>
                  <a:pt x="2126220" y="405437"/>
                  <a:pt x="1780240" y="44296"/>
                  <a:pt x="1739193" y="25351"/>
                </a:cubicBezTo>
                <a:cubicBezTo>
                  <a:pt x="1720573" y="16757"/>
                  <a:pt x="1998617" y="339824"/>
                  <a:pt x="1979162" y="333339"/>
                </a:cubicBezTo>
                <a:cubicBezTo>
                  <a:pt x="1881806" y="252210"/>
                  <a:pt x="1943446" y="296025"/>
                  <a:pt x="1784609" y="216607"/>
                </a:cubicBezTo>
                <a:lnTo>
                  <a:pt x="1486647" y="47517"/>
                </a:lnTo>
                <a:cubicBezTo>
                  <a:pt x="1473677" y="41032"/>
                  <a:pt x="1720545" y="182283"/>
                  <a:pt x="1706788" y="177697"/>
                </a:cubicBezTo>
                <a:cubicBezTo>
                  <a:pt x="1697060" y="174454"/>
                  <a:pt x="1687808" y="168989"/>
                  <a:pt x="1677605" y="167969"/>
                </a:cubicBezTo>
                <a:cubicBezTo>
                  <a:pt x="1590252" y="159234"/>
                  <a:pt x="1234101" y="69683"/>
                  <a:pt x="1234101" y="69683"/>
                </a:cubicBezTo>
                <a:cubicBezTo>
                  <a:pt x="1149795" y="72925"/>
                  <a:pt x="1140443" y="0"/>
                  <a:pt x="1057055" y="12829"/>
                </a:cubicBezTo>
                <a:cubicBezTo>
                  <a:pt x="1012416" y="19696"/>
                  <a:pt x="846602" y="18625"/>
                  <a:pt x="804509" y="34995"/>
                </a:cubicBezTo>
                <a:cubicBezTo>
                  <a:pt x="788235" y="41324"/>
                  <a:pt x="986941" y="226335"/>
                  <a:pt x="986941" y="226335"/>
                </a:cubicBezTo>
                <a:cubicBezTo>
                  <a:pt x="980456" y="242548"/>
                  <a:pt x="975294" y="259355"/>
                  <a:pt x="967485" y="274973"/>
                </a:cubicBezTo>
                <a:cubicBezTo>
                  <a:pt x="962257" y="285430"/>
                  <a:pt x="952778" y="293472"/>
                  <a:pt x="948030" y="304156"/>
                </a:cubicBezTo>
                <a:cubicBezTo>
                  <a:pt x="939701" y="322896"/>
                  <a:pt x="653438" y="192417"/>
                  <a:pt x="653438" y="192417"/>
                </a:cubicBezTo>
                <a:cubicBezTo>
                  <a:pt x="656680" y="224843"/>
                  <a:pt x="933347" y="427591"/>
                  <a:pt x="938302" y="459799"/>
                </a:cubicBezTo>
                <a:cubicBezTo>
                  <a:pt x="939861" y="469934"/>
                  <a:pt x="756672" y="318178"/>
                  <a:pt x="754986" y="328292"/>
                </a:cubicBezTo>
                <a:cubicBezTo>
                  <a:pt x="753064" y="339824"/>
                  <a:pt x="772798" y="392620"/>
                  <a:pt x="763669" y="399923"/>
                </a:cubicBezTo>
                <a:cubicBezTo>
                  <a:pt x="755662" y="406328"/>
                  <a:pt x="698386" y="478068"/>
                  <a:pt x="688170" y="478944"/>
                </a:cubicBezTo>
                <a:cubicBezTo>
                  <a:pt x="584586" y="487823"/>
                  <a:pt x="588107" y="547348"/>
                  <a:pt x="588107" y="547348"/>
                </a:cubicBezTo>
                <a:cubicBezTo>
                  <a:pt x="578379" y="553833"/>
                  <a:pt x="569381" y="561575"/>
                  <a:pt x="558924" y="566803"/>
                </a:cubicBezTo>
                <a:cubicBezTo>
                  <a:pt x="543306" y="574612"/>
                  <a:pt x="525429" y="412075"/>
                  <a:pt x="511124" y="422089"/>
                </a:cubicBezTo>
                <a:cubicBezTo>
                  <a:pt x="492340" y="435238"/>
                  <a:pt x="461647" y="634897"/>
                  <a:pt x="461647" y="634897"/>
                </a:cubicBezTo>
                <a:cubicBezTo>
                  <a:pt x="458404" y="644625"/>
                  <a:pt x="456505" y="654909"/>
                  <a:pt x="451919" y="664080"/>
                </a:cubicBezTo>
                <a:cubicBezTo>
                  <a:pt x="446691" y="674537"/>
                  <a:pt x="437069" y="682517"/>
                  <a:pt x="432464" y="693263"/>
                </a:cubicBezTo>
                <a:cubicBezTo>
                  <a:pt x="427198" y="705551"/>
                  <a:pt x="426410" y="719318"/>
                  <a:pt x="422737" y="732173"/>
                </a:cubicBezTo>
                <a:cubicBezTo>
                  <a:pt x="402793" y="801977"/>
                  <a:pt x="423062" y="711093"/>
                  <a:pt x="403281" y="809995"/>
                </a:cubicBezTo>
                <a:cubicBezTo>
                  <a:pt x="400039" y="852148"/>
                  <a:pt x="400148" y="894694"/>
                  <a:pt x="393554" y="936454"/>
                </a:cubicBezTo>
                <a:cubicBezTo>
                  <a:pt x="390356" y="956711"/>
                  <a:pt x="0" y="1118494"/>
                  <a:pt x="0" y="1118494"/>
                </a:cubicBezTo>
                <a:cubicBezTo>
                  <a:pt x="22292" y="1207657"/>
                  <a:pt x="371306" y="1057809"/>
                  <a:pt x="422737" y="1092097"/>
                </a:cubicBezTo>
                <a:cubicBezTo>
                  <a:pt x="441315" y="1147835"/>
                  <a:pt x="418372" y="1097460"/>
                  <a:pt x="471375" y="1150463"/>
                </a:cubicBezTo>
                <a:cubicBezTo>
                  <a:pt x="479642" y="1158730"/>
                  <a:pt x="269911" y="1239591"/>
                  <a:pt x="269911" y="1239591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 rot="19723779">
            <a:off x="5427134" y="317501"/>
            <a:ext cx="4129617" cy="1616075"/>
          </a:xfrm>
          <a:custGeom>
            <a:avLst/>
            <a:gdLst>
              <a:gd name="connsiteX0" fmla="*/ 13940 w 3068425"/>
              <a:gd name="connsiteY0" fmla="*/ 632297 h 1536970"/>
              <a:gd name="connsiteX1" fmla="*/ 33396 w 3068425"/>
              <a:gd name="connsiteY1" fmla="*/ 214008 h 1536970"/>
              <a:gd name="connsiteX2" fmla="*/ 52851 w 3068425"/>
              <a:gd name="connsiteY2" fmla="*/ 145914 h 1536970"/>
              <a:gd name="connsiteX3" fmla="*/ 62579 w 3068425"/>
              <a:gd name="connsiteY3" fmla="*/ 107004 h 1536970"/>
              <a:gd name="connsiteX4" fmla="*/ 82034 w 3068425"/>
              <a:gd name="connsiteY4" fmla="*/ 87548 h 1536970"/>
              <a:gd name="connsiteX5" fmla="*/ 120945 w 3068425"/>
              <a:gd name="connsiteY5" fmla="*/ 29183 h 1536970"/>
              <a:gd name="connsiteX6" fmla="*/ 159855 w 3068425"/>
              <a:gd name="connsiteY6" fmla="*/ 38910 h 1536970"/>
              <a:gd name="connsiteX7" fmla="*/ 189038 w 3068425"/>
              <a:gd name="connsiteY7" fmla="*/ 48638 h 1536970"/>
              <a:gd name="connsiteX8" fmla="*/ 373864 w 3068425"/>
              <a:gd name="connsiteY8" fmla="*/ 38910 h 1536970"/>
              <a:gd name="connsiteX9" fmla="*/ 403047 w 3068425"/>
              <a:gd name="connsiteY9" fmla="*/ 29183 h 1536970"/>
              <a:gd name="connsiteX10" fmla="*/ 539234 w 3068425"/>
              <a:gd name="connsiteY10" fmla="*/ 38910 h 1536970"/>
              <a:gd name="connsiteX11" fmla="*/ 607328 w 3068425"/>
              <a:gd name="connsiteY11" fmla="*/ 58365 h 1536970"/>
              <a:gd name="connsiteX12" fmla="*/ 704604 w 3068425"/>
              <a:gd name="connsiteY12" fmla="*/ 87548 h 1536970"/>
              <a:gd name="connsiteX13" fmla="*/ 753242 w 3068425"/>
              <a:gd name="connsiteY13" fmla="*/ 77821 h 1536970"/>
              <a:gd name="connsiteX14" fmla="*/ 879702 w 3068425"/>
              <a:gd name="connsiteY14" fmla="*/ 77821 h 1536970"/>
              <a:gd name="connsiteX15" fmla="*/ 918613 w 3068425"/>
              <a:gd name="connsiteY15" fmla="*/ 136187 h 1536970"/>
              <a:gd name="connsiteX16" fmla="*/ 976979 w 3068425"/>
              <a:gd name="connsiteY16" fmla="*/ 165370 h 1536970"/>
              <a:gd name="connsiteX17" fmla="*/ 1093711 w 3068425"/>
              <a:gd name="connsiteY17" fmla="*/ 145914 h 1536970"/>
              <a:gd name="connsiteX18" fmla="*/ 1229898 w 3068425"/>
              <a:gd name="connsiteY18" fmla="*/ 97276 h 1536970"/>
              <a:gd name="connsiteX19" fmla="*/ 1327174 w 3068425"/>
              <a:gd name="connsiteY19" fmla="*/ 77821 h 1536970"/>
              <a:gd name="connsiteX20" fmla="*/ 1404996 w 3068425"/>
              <a:gd name="connsiteY20" fmla="*/ 38910 h 1536970"/>
              <a:gd name="connsiteX21" fmla="*/ 1502272 w 3068425"/>
              <a:gd name="connsiteY21" fmla="*/ 29183 h 1536970"/>
              <a:gd name="connsiteX22" fmla="*/ 1541183 w 3068425"/>
              <a:gd name="connsiteY22" fmla="*/ 19455 h 1536970"/>
              <a:gd name="connsiteX23" fmla="*/ 1609276 w 3068425"/>
              <a:gd name="connsiteY23" fmla="*/ 0 h 1536970"/>
              <a:gd name="connsiteX24" fmla="*/ 1716281 w 3068425"/>
              <a:gd name="connsiteY24" fmla="*/ 19455 h 1536970"/>
              <a:gd name="connsiteX25" fmla="*/ 1745464 w 3068425"/>
              <a:gd name="connsiteY25" fmla="*/ 58365 h 1536970"/>
              <a:gd name="connsiteX26" fmla="*/ 1784374 w 3068425"/>
              <a:gd name="connsiteY26" fmla="*/ 126459 h 1536970"/>
              <a:gd name="connsiteX27" fmla="*/ 1813557 w 3068425"/>
              <a:gd name="connsiteY27" fmla="*/ 165370 h 1536970"/>
              <a:gd name="connsiteX28" fmla="*/ 1871923 w 3068425"/>
              <a:gd name="connsiteY28" fmla="*/ 223736 h 1536970"/>
              <a:gd name="connsiteX29" fmla="*/ 1920562 w 3068425"/>
              <a:gd name="connsiteY29" fmla="*/ 243191 h 1536970"/>
              <a:gd name="connsiteX30" fmla="*/ 1949745 w 3068425"/>
              <a:gd name="connsiteY30" fmla="*/ 252919 h 1536970"/>
              <a:gd name="connsiteX31" fmla="*/ 2105387 w 3068425"/>
              <a:gd name="connsiteY31" fmla="*/ 262646 h 1536970"/>
              <a:gd name="connsiteX32" fmla="*/ 2134570 w 3068425"/>
              <a:gd name="connsiteY32" fmla="*/ 282102 h 1536970"/>
              <a:gd name="connsiteX33" fmla="*/ 2163753 w 3068425"/>
              <a:gd name="connsiteY33" fmla="*/ 291829 h 1536970"/>
              <a:gd name="connsiteX34" fmla="*/ 2280485 w 3068425"/>
              <a:gd name="connsiteY34" fmla="*/ 389106 h 1536970"/>
              <a:gd name="connsiteX35" fmla="*/ 2377762 w 3068425"/>
              <a:gd name="connsiteY35" fmla="*/ 437744 h 1536970"/>
              <a:gd name="connsiteX36" fmla="*/ 2406945 w 3068425"/>
              <a:gd name="connsiteY36" fmla="*/ 466927 h 1536970"/>
              <a:gd name="connsiteX37" fmla="*/ 2436128 w 3068425"/>
              <a:gd name="connsiteY37" fmla="*/ 486383 h 1536970"/>
              <a:gd name="connsiteX38" fmla="*/ 2465311 w 3068425"/>
              <a:gd name="connsiteY38" fmla="*/ 525293 h 1536970"/>
              <a:gd name="connsiteX39" fmla="*/ 2484766 w 3068425"/>
              <a:gd name="connsiteY39" fmla="*/ 554476 h 1536970"/>
              <a:gd name="connsiteX40" fmla="*/ 2513949 w 3068425"/>
              <a:gd name="connsiteY40" fmla="*/ 564204 h 1536970"/>
              <a:gd name="connsiteX41" fmla="*/ 2543132 w 3068425"/>
              <a:gd name="connsiteY41" fmla="*/ 593387 h 1536970"/>
              <a:gd name="connsiteX42" fmla="*/ 2582042 w 3068425"/>
              <a:gd name="connsiteY42" fmla="*/ 603114 h 1536970"/>
              <a:gd name="connsiteX43" fmla="*/ 2620953 w 3068425"/>
              <a:gd name="connsiteY43" fmla="*/ 622570 h 1536970"/>
              <a:gd name="connsiteX44" fmla="*/ 2650136 w 3068425"/>
              <a:gd name="connsiteY44" fmla="*/ 632297 h 1536970"/>
              <a:gd name="connsiteX45" fmla="*/ 2689047 w 3068425"/>
              <a:gd name="connsiteY45" fmla="*/ 661480 h 1536970"/>
              <a:gd name="connsiteX46" fmla="*/ 2737685 w 3068425"/>
              <a:gd name="connsiteY46" fmla="*/ 690663 h 1536970"/>
              <a:gd name="connsiteX47" fmla="*/ 2757140 w 3068425"/>
              <a:gd name="connsiteY47" fmla="*/ 739302 h 1536970"/>
              <a:gd name="connsiteX48" fmla="*/ 2776596 w 3068425"/>
              <a:gd name="connsiteY48" fmla="*/ 768485 h 1536970"/>
              <a:gd name="connsiteX49" fmla="*/ 2796051 w 3068425"/>
              <a:gd name="connsiteY49" fmla="*/ 914400 h 1536970"/>
              <a:gd name="connsiteX50" fmla="*/ 2854417 w 3068425"/>
              <a:gd name="connsiteY50" fmla="*/ 972765 h 1536970"/>
              <a:gd name="connsiteX51" fmla="*/ 2922511 w 3068425"/>
              <a:gd name="connsiteY51" fmla="*/ 1021404 h 1536970"/>
              <a:gd name="connsiteX52" fmla="*/ 2951694 w 3068425"/>
              <a:gd name="connsiteY52" fmla="*/ 1050587 h 1536970"/>
              <a:gd name="connsiteX53" fmla="*/ 2961421 w 3068425"/>
              <a:gd name="connsiteY53" fmla="*/ 1089497 h 1536970"/>
              <a:gd name="connsiteX54" fmla="*/ 2971149 w 3068425"/>
              <a:gd name="connsiteY54" fmla="*/ 1206229 h 1536970"/>
              <a:gd name="connsiteX55" fmla="*/ 2980876 w 3068425"/>
              <a:gd name="connsiteY55" fmla="*/ 1235412 h 1536970"/>
              <a:gd name="connsiteX56" fmla="*/ 3000332 w 3068425"/>
              <a:gd name="connsiteY56" fmla="*/ 1284051 h 1536970"/>
              <a:gd name="connsiteX57" fmla="*/ 3039242 w 3068425"/>
              <a:gd name="connsiteY57" fmla="*/ 1342417 h 1536970"/>
              <a:gd name="connsiteX58" fmla="*/ 3068425 w 3068425"/>
              <a:gd name="connsiteY58" fmla="*/ 1400783 h 1536970"/>
              <a:gd name="connsiteX59" fmla="*/ 3058698 w 3068425"/>
              <a:gd name="connsiteY59" fmla="*/ 1536970 h 1536970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607328 w 3068425"/>
              <a:gd name="connsiteY11" fmla="*/ 315052 h 1793657"/>
              <a:gd name="connsiteX12" fmla="*/ 704604 w 3068425"/>
              <a:gd name="connsiteY12" fmla="*/ 344235 h 1793657"/>
              <a:gd name="connsiteX13" fmla="*/ 753242 w 3068425"/>
              <a:gd name="connsiteY13" fmla="*/ 334508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093711 w 3068425"/>
              <a:gd name="connsiteY17" fmla="*/ 402601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04996 w 3068425"/>
              <a:gd name="connsiteY20" fmla="*/ 295597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45464 w 3068425"/>
              <a:gd name="connsiteY25" fmla="*/ 315052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607328 w 3068425"/>
              <a:gd name="connsiteY11" fmla="*/ 315052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093711 w 3068425"/>
              <a:gd name="connsiteY17" fmla="*/ 402601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04996 w 3068425"/>
              <a:gd name="connsiteY20" fmla="*/ 295597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45464 w 3068425"/>
              <a:gd name="connsiteY25" fmla="*/ 315052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093711 w 3068425"/>
              <a:gd name="connsiteY17" fmla="*/ 402601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04996 w 3068425"/>
              <a:gd name="connsiteY20" fmla="*/ 295597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45464 w 3068425"/>
              <a:gd name="connsiteY25" fmla="*/ 315052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04996 w 3068425"/>
              <a:gd name="connsiteY20" fmla="*/ 295597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45464 w 3068425"/>
              <a:gd name="connsiteY25" fmla="*/ 315052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45464 w 3068425"/>
              <a:gd name="connsiteY25" fmla="*/ 315052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1813557 w 3068425"/>
              <a:gd name="connsiteY27" fmla="*/ 422057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163753 w 3068425"/>
              <a:gd name="connsiteY33" fmla="*/ 548516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200792 w 3068425"/>
              <a:gd name="connsiteY33" fmla="*/ 508015 h 1793657"/>
              <a:gd name="connsiteX34" fmla="*/ 2280485 w 3068425"/>
              <a:gd name="connsiteY34" fmla="*/ 645793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200792 w 3068425"/>
              <a:gd name="connsiteY33" fmla="*/ 508015 h 1793657"/>
              <a:gd name="connsiteX34" fmla="*/ 2481723 w 3068425"/>
              <a:gd name="connsiteY34" fmla="*/ 605680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436128 w 3068425"/>
              <a:gd name="connsiteY37" fmla="*/ 743070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200792 w 3068425"/>
              <a:gd name="connsiteY33" fmla="*/ 508015 h 1793657"/>
              <a:gd name="connsiteX34" fmla="*/ 2481723 w 3068425"/>
              <a:gd name="connsiteY34" fmla="*/ 605680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627618 w 3068425"/>
              <a:gd name="connsiteY37" fmla="*/ 798515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689047 w 3068425"/>
              <a:gd name="connsiteY45" fmla="*/ 918167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200792 w 3068425"/>
              <a:gd name="connsiteY33" fmla="*/ 508015 h 1793657"/>
              <a:gd name="connsiteX34" fmla="*/ 2481723 w 3068425"/>
              <a:gd name="connsiteY34" fmla="*/ 605680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627618 w 3068425"/>
              <a:gd name="connsiteY37" fmla="*/ 798515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969524 w 3068425"/>
              <a:gd name="connsiteY45" fmla="*/ 937679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54417 w 3068425"/>
              <a:gd name="connsiteY50" fmla="*/ 1229452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  <a:gd name="connsiteX0" fmla="*/ 13940 w 3068425"/>
              <a:gd name="connsiteY0" fmla="*/ 888984 h 1793657"/>
              <a:gd name="connsiteX1" fmla="*/ 33396 w 3068425"/>
              <a:gd name="connsiteY1" fmla="*/ 470695 h 1793657"/>
              <a:gd name="connsiteX2" fmla="*/ 52851 w 3068425"/>
              <a:gd name="connsiteY2" fmla="*/ 402601 h 1793657"/>
              <a:gd name="connsiteX3" fmla="*/ 62579 w 3068425"/>
              <a:gd name="connsiteY3" fmla="*/ 363691 h 1793657"/>
              <a:gd name="connsiteX4" fmla="*/ 82034 w 3068425"/>
              <a:gd name="connsiteY4" fmla="*/ 344235 h 1793657"/>
              <a:gd name="connsiteX5" fmla="*/ 120945 w 3068425"/>
              <a:gd name="connsiteY5" fmla="*/ 285870 h 1793657"/>
              <a:gd name="connsiteX6" fmla="*/ 159855 w 3068425"/>
              <a:gd name="connsiteY6" fmla="*/ 295597 h 1793657"/>
              <a:gd name="connsiteX7" fmla="*/ 189038 w 3068425"/>
              <a:gd name="connsiteY7" fmla="*/ 305325 h 1793657"/>
              <a:gd name="connsiteX8" fmla="*/ 373864 w 3068425"/>
              <a:gd name="connsiteY8" fmla="*/ 295597 h 1793657"/>
              <a:gd name="connsiteX9" fmla="*/ 403047 w 3068425"/>
              <a:gd name="connsiteY9" fmla="*/ 285870 h 1793657"/>
              <a:gd name="connsiteX10" fmla="*/ 637157 w 3068425"/>
              <a:gd name="connsiteY10" fmla="*/ 5026 h 1793657"/>
              <a:gd name="connsiteX11" fmla="*/ 722077 w 3068425"/>
              <a:gd name="connsiteY11" fmla="*/ 156361 h 1793657"/>
              <a:gd name="connsiteX12" fmla="*/ 704604 w 3068425"/>
              <a:gd name="connsiteY12" fmla="*/ 344235 h 1793657"/>
              <a:gd name="connsiteX13" fmla="*/ 881058 w 3068425"/>
              <a:gd name="connsiteY13" fmla="*/ 171026 h 1793657"/>
              <a:gd name="connsiteX14" fmla="*/ 879702 w 3068425"/>
              <a:gd name="connsiteY14" fmla="*/ 334508 h 1793657"/>
              <a:gd name="connsiteX15" fmla="*/ 918613 w 3068425"/>
              <a:gd name="connsiteY15" fmla="*/ 392874 h 1793657"/>
              <a:gd name="connsiteX16" fmla="*/ 976979 w 3068425"/>
              <a:gd name="connsiteY16" fmla="*/ 422057 h 1793657"/>
              <a:gd name="connsiteX17" fmla="*/ 1138044 w 3068425"/>
              <a:gd name="connsiteY17" fmla="*/ 158855 h 1793657"/>
              <a:gd name="connsiteX18" fmla="*/ 1229898 w 3068425"/>
              <a:gd name="connsiteY18" fmla="*/ 353963 h 1793657"/>
              <a:gd name="connsiteX19" fmla="*/ 1327174 w 3068425"/>
              <a:gd name="connsiteY19" fmla="*/ 334508 h 1793657"/>
              <a:gd name="connsiteX20" fmla="*/ 1456005 w 3068425"/>
              <a:gd name="connsiteY20" fmla="*/ 188186 h 1793657"/>
              <a:gd name="connsiteX21" fmla="*/ 1502272 w 3068425"/>
              <a:gd name="connsiteY21" fmla="*/ 285870 h 1793657"/>
              <a:gd name="connsiteX22" fmla="*/ 1541183 w 3068425"/>
              <a:gd name="connsiteY22" fmla="*/ 276142 h 1793657"/>
              <a:gd name="connsiteX23" fmla="*/ 1609276 w 3068425"/>
              <a:gd name="connsiteY23" fmla="*/ 256687 h 1793657"/>
              <a:gd name="connsiteX24" fmla="*/ 1716281 w 3068425"/>
              <a:gd name="connsiteY24" fmla="*/ 276142 h 1793657"/>
              <a:gd name="connsiteX25" fmla="*/ 1773966 w 3068425"/>
              <a:gd name="connsiteY25" fmla="*/ 217515 h 1793657"/>
              <a:gd name="connsiteX26" fmla="*/ 1784374 w 3068425"/>
              <a:gd name="connsiteY26" fmla="*/ 383146 h 1793657"/>
              <a:gd name="connsiteX27" fmla="*/ 2017866 w 3068425"/>
              <a:gd name="connsiteY27" fmla="*/ 383515 h 1793657"/>
              <a:gd name="connsiteX28" fmla="*/ 1871923 w 3068425"/>
              <a:gd name="connsiteY28" fmla="*/ 480423 h 1793657"/>
              <a:gd name="connsiteX29" fmla="*/ 1920562 w 3068425"/>
              <a:gd name="connsiteY29" fmla="*/ 499878 h 1793657"/>
              <a:gd name="connsiteX30" fmla="*/ 1949745 w 3068425"/>
              <a:gd name="connsiteY30" fmla="*/ 509606 h 1793657"/>
              <a:gd name="connsiteX31" fmla="*/ 2105387 w 3068425"/>
              <a:gd name="connsiteY31" fmla="*/ 519333 h 1793657"/>
              <a:gd name="connsiteX32" fmla="*/ 2134570 w 3068425"/>
              <a:gd name="connsiteY32" fmla="*/ 538789 h 1793657"/>
              <a:gd name="connsiteX33" fmla="*/ 2200792 w 3068425"/>
              <a:gd name="connsiteY33" fmla="*/ 508015 h 1793657"/>
              <a:gd name="connsiteX34" fmla="*/ 2481723 w 3068425"/>
              <a:gd name="connsiteY34" fmla="*/ 605680 h 1793657"/>
              <a:gd name="connsiteX35" fmla="*/ 2377762 w 3068425"/>
              <a:gd name="connsiteY35" fmla="*/ 694431 h 1793657"/>
              <a:gd name="connsiteX36" fmla="*/ 2406945 w 3068425"/>
              <a:gd name="connsiteY36" fmla="*/ 723614 h 1793657"/>
              <a:gd name="connsiteX37" fmla="*/ 2627618 w 3068425"/>
              <a:gd name="connsiteY37" fmla="*/ 798515 h 1793657"/>
              <a:gd name="connsiteX38" fmla="*/ 2465311 w 3068425"/>
              <a:gd name="connsiteY38" fmla="*/ 781980 h 1793657"/>
              <a:gd name="connsiteX39" fmla="*/ 2484766 w 3068425"/>
              <a:gd name="connsiteY39" fmla="*/ 811163 h 1793657"/>
              <a:gd name="connsiteX40" fmla="*/ 2513949 w 3068425"/>
              <a:gd name="connsiteY40" fmla="*/ 820891 h 1793657"/>
              <a:gd name="connsiteX41" fmla="*/ 2543132 w 3068425"/>
              <a:gd name="connsiteY41" fmla="*/ 850074 h 1793657"/>
              <a:gd name="connsiteX42" fmla="*/ 2582042 w 3068425"/>
              <a:gd name="connsiteY42" fmla="*/ 859801 h 1793657"/>
              <a:gd name="connsiteX43" fmla="*/ 2620953 w 3068425"/>
              <a:gd name="connsiteY43" fmla="*/ 879257 h 1793657"/>
              <a:gd name="connsiteX44" fmla="*/ 2650136 w 3068425"/>
              <a:gd name="connsiteY44" fmla="*/ 888984 h 1793657"/>
              <a:gd name="connsiteX45" fmla="*/ 2969524 w 3068425"/>
              <a:gd name="connsiteY45" fmla="*/ 937679 h 1793657"/>
              <a:gd name="connsiteX46" fmla="*/ 2737685 w 3068425"/>
              <a:gd name="connsiteY46" fmla="*/ 947350 h 1793657"/>
              <a:gd name="connsiteX47" fmla="*/ 2757140 w 3068425"/>
              <a:gd name="connsiteY47" fmla="*/ 995989 h 1793657"/>
              <a:gd name="connsiteX48" fmla="*/ 2776596 w 3068425"/>
              <a:gd name="connsiteY48" fmla="*/ 1025172 h 1793657"/>
              <a:gd name="connsiteX49" fmla="*/ 2796051 w 3068425"/>
              <a:gd name="connsiteY49" fmla="*/ 1171087 h 1793657"/>
              <a:gd name="connsiteX50" fmla="*/ 2895463 w 3068425"/>
              <a:gd name="connsiteY50" fmla="*/ 1074349 h 1793657"/>
              <a:gd name="connsiteX51" fmla="*/ 2922511 w 3068425"/>
              <a:gd name="connsiteY51" fmla="*/ 1278091 h 1793657"/>
              <a:gd name="connsiteX52" fmla="*/ 2951694 w 3068425"/>
              <a:gd name="connsiteY52" fmla="*/ 1307274 h 1793657"/>
              <a:gd name="connsiteX53" fmla="*/ 2961421 w 3068425"/>
              <a:gd name="connsiteY53" fmla="*/ 1346184 h 1793657"/>
              <a:gd name="connsiteX54" fmla="*/ 2971149 w 3068425"/>
              <a:gd name="connsiteY54" fmla="*/ 1462916 h 1793657"/>
              <a:gd name="connsiteX55" fmla="*/ 2980876 w 3068425"/>
              <a:gd name="connsiteY55" fmla="*/ 1492099 h 1793657"/>
              <a:gd name="connsiteX56" fmla="*/ 3000332 w 3068425"/>
              <a:gd name="connsiteY56" fmla="*/ 1540738 h 1793657"/>
              <a:gd name="connsiteX57" fmla="*/ 3039242 w 3068425"/>
              <a:gd name="connsiteY57" fmla="*/ 1599104 h 1793657"/>
              <a:gd name="connsiteX58" fmla="*/ 3068425 w 3068425"/>
              <a:gd name="connsiteY58" fmla="*/ 1657470 h 1793657"/>
              <a:gd name="connsiteX59" fmla="*/ 3058698 w 3068425"/>
              <a:gd name="connsiteY59" fmla="*/ 1793657 h 1793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068425" h="1793657">
                <a:moveTo>
                  <a:pt x="13940" y="888984"/>
                </a:moveTo>
                <a:cubicBezTo>
                  <a:pt x="20333" y="646071"/>
                  <a:pt x="0" y="620981"/>
                  <a:pt x="33396" y="470695"/>
                </a:cubicBezTo>
                <a:cubicBezTo>
                  <a:pt x="48602" y="402266"/>
                  <a:pt x="36600" y="459477"/>
                  <a:pt x="52851" y="402601"/>
                </a:cubicBezTo>
                <a:cubicBezTo>
                  <a:pt x="56524" y="389746"/>
                  <a:pt x="56600" y="375649"/>
                  <a:pt x="62579" y="363691"/>
                </a:cubicBezTo>
                <a:cubicBezTo>
                  <a:pt x="66681" y="355488"/>
                  <a:pt x="76531" y="351572"/>
                  <a:pt x="82034" y="344235"/>
                </a:cubicBezTo>
                <a:cubicBezTo>
                  <a:pt x="96063" y="325529"/>
                  <a:pt x="120945" y="285870"/>
                  <a:pt x="120945" y="285870"/>
                </a:cubicBezTo>
                <a:cubicBezTo>
                  <a:pt x="133915" y="289112"/>
                  <a:pt x="147000" y="291924"/>
                  <a:pt x="159855" y="295597"/>
                </a:cubicBezTo>
                <a:cubicBezTo>
                  <a:pt x="169714" y="298414"/>
                  <a:pt x="178784" y="305325"/>
                  <a:pt x="189038" y="305325"/>
                </a:cubicBezTo>
                <a:cubicBezTo>
                  <a:pt x="250732" y="305325"/>
                  <a:pt x="312255" y="298840"/>
                  <a:pt x="373864" y="295597"/>
                </a:cubicBezTo>
                <a:cubicBezTo>
                  <a:pt x="383592" y="292355"/>
                  <a:pt x="392793" y="285870"/>
                  <a:pt x="403047" y="285870"/>
                </a:cubicBezTo>
                <a:cubicBezTo>
                  <a:pt x="448558" y="285870"/>
                  <a:pt x="591924" y="0"/>
                  <a:pt x="637157" y="5026"/>
                </a:cubicBezTo>
                <a:cubicBezTo>
                  <a:pt x="655474" y="7061"/>
                  <a:pt x="703634" y="150214"/>
                  <a:pt x="722077" y="156361"/>
                </a:cubicBezTo>
                <a:cubicBezTo>
                  <a:pt x="794935" y="204933"/>
                  <a:pt x="641084" y="358350"/>
                  <a:pt x="704604" y="344235"/>
                </a:cubicBezTo>
                <a:cubicBezTo>
                  <a:pt x="720744" y="340648"/>
                  <a:pt x="864845" y="174268"/>
                  <a:pt x="881058" y="171026"/>
                </a:cubicBezTo>
                <a:cubicBezTo>
                  <a:pt x="926221" y="140916"/>
                  <a:pt x="803582" y="291011"/>
                  <a:pt x="879702" y="334508"/>
                </a:cubicBezTo>
                <a:cubicBezTo>
                  <a:pt x="900004" y="346109"/>
                  <a:pt x="899158" y="379904"/>
                  <a:pt x="918613" y="392874"/>
                </a:cubicBezTo>
                <a:cubicBezTo>
                  <a:pt x="956328" y="418017"/>
                  <a:pt x="936705" y="408632"/>
                  <a:pt x="976979" y="422057"/>
                </a:cubicBezTo>
                <a:cubicBezTo>
                  <a:pt x="1015890" y="415572"/>
                  <a:pt x="1099536" y="167412"/>
                  <a:pt x="1138044" y="158855"/>
                </a:cubicBezTo>
                <a:cubicBezTo>
                  <a:pt x="1179077" y="149736"/>
                  <a:pt x="1191796" y="364547"/>
                  <a:pt x="1229898" y="353963"/>
                </a:cubicBezTo>
                <a:cubicBezTo>
                  <a:pt x="1261759" y="345113"/>
                  <a:pt x="1294749" y="340993"/>
                  <a:pt x="1327174" y="334508"/>
                </a:cubicBezTo>
                <a:cubicBezTo>
                  <a:pt x="1353115" y="321538"/>
                  <a:pt x="1428061" y="195948"/>
                  <a:pt x="1456005" y="188186"/>
                </a:cubicBezTo>
                <a:cubicBezTo>
                  <a:pt x="1487403" y="179464"/>
                  <a:pt x="1470012" y="290478"/>
                  <a:pt x="1502272" y="285870"/>
                </a:cubicBezTo>
                <a:cubicBezTo>
                  <a:pt x="1515507" y="283979"/>
                  <a:pt x="1528285" y="279660"/>
                  <a:pt x="1541183" y="276142"/>
                </a:cubicBezTo>
                <a:cubicBezTo>
                  <a:pt x="1563957" y="269931"/>
                  <a:pt x="1586578" y="263172"/>
                  <a:pt x="1609276" y="256687"/>
                </a:cubicBezTo>
                <a:cubicBezTo>
                  <a:pt x="1644944" y="263172"/>
                  <a:pt x="1682959" y="261861"/>
                  <a:pt x="1716281" y="276142"/>
                </a:cubicBezTo>
                <a:cubicBezTo>
                  <a:pt x="1731183" y="282528"/>
                  <a:pt x="1764543" y="204322"/>
                  <a:pt x="1773966" y="217515"/>
                </a:cubicBezTo>
                <a:cubicBezTo>
                  <a:pt x="1827510" y="292477"/>
                  <a:pt x="1727385" y="291962"/>
                  <a:pt x="1784374" y="383146"/>
                </a:cubicBezTo>
                <a:cubicBezTo>
                  <a:pt x="1792967" y="396895"/>
                  <a:pt x="2007020" y="371464"/>
                  <a:pt x="2017866" y="383515"/>
                </a:cubicBezTo>
                <a:cubicBezTo>
                  <a:pt x="2036272" y="403966"/>
                  <a:pt x="1846377" y="470205"/>
                  <a:pt x="1871923" y="480423"/>
                </a:cubicBezTo>
                <a:cubicBezTo>
                  <a:pt x="1888136" y="486908"/>
                  <a:pt x="1904212" y="493747"/>
                  <a:pt x="1920562" y="499878"/>
                </a:cubicBezTo>
                <a:cubicBezTo>
                  <a:pt x="1930163" y="503478"/>
                  <a:pt x="1939547" y="508533"/>
                  <a:pt x="1949745" y="509606"/>
                </a:cubicBezTo>
                <a:cubicBezTo>
                  <a:pt x="2001441" y="515048"/>
                  <a:pt x="2053506" y="516091"/>
                  <a:pt x="2105387" y="519333"/>
                </a:cubicBezTo>
                <a:cubicBezTo>
                  <a:pt x="2115115" y="525818"/>
                  <a:pt x="2124113" y="533560"/>
                  <a:pt x="2134570" y="538789"/>
                </a:cubicBezTo>
                <a:cubicBezTo>
                  <a:pt x="2143741" y="543375"/>
                  <a:pt x="2192260" y="502327"/>
                  <a:pt x="2200792" y="508015"/>
                </a:cubicBezTo>
                <a:cubicBezTo>
                  <a:pt x="2273400" y="556420"/>
                  <a:pt x="2336868" y="547739"/>
                  <a:pt x="2481723" y="605680"/>
                </a:cubicBezTo>
                <a:cubicBezTo>
                  <a:pt x="2522738" y="622086"/>
                  <a:pt x="2341413" y="667169"/>
                  <a:pt x="2377762" y="694431"/>
                </a:cubicBezTo>
                <a:cubicBezTo>
                  <a:pt x="2388768" y="702685"/>
                  <a:pt x="2396377" y="714807"/>
                  <a:pt x="2406945" y="723614"/>
                </a:cubicBezTo>
                <a:cubicBezTo>
                  <a:pt x="2415926" y="731099"/>
                  <a:pt x="2619351" y="790248"/>
                  <a:pt x="2627618" y="798515"/>
                </a:cubicBezTo>
                <a:cubicBezTo>
                  <a:pt x="2639082" y="809979"/>
                  <a:pt x="2455888" y="768787"/>
                  <a:pt x="2465311" y="781980"/>
                </a:cubicBezTo>
                <a:cubicBezTo>
                  <a:pt x="2472106" y="791493"/>
                  <a:pt x="2475637" y="803860"/>
                  <a:pt x="2484766" y="811163"/>
                </a:cubicBezTo>
                <a:cubicBezTo>
                  <a:pt x="2492773" y="817569"/>
                  <a:pt x="2504221" y="817648"/>
                  <a:pt x="2513949" y="820891"/>
                </a:cubicBezTo>
                <a:cubicBezTo>
                  <a:pt x="2523677" y="830619"/>
                  <a:pt x="2531188" y="843249"/>
                  <a:pt x="2543132" y="850074"/>
                </a:cubicBezTo>
                <a:cubicBezTo>
                  <a:pt x="2554740" y="856707"/>
                  <a:pt x="2569524" y="855107"/>
                  <a:pt x="2582042" y="859801"/>
                </a:cubicBezTo>
                <a:cubicBezTo>
                  <a:pt x="2595620" y="864893"/>
                  <a:pt x="2607624" y="873545"/>
                  <a:pt x="2620953" y="879257"/>
                </a:cubicBezTo>
                <a:cubicBezTo>
                  <a:pt x="2630378" y="883296"/>
                  <a:pt x="2640408" y="885742"/>
                  <a:pt x="2650136" y="888984"/>
                </a:cubicBezTo>
                <a:cubicBezTo>
                  <a:pt x="2663106" y="898712"/>
                  <a:pt x="2956034" y="928686"/>
                  <a:pt x="2969524" y="937679"/>
                </a:cubicBezTo>
                <a:cubicBezTo>
                  <a:pt x="2985256" y="948167"/>
                  <a:pt x="2725235" y="933121"/>
                  <a:pt x="2737685" y="947350"/>
                </a:cubicBezTo>
                <a:cubicBezTo>
                  <a:pt x="2749184" y="960491"/>
                  <a:pt x="2749331" y="980371"/>
                  <a:pt x="2757140" y="995989"/>
                </a:cubicBezTo>
                <a:cubicBezTo>
                  <a:pt x="2762369" y="1006446"/>
                  <a:pt x="2770111" y="1015444"/>
                  <a:pt x="2776596" y="1025172"/>
                </a:cubicBezTo>
                <a:cubicBezTo>
                  <a:pt x="2776835" y="1027324"/>
                  <a:pt x="2789332" y="1154290"/>
                  <a:pt x="2796051" y="1171087"/>
                </a:cubicBezTo>
                <a:cubicBezTo>
                  <a:pt x="2813404" y="1214470"/>
                  <a:pt x="2866379" y="1049420"/>
                  <a:pt x="2895463" y="1074349"/>
                </a:cubicBezTo>
                <a:cubicBezTo>
                  <a:pt x="2954215" y="1124708"/>
                  <a:pt x="2868888" y="1260216"/>
                  <a:pt x="2922511" y="1278091"/>
                </a:cubicBezTo>
                <a:cubicBezTo>
                  <a:pt x="2932239" y="1287819"/>
                  <a:pt x="2944869" y="1295330"/>
                  <a:pt x="2951694" y="1307274"/>
                </a:cubicBezTo>
                <a:cubicBezTo>
                  <a:pt x="2958327" y="1318882"/>
                  <a:pt x="2959763" y="1332918"/>
                  <a:pt x="2961421" y="1346184"/>
                </a:cubicBezTo>
                <a:cubicBezTo>
                  <a:pt x="2966264" y="1384928"/>
                  <a:pt x="2965989" y="1424213"/>
                  <a:pt x="2971149" y="1462916"/>
                </a:cubicBezTo>
                <a:cubicBezTo>
                  <a:pt x="2972504" y="1473080"/>
                  <a:pt x="2977276" y="1482498"/>
                  <a:pt x="2980876" y="1492099"/>
                </a:cubicBezTo>
                <a:cubicBezTo>
                  <a:pt x="2987007" y="1508449"/>
                  <a:pt x="2991970" y="1525408"/>
                  <a:pt x="3000332" y="1540738"/>
                </a:cubicBezTo>
                <a:cubicBezTo>
                  <a:pt x="3011529" y="1561265"/>
                  <a:pt x="3031848" y="1576922"/>
                  <a:pt x="3039242" y="1599104"/>
                </a:cubicBezTo>
                <a:cubicBezTo>
                  <a:pt x="3052667" y="1639378"/>
                  <a:pt x="3043282" y="1619755"/>
                  <a:pt x="3068425" y="1657470"/>
                </a:cubicBezTo>
                <a:cubicBezTo>
                  <a:pt x="3057817" y="1774162"/>
                  <a:pt x="3058698" y="1728659"/>
                  <a:pt x="3058698" y="1793657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 rot="21036846">
            <a:off x="2810933" y="1735138"/>
            <a:ext cx="3107267" cy="1765300"/>
          </a:xfrm>
          <a:custGeom>
            <a:avLst/>
            <a:gdLst>
              <a:gd name="connsiteX0" fmla="*/ 1140801 w 1140801"/>
              <a:gd name="connsiteY0" fmla="*/ 136188 h 865762"/>
              <a:gd name="connsiteX1" fmla="*/ 1082435 w 1140801"/>
              <a:gd name="connsiteY1" fmla="*/ 77822 h 865762"/>
              <a:gd name="connsiteX2" fmla="*/ 1033797 w 1140801"/>
              <a:gd name="connsiteY2" fmla="*/ 68094 h 865762"/>
              <a:gd name="connsiteX3" fmla="*/ 985158 w 1140801"/>
              <a:gd name="connsiteY3" fmla="*/ 29183 h 865762"/>
              <a:gd name="connsiteX4" fmla="*/ 955975 w 1140801"/>
              <a:gd name="connsiteY4" fmla="*/ 19456 h 865762"/>
              <a:gd name="connsiteX5" fmla="*/ 917065 w 1140801"/>
              <a:gd name="connsiteY5" fmla="*/ 0 h 865762"/>
              <a:gd name="connsiteX6" fmla="*/ 761422 w 1140801"/>
              <a:gd name="connsiteY6" fmla="*/ 9728 h 865762"/>
              <a:gd name="connsiteX7" fmla="*/ 703056 w 1140801"/>
              <a:gd name="connsiteY7" fmla="*/ 48639 h 865762"/>
              <a:gd name="connsiteX8" fmla="*/ 625235 w 1140801"/>
              <a:gd name="connsiteY8" fmla="*/ 87549 h 865762"/>
              <a:gd name="connsiteX9" fmla="*/ 605779 w 1140801"/>
              <a:gd name="connsiteY9" fmla="*/ 107005 h 865762"/>
              <a:gd name="connsiteX10" fmla="*/ 557141 w 1140801"/>
              <a:gd name="connsiteY10" fmla="*/ 145915 h 865762"/>
              <a:gd name="connsiteX11" fmla="*/ 343133 w 1140801"/>
              <a:gd name="connsiteY11" fmla="*/ 145915 h 865762"/>
              <a:gd name="connsiteX12" fmla="*/ 313950 w 1140801"/>
              <a:gd name="connsiteY12" fmla="*/ 165371 h 865762"/>
              <a:gd name="connsiteX13" fmla="*/ 284767 w 1140801"/>
              <a:gd name="connsiteY13" fmla="*/ 175098 h 865762"/>
              <a:gd name="connsiteX14" fmla="*/ 255584 w 1140801"/>
              <a:gd name="connsiteY14" fmla="*/ 204281 h 865762"/>
              <a:gd name="connsiteX15" fmla="*/ 206945 w 1140801"/>
              <a:gd name="connsiteY15" fmla="*/ 243192 h 865762"/>
              <a:gd name="connsiteX16" fmla="*/ 177762 w 1140801"/>
              <a:gd name="connsiteY16" fmla="*/ 282102 h 865762"/>
              <a:gd name="connsiteX17" fmla="*/ 158307 w 1140801"/>
              <a:gd name="connsiteY17" fmla="*/ 301558 h 865762"/>
              <a:gd name="connsiteX18" fmla="*/ 129124 w 1140801"/>
              <a:gd name="connsiteY18" fmla="*/ 369651 h 865762"/>
              <a:gd name="connsiteX19" fmla="*/ 119397 w 1140801"/>
              <a:gd name="connsiteY19" fmla="*/ 408562 h 865762"/>
              <a:gd name="connsiteX20" fmla="*/ 109669 w 1140801"/>
              <a:gd name="connsiteY20" fmla="*/ 437745 h 865762"/>
              <a:gd name="connsiteX21" fmla="*/ 109669 w 1140801"/>
              <a:gd name="connsiteY21" fmla="*/ 603115 h 865762"/>
              <a:gd name="connsiteX22" fmla="*/ 90214 w 1140801"/>
              <a:gd name="connsiteY22" fmla="*/ 622571 h 865762"/>
              <a:gd name="connsiteX23" fmla="*/ 61031 w 1140801"/>
              <a:gd name="connsiteY23" fmla="*/ 642026 h 865762"/>
              <a:gd name="connsiteX24" fmla="*/ 41575 w 1140801"/>
              <a:gd name="connsiteY24" fmla="*/ 700392 h 865762"/>
              <a:gd name="connsiteX25" fmla="*/ 12392 w 1140801"/>
              <a:gd name="connsiteY25" fmla="*/ 758758 h 865762"/>
              <a:gd name="connsiteX26" fmla="*/ 2665 w 1140801"/>
              <a:gd name="connsiteY26" fmla="*/ 865762 h 865762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761422 w 1140801"/>
              <a:gd name="connsiteY6" fmla="*/ 108453 h 964487"/>
              <a:gd name="connsiteX7" fmla="*/ 703056 w 1140801"/>
              <a:gd name="connsiteY7" fmla="*/ 147364 h 964487"/>
              <a:gd name="connsiteX8" fmla="*/ 625235 w 1140801"/>
              <a:gd name="connsiteY8" fmla="*/ 186274 h 964487"/>
              <a:gd name="connsiteX9" fmla="*/ 605779 w 1140801"/>
              <a:gd name="connsiteY9" fmla="*/ 205730 h 964487"/>
              <a:gd name="connsiteX10" fmla="*/ 557141 w 1140801"/>
              <a:gd name="connsiteY10" fmla="*/ 244640 h 964487"/>
              <a:gd name="connsiteX11" fmla="*/ 343133 w 1140801"/>
              <a:gd name="connsiteY11" fmla="*/ 244640 h 964487"/>
              <a:gd name="connsiteX12" fmla="*/ 313950 w 1140801"/>
              <a:gd name="connsiteY12" fmla="*/ 264096 h 964487"/>
              <a:gd name="connsiteX13" fmla="*/ 284767 w 1140801"/>
              <a:gd name="connsiteY13" fmla="*/ 273823 h 964487"/>
              <a:gd name="connsiteX14" fmla="*/ 255584 w 1140801"/>
              <a:gd name="connsiteY14" fmla="*/ 303006 h 964487"/>
              <a:gd name="connsiteX15" fmla="*/ 206945 w 1140801"/>
              <a:gd name="connsiteY15" fmla="*/ 341917 h 964487"/>
              <a:gd name="connsiteX16" fmla="*/ 177762 w 1140801"/>
              <a:gd name="connsiteY16" fmla="*/ 380827 h 964487"/>
              <a:gd name="connsiteX17" fmla="*/ 158307 w 1140801"/>
              <a:gd name="connsiteY17" fmla="*/ 400283 h 964487"/>
              <a:gd name="connsiteX18" fmla="*/ 129124 w 1140801"/>
              <a:gd name="connsiteY18" fmla="*/ 468376 h 964487"/>
              <a:gd name="connsiteX19" fmla="*/ 119397 w 1140801"/>
              <a:gd name="connsiteY19" fmla="*/ 507287 h 964487"/>
              <a:gd name="connsiteX20" fmla="*/ 109669 w 1140801"/>
              <a:gd name="connsiteY20" fmla="*/ 536470 h 964487"/>
              <a:gd name="connsiteX21" fmla="*/ 109669 w 1140801"/>
              <a:gd name="connsiteY21" fmla="*/ 701840 h 964487"/>
              <a:gd name="connsiteX22" fmla="*/ 90214 w 1140801"/>
              <a:gd name="connsiteY22" fmla="*/ 721296 h 964487"/>
              <a:gd name="connsiteX23" fmla="*/ 61031 w 1140801"/>
              <a:gd name="connsiteY23" fmla="*/ 740751 h 964487"/>
              <a:gd name="connsiteX24" fmla="*/ 41575 w 1140801"/>
              <a:gd name="connsiteY24" fmla="*/ 799117 h 964487"/>
              <a:gd name="connsiteX25" fmla="*/ 12392 w 1140801"/>
              <a:gd name="connsiteY25" fmla="*/ 857483 h 964487"/>
              <a:gd name="connsiteX26" fmla="*/ 2665 w 1140801"/>
              <a:gd name="connsiteY26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761422 w 1140801"/>
              <a:gd name="connsiteY7" fmla="*/ 108453 h 964487"/>
              <a:gd name="connsiteX8" fmla="*/ 703056 w 1140801"/>
              <a:gd name="connsiteY8" fmla="*/ 147364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557141 w 1140801"/>
              <a:gd name="connsiteY11" fmla="*/ 244640 h 964487"/>
              <a:gd name="connsiteX12" fmla="*/ 343133 w 1140801"/>
              <a:gd name="connsiteY12" fmla="*/ 244640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255584 w 1140801"/>
              <a:gd name="connsiteY15" fmla="*/ 303006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512064 w 1140801"/>
              <a:gd name="connsiteY7" fmla="*/ 56193 h 964487"/>
              <a:gd name="connsiteX8" fmla="*/ 703056 w 1140801"/>
              <a:gd name="connsiteY8" fmla="*/ 147364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557141 w 1140801"/>
              <a:gd name="connsiteY11" fmla="*/ 244640 h 964487"/>
              <a:gd name="connsiteX12" fmla="*/ 343133 w 1140801"/>
              <a:gd name="connsiteY12" fmla="*/ 244640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255584 w 1140801"/>
              <a:gd name="connsiteY15" fmla="*/ 303006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512064 w 1140801"/>
              <a:gd name="connsiteY7" fmla="*/ 56193 h 964487"/>
              <a:gd name="connsiteX8" fmla="*/ 538199 w 1140801"/>
              <a:gd name="connsiteY8" fmla="*/ 140263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557141 w 1140801"/>
              <a:gd name="connsiteY11" fmla="*/ 244640 h 964487"/>
              <a:gd name="connsiteX12" fmla="*/ 343133 w 1140801"/>
              <a:gd name="connsiteY12" fmla="*/ 244640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255584 w 1140801"/>
              <a:gd name="connsiteY15" fmla="*/ 303006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512064 w 1140801"/>
              <a:gd name="connsiteY7" fmla="*/ 56193 h 964487"/>
              <a:gd name="connsiteX8" fmla="*/ 538199 w 1140801"/>
              <a:gd name="connsiteY8" fmla="*/ 140263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342992 w 1140801"/>
              <a:gd name="connsiteY11" fmla="*/ 108174 h 964487"/>
              <a:gd name="connsiteX12" fmla="*/ 343133 w 1140801"/>
              <a:gd name="connsiteY12" fmla="*/ 244640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255584 w 1140801"/>
              <a:gd name="connsiteY15" fmla="*/ 303006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512064 w 1140801"/>
              <a:gd name="connsiteY7" fmla="*/ 56193 h 964487"/>
              <a:gd name="connsiteX8" fmla="*/ 538199 w 1140801"/>
              <a:gd name="connsiteY8" fmla="*/ 140263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342992 w 1140801"/>
              <a:gd name="connsiteY11" fmla="*/ 108174 h 964487"/>
              <a:gd name="connsiteX12" fmla="*/ 128426 w 1140801"/>
              <a:gd name="connsiteY12" fmla="*/ 192562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255584 w 1140801"/>
              <a:gd name="connsiteY15" fmla="*/ 303006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40801 w 1140801"/>
              <a:gd name="connsiteY0" fmla="*/ 234913 h 964487"/>
              <a:gd name="connsiteX1" fmla="*/ 1082435 w 1140801"/>
              <a:gd name="connsiteY1" fmla="*/ 176547 h 964487"/>
              <a:gd name="connsiteX2" fmla="*/ 1033797 w 1140801"/>
              <a:gd name="connsiteY2" fmla="*/ 166819 h 964487"/>
              <a:gd name="connsiteX3" fmla="*/ 985158 w 1140801"/>
              <a:gd name="connsiteY3" fmla="*/ 127908 h 964487"/>
              <a:gd name="connsiteX4" fmla="*/ 817621 w 1140801"/>
              <a:gd name="connsiteY4" fmla="*/ 5712 h 964487"/>
              <a:gd name="connsiteX5" fmla="*/ 917065 w 1140801"/>
              <a:gd name="connsiteY5" fmla="*/ 98725 h 964487"/>
              <a:gd name="connsiteX6" fmla="*/ 811168 w 1140801"/>
              <a:gd name="connsiteY6" fmla="*/ 44538 h 964487"/>
              <a:gd name="connsiteX7" fmla="*/ 512064 w 1140801"/>
              <a:gd name="connsiteY7" fmla="*/ 56193 h 964487"/>
              <a:gd name="connsiteX8" fmla="*/ 538199 w 1140801"/>
              <a:gd name="connsiteY8" fmla="*/ 140263 h 964487"/>
              <a:gd name="connsiteX9" fmla="*/ 625235 w 1140801"/>
              <a:gd name="connsiteY9" fmla="*/ 186274 h 964487"/>
              <a:gd name="connsiteX10" fmla="*/ 605779 w 1140801"/>
              <a:gd name="connsiteY10" fmla="*/ 205730 h 964487"/>
              <a:gd name="connsiteX11" fmla="*/ 342992 w 1140801"/>
              <a:gd name="connsiteY11" fmla="*/ 108174 h 964487"/>
              <a:gd name="connsiteX12" fmla="*/ 128426 w 1140801"/>
              <a:gd name="connsiteY12" fmla="*/ 192562 h 964487"/>
              <a:gd name="connsiteX13" fmla="*/ 313950 w 1140801"/>
              <a:gd name="connsiteY13" fmla="*/ 264096 h 964487"/>
              <a:gd name="connsiteX14" fmla="*/ 284767 w 1140801"/>
              <a:gd name="connsiteY14" fmla="*/ 273823 h 964487"/>
              <a:gd name="connsiteX15" fmla="*/ 102613 w 1140801"/>
              <a:gd name="connsiteY15" fmla="*/ 347867 h 964487"/>
              <a:gd name="connsiteX16" fmla="*/ 206945 w 1140801"/>
              <a:gd name="connsiteY16" fmla="*/ 341917 h 964487"/>
              <a:gd name="connsiteX17" fmla="*/ 177762 w 1140801"/>
              <a:gd name="connsiteY17" fmla="*/ 380827 h 964487"/>
              <a:gd name="connsiteX18" fmla="*/ 158307 w 1140801"/>
              <a:gd name="connsiteY18" fmla="*/ 400283 h 964487"/>
              <a:gd name="connsiteX19" fmla="*/ 129124 w 1140801"/>
              <a:gd name="connsiteY19" fmla="*/ 468376 h 964487"/>
              <a:gd name="connsiteX20" fmla="*/ 119397 w 1140801"/>
              <a:gd name="connsiteY20" fmla="*/ 507287 h 964487"/>
              <a:gd name="connsiteX21" fmla="*/ 109669 w 1140801"/>
              <a:gd name="connsiteY21" fmla="*/ 536470 h 964487"/>
              <a:gd name="connsiteX22" fmla="*/ 109669 w 1140801"/>
              <a:gd name="connsiteY22" fmla="*/ 701840 h 964487"/>
              <a:gd name="connsiteX23" fmla="*/ 90214 w 1140801"/>
              <a:gd name="connsiteY23" fmla="*/ 721296 h 964487"/>
              <a:gd name="connsiteX24" fmla="*/ 61031 w 1140801"/>
              <a:gd name="connsiteY24" fmla="*/ 740751 h 964487"/>
              <a:gd name="connsiteX25" fmla="*/ 41575 w 1140801"/>
              <a:gd name="connsiteY25" fmla="*/ 799117 h 964487"/>
              <a:gd name="connsiteX26" fmla="*/ 12392 w 1140801"/>
              <a:gd name="connsiteY26" fmla="*/ 857483 h 964487"/>
              <a:gd name="connsiteX27" fmla="*/ 2665 w 1140801"/>
              <a:gd name="connsiteY27" fmla="*/ 964487 h 964487"/>
              <a:gd name="connsiteX0" fmla="*/ 1161445 w 1161445"/>
              <a:gd name="connsiteY0" fmla="*/ 234913 h 964487"/>
              <a:gd name="connsiteX1" fmla="*/ 1103079 w 1161445"/>
              <a:gd name="connsiteY1" fmla="*/ 176547 h 964487"/>
              <a:gd name="connsiteX2" fmla="*/ 1054441 w 1161445"/>
              <a:gd name="connsiteY2" fmla="*/ 166819 h 964487"/>
              <a:gd name="connsiteX3" fmla="*/ 1005802 w 1161445"/>
              <a:gd name="connsiteY3" fmla="*/ 127908 h 964487"/>
              <a:gd name="connsiteX4" fmla="*/ 838265 w 1161445"/>
              <a:gd name="connsiteY4" fmla="*/ 5712 h 964487"/>
              <a:gd name="connsiteX5" fmla="*/ 937709 w 1161445"/>
              <a:gd name="connsiteY5" fmla="*/ 98725 h 964487"/>
              <a:gd name="connsiteX6" fmla="*/ 831812 w 1161445"/>
              <a:gd name="connsiteY6" fmla="*/ 44538 h 964487"/>
              <a:gd name="connsiteX7" fmla="*/ 532708 w 1161445"/>
              <a:gd name="connsiteY7" fmla="*/ 56193 h 964487"/>
              <a:gd name="connsiteX8" fmla="*/ 558843 w 1161445"/>
              <a:gd name="connsiteY8" fmla="*/ 140263 h 964487"/>
              <a:gd name="connsiteX9" fmla="*/ 645879 w 1161445"/>
              <a:gd name="connsiteY9" fmla="*/ 186274 h 964487"/>
              <a:gd name="connsiteX10" fmla="*/ 626423 w 1161445"/>
              <a:gd name="connsiteY10" fmla="*/ 205730 h 964487"/>
              <a:gd name="connsiteX11" fmla="*/ 363636 w 1161445"/>
              <a:gd name="connsiteY11" fmla="*/ 108174 h 964487"/>
              <a:gd name="connsiteX12" fmla="*/ 149070 w 1161445"/>
              <a:gd name="connsiteY12" fmla="*/ 192562 h 964487"/>
              <a:gd name="connsiteX13" fmla="*/ 334594 w 1161445"/>
              <a:gd name="connsiteY13" fmla="*/ 264096 h 964487"/>
              <a:gd name="connsiteX14" fmla="*/ 305411 w 1161445"/>
              <a:gd name="connsiteY14" fmla="*/ 273823 h 964487"/>
              <a:gd name="connsiteX15" fmla="*/ 123257 w 1161445"/>
              <a:gd name="connsiteY15" fmla="*/ 347867 h 964487"/>
              <a:gd name="connsiteX16" fmla="*/ 227589 w 1161445"/>
              <a:gd name="connsiteY16" fmla="*/ 341917 h 964487"/>
              <a:gd name="connsiteX17" fmla="*/ 198406 w 1161445"/>
              <a:gd name="connsiteY17" fmla="*/ 380827 h 964487"/>
              <a:gd name="connsiteX18" fmla="*/ 178951 w 1161445"/>
              <a:gd name="connsiteY18" fmla="*/ 400283 h 964487"/>
              <a:gd name="connsiteX19" fmla="*/ 149768 w 1161445"/>
              <a:gd name="connsiteY19" fmla="*/ 468376 h 964487"/>
              <a:gd name="connsiteX20" fmla="*/ 140041 w 1161445"/>
              <a:gd name="connsiteY20" fmla="*/ 507287 h 964487"/>
              <a:gd name="connsiteX21" fmla="*/ 0 w 1161445"/>
              <a:gd name="connsiteY21" fmla="*/ 606814 h 964487"/>
              <a:gd name="connsiteX22" fmla="*/ 130313 w 1161445"/>
              <a:gd name="connsiteY22" fmla="*/ 701840 h 964487"/>
              <a:gd name="connsiteX23" fmla="*/ 110858 w 1161445"/>
              <a:gd name="connsiteY23" fmla="*/ 721296 h 964487"/>
              <a:gd name="connsiteX24" fmla="*/ 81675 w 1161445"/>
              <a:gd name="connsiteY24" fmla="*/ 740751 h 964487"/>
              <a:gd name="connsiteX25" fmla="*/ 62219 w 1161445"/>
              <a:gd name="connsiteY25" fmla="*/ 799117 h 964487"/>
              <a:gd name="connsiteX26" fmla="*/ 33036 w 1161445"/>
              <a:gd name="connsiteY26" fmla="*/ 857483 h 964487"/>
              <a:gd name="connsiteX27" fmla="*/ 23309 w 1161445"/>
              <a:gd name="connsiteY27" fmla="*/ 964487 h 964487"/>
              <a:gd name="connsiteX0" fmla="*/ 1161445 w 1161445"/>
              <a:gd name="connsiteY0" fmla="*/ 234913 h 964487"/>
              <a:gd name="connsiteX1" fmla="*/ 1103079 w 1161445"/>
              <a:gd name="connsiteY1" fmla="*/ 176547 h 964487"/>
              <a:gd name="connsiteX2" fmla="*/ 1054441 w 1161445"/>
              <a:gd name="connsiteY2" fmla="*/ 166819 h 964487"/>
              <a:gd name="connsiteX3" fmla="*/ 1005802 w 1161445"/>
              <a:gd name="connsiteY3" fmla="*/ 127908 h 964487"/>
              <a:gd name="connsiteX4" fmla="*/ 838265 w 1161445"/>
              <a:gd name="connsiteY4" fmla="*/ 5712 h 964487"/>
              <a:gd name="connsiteX5" fmla="*/ 937709 w 1161445"/>
              <a:gd name="connsiteY5" fmla="*/ 98725 h 964487"/>
              <a:gd name="connsiteX6" fmla="*/ 831812 w 1161445"/>
              <a:gd name="connsiteY6" fmla="*/ 44538 h 964487"/>
              <a:gd name="connsiteX7" fmla="*/ 532708 w 1161445"/>
              <a:gd name="connsiteY7" fmla="*/ 56193 h 964487"/>
              <a:gd name="connsiteX8" fmla="*/ 558843 w 1161445"/>
              <a:gd name="connsiteY8" fmla="*/ 140263 h 964487"/>
              <a:gd name="connsiteX9" fmla="*/ 645879 w 1161445"/>
              <a:gd name="connsiteY9" fmla="*/ 186274 h 964487"/>
              <a:gd name="connsiteX10" fmla="*/ 626423 w 1161445"/>
              <a:gd name="connsiteY10" fmla="*/ 205730 h 964487"/>
              <a:gd name="connsiteX11" fmla="*/ 363636 w 1161445"/>
              <a:gd name="connsiteY11" fmla="*/ 108174 h 964487"/>
              <a:gd name="connsiteX12" fmla="*/ 149070 w 1161445"/>
              <a:gd name="connsiteY12" fmla="*/ 192562 h 964487"/>
              <a:gd name="connsiteX13" fmla="*/ 334594 w 1161445"/>
              <a:gd name="connsiteY13" fmla="*/ 264096 h 964487"/>
              <a:gd name="connsiteX14" fmla="*/ 305411 w 1161445"/>
              <a:gd name="connsiteY14" fmla="*/ 273823 h 964487"/>
              <a:gd name="connsiteX15" fmla="*/ 123257 w 1161445"/>
              <a:gd name="connsiteY15" fmla="*/ 347867 h 964487"/>
              <a:gd name="connsiteX16" fmla="*/ 227589 w 1161445"/>
              <a:gd name="connsiteY16" fmla="*/ 341917 h 964487"/>
              <a:gd name="connsiteX17" fmla="*/ 198406 w 1161445"/>
              <a:gd name="connsiteY17" fmla="*/ 380827 h 964487"/>
              <a:gd name="connsiteX18" fmla="*/ 178951 w 1161445"/>
              <a:gd name="connsiteY18" fmla="*/ 400283 h 964487"/>
              <a:gd name="connsiteX19" fmla="*/ 51948 w 1161445"/>
              <a:gd name="connsiteY19" fmla="*/ 535579 h 964487"/>
              <a:gd name="connsiteX20" fmla="*/ 140041 w 1161445"/>
              <a:gd name="connsiteY20" fmla="*/ 507287 h 964487"/>
              <a:gd name="connsiteX21" fmla="*/ 0 w 1161445"/>
              <a:gd name="connsiteY21" fmla="*/ 606814 h 964487"/>
              <a:gd name="connsiteX22" fmla="*/ 130313 w 1161445"/>
              <a:gd name="connsiteY22" fmla="*/ 701840 h 964487"/>
              <a:gd name="connsiteX23" fmla="*/ 110858 w 1161445"/>
              <a:gd name="connsiteY23" fmla="*/ 721296 h 964487"/>
              <a:gd name="connsiteX24" fmla="*/ 81675 w 1161445"/>
              <a:gd name="connsiteY24" fmla="*/ 740751 h 964487"/>
              <a:gd name="connsiteX25" fmla="*/ 62219 w 1161445"/>
              <a:gd name="connsiteY25" fmla="*/ 799117 h 964487"/>
              <a:gd name="connsiteX26" fmla="*/ 33036 w 1161445"/>
              <a:gd name="connsiteY26" fmla="*/ 857483 h 964487"/>
              <a:gd name="connsiteX27" fmla="*/ 23309 w 1161445"/>
              <a:gd name="connsiteY27" fmla="*/ 964487 h 964487"/>
              <a:gd name="connsiteX0" fmla="*/ 1280924 w 1280924"/>
              <a:gd name="connsiteY0" fmla="*/ 234913 h 964487"/>
              <a:gd name="connsiteX1" fmla="*/ 1222558 w 1280924"/>
              <a:gd name="connsiteY1" fmla="*/ 176547 h 964487"/>
              <a:gd name="connsiteX2" fmla="*/ 1173920 w 1280924"/>
              <a:gd name="connsiteY2" fmla="*/ 166819 h 964487"/>
              <a:gd name="connsiteX3" fmla="*/ 1125281 w 1280924"/>
              <a:gd name="connsiteY3" fmla="*/ 127908 h 964487"/>
              <a:gd name="connsiteX4" fmla="*/ 957744 w 1280924"/>
              <a:gd name="connsiteY4" fmla="*/ 5712 h 964487"/>
              <a:gd name="connsiteX5" fmla="*/ 1057188 w 1280924"/>
              <a:gd name="connsiteY5" fmla="*/ 98725 h 964487"/>
              <a:gd name="connsiteX6" fmla="*/ 951291 w 1280924"/>
              <a:gd name="connsiteY6" fmla="*/ 44538 h 964487"/>
              <a:gd name="connsiteX7" fmla="*/ 652187 w 1280924"/>
              <a:gd name="connsiteY7" fmla="*/ 56193 h 964487"/>
              <a:gd name="connsiteX8" fmla="*/ 678322 w 1280924"/>
              <a:gd name="connsiteY8" fmla="*/ 140263 h 964487"/>
              <a:gd name="connsiteX9" fmla="*/ 765358 w 1280924"/>
              <a:gd name="connsiteY9" fmla="*/ 186274 h 964487"/>
              <a:gd name="connsiteX10" fmla="*/ 745902 w 1280924"/>
              <a:gd name="connsiteY10" fmla="*/ 205730 h 964487"/>
              <a:gd name="connsiteX11" fmla="*/ 483115 w 1280924"/>
              <a:gd name="connsiteY11" fmla="*/ 108174 h 964487"/>
              <a:gd name="connsiteX12" fmla="*/ 268549 w 1280924"/>
              <a:gd name="connsiteY12" fmla="*/ 192562 h 964487"/>
              <a:gd name="connsiteX13" fmla="*/ 454073 w 1280924"/>
              <a:gd name="connsiteY13" fmla="*/ 264096 h 964487"/>
              <a:gd name="connsiteX14" fmla="*/ 424890 w 1280924"/>
              <a:gd name="connsiteY14" fmla="*/ 273823 h 964487"/>
              <a:gd name="connsiteX15" fmla="*/ 242736 w 1280924"/>
              <a:gd name="connsiteY15" fmla="*/ 347867 h 964487"/>
              <a:gd name="connsiteX16" fmla="*/ 347068 w 1280924"/>
              <a:gd name="connsiteY16" fmla="*/ 341917 h 964487"/>
              <a:gd name="connsiteX17" fmla="*/ 317885 w 1280924"/>
              <a:gd name="connsiteY17" fmla="*/ 380827 h 964487"/>
              <a:gd name="connsiteX18" fmla="*/ 298430 w 1280924"/>
              <a:gd name="connsiteY18" fmla="*/ 400283 h 964487"/>
              <a:gd name="connsiteX19" fmla="*/ 171427 w 1280924"/>
              <a:gd name="connsiteY19" fmla="*/ 535579 h 964487"/>
              <a:gd name="connsiteX20" fmla="*/ 259520 w 1280924"/>
              <a:gd name="connsiteY20" fmla="*/ 507287 h 964487"/>
              <a:gd name="connsiteX21" fmla="*/ 119479 w 1280924"/>
              <a:gd name="connsiteY21" fmla="*/ 606814 h 964487"/>
              <a:gd name="connsiteX22" fmla="*/ 249792 w 1280924"/>
              <a:gd name="connsiteY22" fmla="*/ 701840 h 964487"/>
              <a:gd name="connsiteX23" fmla="*/ 9129 w 1280924"/>
              <a:gd name="connsiteY23" fmla="*/ 788107 h 964487"/>
              <a:gd name="connsiteX24" fmla="*/ 201154 w 1280924"/>
              <a:gd name="connsiteY24" fmla="*/ 740751 h 964487"/>
              <a:gd name="connsiteX25" fmla="*/ 181698 w 1280924"/>
              <a:gd name="connsiteY25" fmla="*/ 799117 h 964487"/>
              <a:gd name="connsiteX26" fmla="*/ 152515 w 1280924"/>
              <a:gd name="connsiteY26" fmla="*/ 857483 h 964487"/>
              <a:gd name="connsiteX27" fmla="*/ 142788 w 1280924"/>
              <a:gd name="connsiteY27" fmla="*/ 964487 h 964487"/>
              <a:gd name="connsiteX0" fmla="*/ 1280924 w 1280924"/>
              <a:gd name="connsiteY0" fmla="*/ 234913 h 964487"/>
              <a:gd name="connsiteX1" fmla="*/ 1222558 w 1280924"/>
              <a:gd name="connsiteY1" fmla="*/ 176547 h 964487"/>
              <a:gd name="connsiteX2" fmla="*/ 1173920 w 1280924"/>
              <a:gd name="connsiteY2" fmla="*/ 166819 h 964487"/>
              <a:gd name="connsiteX3" fmla="*/ 1125281 w 1280924"/>
              <a:gd name="connsiteY3" fmla="*/ 127908 h 964487"/>
              <a:gd name="connsiteX4" fmla="*/ 957744 w 1280924"/>
              <a:gd name="connsiteY4" fmla="*/ 5712 h 964487"/>
              <a:gd name="connsiteX5" fmla="*/ 1057188 w 1280924"/>
              <a:gd name="connsiteY5" fmla="*/ 98725 h 964487"/>
              <a:gd name="connsiteX6" fmla="*/ 951291 w 1280924"/>
              <a:gd name="connsiteY6" fmla="*/ 44538 h 964487"/>
              <a:gd name="connsiteX7" fmla="*/ 652187 w 1280924"/>
              <a:gd name="connsiteY7" fmla="*/ 56193 h 964487"/>
              <a:gd name="connsiteX8" fmla="*/ 678322 w 1280924"/>
              <a:gd name="connsiteY8" fmla="*/ 140263 h 964487"/>
              <a:gd name="connsiteX9" fmla="*/ 765358 w 1280924"/>
              <a:gd name="connsiteY9" fmla="*/ 186274 h 964487"/>
              <a:gd name="connsiteX10" fmla="*/ 745902 w 1280924"/>
              <a:gd name="connsiteY10" fmla="*/ 205730 h 964487"/>
              <a:gd name="connsiteX11" fmla="*/ 483115 w 1280924"/>
              <a:gd name="connsiteY11" fmla="*/ 108174 h 964487"/>
              <a:gd name="connsiteX12" fmla="*/ 268549 w 1280924"/>
              <a:gd name="connsiteY12" fmla="*/ 192562 h 964487"/>
              <a:gd name="connsiteX13" fmla="*/ 454073 w 1280924"/>
              <a:gd name="connsiteY13" fmla="*/ 264096 h 964487"/>
              <a:gd name="connsiteX14" fmla="*/ 424890 w 1280924"/>
              <a:gd name="connsiteY14" fmla="*/ 273823 h 964487"/>
              <a:gd name="connsiteX15" fmla="*/ 242736 w 1280924"/>
              <a:gd name="connsiteY15" fmla="*/ 347867 h 964487"/>
              <a:gd name="connsiteX16" fmla="*/ 347068 w 1280924"/>
              <a:gd name="connsiteY16" fmla="*/ 341917 h 964487"/>
              <a:gd name="connsiteX17" fmla="*/ 317885 w 1280924"/>
              <a:gd name="connsiteY17" fmla="*/ 380827 h 964487"/>
              <a:gd name="connsiteX18" fmla="*/ 298430 w 1280924"/>
              <a:gd name="connsiteY18" fmla="*/ 400283 h 964487"/>
              <a:gd name="connsiteX19" fmla="*/ 171427 w 1280924"/>
              <a:gd name="connsiteY19" fmla="*/ 535579 h 964487"/>
              <a:gd name="connsiteX20" fmla="*/ 259520 w 1280924"/>
              <a:gd name="connsiteY20" fmla="*/ 507287 h 964487"/>
              <a:gd name="connsiteX21" fmla="*/ 119479 w 1280924"/>
              <a:gd name="connsiteY21" fmla="*/ 606814 h 964487"/>
              <a:gd name="connsiteX22" fmla="*/ 249792 w 1280924"/>
              <a:gd name="connsiteY22" fmla="*/ 701840 h 964487"/>
              <a:gd name="connsiteX23" fmla="*/ 9129 w 1280924"/>
              <a:gd name="connsiteY23" fmla="*/ 788107 h 964487"/>
              <a:gd name="connsiteX24" fmla="*/ 201154 w 1280924"/>
              <a:gd name="connsiteY24" fmla="*/ 740751 h 964487"/>
              <a:gd name="connsiteX25" fmla="*/ 80758 w 1280924"/>
              <a:gd name="connsiteY25" fmla="*/ 839768 h 964487"/>
              <a:gd name="connsiteX26" fmla="*/ 152515 w 1280924"/>
              <a:gd name="connsiteY26" fmla="*/ 857483 h 964487"/>
              <a:gd name="connsiteX27" fmla="*/ 142788 w 1280924"/>
              <a:gd name="connsiteY27" fmla="*/ 964487 h 964487"/>
              <a:gd name="connsiteX0" fmla="*/ 1280924 w 1280924"/>
              <a:gd name="connsiteY0" fmla="*/ 234913 h 964487"/>
              <a:gd name="connsiteX1" fmla="*/ 1222558 w 1280924"/>
              <a:gd name="connsiteY1" fmla="*/ 176547 h 964487"/>
              <a:gd name="connsiteX2" fmla="*/ 1173920 w 1280924"/>
              <a:gd name="connsiteY2" fmla="*/ 166819 h 964487"/>
              <a:gd name="connsiteX3" fmla="*/ 1125281 w 1280924"/>
              <a:gd name="connsiteY3" fmla="*/ 127908 h 964487"/>
              <a:gd name="connsiteX4" fmla="*/ 957744 w 1280924"/>
              <a:gd name="connsiteY4" fmla="*/ 5712 h 964487"/>
              <a:gd name="connsiteX5" fmla="*/ 1057188 w 1280924"/>
              <a:gd name="connsiteY5" fmla="*/ 98725 h 964487"/>
              <a:gd name="connsiteX6" fmla="*/ 951291 w 1280924"/>
              <a:gd name="connsiteY6" fmla="*/ 44538 h 964487"/>
              <a:gd name="connsiteX7" fmla="*/ 652187 w 1280924"/>
              <a:gd name="connsiteY7" fmla="*/ 56193 h 964487"/>
              <a:gd name="connsiteX8" fmla="*/ 678322 w 1280924"/>
              <a:gd name="connsiteY8" fmla="*/ 140263 h 964487"/>
              <a:gd name="connsiteX9" fmla="*/ 765358 w 1280924"/>
              <a:gd name="connsiteY9" fmla="*/ 186274 h 964487"/>
              <a:gd name="connsiteX10" fmla="*/ 745902 w 1280924"/>
              <a:gd name="connsiteY10" fmla="*/ 205730 h 964487"/>
              <a:gd name="connsiteX11" fmla="*/ 483115 w 1280924"/>
              <a:gd name="connsiteY11" fmla="*/ 108174 h 964487"/>
              <a:gd name="connsiteX12" fmla="*/ 268549 w 1280924"/>
              <a:gd name="connsiteY12" fmla="*/ 192562 h 964487"/>
              <a:gd name="connsiteX13" fmla="*/ 454073 w 1280924"/>
              <a:gd name="connsiteY13" fmla="*/ 264096 h 964487"/>
              <a:gd name="connsiteX14" fmla="*/ 424890 w 1280924"/>
              <a:gd name="connsiteY14" fmla="*/ 273823 h 964487"/>
              <a:gd name="connsiteX15" fmla="*/ 242736 w 1280924"/>
              <a:gd name="connsiteY15" fmla="*/ 347867 h 964487"/>
              <a:gd name="connsiteX16" fmla="*/ 347068 w 1280924"/>
              <a:gd name="connsiteY16" fmla="*/ 341917 h 964487"/>
              <a:gd name="connsiteX17" fmla="*/ 317885 w 1280924"/>
              <a:gd name="connsiteY17" fmla="*/ 380827 h 964487"/>
              <a:gd name="connsiteX18" fmla="*/ 298430 w 1280924"/>
              <a:gd name="connsiteY18" fmla="*/ 400283 h 964487"/>
              <a:gd name="connsiteX19" fmla="*/ 171427 w 1280924"/>
              <a:gd name="connsiteY19" fmla="*/ 535579 h 964487"/>
              <a:gd name="connsiteX20" fmla="*/ 259520 w 1280924"/>
              <a:gd name="connsiteY20" fmla="*/ 507287 h 964487"/>
              <a:gd name="connsiteX21" fmla="*/ 119479 w 1280924"/>
              <a:gd name="connsiteY21" fmla="*/ 606814 h 964487"/>
              <a:gd name="connsiteX22" fmla="*/ 87212 w 1280924"/>
              <a:gd name="connsiteY22" fmla="*/ 800942 h 964487"/>
              <a:gd name="connsiteX23" fmla="*/ 9129 w 1280924"/>
              <a:gd name="connsiteY23" fmla="*/ 788107 h 964487"/>
              <a:gd name="connsiteX24" fmla="*/ 201154 w 1280924"/>
              <a:gd name="connsiteY24" fmla="*/ 740751 h 964487"/>
              <a:gd name="connsiteX25" fmla="*/ 80758 w 1280924"/>
              <a:gd name="connsiteY25" fmla="*/ 839768 h 964487"/>
              <a:gd name="connsiteX26" fmla="*/ 152515 w 1280924"/>
              <a:gd name="connsiteY26" fmla="*/ 857483 h 964487"/>
              <a:gd name="connsiteX27" fmla="*/ 142788 w 1280924"/>
              <a:gd name="connsiteY27" fmla="*/ 964487 h 964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0924" h="964487">
                <a:moveTo>
                  <a:pt x="1280924" y="234913"/>
                </a:moveTo>
                <a:cubicBezTo>
                  <a:pt x="1262550" y="207353"/>
                  <a:pt x="1256849" y="191788"/>
                  <a:pt x="1222558" y="176547"/>
                </a:cubicBezTo>
                <a:cubicBezTo>
                  <a:pt x="1207449" y="169832"/>
                  <a:pt x="1190133" y="170062"/>
                  <a:pt x="1173920" y="166819"/>
                </a:cubicBezTo>
                <a:cubicBezTo>
                  <a:pt x="1155825" y="148725"/>
                  <a:pt x="1149821" y="140178"/>
                  <a:pt x="1125281" y="127908"/>
                </a:cubicBezTo>
                <a:cubicBezTo>
                  <a:pt x="1116110" y="123322"/>
                  <a:pt x="967169" y="9751"/>
                  <a:pt x="957744" y="5712"/>
                </a:cubicBezTo>
                <a:cubicBezTo>
                  <a:pt x="944415" y="0"/>
                  <a:pt x="1070158" y="105210"/>
                  <a:pt x="1057188" y="98725"/>
                </a:cubicBezTo>
                <a:cubicBezTo>
                  <a:pt x="1054266" y="115636"/>
                  <a:pt x="1018791" y="51627"/>
                  <a:pt x="951291" y="44538"/>
                </a:cubicBezTo>
                <a:cubicBezTo>
                  <a:pt x="883791" y="37449"/>
                  <a:pt x="668359" y="49495"/>
                  <a:pt x="652187" y="56193"/>
                </a:cubicBezTo>
                <a:cubicBezTo>
                  <a:pt x="616967" y="59901"/>
                  <a:pt x="705346" y="117743"/>
                  <a:pt x="678322" y="140263"/>
                </a:cubicBezTo>
                <a:cubicBezTo>
                  <a:pt x="651423" y="162679"/>
                  <a:pt x="799740" y="172521"/>
                  <a:pt x="765358" y="186274"/>
                </a:cubicBezTo>
                <a:cubicBezTo>
                  <a:pt x="758873" y="192759"/>
                  <a:pt x="753064" y="200000"/>
                  <a:pt x="745902" y="205730"/>
                </a:cubicBezTo>
                <a:cubicBezTo>
                  <a:pt x="684539" y="254821"/>
                  <a:pt x="530097" y="61194"/>
                  <a:pt x="483115" y="108174"/>
                </a:cubicBezTo>
                <a:cubicBezTo>
                  <a:pt x="392612" y="96862"/>
                  <a:pt x="374270" y="173905"/>
                  <a:pt x="268549" y="192562"/>
                </a:cubicBezTo>
                <a:cubicBezTo>
                  <a:pt x="257036" y="194594"/>
                  <a:pt x="464530" y="258867"/>
                  <a:pt x="454073" y="264096"/>
                </a:cubicBezTo>
                <a:cubicBezTo>
                  <a:pt x="444902" y="268682"/>
                  <a:pt x="434618" y="270581"/>
                  <a:pt x="424890" y="273823"/>
                </a:cubicBezTo>
                <a:cubicBezTo>
                  <a:pt x="415162" y="283551"/>
                  <a:pt x="253089" y="338808"/>
                  <a:pt x="242736" y="347867"/>
                </a:cubicBezTo>
                <a:cubicBezTo>
                  <a:pt x="227110" y="361539"/>
                  <a:pt x="361750" y="327236"/>
                  <a:pt x="347068" y="341917"/>
                </a:cubicBezTo>
                <a:cubicBezTo>
                  <a:pt x="335604" y="353381"/>
                  <a:pt x="328264" y="368372"/>
                  <a:pt x="317885" y="380827"/>
                </a:cubicBezTo>
                <a:cubicBezTo>
                  <a:pt x="312014" y="387873"/>
                  <a:pt x="303517" y="392652"/>
                  <a:pt x="298430" y="400283"/>
                </a:cubicBezTo>
                <a:cubicBezTo>
                  <a:pt x="285461" y="419736"/>
                  <a:pt x="177912" y="512883"/>
                  <a:pt x="171427" y="535579"/>
                </a:cubicBezTo>
                <a:cubicBezTo>
                  <a:pt x="167754" y="548434"/>
                  <a:pt x="263193" y="494432"/>
                  <a:pt x="259520" y="507287"/>
                </a:cubicBezTo>
                <a:cubicBezTo>
                  <a:pt x="256703" y="517146"/>
                  <a:pt x="122722" y="597086"/>
                  <a:pt x="119479" y="606814"/>
                </a:cubicBezTo>
                <a:cubicBezTo>
                  <a:pt x="120827" y="625684"/>
                  <a:pt x="113385" y="757320"/>
                  <a:pt x="87212" y="800942"/>
                </a:cubicBezTo>
                <a:cubicBezTo>
                  <a:pt x="82493" y="808806"/>
                  <a:pt x="16291" y="782378"/>
                  <a:pt x="9129" y="788107"/>
                </a:cubicBezTo>
                <a:cubicBezTo>
                  <a:pt x="0" y="795410"/>
                  <a:pt x="210882" y="734266"/>
                  <a:pt x="201154" y="740751"/>
                </a:cubicBezTo>
                <a:cubicBezTo>
                  <a:pt x="194669" y="760206"/>
                  <a:pt x="92134" y="822704"/>
                  <a:pt x="80758" y="839768"/>
                </a:cubicBezTo>
                <a:cubicBezTo>
                  <a:pt x="55615" y="877483"/>
                  <a:pt x="165940" y="817209"/>
                  <a:pt x="152515" y="857483"/>
                </a:cubicBezTo>
                <a:cubicBezTo>
                  <a:pt x="140123" y="931841"/>
                  <a:pt x="142788" y="896125"/>
                  <a:pt x="142788" y="964487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 rot="303552">
            <a:off x="5712885" y="1644651"/>
            <a:ext cx="2770716" cy="1736725"/>
          </a:xfrm>
          <a:custGeom>
            <a:avLst/>
            <a:gdLst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243192 w 1292237"/>
              <a:gd name="connsiteY7" fmla="*/ 111327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496111 w 1292237"/>
              <a:gd name="connsiteY13" fmla="*/ 364246 h 1036240"/>
              <a:gd name="connsiteX14" fmla="*/ 612843 w 1292237"/>
              <a:gd name="connsiteY14" fmla="*/ 373974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846306 w 1292237"/>
              <a:gd name="connsiteY17" fmla="*/ 432340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070043 w 1292237"/>
              <a:gd name="connsiteY21" fmla="*/ 558799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243192 w 1292237"/>
              <a:gd name="connsiteY7" fmla="*/ 111327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496111 w 1292237"/>
              <a:gd name="connsiteY13" fmla="*/ 364246 h 1036240"/>
              <a:gd name="connsiteX14" fmla="*/ 612843 w 1292237"/>
              <a:gd name="connsiteY14" fmla="*/ 373974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774336 w 1292237"/>
              <a:gd name="connsiteY17" fmla="*/ 402822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070043 w 1292237"/>
              <a:gd name="connsiteY21" fmla="*/ 558799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496111 w 1292237"/>
              <a:gd name="connsiteY13" fmla="*/ 364246 h 1036240"/>
              <a:gd name="connsiteX14" fmla="*/ 612843 w 1292237"/>
              <a:gd name="connsiteY14" fmla="*/ 373974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774336 w 1292237"/>
              <a:gd name="connsiteY17" fmla="*/ 402822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070043 w 1292237"/>
              <a:gd name="connsiteY21" fmla="*/ 558799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496111 w 1292237"/>
              <a:gd name="connsiteY13" fmla="*/ 364246 h 1036240"/>
              <a:gd name="connsiteX14" fmla="*/ 612843 w 1292237"/>
              <a:gd name="connsiteY14" fmla="*/ 373974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774336 w 1292237"/>
              <a:gd name="connsiteY17" fmla="*/ 402822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662727 w 1292237"/>
              <a:gd name="connsiteY13" fmla="*/ 176338 h 1036240"/>
              <a:gd name="connsiteX14" fmla="*/ 612843 w 1292237"/>
              <a:gd name="connsiteY14" fmla="*/ 373974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774336 w 1292237"/>
              <a:gd name="connsiteY17" fmla="*/ 402822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662727 w 1292237"/>
              <a:gd name="connsiteY13" fmla="*/ 176338 h 1036240"/>
              <a:gd name="connsiteX14" fmla="*/ 811938 w 1292237"/>
              <a:gd name="connsiteY14" fmla="*/ 304745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774336 w 1292237"/>
              <a:gd name="connsiteY17" fmla="*/ 402822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662727 w 1292237"/>
              <a:gd name="connsiteY13" fmla="*/ 176338 h 1036240"/>
              <a:gd name="connsiteX14" fmla="*/ 811938 w 1292237"/>
              <a:gd name="connsiteY14" fmla="*/ 304745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998750 w 1292237"/>
              <a:gd name="connsiteY17" fmla="*/ 335075 h 1036240"/>
              <a:gd name="connsiteX18" fmla="*/ 856034 w 1292237"/>
              <a:gd name="connsiteY18" fmla="*/ 461523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437745 w 1292237"/>
              <a:gd name="connsiteY10" fmla="*/ 257242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662727 w 1292237"/>
              <a:gd name="connsiteY13" fmla="*/ 176338 h 1036240"/>
              <a:gd name="connsiteX14" fmla="*/ 811938 w 1292237"/>
              <a:gd name="connsiteY14" fmla="*/ 304745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998750 w 1292237"/>
              <a:gd name="connsiteY17" fmla="*/ 335075 h 1036240"/>
              <a:gd name="connsiteX18" fmla="*/ 1056577 w 1292237"/>
              <a:gd name="connsiteY18" fmla="*/ 471797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567298 w 1292237"/>
              <a:gd name="connsiteY10" fmla="*/ 137693 h 1036240"/>
              <a:gd name="connsiteX11" fmla="*/ 457200 w 1292237"/>
              <a:gd name="connsiteY11" fmla="*/ 315608 h 1036240"/>
              <a:gd name="connsiteX12" fmla="*/ 466928 w 1292237"/>
              <a:gd name="connsiteY12" fmla="*/ 354518 h 1036240"/>
              <a:gd name="connsiteX13" fmla="*/ 662727 w 1292237"/>
              <a:gd name="connsiteY13" fmla="*/ 176338 h 1036240"/>
              <a:gd name="connsiteX14" fmla="*/ 811938 w 1292237"/>
              <a:gd name="connsiteY14" fmla="*/ 304745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998750 w 1292237"/>
              <a:gd name="connsiteY17" fmla="*/ 335075 h 1036240"/>
              <a:gd name="connsiteX18" fmla="*/ 1056577 w 1292237"/>
              <a:gd name="connsiteY18" fmla="*/ 471797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130782 h 1036240"/>
              <a:gd name="connsiteX1" fmla="*/ 9728 w 1292237"/>
              <a:gd name="connsiteY1" fmla="*/ 62689 h 1036240"/>
              <a:gd name="connsiteX2" fmla="*/ 29183 w 1292237"/>
              <a:gd name="connsiteY2" fmla="*/ 43233 h 1036240"/>
              <a:gd name="connsiteX3" fmla="*/ 68094 w 1292237"/>
              <a:gd name="connsiteY3" fmla="*/ 4323 h 1036240"/>
              <a:gd name="connsiteX4" fmla="*/ 136187 w 1292237"/>
              <a:gd name="connsiteY4" fmla="*/ 14050 h 1036240"/>
              <a:gd name="connsiteX5" fmla="*/ 165370 w 1292237"/>
              <a:gd name="connsiteY5" fmla="*/ 43233 h 1036240"/>
              <a:gd name="connsiteX6" fmla="*/ 194553 w 1292237"/>
              <a:gd name="connsiteY6" fmla="*/ 62689 h 1036240"/>
              <a:gd name="connsiteX7" fmla="*/ 426178 w 1292237"/>
              <a:gd name="connsiteY7" fmla="*/ 103206 h 1036240"/>
              <a:gd name="connsiteX8" fmla="*/ 369651 w 1292237"/>
              <a:gd name="connsiteY8" fmla="*/ 198876 h 1036240"/>
              <a:gd name="connsiteX9" fmla="*/ 398834 w 1292237"/>
              <a:gd name="connsiteY9" fmla="*/ 228059 h 1036240"/>
              <a:gd name="connsiteX10" fmla="*/ 567298 w 1292237"/>
              <a:gd name="connsiteY10" fmla="*/ 137693 h 1036240"/>
              <a:gd name="connsiteX11" fmla="*/ 457200 w 1292237"/>
              <a:gd name="connsiteY11" fmla="*/ 315608 h 1036240"/>
              <a:gd name="connsiteX12" fmla="*/ 650592 w 1292237"/>
              <a:gd name="connsiteY12" fmla="*/ 35461 h 1036240"/>
              <a:gd name="connsiteX13" fmla="*/ 662727 w 1292237"/>
              <a:gd name="connsiteY13" fmla="*/ 176338 h 1036240"/>
              <a:gd name="connsiteX14" fmla="*/ 811938 w 1292237"/>
              <a:gd name="connsiteY14" fmla="*/ 304745 h 1036240"/>
              <a:gd name="connsiteX15" fmla="*/ 719847 w 1292237"/>
              <a:gd name="connsiteY15" fmla="*/ 393429 h 1036240"/>
              <a:gd name="connsiteX16" fmla="*/ 749030 w 1292237"/>
              <a:gd name="connsiteY16" fmla="*/ 403157 h 1036240"/>
              <a:gd name="connsiteX17" fmla="*/ 998750 w 1292237"/>
              <a:gd name="connsiteY17" fmla="*/ 335075 h 1036240"/>
              <a:gd name="connsiteX18" fmla="*/ 1056577 w 1292237"/>
              <a:gd name="connsiteY18" fmla="*/ 471797 h 1036240"/>
              <a:gd name="connsiteX19" fmla="*/ 865762 w 1292237"/>
              <a:gd name="connsiteY19" fmla="*/ 529616 h 1036240"/>
              <a:gd name="connsiteX20" fmla="*/ 894945 w 1292237"/>
              <a:gd name="connsiteY20" fmla="*/ 549071 h 1036240"/>
              <a:gd name="connsiteX21" fmla="*/ 1147961 w 1292237"/>
              <a:gd name="connsiteY21" fmla="*/ 463483 h 1036240"/>
              <a:gd name="connsiteX22" fmla="*/ 1099226 w 1292237"/>
              <a:gd name="connsiteY22" fmla="*/ 587982 h 1036240"/>
              <a:gd name="connsiteX23" fmla="*/ 1108953 w 1292237"/>
              <a:gd name="connsiteY23" fmla="*/ 617165 h 1036240"/>
              <a:gd name="connsiteX24" fmla="*/ 1128409 w 1292237"/>
              <a:gd name="connsiteY24" fmla="*/ 646348 h 1036240"/>
              <a:gd name="connsiteX25" fmla="*/ 1147864 w 1292237"/>
              <a:gd name="connsiteY25" fmla="*/ 714442 h 1036240"/>
              <a:gd name="connsiteX26" fmla="*/ 1167319 w 1292237"/>
              <a:gd name="connsiteY26" fmla="*/ 811718 h 1036240"/>
              <a:gd name="connsiteX27" fmla="*/ 1225685 w 1292237"/>
              <a:gd name="connsiteY27" fmla="*/ 889540 h 1036240"/>
              <a:gd name="connsiteX28" fmla="*/ 1264596 w 1292237"/>
              <a:gd name="connsiteY28" fmla="*/ 918723 h 1036240"/>
              <a:gd name="connsiteX29" fmla="*/ 1284051 w 1292237"/>
              <a:gd name="connsiteY29" fmla="*/ 947906 h 1036240"/>
              <a:gd name="connsiteX30" fmla="*/ 1245140 w 1292237"/>
              <a:gd name="connsiteY30" fmla="*/ 1035454 h 1036240"/>
              <a:gd name="connsiteX31" fmla="*/ 1235413 w 1292237"/>
              <a:gd name="connsiteY31" fmla="*/ 1035454 h 1036240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165370 w 1292237"/>
              <a:gd name="connsiteY5" fmla="*/ 143878 h 1136885"/>
              <a:gd name="connsiteX6" fmla="*/ 501382 w 1292237"/>
              <a:gd name="connsiteY6" fmla="*/ 7699 h 1136885"/>
              <a:gd name="connsiteX7" fmla="*/ 426178 w 1292237"/>
              <a:gd name="connsiteY7" fmla="*/ 203851 h 1136885"/>
              <a:gd name="connsiteX8" fmla="*/ 369651 w 1292237"/>
              <a:gd name="connsiteY8" fmla="*/ 299521 h 1136885"/>
              <a:gd name="connsiteX9" fmla="*/ 398834 w 1292237"/>
              <a:gd name="connsiteY9" fmla="*/ 328704 h 1136885"/>
              <a:gd name="connsiteX10" fmla="*/ 567298 w 1292237"/>
              <a:gd name="connsiteY10" fmla="*/ 238338 h 1136885"/>
              <a:gd name="connsiteX11" fmla="*/ 457200 w 1292237"/>
              <a:gd name="connsiteY11" fmla="*/ 416253 h 1136885"/>
              <a:gd name="connsiteX12" fmla="*/ 650592 w 1292237"/>
              <a:gd name="connsiteY12" fmla="*/ 136106 h 1136885"/>
              <a:gd name="connsiteX13" fmla="*/ 662727 w 1292237"/>
              <a:gd name="connsiteY13" fmla="*/ 276983 h 1136885"/>
              <a:gd name="connsiteX14" fmla="*/ 811938 w 1292237"/>
              <a:gd name="connsiteY14" fmla="*/ 405390 h 1136885"/>
              <a:gd name="connsiteX15" fmla="*/ 719847 w 1292237"/>
              <a:gd name="connsiteY15" fmla="*/ 494074 h 1136885"/>
              <a:gd name="connsiteX16" fmla="*/ 749030 w 1292237"/>
              <a:gd name="connsiteY16" fmla="*/ 503802 h 1136885"/>
              <a:gd name="connsiteX17" fmla="*/ 998750 w 1292237"/>
              <a:gd name="connsiteY17" fmla="*/ 435720 h 1136885"/>
              <a:gd name="connsiteX18" fmla="*/ 1056577 w 1292237"/>
              <a:gd name="connsiteY18" fmla="*/ 572442 h 1136885"/>
              <a:gd name="connsiteX19" fmla="*/ 865762 w 1292237"/>
              <a:gd name="connsiteY19" fmla="*/ 630261 h 1136885"/>
              <a:gd name="connsiteX20" fmla="*/ 894945 w 1292237"/>
              <a:gd name="connsiteY20" fmla="*/ 649716 h 1136885"/>
              <a:gd name="connsiteX21" fmla="*/ 1147961 w 1292237"/>
              <a:gd name="connsiteY21" fmla="*/ 564128 h 1136885"/>
              <a:gd name="connsiteX22" fmla="*/ 1099226 w 1292237"/>
              <a:gd name="connsiteY22" fmla="*/ 688627 h 1136885"/>
              <a:gd name="connsiteX23" fmla="*/ 1108953 w 1292237"/>
              <a:gd name="connsiteY23" fmla="*/ 717810 h 1136885"/>
              <a:gd name="connsiteX24" fmla="*/ 1128409 w 1292237"/>
              <a:gd name="connsiteY24" fmla="*/ 746993 h 1136885"/>
              <a:gd name="connsiteX25" fmla="*/ 1147864 w 1292237"/>
              <a:gd name="connsiteY25" fmla="*/ 815087 h 1136885"/>
              <a:gd name="connsiteX26" fmla="*/ 1167319 w 1292237"/>
              <a:gd name="connsiteY26" fmla="*/ 912363 h 1136885"/>
              <a:gd name="connsiteX27" fmla="*/ 1225685 w 1292237"/>
              <a:gd name="connsiteY27" fmla="*/ 990185 h 1136885"/>
              <a:gd name="connsiteX28" fmla="*/ 1264596 w 1292237"/>
              <a:gd name="connsiteY28" fmla="*/ 1019368 h 1136885"/>
              <a:gd name="connsiteX29" fmla="*/ 1284051 w 1292237"/>
              <a:gd name="connsiteY29" fmla="*/ 1048551 h 1136885"/>
              <a:gd name="connsiteX30" fmla="*/ 1245140 w 1292237"/>
              <a:gd name="connsiteY30" fmla="*/ 1136099 h 1136885"/>
              <a:gd name="connsiteX31" fmla="*/ 1235413 w 1292237"/>
              <a:gd name="connsiteY31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426178 w 1292237"/>
              <a:gd name="connsiteY7" fmla="*/ 203851 h 1136885"/>
              <a:gd name="connsiteX8" fmla="*/ 369651 w 1292237"/>
              <a:gd name="connsiteY8" fmla="*/ 299521 h 1136885"/>
              <a:gd name="connsiteX9" fmla="*/ 398834 w 1292237"/>
              <a:gd name="connsiteY9" fmla="*/ 328704 h 1136885"/>
              <a:gd name="connsiteX10" fmla="*/ 567298 w 1292237"/>
              <a:gd name="connsiteY10" fmla="*/ 238338 h 1136885"/>
              <a:gd name="connsiteX11" fmla="*/ 457200 w 1292237"/>
              <a:gd name="connsiteY11" fmla="*/ 416253 h 1136885"/>
              <a:gd name="connsiteX12" fmla="*/ 650592 w 1292237"/>
              <a:gd name="connsiteY12" fmla="*/ 136106 h 1136885"/>
              <a:gd name="connsiteX13" fmla="*/ 662727 w 1292237"/>
              <a:gd name="connsiteY13" fmla="*/ 276983 h 1136885"/>
              <a:gd name="connsiteX14" fmla="*/ 811938 w 1292237"/>
              <a:gd name="connsiteY14" fmla="*/ 405390 h 1136885"/>
              <a:gd name="connsiteX15" fmla="*/ 719847 w 1292237"/>
              <a:gd name="connsiteY15" fmla="*/ 494074 h 1136885"/>
              <a:gd name="connsiteX16" fmla="*/ 749030 w 1292237"/>
              <a:gd name="connsiteY16" fmla="*/ 503802 h 1136885"/>
              <a:gd name="connsiteX17" fmla="*/ 998750 w 1292237"/>
              <a:gd name="connsiteY17" fmla="*/ 435720 h 1136885"/>
              <a:gd name="connsiteX18" fmla="*/ 1056577 w 1292237"/>
              <a:gd name="connsiteY18" fmla="*/ 572442 h 1136885"/>
              <a:gd name="connsiteX19" fmla="*/ 865762 w 1292237"/>
              <a:gd name="connsiteY19" fmla="*/ 630261 h 1136885"/>
              <a:gd name="connsiteX20" fmla="*/ 894945 w 1292237"/>
              <a:gd name="connsiteY20" fmla="*/ 649716 h 1136885"/>
              <a:gd name="connsiteX21" fmla="*/ 1147961 w 1292237"/>
              <a:gd name="connsiteY21" fmla="*/ 564128 h 1136885"/>
              <a:gd name="connsiteX22" fmla="*/ 1099226 w 1292237"/>
              <a:gd name="connsiteY22" fmla="*/ 688627 h 1136885"/>
              <a:gd name="connsiteX23" fmla="*/ 1108953 w 1292237"/>
              <a:gd name="connsiteY23" fmla="*/ 717810 h 1136885"/>
              <a:gd name="connsiteX24" fmla="*/ 1128409 w 1292237"/>
              <a:gd name="connsiteY24" fmla="*/ 746993 h 1136885"/>
              <a:gd name="connsiteX25" fmla="*/ 1147864 w 1292237"/>
              <a:gd name="connsiteY25" fmla="*/ 815087 h 1136885"/>
              <a:gd name="connsiteX26" fmla="*/ 1167319 w 1292237"/>
              <a:gd name="connsiteY26" fmla="*/ 912363 h 1136885"/>
              <a:gd name="connsiteX27" fmla="*/ 1225685 w 1292237"/>
              <a:gd name="connsiteY27" fmla="*/ 990185 h 1136885"/>
              <a:gd name="connsiteX28" fmla="*/ 1264596 w 1292237"/>
              <a:gd name="connsiteY28" fmla="*/ 1019368 h 1136885"/>
              <a:gd name="connsiteX29" fmla="*/ 1284051 w 1292237"/>
              <a:gd name="connsiteY29" fmla="*/ 1048551 h 1136885"/>
              <a:gd name="connsiteX30" fmla="*/ 1245140 w 1292237"/>
              <a:gd name="connsiteY30" fmla="*/ 1136099 h 1136885"/>
              <a:gd name="connsiteX31" fmla="*/ 1235413 w 1292237"/>
              <a:gd name="connsiteY31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426178 w 1292237"/>
              <a:gd name="connsiteY7" fmla="*/ 203851 h 1136885"/>
              <a:gd name="connsiteX8" fmla="*/ 658683 w 1292237"/>
              <a:gd name="connsiteY8" fmla="*/ 230025 h 1136885"/>
              <a:gd name="connsiteX9" fmla="*/ 369651 w 1292237"/>
              <a:gd name="connsiteY9" fmla="*/ 299521 h 1136885"/>
              <a:gd name="connsiteX10" fmla="*/ 398834 w 1292237"/>
              <a:gd name="connsiteY10" fmla="*/ 328704 h 1136885"/>
              <a:gd name="connsiteX11" fmla="*/ 567298 w 1292237"/>
              <a:gd name="connsiteY11" fmla="*/ 238338 h 1136885"/>
              <a:gd name="connsiteX12" fmla="*/ 457200 w 1292237"/>
              <a:gd name="connsiteY12" fmla="*/ 416253 h 1136885"/>
              <a:gd name="connsiteX13" fmla="*/ 650592 w 1292237"/>
              <a:gd name="connsiteY13" fmla="*/ 136106 h 1136885"/>
              <a:gd name="connsiteX14" fmla="*/ 662727 w 1292237"/>
              <a:gd name="connsiteY14" fmla="*/ 276983 h 1136885"/>
              <a:gd name="connsiteX15" fmla="*/ 811938 w 1292237"/>
              <a:gd name="connsiteY15" fmla="*/ 405390 h 1136885"/>
              <a:gd name="connsiteX16" fmla="*/ 719847 w 1292237"/>
              <a:gd name="connsiteY16" fmla="*/ 494074 h 1136885"/>
              <a:gd name="connsiteX17" fmla="*/ 749030 w 1292237"/>
              <a:gd name="connsiteY17" fmla="*/ 503802 h 1136885"/>
              <a:gd name="connsiteX18" fmla="*/ 998750 w 1292237"/>
              <a:gd name="connsiteY18" fmla="*/ 435720 h 1136885"/>
              <a:gd name="connsiteX19" fmla="*/ 1056577 w 1292237"/>
              <a:gd name="connsiteY19" fmla="*/ 572442 h 1136885"/>
              <a:gd name="connsiteX20" fmla="*/ 865762 w 1292237"/>
              <a:gd name="connsiteY20" fmla="*/ 630261 h 1136885"/>
              <a:gd name="connsiteX21" fmla="*/ 894945 w 1292237"/>
              <a:gd name="connsiteY21" fmla="*/ 649716 h 1136885"/>
              <a:gd name="connsiteX22" fmla="*/ 1147961 w 1292237"/>
              <a:gd name="connsiteY22" fmla="*/ 564128 h 1136885"/>
              <a:gd name="connsiteX23" fmla="*/ 1099226 w 1292237"/>
              <a:gd name="connsiteY23" fmla="*/ 688627 h 1136885"/>
              <a:gd name="connsiteX24" fmla="*/ 1108953 w 1292237"/>
              <a:gd name="connsiteY24" fmla="*/ 717810 h 1136885"/>
              <a:gd name="connsiteX25" fmla="*/ 1128409 w 1292237"/>
              <a:gd name="connsiteY25" fmla="*/ 746993 h 1136885"/>
              <a:gd name="connsiteX26" fmla="*/ 1147864 w 1292237"/>
              <a:gd name="connsiteY26" fmla="*/ 815087 h 1136885"/>
              <a:gd name="connsiteX27" fmla="*/ 1167319 w 1292237"/>
              <a:gd name="connsiteY27" fmla="*/ 912363 h 1136885"/>
              <a:gd name="connsiteX28" fmla="*/ 1225685 w 1292237"/>
              <a:gd name="connsiteY28" fmla="*/ 990185 h 1136885"/>
              <a:gd name="connsiteX29" fmla="*/ 1264596 w 1292237"/>
              <a:gd name="connsiteY29" fmla="*/ 1019368 h 1136885"/>
              <a:gd name="connsiteX30" fmla="*/ 1284051 w 1292237"/>
              <a:gd name="connsiteY30" fmla="*/ 1048551 h 1136885"/>
              <a:gd name="connsiteX31" fmla="*/ 1245140 w 1292237"/>
              <a:gd name="connsiteY31" fmla="*/ 1136099 h 1136885"/>
              <a:gd name="connsiteX32" fmla="*/ 1235413 w 1292237"/>
              <a:gd name="connsiteY32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600856 w 1292237"/>
              <a:gd name="connsiteY7" fmla="*/ 93304 h 1136885"/>
              <a:gd name="connsiteX8" fmla="*/ 658683 w 1292237"/>
              <a:gd name="connsiteY8" fmla="*/ 230025 h 1136885"/>
              <a:gd name="connsiteX9" fmla="*/ 369651 w 1292237"/>
              <a:gd name="connsiteY9" fmla="*/ 299521 h 1136885"/>
              <a:gd name="connsiteX10" fmla="*/ 398834 w 1292237"/>
              <a:gd name="connsiteY10" fmla="*/ 328704 h 1136885"/>
              <a:gd name="connsiteX11" fmla="*/ 567298 w 1292237"/>
              <a:gd name="connsiteY11" fmla="*/ 238338 h 1136885"/>
              <a:gd name="connsiteX12" fmla="*/ 457200 w 1292237"/>
              <a:gd name="connsiteY12" fmla="*/ 416253 h 1136885"/>
              <a:gd name="connsiteX13" fmla="*/ 650592 w 1292237"/>
              <a:gd name="connsiteY13" fmla="*/ 136106 h 1136885"/>
              <a:gd name="connsiteX14" fmla="*/ 662727 w 1292237"/>
              <a:gd name="connsiteY14" fmla="*/ 276983 h 1136885"/>
              <a:gd name="connsiteX15" fmla="*/ 811938 w 1292237"/>
              <a:gd name="connsiteY15" fmla="*/ 405390 h 1136885"/>
              <a:gd name="connsiteX16" fmla="*/ 719847 w 1292237"/>
              <a:gd name="connsiteY16" fmla="*/ 494074 h 1136885"/>
              <a:gd name="connsiteX17" fmla="*/ 749030 w 1292237"/>
              <a:gd name="connsiteY17" fmla="*/ 503802 h 1136885"/>
              <a:gd name="connsiteX18" fmla="*/ 998750 w 1292237"/>
              <a:gd name="connsiteY18" fmla="*/ 435720 h 1136885"/>
              <a:gd name="connsiteX19" fmla="*/ 1056577 w 1292237"/>
              <a:gd name="connsiteY19" fmla="*/ 572442 h 1136885"/>
              <a:gd name="connsiteX20" fmla="*/ 865762 w 1292237"/>
              <a:gd name="connsiteY20" fmla="*/ 630261 h 1136885"/>
              <a:gd name="connsiteX21" fmla="*/ 894945 w 1292237"/>
              <a:gd name="connsiteY21" fmla="*/ 649716 h 1136885"/>
              <a:gd name="connsiteX22" fmla="*/ 1147961 w 1292237"/>
              <a:gd name="connsiteY22" fmla="*/ 564128 h 1136885"/>
              <a:gd name="connsiteX23" fmla="*/ 1099226 w 1292237"/>
              <a:gd name="connsiteY23" fmla="*/ 688627 h 1136885"/>
              <a:gd name="connsiteX24" fmla="*/ 1108953 w 1292237"/>
              <a:gd name="connsiteY24" fmla="*/ 717810 h 1136885"/>
              <a:gd name="connsiteX25" fmla="*/ 1128409 w 1292237"/>
              <a:gd name="connsiteY25" fmla="*/ 746993 h 1136885"/>
              <a:gd name="connsiteX26" fmla="*/ 1147864 w 1292237"/>
              <a:gd name="connsiteY26" fmla="*/ 815087 h 1136885"/>
              <a:gd name="connsiteX27" fmla="*/ 1167319 w 1292237"/>
              <a:gd name="connsiteY27" fmla="*/ 912363 h 1136885"/>
              <a:gd name="connsiteX28" fmla="*/ 1225685 w 1292237"/>
              <a:gd name="connsiteY28" fmla="*/ 990185 h 1136885"/>
              <a:gd name="connsiteX29" fmla="*/ 1264596 w 1292237"/>
              <a:gd name="connsiteY29" fmla="*/ 1019368 h 1136885"/>
              <a:gd name="connsiteX30" fmla="*/ 1284051 w 1292237"/>
              <a:gd name="connsiteY30" fmla="*/ 1048551 h 1136885"/>
              <a:gd name="connsiteX31" fmla="*/ 1245140 w 1292237"/>
              <a:gd name="connsiteY31" fmla="*/ 1136099 h 1136885"/>
              <a:gd name="connsiteX32" fmla="*/ 1235413 w 1292237"/>
              <a:gd name="connsiteY32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600856 w 1292237"/>
              <a:gd name="connsiteY7" fmla="*/ 93304 h 1136885"/>
              <a:gd name="connsiteX8" fmla="*/ 658683 w 1292237"/>
              <a:gd name="connsiteY8" fmla="*/ 230025 h 1136885"/>
              <a:gd name="connsiteX9" fmla="*/ 369651 w 1292237"/>
              <a:gd name="connsiteY9" fmla="*/ 299521 h 1136885"/>
              <a:gd name="connsiteX10" fmla="*/ 398834 w 1292237"/>
              <a:gd name="connsiteY10" fmla="*/ 328704 h 1136885"/>
              <a:gd name="connsiteX11" fmla="*/ 567298 w 1292237"/>
              <a:gd name="connsiteY11" fmla="*/ 238338 h 1136885"/>
              <a:gd name="connsiteX12" fmla="*/ 457200 w 1292237"/>
              <a:gd name="connsiteY12" fmla="*/ 416253 h 1136885"/>
              <a:gd name="connsiteX13" fmla="*/ 650592 w 1292237"/>
              <a:gd name="connsiteY13" fmla="*/ 136106 h 1136885"/>
              <a:gd name="connsiteX14" fmla="*/ 849540 w 1292237"/>
              <a:gd name="connsiteY14" fmla="*/ 307315 h 1136885"/>
              <a:gd name="connsiteX15" fmla="*/ 811938 w 1292237"/>
              <a:gd name="connsiteY15" fmla="*/ 405390 h 1136885"/>
              <a:gd name="connsiteX16" fmla="*/ 719847 w 1292237"/>
              <a:gd name="connsiteY16" fmla="*/ 494074 h 1136885"/>
              <a:gd name="connsiteX17" fmla="*/ 749030 w 1292237"/>
              <a:gd name="connsiteY17" fmla="*/ 503802 h 1136885"/>
              <a:gd name="connsiteX18" fmla="*/ 998750 w 1292237"/>
              <a:gd name="connsiteY18" fmla="*/ 435720 h 1136885"/>
              <a:gd name="connsiteX19" fmla="*/ 1056577 w 1292237"/>
              <a:gd name="connsiteY19" fmla="*/ 572442 h 1136885"/>
              <a:gd name="connsiteX20" fmla="*/ 865762 w 1292237"/>
              <a:gd name="connsiteY20" fmla="*/ 630261 h 1136885"/>
              <a:gd name="connsiteX21" fmla="*/ 894945 w 1292237"/>
              <a:gd name="connsiteY21" fmla="*/ 649716 h 1136885"/>
              <a:gd name="connsiteX22" fmla="*/ 1147961 w 1292237"/>
              <a:gd name="connsiteY22" fmla="*/ 564128 h 1136885"/>
              <a:gd name="connsiteX23" fmla="*/ 1099226 w 1292237"/>
              <a:gd name="connsiteY23" fmla="*/ 688627 h 1136885"/>
              <a:gd name="connsiteX24" fmla="*/ 1108953 w 1292237"/>
              <a:gd name="connsiteY24" fmla="*/ 717810 h 1136885"/>
              <a:gd name="connsiteX25" fmla="*/ 1128409 w 1292237"/>
              <a:gd name="connsiteY25" fmla="*/ 746993 h 1136885"/>
              <a:gd name="connsiteX26" fmla="*/ 1147864 w 1292237"/>
              <a:gd name="connsiteY26" fmla="*/ 815087 h 1136885"/>
              <a:gd name="connsiteX27" fmla="*/ 1167319 w 1292237"/>
              <a:gd name="connsiteY27" fmla="*/ 912363 h 1136885"/>
              <a:gd name="connsiteX28" fmla="*/ 1225685 w 1292237"/>
              <a:gd name="connsiteY28" fmla="*/ 990185 h 1136885"/>
              <a:gd name="connsiteX29" fmla="*/ 1264596 w 1292237"/>
              <a:gd name="connsiteY29" fmla="*/ 1019368 h 1136885"/>
              <a:gd name="connsiteX30" fmla="*/ 1284051 w 1292237"/>
              <a:gd name="connsiteY30" fmla="*/ 1048551 h 1136885"/>
              <a:gd name="connsiteX31" fmla="*/ 1245140 w 1292237"/>
              <a:gd name="connsiteY31" fmla="*/ 1136099 h 1136885"/>
              <a:gd name="connsiteX32" fmla="*/ 1235413 w 1292237"/>
              <a:gd name="connsiteY32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600856 w 1292237"/>
              <a:gd name="connsiteY7" fmla="*/ 93304 h 1136885"/>
              <a:gd name="connsiteX8" fmla="*/ 658683 w 1292237"/>
              <a:gd name="connsiteY8" fmla="*/ 230025 h 1136885"/>
              <a:gd name="connsiteX9" fmla="*/ 369651 w 1292237"/>
              <a:gd name="connsiteY9" fmla="*/ 299521 h 1136885"/>
              <a:gd name="connsiteX10" fmla="*/ 398834 w 1292237"/>
              <a:gd name="connsiteY10" fmla="*/ 328704 h 1136885"/>
              <a:gd name="connsiteX11" fmla="*/ 567298 w 1292237"/>
              <a:gd name="connsiteY11" fmla="*/ 238338 h 1136885"/>
              <a:gd name="connsiteX12" fmla="*/ 457200 w 1292237"/>
              <a:gd name="connsiteY12" fmla="*/ 416253 h 1136885"/>
              <a:gd name="connsiteX13" fmla="*/ 650592 w 1292237"/>
              <a:gd name="connsiteY13" fmla="*/ 136106 h 1136885"/>
              <a:gd name="connsiteX14" fmla="*/ 849540 w 1292237"/>
              <a:gd name="connsiteY14" fmla="*/ 307315 h 1136885"/>
              <a:gd name="connsiteX15" fmla="*/ 811938 w 1292237"/>
              <a:gd name="connsiteY15" fmla="*/ 405390 h 1136885"/>
              <a:gd name="connsiteX16" fmla="*/ 719847 w 1292237"/>
              <a:gd name="connsiteY16" fmla="*/ 494074 h 1136885"/>
              <a:gd name="connsiteX17" fmla="*/ 949014 w 1292237"/>
              <a:gd name="connsiteY17" fmla="*/ 392920 h 1136885"/>
              <a:gd name="connsiteX18" fmla="*/ 998750 w 1292237"/>
              <a:gd name="connsiteY18" fmla="*/ 435720 h 1136885"/>
              <a:gd name="connsiteX19" fmla="*/ 1056577 w 1292237"/>
              <a:gd name="connsiteY19" fmla="*/ 572442 h 1136885"/>
              <a:gd name="connsiteX20" fmla="*/ 865762 w 1292237"/>
              <a:gd name="connsiteY20" fmla="*/ 630261 h 1136885"/>
              <a:gd name="connsiteX21" fmla="*/ 894945 w 1292237"/>
              <a:gd name="connsiteY21" fmla="*/ 649716 h 1136885"/>
              <a:gd name="connsiteX22" fmla="*/ 1147961 w 1292237"/>
              <a:gd name="connsiteY22" fmla="*/ 564128 h 1136885"/>
              <a:gd name="connsiteX23" fmla="*/ 1099226 w 1292237"/>
              <a:gd name="connsiteY23" fmla="*/ 688627 h 1136885"/>
              <a:gd name="connsiteX24" fmla="*/ 1108953 w 1292237"/>
              <a:gd name="connsiteY24" fmla="*/ 717810 h 1136885"/>
              <a:gd name="connsiteX25" fmla="*/ 1128409 w 1292237"/>
              <a:gd name="connsiteY25" fmla="*/ 746993 h 1136885"/>
              <a:gd name="connsiteX26" fmla="*/ 1147864 w 1292237"/>
              <a:gd name="connsiteY26" fmla="*/ 815087 h 1136885"/>
              <a:gd name="connsiteX27" fmla="*/ 1167319 w 1292237"/>
              <a:gd name="connsiteY27" fmla="*/ 912363 h 1136885"/>
              <a:gd name="connsiteX28" fmla="*/ 1225685 w 1292237"/>
              <a:gd name="connsiteY28" fmla="*/ 990185 h 1136885"/>
              <a:gd name="connsiteX29" fmla="*/ 1264596 w 1292237"/>
              <a:gd name="connsiteY29" fmla="*/ 1019368 h 1136885"/>
              <a:gd name="connsiteX30" fmla="*/ 1284051 w 1292237"/>
              <a:gd name="connsiteY30" fmla="*/ 1048551 h 1136885"/>
              <a:gd name="connsiteX31" fmla="*/ 1245140 w 1292237"/>
              <a:gd name="connsiteY31" fmla="*/ 1136099 h 1136885"/>
              <a:gd name="connsiteX32" fmla="*/ 1235413 w 1292237"/>
              <a:gd name="connsiteY32" fmla="*/ 1136099 h 1136885"/>
              <a:gd name="connsiteX0" fmla="*/ 0 w 1292237"/>
              <a:gd name="connsiteY0" fmla="*/ 231427 h 1136885"/>
              <a:gd name="connsiteX1" fmla="*/ 9728 w 1292237"/>
              <a:gd name="connsiteY1" fmla="*/ 163334 h 1136885"/>
              <a:gd name="connsiteX2" fmla="*/ 29183 w 1292237"/>
              <a:gd name="connsiteY2" fmla="*/ 143878 h 1136885"/>
              <a:gd name="connsiteX3" fmla="*/ 68094 w 1292237"/>
              <a:gd name="connsiteY3" fmla="*/ 104968 h 1136885"/>
              <a:gd name="connsiteX4" fmla="*/ 136187 w 1292237"/>
              <a:gd name="connsiteY4" fmla="*/ 114695 h 1136885"/>
              <a:gd name="connsiteX5" fmla="*/ 409998 w 1292237"/>
              <a:gd name="connsiteY5" fmla="*/ 16014 h 1136885"/>
              <a:gd name="connsiteX6" fmla="*/ 501382 w 1292237"/>
              <a:gd name="connsiteY6" fmla="*/ 7699 h 1136885"/>
              <a:gd name="connsiteX7" fmla="*/ 600856 w 1292237"/>
              <a:gd name="connsiteY7" fmla="*/ 93304 h 1136885"/>
              <a:gd name="connsiteX8" fmla="*/ 658683 w 1292237"/>
              <a:gd name="connsiteY8" fmla="*/ 230025 h 1136885"/>
              <a:gd name="connsiteX9" fmla="*/ 369651 w 1292237"/>
              <a:gd name="connsiteY9" fmla="*/ 299521 h 1136885"/>
              <a:gd name="connsiteX10" fmla="*/ 398834 w 1292237"/>
              <a:gd name="connsiteY10" fmla="*/ 328704 h 1136885"/>
              <a:gd name="connsiteX11" fmla="*/ 567298 w 1292237"/>
              <a:gd name="connsiteY11" fmla="*/ 238338 h 1136885"/>
              <a:gd name="connsiteX12" fmla="*/ 457200 w 1292237"/>
              <a:gd name="connsiteY12" fmla="*/ 416253 h 1136885"/>
              <a:gd name="connsiteX13" fmla="*/ 650592 w 1292237"/>
              <a:gd name="connsiteY13" fmla="*/ 136106 h 1136885"/>
              <a:gd name="connsiteX14" fmla="*/ 849540 w 1292237"/>
              <a:gd name="connsiteY14" fmla="*/ 307315 h 1136885"/>
              <a:gd name="connsiteX15" fmla="*/ 811938 w 1292237"/>
              <a:gd name="connsiteY15" fmla="*/ 405390 h 1136885"/>
              <a:gd name="connsiteX16" fmla="*/ 719847 w 1292237"/>
              <a:gd name="connsiteY16" fmla="*/ 494074 h 1136885"/>
              <a:gd name="connsiteX17" fmla="*/ 949014 w 1292237"/>
              <a:gd name="connsiteY17" fmla="*/ 392920 h 1136885"/>
              <a:gd name="connsiteX18" fmla="*/ 998750 w 1292237"/>
              <a:gd name="connsiteY18" fmla="*/ 435720 h 1136885"/>
              <a:gd name="connsiteX19" fmla="*/ 1056577 w 1292237"/>
              <a:gd name="connsiteY19" fmla="*/ 572442 h 1136885"/>
              <a:gd name="connsiteX20" fmla="*/ 865762 w 1292237"/>
              <a:gd name="connsiteY20" fmla="*/ 630261 h 1136885"/>
              <a:gd name="connsiteX21" fmla="*/ 894945 w 1292237"/>
              <a:gd name="connsiteY21" fmla="*/ 649716 h 1136885"/>
              <a:gd name="connsiteX22" fmla="*/ 1147961 w 1292237"/>
              <a:gd name="connsiteY22" fmla="*/ 564128 h 1136885"/>
              <a:gd name="connsiteX23" fmla="*/ 1099226 w 1292237"/>
              <a:gd name="connsiteY23" fmla="*/ 688627 h 1136885"/>
              <a:gd name="connsiteX24" fmla="*/ 1108953 w 1292237"/>
              <a:gd name="connsiteY24" fmla="*/ 717810 h 1136885"/>
              <a:gd name="connsiteX25" fmla="*/ 1128409 w 1292237"/>
              <a:gd name="connsiteY25" fmla="*/ 746993 h 1136885"/>
              <a:gd name="connsiteX26" fmla="*/ 1217411 w 1292237"/>
              <a:gd name="connsiteY26" fmla="*/ 835786 h 1136885"/>
              <a:gd name="connsiteX27" fmla="*/ 1167319 w 1292237"/>
              <a:gd name="connsiteY27" fmla="*/ 912363 h 1136885"/>
              <a:gd name="connsiteX28" fmla="*/ 1225685 w 1292237"/>
              <a:gd name="connsiteY28" fmla="*/ 990185 h 1136885"/>
              <a:gd name="connsiteX29" fmla="*/ 1264596 w 1292237"/>
              <a:gd name="connsiteY29" fmla="*/ 1019368 h 1136885"/>
              <a:gd name="connsiteX30" fmla="*/ 1284051 w 1292237"/>
              <a:gd name="connsiteY30" fmla="*/ 1048551 h 1136885"/>
              <a:gd name="connsiteX31" fmla="*/ 1245140 w 1292237"/>
              <a:gd name="connsiteY31" fmla="*/ 1136099 h 1136885"/>
              <a:gd name="connsiteX32" fmla="*/ 1235413 w 1292237"/>
              <a:gd name="connsiteY32" fmla="*/ 1136099 h 1136885"/>
              <a:gd name="connsiteX0" fmla="*/ 0 w 1323627"/>
              <a:gd name="connsiteY0" fmla="*/ 231427 h 1136885"/>
              <a:gd name="connsiteX1" fmla="*/ 9728 w 1323627"/>
              <a:gd name="connsiteY1" fmla="*/ 163334 h 1136885"/>
              <a:gd name="connsiteX2" fmla="*/ 29183 w 1323627"/>
              <a:gd name="connsiteY2" fmla="*/ 143878 h 1136885"/>
              <a:gd name="connsiteX3" fmla="*/ 68094 w 1323627"/>
              <a:gd name="connsiteY3" fmla="*/ 104968 h 1136885"/>
              <a:gd name="connsiteX4" fmla="*/ 136187 w 1323627"/>
              <a:gd name="connsiteY4" fmla="*/ 114695 h 1136885"/>
              <a:gd name="connsiteX5" fmla="*/ 409998 w 1323627"/>
              <a:gd name="connsiteY5" fmla="*/ 16014 h 1136885"/>
              <a:gd name="connsiteX6" fmla="*/ 501382 w 1323627"/>
              <a:gd name="connsiteY6" fmla="*/ 7699 h 1136885"/>
              <a:gd name="connsiteX7" fmla="*/ 600856 w 1323627"/>
              <a:gd name="connsiteY7" fmla="*/ 93304 h 1136885"/>
              <a:gd name="connsiteX8" fmla="*/ 658683 w 1323627"/>
              <a:gd name="connsiteY8" fmla="*/ 230025 h 1136885"/>
              <a:gd name="connsiteX9" fmla="*/ 369651 w 1323627"/>
              <a:gd name="connsiteY9" fmla="*/ 299521 h 1136885"/>
              <a:gd name="connsiteX10" fmla="*/ 398834 w 1323627"/>
              <a:gd name="connsiteY10" fmla="*/ 328704 h 1136885"/>
              <a:gd name="connsiteX11" fmla="*/ 567298 w 1323627"/>
              <a:gd name="connsiteY11" fmla="*/ 238338 h 1136885"/>
              <a:gd name="connsiteX12" fmla="*/ 457200 w 1323627"/>
              <a:gd name="connsiteY12" fmla="*/ 416253 h 1136885"/>
              <a:gd name="connsiteX13" fmla="*/ 650592 w 1323627"/>
              <a:gd name="connsiteY13" fmla="*/ 136106 h 1136885"/>
              <a:gd name="connsiteX14" fmla="*/ 849540 w 1323627"/>
              <a:gd name="connsiteY14" fmla="*/ 307315 h 1136885"/>
              <a:gd name="connsiteX15" fmla="*/ 811938 w 1323627"/>
              <a:gd name="connsiteY15" fmla="*/ 405390 h 1136885"/>
              <a:gd name="connsiteX16" fmla="*/ 719847 w 1323627"/>
              <a:gd name="connsiteY16" fmla="*/ 494074 h 1136885"/>
              <a:gd name="connsiteX17" fmla="*/ 949014 w 1323627"/>
              <a:gd name="connsiteY17" fmla="*/ 392920 h 1136885"/>
              <a:gd name="connsiteX18" fmla="*/ 998750 w 1323627"/>
              <a:gd name="connsiteY18" fmla="*/ 435720 h 1136885"/>
              <a:gd name="connsiteX19" fmla="*/ 1056577 w 1323627"/>
              <a:gd name="connsiteY19" fmla="*/ 572442 h 1136885"/>
              <a:gd name="connsiteX20" fmla="*/ 865762 w 1323627"/>
              <a:gd name="connsiteY20" fmla="*/ 630261 h 1136885"/>
              <a:gd name="connsiteX21" fmla="*/ 894945 w 1323627"/>
              <a:gd name="connsiteY21" fmla="*/ 649716 h 1136885"/>
              <a:gd name="connsiteX22" fmla="*/ 1147961 w 1323627"/>
              <a:gd name="connsiteY22" fmla="*/ 564128 h 1136885"/>
              <a:gd name="connsiteX23" fmla="*/ 1099226 w 1323627"/>
              <a:gd name="connsiteY23" fmla="*/ 688627 h 1136885"/>
              <a:gd name="connsiteX24" fmla="*/ 1108953 w 1323627"/>
              <a:gd name="connsiteY24" fmla="*/ 717810 h 1136885"/>
              <a:gd name="connsiteX25" fmla="*/ 1128409 w 1323627"/>
              <a:gd name="connsiteY25" fmla="*/ 746993 h 1136885"/>
              <a:gd name="connsiteX26" fmla="*/ 1217411 w 1323627"/>
              <a:gd name="connsiteY26" fmla="*/ 835786 h 1136885"/>
              <a:gd name="connsiteX27" fmla="*/ 1167319 w 1323627"/>
              <a:gd name="connsiteY27" fmla="*/ 912363 h 1136885"/>
              <a:gd name="connsiteX28" fmla="*/ 1225685 w 1323627"/>
              <a:gd name="connsiteY28" fmla="*/ 990185 h 1136885"/>
              <a:gd name="connsiteX29" fmla="*/ 1264596 w 1323627"/>
              <a:gd name="connsiteY29" fmla="*/ 1019368 h 1136885"/>
              <a:gd name="connsiteX30" fmla="*/ 1284051 w 1323627"/>
              <a:gd name="connsiteY30" fmla="*/ 1048551 h 1136885"/>
              <a:gd name="connsiteX31" fmla="*/ 1245140 w 1323627"/>
              <a:gd name="connsiteY31" fmla="*/ 1136099 h 1136885"/>
              <a:gd name="connsiteX32" fmla="*/ 1235413 w 1323627"/>
              <a:gd name="connsiteY32" fmla="*/ 1136099 h 1136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323627" h="1136885">
                <a:moveTo>
                  <a:pt x="0" y="231427"/>
                </a:moveTo>
                <a:cubicBezTo>
                  <a:pt x="3243" y="208729"/>
                  <a:pt x="2477" y="185086"/>
                  <a:pt x="9728" y="163334"/>
                </a:cubicBezTo>
                <a:cubicBezTo>
                  <a:pt x="12628" y="154633"/>
                  <a:pt x="24464" y="151742"/>
                  <a:pt x="29183" y="143878"/>
                </a:cubicBezTo>
                <a:cubicBezTo>
                  <a:pt x="55123" y="100645"/>
                  <a:pt x="16214" y="122260"/>
                  <a:pt x="68094" y="104968"/>
                </a:cubicBezTo>
                <a:cubicBezTo>
                  <a:pt x="90792" y="108210"/>
                  <a:pt x="114899" y="106180"/>
                  <a:pt x="136187" y="114695"/>
                </a:cubicBezTo>
                <a:cubicBezTo>
                  <a:pt x="148960" y="119804"/>
                  <a:pt x="399430" y="7207"/>
                  <a:pt x="409998" y="16014"/>
                </a:cubicBezTo>
                <a:cubicBezTo>
                  <a:pt x="418979" y="23499"/>
                  <a:pt x="492583" y="0"/>
                  <a:pt x="501382" y="7699"/>
                </a:cubicBezTo>
                <a:cubicBezTo>
                  <a:pt x="518637" y="22797"/>
                  <a:pt x="583353" y="78494"/>
                  <a:pt x="600856" y="93304"/>
                </a:cubicBezTo>
                <a:cubicBezTo>
                  <a:pt x="585644" y="136814"/>
                  <a:pt x="697217" y="195656"/>
                  <a:pt x="658683" y="230025"/>
                </a:cubicBezTo>
                <a:cubicBezTo>
                  <a:pt x="620149" y="264394"/>
                  <a:pt x="371531" y="289531"/>
                  <a:pt x="369651" y="299521"/>
                </a:cubicBezTo>
                <a:cubicBezTo>
                  <a:pt x="380657" y="307775"/>
                  <a:pt x="388389" y="319751"/>
                  <a:pt x="398834" y="328704"/>
                </a:cubicBezTo>
                <a:cubicBezTo>
                  <a:pt x="411144" y="339255"/>
                  <a:pt x="554328" y="228610"/>
                  <a:pt x="567298" y="238338"/>
                </a:cubicBezTo>
                <a:cubicBezTo>
                  <a:pt x="573783" y="257793"/>
                  <a:pt x="452226" y="396358"/>
                  <a:pt x="457200" y="416253"/>
                </a:cubicBezTo>
                <a:cubicBezTo>
                  <a:pt x="460443" y="429223"/>
                  <a:pt x="642240" y="125666"/>
                  <a:pt x="650592" y="136106"/>
                </a:cubicBezTo>
                <a:cubicBezTo>
                  <a:pt x="656998" y="144113"/>
                  <a:pt x="839376" y="305960"/>
                  <a:pt x="849540" y="307315"/>
                </a:cubicBezTo>
                <a:cubicBezTo>
                  <a:pt x="888243" y="312476"/>
                  <a:pt x="773131" y="401078"/>
                  <a:pt x="811938" y="405390"/>
                </a:cubicBezTo>
                <a:cubicBezTo>
                  <a:pt x="827558" y="407126"/>
                  <a:pt x="701372" y="489455"/>
                  <a:pt x="719847" y="494074"/>
                </a:cubicBezTo>
                <a:cubicBezTo>
                  <a:pt x="729795" y="496561"/>
                  <a:pt x="939193" y="389974"/>
                  <a:pt x="949014" y="392920"/>
                </a:cubicBezTo>
                <a:cubicBezTo>
                  <a:pt x="1060375" y="426328"/>
                  <a:pt x="932661" y="413689"/>
                  <a:pt x="998750" y="435720"/>
                </a:cubicBezTo>
                <a:cubicBezTo>
                  <a:pt x="1001993" y="445448"/>
                  <a:pt x="1054566" y="562387"/>
                  <a:pt x="1056577" y="572442"/>
                </a:cubicBezTo>
                <a:cubicBezTo>
                  <a:pt x="1061074" y="594925"/>
                  <a:pt x="856450" y="609309"/>
                  <a:pt x="865762" y="630261"/>
                </a:cubicBezTo>
                <a:cubicBezTo>
                  <a:pt x="870510" y="640944"/>
                  <a:pt x="883371" y="648063"/>
                  <a:pt x="894945" y="649716"/>
                </a:cubicBezTo>
                <a:cubicBezTo>
                  <a:pt x="952813" y="657983"/>
                  <a:pt x="1089595" y="560885"/>
                  <a:pt x="1147961" y="564128"/>
                </a:cubicBezTo>
                <a:cubicBezTo>
                  <a:pt x="1157689" y="573856"/>
                  <a:pt x="1091595" y="677180"/>
                  <a:pt x="1099226" y="688627"/>
                </a:cubicBezTo>
                <a:cubicBezTo>
                  <a:pt x="1104914" y="697159"/>
                  <a:pt x="1104367" y="708639"/>
                  <a:pt x="1108953" y="717810"/>
                </a:cubicBezTo>
                <a:cubicBezTo>
                  <a:pt x="1114182" y="728267"/>
                  <a:pt x="1121924" y="737265"/>
                  <a:pt x="1128409" y="746993"/>
                </a:cubicBezTo>
                <a:cubicBezTo>
                  <a:pt x="1136742" y="771994"/>
                  <a:pt x="1212526" y="808918"/>
                  <a:pt x="1217411" y="835786"/>
                </a:cubicBezTo>
                <a:cubicBezTo>
                  <a:pt x="1323627" y="974894"/>
                  <a:pt x="1153823" y="888069"/>
                  <a:pt x="1167319" y="912363"/>
                </a:cubicBezTo>
                <a:cubicBezTo>
                  <a:pt x="1181838" y="938498"/>
                  <a:pt x="1201259" y="969830"/>
                  <a:pt x="1225685" y="990185"/>
                </a:cubicBezTo>
                <a:cubicBezTo>
                  <a:pt x="1238140" y="1000564"/>
                  <a:pt x="1251626" y="1009640"/>
                  <a:pt x="1264596" y="1019368"/>
                </a:cubicBezTo>
                <a:cubicBezTo>
                  <a:pt x="1271081" y="1029096"/>
                  <a:pt x="1282993" y="1036908"/>
                  <a:pt x="1284051" y="1048551"/>
                </a:cubicBezTo>
                <a:cubicBezTo>
                  <a:pt x="1290609" y="1120689"/>
                  <a:pt x="1292237" y="1124325"/>
                  <a:pt x="1245140" y="1136099"/>
                </a:cubicBezTo>
                <a:cubicBezTo>
                  <a:pt x="1241994" y="1136885"/>
                  <a:pt x="1238655" y="1136099"/>
                  <a:pt x="1235413" y="1136099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1737785" y="4086225"/>
            <a:ext cx="2645833" cy="649288"/>
          </a:xfrm>
          <a:custGeom>
            <a:avLst/>
            <a:gdLst>
              <a:gd name="connsiteX0" fmla="*/ 1984443 w 1984443"/>
              <a:gd name="connsiteY0" fmla="*/ 0 h 649277"/>
              <a:gd name="connsiteX1" fmla="*/ 1926077 w 1984443"/>
              <a:gd name="connsiteY1" fmla="*/ 19455 h 649277"/>
              <a:gd name="connsiteX2" fmla="*/ 1906622 w 1984443"/>
              <a:gd name="connsiteY2" fmla="*/ 38911 h 649277"/>
              <a:gd name="connsiteX3" fmla="*/ 1799617 w 1984443"/>
              <a:gd name="connsiteY3" fmla="*/ 58366 h 649277"/>
              <a:gd name="connsiteX4" fmla="*/ 1653703 w 1984443"/>
              <a:gd name="connsiteY4" fmla="*/ 48638 h 649277"/>
              <a:gd name="connsiteX5" fmla="*/ 1624520 w 1984443"/>
              <a:gd name="connsiteY5" fmla="*/ 29183 h 649277"/>
              <a:gd name="connsiteX6" fmla="*/ 1527243 w 1984443"/>
              <a:gd name="connsiteY6" fmla="*/ 0 h 649277"/>
              <a:gd name="connsiteX7" fmla="*/ 1352145 w 1984443"/>
              <a:gd name="connsiteY7" fmla="*/ 9728 h 649277"/>
              <a:gd name="connsiteX8" fmla="*/ 1322962 w 1984443"/>
              <a:gd name="connsiteY8" fmla="*/ 29183 h 649277"/>
              <a:gd name="connsiteX9" fmla="*/ 1235413 w 1984443"/>
              <a:gd name="connsiteY9" fmla="*/ 58366 h 649277"/>
              <a:gd name="connsiteX10" fmla="*/ 1177047 w 1984443"/>
              <a:gd name="connsiteY10" fmla="*/ 87549 h 649277"/>
              <a:gd name="connsiteX11" fmla="*/ 1147864 w 1984443"/>
              <a:gd name="connsiteY11" fmla="*/ 107004 h 649277"/>
              <a:gd name="connsiteX12" fmla="*/ 1099226 w 1984443"/>
              <a:gd name="connsiteY12" fmla="*/ 116732 h 649277"/>
              <a:gd name="connsiteX13" fmla="*/ 1070043 w 1984443"/>
              <a:gd name="connsiteY13" fmla="*/ 136187 h 649277"/>
              <a:gd name="connsiteX14" fmla="*/ 1001949 w 1984443"/>
              <a:gd name="connsiteY14" fmla="*/ 165370 h 649277"/>
              <a:gd name="connsiteX15" fmla="*/ 963039 w 1984443"/>
              <a:gd name="connsiteY15" fmla="*/ 194553 h 649277"/>
              <a:gd name="connsiteX16" fmla="*/ 914400 w 1984443"/>
              <a:gd name="connsiteY16" fmla="*/ 243192 h 649277"/>
              <a:gd name="connsiteX17" fmla="*/ 885217 w 1984443"/>
              <a:gd name="connsiteY17" fmla="*/ 262647 h 649277"/>
              <a:gd name="connsiteX18" fmla="*/ 865762 w 1984443"/>
              <a:gd name="connsiteY18" fmla="*/ 291830 h 649277"/>
              <a:gd name="connsiteX19" fmla="*/ 758758 w 1984443"/>
              <a:gd name="connsiteY19" fmla="*/ 262647 h 649277"/>
              <a:gd name="connsiteX20" fmla="*/ 719847 w 1984443"/>
              <a:gd name="connsiteY20" fmla="*/ 272374 h 649277"/>
              <a:gd name="connsiteX21" fmla="*/ 680937 w 1984443"/>
              <a:gd name="connsiteY21" fmla="*/ 321013 h 649277"/>
              <a:gd name="connsiteX22" fmla="*/ 632298 w 1984443"/>
              <a:gd name="connsiteY22" fmla="*/ 369651 h 649277"/>
              <a:gd name="connsiteX23" fmla="*/ 603115 w 1984443"/>
              <a:gd name="connsiteY23" fmla="*/ 398834 h 649277"/>
              <a:gd name="connsiteX24" fmla="*/ 583660 w 1984443"/>
              <a:gd name="connsiteY24" fmla="*/ 428017 h 649277"/>
              <a:gd name="connsiteX25" fmla="*/ 486383 w 1984443"/>
              <a:gd name="connsiteY25" fmla="*/ 515566 h 649277"/>
              <a:gd name="connsiteX26" fmla="*/ 457200 w 1984443"/>
              <a:gd name="connsiteY26" fmla="*/ 535021 h 649277"/>
              <a:gd name="connsiteX27" fmla="*/ 379379 w 1984443"/>
              <a:gd name="connsiteY27" fmla="*/ 544749 h 649277"/>
              <a:gd name="connsiteX28" fmla="*/ 321013 w 1984443"/>
              <a:gd name="connsiteY28" fmla="*/ 535021 h 649277"/>
              <a:gd name="connsiteX29" fmla="*/ 262647 w 1984443"/>
              <a:gd name="connsiteY29" fmla="*/ 515566 h 649277"/>
              <a:gd name="connsiteX30" fmla="*/ 214009 w 1984443"/>
              <a:gd name="connsiteY30" fmla="*/ 554477 h 649277"/>
              <a:gd name="connsiteX31" fmla="*/ 175098 w 1984443"/>
              <a:gd name="connsiteY31" fmla="*/ 603115 h 649277"/>
              <a:gd name="connsiteX32" fmla="*/ 136188 w 1984443"/>
              <a:gd name="connsiteY32" fmla="*/ 612843 h 649277"/>
              <a:gd name="connsiteX33" fmla="*/ 38911 w 1984443"/>
              <a:gd name="connsiteY33" fmla="*/ 632298 h 649277"/>
              <a:gd name="connsiteX34" fmla="*/ 0 w 1984443"/>
              <a:gd name="connsiteY34" fmla="*/ 632298 h 649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984443" h="649277">
                <a:moveTo>
                  <a:pt x="1984443" y="0"/>
                </a:moveTo>
                <a:cubicBezTo>
                  <a:pt x="1964988" y="6485"/>
                  <a:pt x="1940578" y="4954"/>
                  <a:pt x="1926077" y="19455"/>
                </a:cubicBezTo>
                <a:cubicBezTo>
                  <a:pt x="1919592" y="25940"/>
                  <a:pt x="1914825" y="34809"/>
                  <a:pt x="1906622" y="38911"/>
                </a:cubicBezTo>
                <a:cubicBezTo>
                  <a:pt x="1888279" y="48082"/>
                  <a:pt x="1807524" y="57236"/>
                  <a:pt x="1799617" y="58366"/>
                </a:cubicBezTo>
                <a:cubicBezTo>
                  <a:pt x="1750979" y="55123"/>
                  <a:pt x="1701786" y="56652"/>
                  <a:pt x="1653703" y="48638"/>
                </a:cubicBezTo>
                <a:cubicBezTo>
                  <a:pt x="1642171" y="46716"/>
                  <a:pt x="1635204" y="33931"/>
                  <a:pt x="1624520" y="29183"/>
                </a:cubicBezTo>
                <a:cubicBezTo>
                  <a:pt x="1594072" y="15651"/>
                  <a:pt x="1559580" y="8084"/>
                  <a:pt x="1527243" y="0"/>
                </a:cubicBezTo>
                <a:cubicBezTo>
                  <a:pt x="1468877" y="3243"/>
                  <a:pt x="1410013" y="1461"/>
                  <a:pt x="1352145" y="9728"/>
                </a:cubicBezTo>
                <a:cubicBezTo>
                  <a:pt x="1340571" y="11381"/>
                  <a:pt x="1333113" y="23383"/>
                  <a:pt x="1322962" y="29183"/>
                </a:cubicBezTo>
                <a:cubicBezTo>
                  <a:pt x="1279590" y="53966"/>
                  <a:pt x="1286496" y="48149"/>
                  <a:pt x="1235413" y="58366"/>
                </a:cubicBezTo>
                <a:cubicBezTo>
                  <a:pt x="1151779" y="114121"/>
                  <a:pt x="1257595" y="47275"/>
                  <a:pt x="1177047" y="87549"/>
                </a:cubicBezTo>
                <a:cubicBezTo>
                  <a:pt x="1166590" y="92777"/>
                  <a:pt x="1158811" y="102899"/>
                  <a:pt x="1147864" y="107004"/>
                </a:cubicBezTo>
                <a:cubicBezTo>
                  <a:pt x="1132383" y="112809"/>
                  <a:pt x="1115439" y="113489"/>
                  <a:pt x="1099226" y="116732"/>
                </a:cubicBezTo>
                <a:cubicBezTo>
                  <a:pt x="1089498" y="123217"/>
                  <a:pt x="1080789" y="131582"/>
                  <a:pt x="1070043" y="136187"/>
                </a:cubicBezTo>
                <a:cubicBezTo>
                  <a:pt x="996068" y="167890"/>
                  <a:pt x="1063000" y="121762"/>
                  <a:pt x="1001949" y="165370"/>
                </a:cubicBezTo>
                <a:cubicBezTo>
                  <a:pt x="988756" y="174793"/>
                  <a:pt x="975156" y="183782"/>
                  <a:pt x="963039" y="194553"/>
                </a:cubicBezTo>
                <a:cubicBezTo>
                  <a:pt x="945902" y="209786"/>
                  <a:pt x="933478" y="230474"/>
                  <a:pt x="914400" y="243192"/>
                </a:cubicBezTo>
                <a:lnTo>
                  <a:pt x="885217" y="262647"/>
                </a:lnTo>
                <a:cubicBezTo>
                  <a:pt x="878732" y="272375"/>
                  <a:pt x="877226" y="289537"/>
                  <a:pt x="865762" y="291830"/>
                </a:cubicBezTo>
                <a:cubicBezTo>
                  <a:pt x="809874" y="303007"/>
                  <a:pt x="794696" y="286605"/>
                  <a:pt x="758758" y="262647"/>
                </a:cubicBezTo>
                <a:cubicBezTo>
                  <a:pt x="745788" y="265889"/>
                  <a:pt x="731805" y="266395"/>
                  <a:pt x="719847" y="272374"/>
                </a:cubicBezTo>
                <a:cubicBezTo>
                  <a:pt x="702992" y="280802"/>
                  <a:pt x="691627" y="308796"/>
                  <a:pt x="680937" y="321013"/>
                </a:cubicBezTo>
                <a:cubicBezTo>
                  <a:pt x="665838" y="338268"/>
                  <a:pt x="648511" y="353438"/>
                  <a:pt x="632298" y="369651"/>
                </a:cubicBezTo>
                <a:cubicBezTo>
                  <a:pt x="622570" y="379379"/>
                  <a:pt x="610746" y="387387"/>
                  <a:pt x="603115" y="398834"/>
                </a:cubicBezTo>
                <a:cubicBezTo>
                  <a:pt x="596630" y="408562"/>
                  <a:pt x="591427" y="419279"/>
                  <a:pt x="583660" y="428017"/>
                </a:cubicBezTo>
                <a:cubicBezTo>
                  <a:pt x="544073" y="472553"/>
                  <a:pt x="529484" y="484780"/>
                  <a:pt x="486383" y="515566"/>
                </a:cubicBezTo>
                <a:cubicBezTo>
                  <a:pt x="476869" y="522361"/>
                  <a:pt x="468479" y="531945"/>
                  <a:pt x="457200" y="535021"/>
                </a:cubicBezTo>
                <a:cubicBezTo>
                  <a:pt x="431979" y="541899"/>
                  <a:pt x="405319" y="541506"/>
                  <a:pt x="379379" y="544749"/>
                </a:cubicBezTo>
                <a:cubicBezTo>
                  <a:pt x="359924" y="541506"/>
                  <a:pt x="340148" y="539805"/>
                  <a:pt x="321013" y="535021"/>
                </a:cubicBezTo>
                <a:cubicBezTo>
                  <a:pt x="301118" y="530047"/>
                  <a:pt x="262647" y="515566"/>
                  <a:pt x="262647" y="515566"/>
                </a:cubicBezTo>
                <a:cubicBezTo>
                  <a:pt x="240976" y="530013"/>
                  <a:pt x="229852" y="534673"/>
                  <a:pt x="214009" y="554477"/>
                </a:cubicBezTo>
                <a:cubicBezTo>
                  <a:pt x="204843" y="565935"/>
                  <a:pt x="190759" y="595285"/>
                  <a:pt x="175098" y="603115"/>
                </a:cubicBezTo>
                <a:cubicBezTo>
                  <a:pt x="163140" y="609094"/>
                  <a:pt x="149260" y="610042"/>
                  <a:pt x="136188" y="612843"/>
                </a:cubicBezTo>
                <a:cubicBezTo>
                  <a:pt x="103854" y="619772"/>
                  <a:pt x="70282" y="621841"/>
                  <a:pt x="38911" y="632298"/>
                </a:cubicBezTo>
                <a:cubicBezTo>
                  <a:pt x="5378" y="643476"/>
                  <a:pt x="16979" y="649277"/>
                  <a:pt x="0" y="632298"/>
                </a:cubicBezTo>
              </a:path>
            </a:pathLst>
          </a:cu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34434" y="3141663"/>
            <a:ext cx="4034367" cy="5762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ви</a:t>
            </a:r>
            <a:r>
              <a:rPr lang="uk-UA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жувати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015818" y="2852738"/>
            <a:ext cx="2400300" cy="5762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ити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39185" y="1844676"/>
            <a:ext cx="2400300" cy="5762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овий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9264651" y="1628776"/>
            <a:ext cx="2400300" cy="5762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1"/>
                </a:solidFill>
                <a:latin typeface="Book Antiqua" pitchFamily="18" charset="0"/>
              </a:rPr>
              <a:t>по</a:t>
            </a:r>
            <a:r>
              <a:rPr lang="ru-RU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ru-RU" sz="3200" b="1" dirty="0">
                <a:solidFill>
                  <a:schemeClr val="tx1"/>
                </a:solidFill>
                <a:latin typeface="Book Antiqua" pitchFamily="18" charset="0"/>
              </a:rPr>
              <a:t>ка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94710" y="579438"/>
            <a:ext cx="2400300" cy="5762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очок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9072034" y="620713"/>
            <a:ext cx="2690284" cy="5762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solidFill>
                  <a:srgbClr val="FF0000"/>
                </a:solidFill>
                <a:latin typeface="Book Antiqua" pitchFamily="18" charset="0"/>
              </a:rPr>
              <a:t>сад</a:t>
            </a:r>
            <a:r>
              <a:rPr lang="uk-UA" sz="3200" b="1" dirty="0">
                <a:solidFill>
                  <a:schemeClr val="tx1"/>
                </a:solidFill>
                <a:latin typeface="Book Antiqua" pitchFamily="18" charset="0"/>
              </a:rPr>
              <a:t>івник</a:t>
            </a:r>
          </a:p>
        </p:txBody>
      </p:sp>
      <p:sp>
        <p:nvSpPr>
          <p:cNvPr id="34" name="Стрелка влево 33"/>
          <p:cNvSpPr/>
          <p:nvPr/>
        </p:nvSpPr>
        <p:spPr>
          <a:xfrm rot="10381706">
            <a:off x="6577001" y="905445"/>
            <a:ext cx="2207683" cy="31924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трелка влево 34"/>
          <p:cNvSpPr/>
          <p:nvPr/>
        </p:nvSpPr>
        <p:spPr>
          <a:xfrm rot="11547629">
            <a:off x="6848468" y="1631741"/>
            <a:ext cx="1858433" cy="289799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Стрелка влево 35"/>
          <p:cNvSpPr/>
          <p:nvPr/>
        </p:nvSpPr>
        <p:spPr>
          <a:xfrm rot="12907068">
            <a:off x="6540631" y="2358730"/>
            <a:ext cx="1508364" cy="272486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лево 30"/>
          <p:cNvSpPr/>
          <p:nvPr/>
        </p:nvSpPr>
        <p:spPr>
          <a:xfrm rot="830423">
            <a:off x="2852094" y="932525"/>
            <a:ext cx="1919817" cy="30302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Стрелка влево 32"/>
          <p:cNvSpPr/>
          <p:nvPr/>
        </p:nvSpPr>
        <p:spPr>
          <a:xfrm rot="19046443">
            <a:off x="3519031" y="2391777"/>
            <a:ext cx="1763183" cy="336077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лево 31"/>
          <p:cNvSpPr/>
          <p:nvPr/>
        </p:nvSpPr>
        <p:spPr>
          <a:xfrm rot="21192434">
            <a:off x="2755078" y="1800316"/>
            <a:ext cx="2270980" cy="347743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3" name="Группа 37"/>
          <p:cNvGrpSpPr>
            <a:grpSpLocks/>
          </p:cNvGrpSpPr>
          <p:nvPr/>
        </p:nvGrpSpPr>
        <p:grpSpPr bwMode="auto">
          <a:xfrm>
            <a:off x="4796653" y="1091764"/>
            <a:ext cx="2400300" cy="1150937"/>
            <a:chOff x="3771271" y="4086053"/>
            <a:chExt cx="1008112" cy="647700"/>
          </a:xfrm>
        </p:grpSpPr>
        <p:sp>
          <p:nvSpPr>
            <p:cNvPr id="23" name="Прямоугольник 22"/>
            <p:cNvSpPr/>
            <p:nvPr/>
          </p:nvSpPr>
          <p:spPr>
            <a:xfrm>
              <a:off x="3771271" y="4086053"/>
              <a:ext cx="1008112" cy="6477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4800" b="1" dirty="0">
                  <a:solidFill>
                    <a:srgbClr val="FF0000"/>
                  </a:solidFill>
                  <a:latin typeface="Book Antiqua" pitchFamily="18" charset="0"/>
                </a:rPr>
                <a:t>сад</a:t>
              </a:r>
            </a:p>
          </p:txBody>
        </p:sp>
        <p:sp>
          <p:nvSpPr>
            <p:cNvPr id="24" name="Дуга 23"/>
            <p:cNvSpPr/>
            <p:nvPr/>
          </p:nvSpPr>
          <p:spPr>
            <a:xfrm>
              <a:off x="3973071" y="4165563"/>
              <a:ext cx="614290" cy="398448"/>
            </a:xfrm>
            <a:prstGeom prst="arc">
              <a:avLst>
                <a:gd name="adj1" fmla="val 10952036"/>
                <a:gd name="adj2" fmla="val 0"/>
              </a:avLst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11" y="5187996"/>
            <a:ext cx="11055168" cy="1083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95759" y="16104"/>
            <a:ext cx="4859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chemeClr val="accent1">
                    <a:lumMod val="75000"/>
                  </a:schemeClr>
                </a:solidFill>
              </a:rPr>
              <a:t>Розгляд схеми(усно)</a:t>
            </a:r>
            <a:endParaRPr lang="uk-UA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621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0" y="286247"/>
            <a:ext cx="10699275" cy="2782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1154" y="3309241"/>
            <a:ext cx="117212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FF0000"/>
                </a:solidFill>
              </a:rPr>
              <a:t>Спільнокореневі</a:t>
            </a:r>
            <a:r>
              <a:rPr lang="ru-RU" sz="2800" dirty="0">
                <a:solidFill>
                  <a:srgbClr val="FF0000"/>
                </a:solidFill>
              </a:rPr>
              <a:t> слова –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це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слова,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що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мають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спільний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корінь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(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це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різні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слова, але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утворилися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від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 одного </a:t>
            </a:r>
            <a:r>
              <a:rPr lang="ru-RU" sz="2800" dirty="0" err="1">
                <a:solidFill>
                  <a:schemeClr val="bg2">
                    <a:lumMod val="25000"/>
                  </a:schemeClr>
                </a:solidFill>
              </a:rPr>
              <a:t>кореня</a:t>
            </a:r>
            <a:r>
              <a:rPr lang="ru-RU" sz="2800" dirty="0">
                <a:solidFill>
                  <a:schemeClr val="bg2">
                    <a:lumMod val="25000"/>
                  </a:schemeClr>
                </a:solidFill>
              </a:rPr>
              <a:t>) </a:t>
            </a:r>
            <a:endParaRPr lang="uk-UA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900" y="4263348"/>
            <a:ext cx="11931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5"/>
                </a:solidFill>
              </a:rPr>
              <a:t>Зима</a:t>
            </a:r>
            <a:r>
              <a:rPr lang="ru-RU" sz="3600" b="1" dirty="0"/>
              <a:t> – зимовий, </a:t>
            </a:r>
            <a:r>
              <a:rPr lang="ru-RU" sz="3600" b="1" dirty="0" err="1"/>
              <a:t>зимонька</a:t>
            </a:r>
            <a:r>
              <a:rPr lang="ru-RU" sz="3600" b="1" dirty="0"/>
              <a:t>, </a:t>
            </a:r>
            <a:r>
              <a:rPr lang="ru-RU" sz="3600" b="1" dirty="0" err="1"/>
              <a:t>зимувати</a:t>
            </a:r>
            <a:r>
              <a:rPr lang="ru-RU" sz="3600" b="1" dirty="0"/>
              <a:t>, </a:t>
            </a:r>
            <a:r>
              <a:rPr lang="ru-RU" sz="3600" b="1" dirty="0" err="1"/>
              <a:t>перезимувати</a:t>
            </a:r>
            <a:endParaRPr lang="uk-UA" sz="3600" b="1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35" y="4216544"/>
            <a:ext cx="783369" cy="18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51" y="4263194"/>
            <a:ext cx="894322" cy="21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530" y="4283495"/>
            <a:ext cx="811033" cy="19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603" y="4271300"/>
            <a:ext cx="861889" cy="206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005" y="4263347"/>
            <a:ext cx="893689" cy="21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932561"/>
            <a:ext cx="1687005" cy="1286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352" y="4909679"/>
            <a:ext cx="1905371" cy="1392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580" y="4822586"/>
            <a:ext cx="1804947" cy="1506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530" y="4822586"/>
            <a:ext cx="2419062" cy="1597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412" y="4822586"/>
            <a:ext cx="2918128" cy="181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5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761" y="551265"/>
            <a:ext cx="108137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sz="4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Дібрати</a:t>
            </a: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 і </a:t>
            </a:r>
            <a:r>
              <a:rPr kumimoji="0" lang="ru-RU" sz="4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записати</a:t>
            </a: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B01513">
                    <a:lumMod val="40000"/>
                    <a:lumOff val="6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  </a:t>
            </a:r>
            <a:r>
              <a:rPr kumimoji="0" lang="ru-RU" sz="4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спільнокореневі</a:t>
            </a: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 слова до  слов</a:t>
            </a:r>
            <a:r>
              <a:rPr lang="ru-RU" sz="4800" kern="0" dirty="0" smtClean="0">
                <a:latin typeface="Franklin Gothic Demi Cond" panose="020B0706030402020204" pitchFamily="34" charset="0"/>
                <a:ea typeface="+mj-ea"/>
                <a:cs typeface="+mj-cs"/>
              </a:rPr>
              <a:t>а </a:t>
            </a:r>
            <a:r>
              <a:rPr lang="ru-RU" sz="4800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  <a:ea typeface="+mj-ea"/>
                <a:cs typeface="+mj-cs"/>
              </a:rPr>
              <a:t>сад.</a:t>
            </a: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B01513">
                    <a:lumMod val="40000"/>
                    <a:lumOff val="6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  <a:ea typeface="+mj-ea"/>
                <a:cs typeface="+mj-cs"/>
              </a:rPr>
              <a:t> </a:t>
            </a:r>
            <a:r>
              <a:rPr kumimoji="0" lang="ru-RU" sz="4200" b="0" i="0" u="none" strike="noStrike" kern="0" cap="none" spc="0" normalizeH="0" baseline="0" noProof="0" dirty="0" smtClean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  <a:t/>
            </a:r>
            <a:br>
              <a:rPr kumimoji="0" lang="ru-RU" sz="4200" b="0" i="0" u="none" strike="noStrike" kern="0" cap="none" spc="0" normalizeH="0" baseline="0" noProof="0" dirty="0" smtClean="0">
                <a:ln>
                  <a:noFill/>
                </a:ln>
                <a:solidFill>
                  <a:srgbClr val="EBEBEB"/>
                </a:solidFill>
                <a:effectLst/>
                <a:uLnTx/>
                <a:uFillTx/>
                <a:latin typeface="Century Gothic"/>
                <a:ea typeface="+mj-ea"/>
                <a:cs typeface="+mj-cs"/>
              </a:rPr>
            </a:b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С</a:t>
            </a:r>
            <a:r>
              <a:rPr kumimoji="0" lang="ru-RU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 Black" panose="020B0A04020102020204" pitchFamily="34" charset="0"/>
                <a:ea typeface="+mj-ea"/>
                <a:cs typeface="+mj-cs"/>
              </a:rPr>
              <a:t>ад </a:t>
            </a:r>
            <a:r>
              <a:rPr lang="ru-RU" sz="4800" kern="0" dirty="0" smtClean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– 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садок, </a:t>
            </a:r>
            <a:r>
              <a:rPr lang="ru-RU" sz="4800" kern="0" dirty="0" err="1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садочок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, </a:t>
            </a:r>
            <a:r>
              <a:rPr lang="ru-RU" sz="4800" kern="0" dirty="0" err="1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садовий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, </a:t>
            </a:r>
            <a:r>
              <a:rPr lang="ru-RU" sz="4800" kern="0" dirty="0" err="1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садівник,садити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, </a:t>
            </a:r>
            <a:r>
              <a:rPr lang="ru-RU" sz="4800" kern="0" dirty="0" err="1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посадити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, </a:t>
            </a:r>
            <a:r>
              <a:rPr lang="ru-RU" sz="4800" kern="0" dirty="0" err="1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пересадити</a:t>
            </a:r>
            <a:r>
              <a:rPr lang="ru-RU" sz="4800" kern="0" dirty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, </a:t>
            </a:r>
            <a:r>
              <a:rPr lang="ru-RU" sz="4800" kern="0" dirty="0" err="1" smtClean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засадити</a:t>
            </a:r>
            <a:r>
              <a:rPr lang="ru-RU" sz="4800" kern="0" dirty="0" smtClean="0">
                <a:solidFill>
                  <a:schemeClr val="accent5"/>
                </a:solidFill>
                <a:latin typeface="Arial Black" panose="020B0A04020102020204" pitchFamily="34" charset="0"/>
                <a:ea typeface="+mj-ea"/>
                <a:cs typeface="+mj-cs"/>
              </a:rPr>
              <a:t>.</a:t>
            </a:r>
            <a:endParaRPr kumimoji="0" lang="ru-RU" sz="4800" b="0" i="0" u="none" strike="noStrike" kern="0" cap="none" spc="0" normalizeH="0" baseline="0" noProof="0" dirty="0" smtClean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 Black" panose="020B0A04020102020204" pitchFamily="34" charset="0"/>
              <a:ea typeface="+mj-ea"/>
              <a:cs typeface="+mj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5875" y="508700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—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змінюється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</a:t>
            </a:r>
            <a:r>
              <a:rPr lang="ru-RU" dirty="0" err="1"/>
              <a:t>слів</a:t>
            </a:r>
            <a:r>
              <a:rPr lang="ru-RU" dirty="0"/>
              <a:t>? (Так)</a:t>
            </a:r>
          </a:p>
          <a:p>
            <a:r>
              <a:rPr lang="ru-RU" dirty="0"/>
              <a:t>— </a:t>
            </a:r>
            <a:r>
              <a:rPr lang="ru-RU" dirty="0" err="1"/>
              <a:t>Чому</a:t>
            </a:r>
            <a:r>
              <a:rPr lang="ru-RU" dirty="0"/>
              <a:t>? (</a:t>
            </a:r>
            <a:r>
              <a:rPr lang="ru-RU" dirty="0" err="1"/>
              <a:t>Бо</a:t>
            </a:r>
            <a:r>
              <a:rPr lang="ru-RU" dirty="0"/>
              <a:t> </a:t>
            </a:r>
            <a:r>
              <a:rPr lang="ru-RU" dirty="0" err="1"/>
              <a:t>утворюються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smtClean="0"/>
              <a:t>слова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/>
              <a:t>кореня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 smtClean="0"/>
              <a:t>суфіксів</a:t>
            </a:r>
            <a:r>
              <a:rPr lang="ru-RU" dirty="0" smtClean="0"/>
              <a:t>, </a:t>
            </a:r>
            <a:r>
              <a:rPr lang="ru-RU" dirty="0" err="1" smtClean="0"/>
              <a:t>префіксів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dirty="0"/>
              <a:t>— </a:t>
            </a:r>
            <a:r>
              <a:rPr lang="ru-RU" dirty="0" err="1" smtClean="0"/>
              <a:t>Записуємо</a:t>
            </a:r>
            <a:r>
              <a:rPr lang="ru-RU" dirty="0" smtClean="0"/>
              <a:t> </a:t>
            </a:r>
            <a:r>
              <a:rPr lang="ru-RU" dirty="0" err="1" smtClean="0"/>
              <a:t>утворені</a:t>
            </a:r>
            <a:r>
              <a:rPr lang="ru-RU" dirty="0" smtClean="0"/>
              <a:t> слова в </a:t>
            </a:r>
            <a:r>
              <a:rPr lang="ru-RU" dirty="0" err="1" smtClean="0"/>
              <a:t>зошити</a:t>
            </a:r>
            <a:r>
              <a:rPr lang="ru-RU" dirty="0" smtClean="0"/>
              <a:t> </a:t>
            </a:r>
            <a:r>
              <a:rPr lang="ru-RU" dirty="0" smtClean="0"/>
              <a:t>і </a:t>
            </a:r>
            <a:r>
              <a:rPr lang="ru-RU" dirty="0" err="1" smtClean="0"/>
              <a:t>позначаємо</a:t>
            </a:r>
            <a:r>
              <a:rPr lang="ru-RU" dirty="0" smtClean="0"/>
              <a:t>   </a:t>
            </a:r>
            <a:r>
              <a:rPr lang="ru-RU" dirty="0" smtClean="0"/>
              <a:t>у </a:t>
            </a:r>
            <a:r>
              <a:rPr lang="ru-RU" dirty="0" err="1" smtClean="0"/>
              <a:t>всіх</a:t>
            </a:r>
            <a:r>
              <a:rPr lang="ru-RU" dirty="0" smtClean="0"/>
              <a:t> словах </a:t>
            </a:r>
            <a:r>
              <a:rPr lang="ru-RU" dirty="0" err="1" smtClean="0"/>
              <a:t>корінь</a:t>
            </a:r>
            <a:r>
              <a:rPr lang="ru-RU" dirty="0"/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106" y="2540524"/>
            <a:ext cx="1871662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96585" y="102420"/>
            <a:ext cx="1941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/>
              <a:t>Завдання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63457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609" y="212123"/>
            <a:ext cx="1163276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Назвіть слова, які різняться тільки закінченням, тобто де змінюється, одне і теж слово</a:t>
            </a:r>
            <a:r>
              <a:rPr lang="uk-UA" dirty="0" smtClean="0"/>
              <a:t>.</a:t>
            </a:r>
          </a:p>
          <a:p>
            <a:endParaRPr lang="uk-UA" dirty="0"/>
          </a:p>
          <a:p>
            <a:pPr lvl="0"/>
            <a:endParaRPr lang="uk-UA" sz="3200" dirty="0" smtClean="0">
              <a:solidFill>
                <a:srgbClr val="B01513">
                  <a:lumMod val="60000"/>
                  <a:lumOff val="40000"/>
                </a:srgbClr>
              </a:solidFill>
              <a:latin typeface="Franklin Gothic Demi Cond" panose="020B0706030402020204" pitchFamily="34" charset="0"/>
            </a:endParaRPr>
          </a:p>
          <a:p>
            <a:pPr lvl="0"/>
            <a:r>
              <a:rPr lang="uk-UA" sz="3200" dirty="0" err="1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Н.в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 </a:t>
            </a:r>
            <a:r>
              <a:rPr lang="uk-UA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, сніг</a:t>
            </a:r>
          </a:p>
          <a:p>
            <a:pPr lvl="0"/>
            <a:r>
              <a:rPr lang="uk-UA" sz="3200" dirty="0" err="1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Р.в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</a:t>
            </a:r>
            <a:r>
              <a:rPr lang="uk-UA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>
                <a:solidFill>
                  <a:srgbClr val="FF0000"/>
                </a:solidFill>
                <a:latin typeface="Franklin Gothic Demi Cond" panose="020B0706030402020204" pitchFamily="34" charset="0"/>
              </a:rPr>
              <a:t>у, </a:t>
            </a:r>
            <a:r>
              <a:rPr lang="uk-UA" sz="3200" dirty="0">
                <a:solidFill>
                  <a:schemeClr val="bg2">
                    <a:lumMod val="90000"/>
                  </a:schemeClr>
                </a:solidFill>
                <a:latin typeface="Franklin Gothic Demi Cond" panose="020B0706030402020204" pitchFamily="34" charset="0"/>
              </a:rPr>
              <a:t>сніг</a:t>
            </a:r>
            <a:r>
              <a:rPr lang="uk-UA" sz="3200" dirty="0">
                <a:solidFill>
                  <a:srgbClr val="FF0000"/>
                </a:solidFill>
                <a:latin typeface="Franklin Gothic Demi Cond" panose="020B0706030402020204" pitchFamily="34" charset="0"/>
              </a:rPr>
              <a:t>у</a:t>
            </a:r>
            <a:r>
              <a:rPr lang="uk-UA" sz="3200" dirty="0">
                <a:solidFill>
                  <a:srgbClr val="86EA99"/>
                </a:solidFill>
                <a:latin typeface="Franklin Gothic Demi Cond" panose="020B0706030402020204" pitchFamily="34" charset="0"/>
              </a:rPr>
              <a:t>,           </a:t>
            </a:r>
          </a:p>
          <a:p>
            <a:pPr lvl="0"/>
            <a:r>
              <a:rPr lang="uk-UA" sz="3200" dirty="0" err="1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Д.в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  </a:t>
            </a:r>
            <a:r>
              <a:rPr lang="uk-UA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>
                <a:solidFill>
                  <a:srgbClr val="FF0000"/>
                </a:solidFill>
                <a:latin typeface="Franklin Gothic Demi Cond" panose="020B0706030402020204" pitchFamily="34" charset="0"/>
              </a:rPr>
              <a:t>у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 </a:t>
            </a:r>
            <a:r>
              <a:rPr lang="uk-UA" sz="3200" dirty="0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,сад</a:t>
            </a:r>
            <a:r>
              <a:rPr lang="uk-UA" sz="3200" dirty="0" smtClean="0">
                <a:solidFill>
                  <a:schemeClr val="bg2">
                    <a:lumMod val="75000"/>
                  </a:schemeClr>
                </a:solidFill>
                <a:latin typeface="Franklin Gothic Demi Cond" panose="020B0706030402020204" pitchFamily="34" charset="0"/>
              </a:rPr>
              <a:t>ові</a:t>
            </a:r>
            <a:r>
              <a:rPr lang="uk-UA" sz="3200" dirty="0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, 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сніг</a:t>
            </a:r>
            <a:r>
              <a:rPr lang="uk-UA" sz="3200" dirty="0">
                <a:solidFill>
                  <a:schemeClr val="accent1">
                    <a:lumMod val="75000"/>
                  </a:schemeClr>
                </a:solidFill>
                <a:latin typeface="Franklin Gothic Demi Cond" panose="020B0706030402020204" pitchFamily="34" charset="0"/>
              </a:rPr>
              <a:t>у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 </a:t>
            </a:r>
            <a:r>
              <a:rPr lang="uk-UA" sz="3200" dirty="0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, сніг</a:t>
            </a:r>
            <a:r>
              <a:rPr lang="uk-UA" sz="3200" dirty="0" smtClean="0">
                <a:solidFill>
                  <a:schemeClr val="bg2">
                    <a:lumMod val="90000"/>
                  </a:schemeClr>
                </a:solidFill>
                <a:latin typeface="Franklin Gothic Demi Cond" panose="020B0706030402020204" pitchFamily="34" charset="0"/>
              </a:rPr>
              <a:t>ові</a:t>
            </a:r>
            <a:r>
              <a:rPr lang="uk-UA" sz="3200" dirty="0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          форми слова</a:t>
            </a:r>
            <a:endParaRPr lang="uk-UA" sz="3200" dirty="0">
              <a:solidFill>
                <a:srgbClr val="86EA99"/>
              </a:solidFill>
              <a:latin typeface="Franklin Gothic Demi Cond" panose="020B0706030402020204" pitchFamily="34" charset="0"/>
            </a:endParaRPr>
          </a:p>
          <a:p>
            <a:pPr lvl="0"/>
            <a:r>
              <a:rPr lang="uk-UA" sz="3200" dirty="0" err="1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Зн.в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</a:t>
            </a:r>
            <a:r>
              <a:rPr lang="uk-UA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</a:rPr>
              <a:t>сад, сніг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/>
            </a:r>
            <a:b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</a:br>
            <a:r>
              <a:rPr lang="uk-UA" sz="3200" dirty="0" err="1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Ор.в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</a:t>
            </a:r>
            <a:r>
              <a:rPr lang="uk-UA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ом, сніг</a:t>
            </a:r>
            <a:r>
              <a:rPr lang="uk-UA" sz="3200" dirty="0">
                <a:solidFill>
                  <a:schemeClr val="accent1">
                    <a:lumMod val="75000"/>
                  </a:schemeClr>
                </a:solidFill>
                <a:latin typeface="Franklin Gothic Demi Cond" panose="020B0706030402020204" pitchFamily="34" charset="0"/>
              </a:rPr>
              <a:t>ом</a:t>
            </a:r>
          </a:p>
          <a:p>
            <a:pPr lvl="0"/>
            <a:r>
              <a:rPr lang="uk-UA" sz="3200" dirty="0" err="1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М.в</a:t>
            </a:r>
            <a:r>
              <a:rPr lang="uk-UA" sz="3200" dirty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. </a:t>
            </a:r>
            <a:r>
              <a:rPr lang="uk-UA" sz="3200" dirty="0">
                <a:solidFill>
                  <a:schemeClr val="accent6"/>
                </a:solidFill>
                <a:latin typeface="Franklin Gothic Demi Cond" panose="020B0706030402020204" pitchFamily="34" charset="0"/>
              </a:rPr>
              <a:t>на </a:t>
            </a:r>
            <a:r>
              <a:rPr lang="uk-UA" sz="3200" dirty="0" smtClean="0">
                <a:solidFill>
                  <a:schemeClr val="accent6"/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 smtClean="0">
                <a:solidFill>
                  <a:schemeClr val="accent1">
                    <a:lumMod val="75000"/>
                  </a:schemeClr>
                </a:solidFill>
                <a:latin typeface="Franklin Gothic Demi Cond" panose="020B0706030402020204" pitchFamily="34" charset="0"/>
              </a:rPr>
              <a:t>у, на сніг</a:t>
            </a:r>
            <a:r>
              <a:rPr lang="uk-UA" sz="3200" dirty="0" smtClean="0">
                <a:solidFill>
                  <a:schemeClr val="bg2">
                    <a:lumMod val="90000"/>
                  </a:schemeClr>
                </a:solidFill>
                <a:latin typeface="Franklin Gothic Demi Cond" panose="020B0706030402020204" pitchFamily="34" charset="0"/>
              </a:rPr>
              <a:t>у</a:t>
            </a:r>
          </a:p>
          <a:p>
            <a:r>
              <a:rPr lang="uk-UA" sz="3200" dirty="0" err="1" smtClean="0">
                <a:solidFill>
                  <a:schemeClr val="accent6"/>
                </a:solidFill>
                <a:latin typeface="Franklin Gothic Demi Cond" panose="020B0706030402020204" pitchFamily="34" charset="0"/>
              </a:rPr>
              <a:t>Кл.в</a:t>
            </a:r>
            <a:r>
              <a:rPr lang="uk-UA" sz="3200" dirty="0" smtClean="0">
                <a:solidFill>
                  <a:schemeClr val="accent6"/>
                </a:solidFill>
                <a:latin typeface="Franklin Gothic Demi Cond" panose="020B0706030402020204" pitchFamily="34" charset="0"/>
              </a:rPr>
              <a:t>.</a:t>
            </a:r>
            <a:r>
              <a:rPr lang="uk-UA" sz="3200" dirty="0" smtClean="0">
                <a:solidFill>
                  <a:srgbClr val="86EA99"/>
                </a:solidFill>
                <a:latin typeface="Franklin Gothic Demi Cond" panose="020B0706030402020204" pitchFamily="34" charset="0"/>
              </a:rPr>
              <a:t> </a:t>
            </a:r>
            <a:r>
              <a:rPr lang="uk-UA" sz="3200" dirty="0" err="1" smtClean="0">
                <a:solidFill>
                  <a:srgbClr val="86EA99"/>
                </a:solidFill>
                <a:latin typeface="Franklin Gothic Demi Cond" panose="020B0706030402020204" pitchFamily="34" charset="0"/>
              </a:rPr>
              <a:t>сад</a:t>
            </a:r>
            <a:r>
              <a:rPr lang="uk-UA" sz="3200" dirty="0" err="1" smtClean="0">
                <a:solidFill>
                  <a:schemeClr val="bg2">
                    <a:lumMod val="75000"/>
                  </a:schemeClr>
                </a:solidFill>
                <a:latin typeface="Franklin Gothic Demi Cond" panose="020B0706030402020204" pitchFamily="34" charset="0"/>
              </a:rPr>
              <a:t>е</a:t>
            </a:r>
            <a:r>
              <a:rPr lang="uk-UA" sz="3200" dirty="0" smtClean="0">
                <a:solidFill>
                  <a:srgbClr val="86EA99"/>
                </a:solidFill>
                <a:latin typeface="Franklin Gothic Demi Cond" panose="020B0706030402020204" pitchFamily="34" charset="0"/>
              </a:rPr>
              <a:t>, сніг</a:t>
            </a:r>
            <a:r>
              <a:rPr lang="uk-UA" sz="3200" dirty="0" smtClean="0">
                <a:solidFill>
                  <a:schemeClr val="bg2">
                    <a:lumMod val="75000"/>
                  </a:schemeClr>
                </a:solidFill>
                <a:latin typeface="Franklin Gothic Demi Cond" panose="020B0706030402020204" pitchFamily="34" charset="0"/>
              </a:rPr>
              <a:t>у</a:t>
            </a:r>
            <a:endParaRPr lang="uk-UA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21210" y="4447668"/>
            <a:ext cx="65107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err="1">
                <a:solidFill>
                  <a:prstClr val="black"/>
                </a:solidFill>
              </a:rPr>
              <a:t>—Чи</a:t>
            </a:r>
            <a:r>
              <a:rPr lang="uk-UA" sz="2400" dirty="0">
                <a:solidFill>
                  <a:prstClr val="black"/>
                </a:solidFill>
              </a:rPr>
              <a:t> є в них спільна частина? (</a:t>
            </a:r>
            <a:r>
              <a:rPr lang="uk-UA" sz="2400" dirty="0" err="1">
                <a:solidFill>
                  <a:prstClr val="black"/>
                </a:solidFill>
              </a:rPr>
              <a:t>Сад-</a:t>
            </a:r>
            <a:r>
              <a:rPr lang="uk-UA" sz="2400" dirty="0">
                <a:solidFill>
                  <a:prstClr val="black"/>
                </a:solidFill>
              </a:rPr>
              <a:t>, </a:t>
            </a:r>
            <a:r>
              <a:rPr lang="uk-UA" sz="2400" dirty="0" err="1">
                <a:solidFill>
                  <a:prstClr val="black"/>
                </a:solidFill>
              </a:rPr>
              <a:t>сніг-</a:t>
            </a:r>
            <a:r>
              <a:rPr lang="uk-UA" sz="2400" dirty="0">
                <a:solidFill>
                  <a:prstClr val="black"/>
                </a:solidFill>
              </a:rPr>
              <a:t>)</a:t>
            </a:r>
          </a:p>
          <a:p>
            <a:pPr lvl="0"/>
            <a:r>
              <a:rPr lang="uk-UA" sz="2400" dirty="0" err="1">
                <a:solidFill>
                  <a:prstClr val="black"/>
                </a:solidFill>
              </a:rPr>
              <a:t>—Чи</a:t>
            </a:r>
            <a:r>
              <a:rPr lang="uk-UA" sz="2400" dirty="0">
                <a:solidFill>
                  <a:prstClr val="black"/>
                </a:solidFill>
              </a:rPr>
              <a:t> змінюється значення цих слів? (Ні)</a:t>
            </a:r>
          </a:p>
          <a:p>
            <a:pPr lvl="0"/>
            <a:r>
              <a:rPr lang="uk-UA" sz="2400" dirty="0" err="1">
                <a:solidFill>
                  <a:prstClr val="black"/>
                </a:solidFill>
              </a:rPr>
              <a:t>—Як</a:t>
            </a:r>
            <a:r>
              <a:rPr lang="uk-UA" sz="2400" dirty="0">
                <a:solidFill>
                  <a:prstClr val="black"/>
                </a:solidFill>
              </a:rPr>
              <a:t> ви думаєте, чому? (Проблемна ситуація, при вирішенні якої доходимо до висновку, що значення  його не змінюється, бо залишається незмінною основа)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352" y="1319915"/>
            <a:ext cx="646855" cy="3127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1920" y="552633"/>
            <a:ext cx="77975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Bahnschrift" panose="020B0502040204020203" pitchFamily="34" charset="0"/>
              </a:rPr>
              <a:t>ФОРМИ СЛОВА </a:t>
            </a:r>
            <a:r>
              <a:rPr lang="ru-RU" dirty="0">
                <a:solidFill>
                  <a:srgbClr val="FFFF00"/>
                </a:solidFill>
                <a:latin typeface="Bahnschrift" panose="020B0502040204020203" pitchFamily="34" charset="0"/>
              </a:rPr>
              <a:t>–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це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одне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 й те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саме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 слово, але з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різними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  <a:latin typeface="Bahnschrift" panose="020B0502040204020203" pitchFamily="34" charset="0"/>
              </a:rPr>
              <a:t>закінченнями</a:t>
            </a:r>
            <a:endParaRPr lang="uk-UA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object 9"/>
          <p:cNvSpPr/>
          <p:nvPr/>
        </p:nvSpPr>
        <p:spPr>
          <a:xfrm>
            <a:off x="9637842" y="1197887"/>
            <a:ext cx="1926335" cy="2093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9522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537" y="267984"/>
            <a:ext cx="5187950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7" y="657732"/>
            <a:ext cx="8098777" cy="5768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39034439"/>
              </p:ext>
            </p:extLst>
          </p:nvPr>
        </p:nvGraphicFramePr>
        <p:xfrm>
          <a:off x="8462838" y="1510749"/>
          <a:ext cx="3729162" cy="3148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034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3400DBA-3310-4D82-B418-EA02FF5BF535}"/>
              </a:ext>
            </a:extLst>
          </p:cNvPr>
          <p:cNvSpPr txBox="1">
            <a:spLocks/>
          </p:cNvSpPr>
          <p:nvPr/>
        </p:nvSpPr>
        <p:spPr>
          <a:xfrm>
            <a:off x="0" y="2234315"/>
            <a:ext cx="8524904" cy="3951796"/>
          </a:xfrm>
          <a:prstGeom prst="rect">
            <a:avLst/>
          </a:prstGeom>
          <a:noFill/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Н.в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а               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/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</a:b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Р.в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и          форми слова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/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</a:b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Д.в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 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і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                </a:t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</a:br>
            <a:r>
              <a:rPr lang="uk-UA" sz="4400" dirty="0" smtClean="0">
                <a:solidFill>
                  <a:srgbClr val="B01513">
                    <a:lumMod val="60000"/>
                    <a:lumOff val="40000"/>
                  </a:srgbClr>
                </a:solidFill>
                <a:latin typeface="Franklin Gothic Demi Cond" panose="020B0706030402020204" pitchFamily="34" charset="0"/>
              </a:rPr>
              <a:t>З</a:t>
            </a: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н.в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у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/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</a:b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Ор.в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ою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/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</a:br>
            <a:r>
              <a:rPr kumimoji="0" lang="uk-UA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М.в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01513">
                    <a:lumMod val="60000"/>
                    <a:lumOff val="40000"/>
                  </a:srgbClr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. 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66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на мам</a:t>
            </a: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6EA99"/>
                </a:solidFill>
                <a:effectLst/>
                <a:uLnTx/>
                <a:uFillTx/>
                <a:latin typeface="Franklin Gothic Demi Cond" panose="020B0706030402020204" pitchFamily="34" charset="0"/>
              </a:rPr>
              <a:t>і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86EA99"/>
              </a:solidFill>
              <a:effectLst/>
              <a:uLnTx/>
              <a:uFillTx/>
              <a:latin typeface="Franklin Gothic Demi Cond" panose="020B0706030402020204" pitchFamily="34" charset="0"/>
            </a:endParaRPr>
          </a:p>
        </p:txBody>
      </p:sp>
      <p:sp>
        <p:nvSpPr>
          <p:cNvPr id="3" name="Правая фигурная скобка 2">
            <a:extLst>
              <a:ext uri="{FF2B5EF4-FFF2-40B4-BE49-F238E27FC236}">
                <a16:creationId xmlns="" xmlns:a16="http://schemas.microsoft.com/office/drawing/2014/main" id="{233998DD-F16F-4391-B203-A3E19EACCAF7}"/>
              </a:ext>
            </a:extLst>
          </p:cNvPr>
          <p:cNvSpPr/>
          <p:nvPr/>
        </p:nvSpPr>
        <p:spPr>
          <a:xfrm>
            <a:off x="2814761" y="2449002"/>
            <a:ext cx="516751" cy="3737109"/>
          </a:xfrm>
          <a:prstGeom prst="rightBrace">
            <a:avLst/>
          </a:prstGeom>
          <a:noFill/>
          <a:ln w="28575" cap="rnd" cmpd="sng" algn="ctr">
            <a:solidFill>
              <a:sysClr val="windowText" lastClr="000000"/>
            </a:solidFill>
            <a:prstDash val="solid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" y="-2555"/>
            <a:ext cx="7827962" cy="218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577" y="2824839"/>
            <a:ext cx="3981450" cy="32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63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7ADFF75-C794-40A0-8ECF-9A098AC8DE43}"/>
              </a:ext>
            </a:extLst>
          </p:cNvPr>
          <p:cNvSpPr txBox="1">
            <a:spLocks/>
          </p:cNvSpPr>
          <p:nvPr/>
        </p:nvSpPr>
        <p:spPr>
          <a:xfrm>
            <a:off x="286990" y="452716"/>
            <a:ext cx="11693576" cy="6221459"/>
          </a:xfrm>
          <a:prstGeom prst="rect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spcBef>
                <a:spcPts val="0"/>
              </a:spcBef>
            </a:pPr>
            <a:r>
              <a:rPr lang="ru-RU" b="1" dirty="0" smtClean="0">
                <a:solidFill>
                  <a:srgbClr val="EA6312">
                    <a:lumMod val="60000"/>
                    <a:lumOff val="40000"/>
                  </a:srgbClr>
                </a:solidFill>
                <a:latin typeface="Bahnschrift" panose="020B0502040204020203" pitchFamily="34" charset="0"/>
              </a:rPr>
              <a:t>  </a:t>
            </a:r>
            <a:r>
              <a:rPr lang="uk-UA" sz="1800" dirty="0">
                <a:solidFill>
                  <a:prstClr val="black"/>
                </a:solidFill>
              </a:rPr>
              <a:t>Випишіть в </a:t>
            </a:r>
            <a:r>
              <a:rPr lang="uk-UA" sz="1800" dirty="0" smtClean="0">
                <a:solidFill>
                  <a:prstClr val="black"/>
                </a:solidFill>
              </a:rPr>
              <a:t>одну колонку </a:t>
            </a:r>
            <a:r>
              <a:rPr lang="uk-UA" sz="1800" dirty="0">
                <a:solidFill>
                  <a:prstClr val="black"/>
                </a:solidFill>
              </a:rPr>
              <a:t>споріднені слова до слова </a:t>
            </a:r>
            <a:r>
              <a:rPr lang="uk-UA" sz="1800" dirty="0" smtClean="0">
                <a:solidFill>
                  <a:schemeClr val="accent6">
                    <a:lumMod val="75000"/>
                  </a:schemeClr>
                </a:solidFill>
              </a:rPr>
              <a:t>річка</a:t>
            </a:r>
            <a:r>
              <a:rPr lang="uk-UA" sz="1800" dirty="0" smtClean="0">
                <a:solidFill>
                  <a:prstClr val="black"/>
                </a:solidFill>
              </a:rPr>
              <a:t> </a:t>
            </a:r>
            <a:r>
              <a:rPr lang="uk-UA" sz="1800" dirty="0">
                <a:solidFill>
                  <a:prstClr val="black"/>
                </a:solidFill>
              </a:rPr>
              <a:t>дібравши </a:t>
            </a:r>
            <a:r>
              <a:rPr lang="uk-UA" sz="1800" dirty="0" smtClean="0">
                <a:solidFill>
                  <a:prstClr val="black"/>
                </a:solidFill>
              </a:rPr>
              <a:t> </a:t>
            </a:r>
            <a:r>
              <a:rPr lang="uk-UA" sz="1800" dirty="0">
                <a:solidFill>
                  <a:prstClr val="black"/>
                </a:solidFill>
              </a:rPr>
              <a:t>приклади, а в другий — слово </a:t>
            </a:r>
            <a:r>
              <a:rPr lang="uk-UA" sz="1800" dirty="0" smtClean="0">
                <a:solidFill>
                  <a:schemeClr val="accent6">
                    <a:lumMod val="75000"/>
                  </a:schemeClr>
                </a:solidFill>
              </a:rPr>
              <a:t>річка</a:t>
            </a:r>
            <a:r>
              <a:rPr lang="uk-UA" sz="1800" dirty="0" smtClean="0">
                <a:solidFill>
                  <a:prstClr val="black"/>
                </a:solidFill>
              </a:rPr>
              <a:t>  </a:t>
            </a:r>
            <a:r>
              <a:rPr lang="uk-UA" sz="1800" dirty="0">
                <a:solidFill>
                  <a:prstClr val="black"/>
                </a:solidFill>
              </a:rPr>
              <a:t>з різними </a:t>
            </a:r>
            <a:r>
              <a:rPr lang="uk-UA" sz="1800" dirty="0" smtClean="0">
                <a:solidFill>
                  <a:prstClr val="black"/>
                </a:solidFill>
              </a:rPr>
              <a:t>закінченнями</a:t>
            </a:r>
            <a:r>
              <a:rPr lang="uk-UA" sz="1800" dirty="0">
                <a:solidFill>
                  <a:prstClr val="black"/>
                </a:solidFill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err="1" smtClean="0">
                <a:solidFill>
                  <a:srgbClr val="FF0000"/>
                </a:solidFill>
                <a:latin typeface="Bahnschrift" panose="020B0502040204020203" pitchFamily="34" charset="0"/>
              </a:rPr>
              <a:t>Форми</a:t>
            </a:r>
            <a:r>
              <a:rPr lang="ru-RU" b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 слова                   </a:t>
            </a:r>
            <a:r>
              <a:rPr lang="ru-RU" sz="3600" b="1" dirty="0" err="1" smtClean="0">
                <a:solidFill>
                  <a:srgbClr val="FF0000"/>
                </a:solidFill>
                <a:latin typeface="Bahnschrift" panose="020B0502040204020203" pitchFamily="34" charset="0"/>
              </a:rPr>
              <a:t>Спільнокореневі</a:t>
            </a:r>
            <a:r>
              <a:rPr lang="ru-RU" b="1" dirty="0" smtClean="0">
                <a:solidFill>
                  <a:srgbClr val="FF0000"/>
                </a:solidFill>
                <a:latin typeface="Bahnschrift" panose="020B0502040204020203" pitchFamily="34" charset="0"/>
              </a:rPr>
              <a:t> слова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dirty="0" smtClean="0">
              <a:solidFill>
                <a:srgbClr val="EA6312">
                  <a:lumMod val="60000"/>
                  <a:lumOff val="40000"/>
                </a:srgbClr>
              </a:solidFill>
              <a:latin typeface="Bahnschrift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dirty="0">
              <a:solidFill>
                <a:srgbClr val="EA6312">
                  <a:lumMod val="60000"/>
                  <a:lumOff val="40000"/>
                </a:srgbClr>
              </a:solidFill>
              <a:latin typeface="Bahnschrift" panose="020B05020402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solidFill>
                  <a:srgbClr val="EA6312">
                    <a:lumMod val="60000"/>
                    <a:lumOff val="40000"/>
                  </a:srgbClr>
                </a:solidFill>
                <a:latin typeface="Bahnschrift" panose="020B0502040204020203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річковий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річк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и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річечка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річц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і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річк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у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річк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ою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, на 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річц</a:t>
            </a:r>
            <a:r>
              <a:rPr kumimoji="0" lang="ru-RU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>і</a:t>
            </a:r>
            <a:r>
              <a:rPr lang="ru-RU" b="1" dirty="0" smtClean="0">
                <a:solidFill>
                  <a:srgbClr val="EA6312">
                    <a:lumMod val="60000"/>
                    <a:lumOff val="40000"/>
                  </a:srgbClr>
                </a:solidFill>
                <a:latin typeface="Bahnschrift" panose="020B0502040204020203" pitchFamily="34" charset="0"/>
              </a:rPr>
              <a:t>, </a:t>
            </a:r>
            <a:r>
              <a:rPr lang="ru-RU" b="1" dirty="0" err="1" smtClean="0">
                <a:solidFill>
                  <a:srgbClr val="EA6312">
                    <a:lumMod val="60000"/>
                    <a:lumOff val="40000"/>
                  </a:srgbClr>
                </a:solidFill>
                <a:latin typeface="Bahnschrift" panose="020B0502040204020203" pitchFamily="34" charset="0"/>
              </a:rPr>
              <a:t>річкова</a:t>
            </a:r>
            <a:r>
              <a:rPr lang="ru-RU" b="1" dirty="0" smtClean="0">
                <a:solidFill>
                  <a:srgbClr val="EA6312">
                    <a:lumMod val="60000"/>
                    <a:lumOff val="40000"/>
                  </a:srgbClr>
                </a:solidFill>
                <a:latin typeface="Bahnschrift" panose="020B0502040204020203" pitchFamily="34" charset="0"/>
              </a:rPr>
              <a:t>.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/>
            </a:r>
            <a:b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A6312">
                    <a:lumMod val="60000"/>
                    <a:lumOff val="40000"/>
                  </a:srgbClr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</a:b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FFFF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  <a:t/>
            </a:r>
            <a:b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FFFF"/>
                </a:solidFill>
                <a:effectLst/>
                <a:uLnTx/>
                <a:uFillTx/>
                <a:latin typeface="Bahnschrift" panose="020B0502040204020203" pitchFamily="34" charset="0"/>
                <a:ea typeface="+mn-ea"/>
                <a:cs typeface="+mn-cs"/>
              </a:rPr>
            </a:br>
            <a:endParaRPr kumimoji="0" lang="en-US" sz="4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31" y="-22388"/>
            <a:ext cx="2859088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35897" y="1767076"/>
            <a:ext cx="2051436" cy="55704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Річка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60441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285" y="239486"/>
            <a:ext cx="11811000" cy="957943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err="1"/>
              <a:t>Гра</a:t>
            </a:r>
            <a:r>
              <a:rPr lang="ru-RU" sz="4000" b="1" i="1" dirty="0"/>
              <a:t> «</a:t>
            </a:r>
            <a:r>
              <a:rPr lang="ru-RU" sz="4000" b="1" i="1" dirty="0" err="1"/>
              <a:t>Четвертий</a:t>
            </a:r>
            <a:r>
              <a:rPr lang="ru-RU" sz="4000" b="1" i="1" dirty="0"/>
              <a:t> </a:t>
            </a:r>
            <a:r>
              <a:rPr lang="ru-RU" sz="4000" b="1" i="1" dirty="0" err="1"/>
              <a:t>зайвий</a:t>
            </a:r>
            <a:r>
              <a:rPr lang="ru-RU" sz="4000" b="1" i="1" dirty="0" smtClean="0"/>
              <a:t>»(</a:t>
            </a:r>
            <a:r>
              <a:rPr lang="ru-RU" sz="4000" b="1" i="1" dirty="0" err="1" smtClean="0"/>
              <a:t>усно</a:t>
            </a:r>
            <a:r>
              <a:rPr lang="ru-RU" sz="4000" b="1" i="1" dirty="0" smtClean="0"/>
              <a:t>)</a:t>
            </a:r>
            <a:r>
              <a:rPr lang="ru-RU" sz="4000" b="1" i="1" dirty="0"/>
              <a:t> </a:t>
            </a:r>
            <a:endParaRPr lang="ru-RU" sz="4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3285" y="1382486"/>
            <a:ext cx="11811000" cy="78377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СИН, СИНОЧОК, СИНІЙ, СИНІВСЬКИЙ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3285" y="2351314"/>
            <a:ext cx="11811000" cy="849086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/>
              <a:t>СОВА, СОВОК, СОВЕНЯ, СОВИНИЙ</a:t>
            </a:r>
            <a:endParaRPr lang="ru-RU" sz="4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3285" y="3396343"/>
            <a:ext cx="11811000" cy="849086"/>
          </a:xfrm>
          <a:prstGeom prst="rect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chemeClr val="tx1"/>
                </a:solidFill>
              </a:rPr>
              <a:t>ЛІТО, ЛІТАК, ЛІТАТИ, ПРИЛІТ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0749" y="4441371"/>
            <a:ext cx="11811000" cy="84908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СИРІСТЬ, СИРИЙ, СИРНИК, ВІДСИРІТИ</a:t>
            </a:r>
            <a:endParaRPr lang="ru-RU" sz="4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63285" y="5551714"/>
            <a:ext cx="11811000" cy="914400"/>
          </a:xfrm>
          <a:prstGeom prst="rect">
            <a:avLst/>
          </a:prstGeom>
          <a:solidFill>
            <a:srgbClr val="99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БЕРЕЖОК, БЕРЕЖЛИВІСТЬ, БЕРЕЖЛИВИЙ, БЕРЕЖНО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66674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600" y="315871"/>
            <a:ext cx="6535738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03" y="1138168"/>
            <a:ext cx="47371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Групувати 18">
            <a:extLst>
              <a:ext uri="{FF2B5EF4-FFF2-40B4-BE49-F238E27FC236}">
                <a16:creationId xmlns:a16="http://schemas.microsoft.com/office/drawing/2014/main" xmlns="" id="{6C8D6D24-1269-FFA3-08F1-EEA2297A6640}"/>
              </a:ext>
            </a:extLst>
          </p:cNvPr>
          <p:cNvGrpSpPr/>
          <p:nvPr/>
        </p:nvGrpSpPr>
        <p:grpSpPr>
          <a:xfrm>
            <a:off x="3717315" y="2275968"/>
            <a:ext cx="4739639" cy="844295"/>
            <a:chOff x="3717315" y="2275968"/>
            <a:chExt cx="4739639" cy="844295"/>
          </a:xfrm>
        </p:grpSpPr>
        <p:sp>
          <p:nvSpPr>
            <p:cNvPr id="8" name="object 7"/>
            <p:cNvSpPr/>
            <p:nvPr/>
          </p:nvSpPr>
          <p:spPr>
            <a:xfrm>
              <a:off x="3717315" y="2275968"/>
              <a:ext cx="4739639" cy="84429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42E14884-C349-94E2-3277-F35DCE1D77E1}"/>
                </a:ext>
              </a:extLst>
            </p:cNvPr>
            <p:cNvSpPr txBox="1"/>
            <p:nvPr/>
          </p:nvSpPr>
          <p:spPr>
            <a:xfrm>
              <a:off x="3847131" y="2294267"/>
              <a:ext cx="3974172" cy="81047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50825" marR="0" lvl="0" indent="-250825" defTabSz="914400" eaLnBrk="1" fontAlgn="auto" latinLnBrk="0" hangingPunct="1">
                <a:lnSpc>
                  <a:spcPts val="2800"/>
                </a:lnSpc>
                <a:spcBef>
                  <a:spcPts val="975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ru-RU" sz="2600" b="1" i="1" u="none" strike="noStrike" kern="0" cap="none" spc="-30" normalizeH="0" baseline="0" noProof="0" dirty="0" err="1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Найбільші</a:t>
              </a:r>
              <a:r>
                <a:rPr kumimoji="0" lang="ru-RU" sz="2600" b="1" i="1" u="none" strike="noStrike" kern="0" cap="none" spc="-30" normalizeH="0" baseline="0" noProof="0" dirty="0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 </a:t>
              </a:r>
              <a:r>
                <a:rPr kumimoji="0" lang="ru-RU" sz="2600" b="1" i="1" u="none" strike="noStrike" kern="0" cap="none" spc="-30" normalizeH="0" baseline="0" noProof="0" dirty="0" err="1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труднощі</a:t>
              </a:r>
              <a:r>
                <a:rPr kumimoji="0" lang="ru-RU" sz="2600" b="1" i="1" u="none" strike="noStrike" kern="0" cap="none" spc="-30" normalizeH="0" baseline="0" noProof="0" dirty="0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 я  </a:t>
              </a:r>
              <a:r>
                <a:rPr kumimoji="0" lang="ru-RU" sz="2600" b="1" i="1" u="none" strike="noStrike" kern="0" cap="none" spc="-30" normalizeH="0" baseline="0" noProof="0" dirty="0" err="1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відчував</a:t>
              </a:r>
              <a:r>
                <a:rPr kumimoji="0" lang="ru-RU" sz="2600" b="1" i="1" u="none" strike="noStrike" kern="0" cap="none" spc="-30" normalizeH="0" baseline="0" noProof="0" dirty="0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/ла, коли…</a:t>
              </a:r>
            </a:p>
          </p:txBody>
        </p:sp>
      </p:grpSp>
      <p:grpSp>
        <p:nvGrpSpPr>
          <p:cNvPr id="10" name="Групувати 19">
            <a:extLst>
              <a:ext uri="{FF2B5EF4-FFF2-40B4-BE49-F238E27FC236}">
                <a16:creationId xmlns:a16="http://schemas.microsoft.com/office/drawing/2014/main" xmlns="" id="{4BC6AB3F-6071-FAF0-4F0E-3440449DDB12}"/>
              </a:ext>
            </a:extLst>
          </p:cNvPr>
          <p:cNvGrpSpPr/>
          <p:nvPr/>
        </p:nvGrpSpPr>
        <p:grpSpPr>
          <a:xfrm>
            <a:off x="3692374" y="3396053"/>
            <a:ext cx="4739639" cy="993067"/>
            <a:chOff x="3717315" y="3507371"/>
            <a:chExt cx="4739639" cy="993067"/>
          </a:xfrm>
        </p:grpSpPr>
        <p:sp>
          <p:nvSpPr>
            <p:cNvPr id="11" name="object 8"/>
            <p:cNvSpPr/>
            <p:nvPr/>
          </p:nvSpPr>
          <p:spPr>
            <a:xfrm>
              <a:off x="3717315" y="3507371"/>
              <a:ext cx="4739639" cy="99306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D1180C5-23C7-F139-4BFF-1110305A68A3}"/>
                </a:ext>
              </a:extLst>
            </p:cNvPr>
            <p:cNvSpPr txBox="1"/>
            <p:nvPr/>
          </p:nvSpPr>
          <p:spPr>
            <a:xfrm>
              <a:off x="3847131" y="3693977"/>
              <a:ext cx="4430126" cy="4514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50825" marR="0" lvl="0" indent="-250825" defTabSz="914400" eaLnBrk="1" fontAlgn="auto" latinLnBrk="0" hangingPunct="1">
                <a:lnSpc>
                  <a:spcPts val="2800"/>
                </a:lnSpc>
                <a:spcBef>
                  <a:spcPts val="975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r>
                <a:rPr kumimoji="0" lang="ru-RU" sz="2600" b="1" i="1" u="none" strike="noStrike" kern="0" cap="none" spc="-30" normalizeH="0" baseline="0" noProof="0" dirty="0" err="1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Найкраще</a:t>
              </a:r>
              <a:r>
                <a:rPr kumimoji="0" lang="ru-RU" sz="2600" b="1" i="1" u="none" strike="noStrike" kern="0" cap="none" spc="-30" normalizeH="0" baseline="0" noProof="0" dirty="0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 в мене </a:t>
              </a:r>
              <a:r>
                <a:rPr kumimoji="0" lang="ru-RU" sz="2600" b="1" i="1" u="none" strike="noStrike" kern="0" cap="none" spc="-30" normalizeH="0" baseline="0" noProof="0" dirty="0" err="1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вийшло</a:t>
              </a:r>
              <a:r>
                <a:rPr kumimoji="0" lang="ru-RU" sz="2600" b="1" i="1" u="none" strike="noStrike" kern="0" cap="none" spc="-30" normalizeH="0" baseline="0" noProof="0" dirty="0">
                  <a:ln>
                    <a:noFill/>
                  </a:ln>
                  <a:solidFill>
                    <a:srgbClr val="FB7A03"/>
                  </a:solidFill>
                  <a:effectLst/>
                  <a:uLnTx/>
                  <a:uFillTx/>
                  <a:cs typeface="Calibri"/>
                </a:rPr>
                <a:t>…</a:t>
              </a:r>
            </a:p>
          </p:txBody>
        </p:sp>
      </p:grp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113" y="4389120"/>
            <a:ext cx="6761162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750" y="2434203"/>
            <a:ext cx="2901950" cy="4090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bject 6"/>
          <p:cNvSpPr/>
          <p:nvPr/>
        </p:nvSpPr>
        <p:spPr>
          <a:xfrm>
            <a:off x="11595" y="3498362"/>
            <a:ext cx="3099815" cy="302682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3827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8396" y="214684"/>
            <a:ext cx="11303063" cy="5934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/>
              <a:t>Домашня робота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32669" y="1113182"/>
            <a:ext cx="11085160" cy="66833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chemeClr val="tx1"/>
                </a:solidFill>
              </a:rPr>
              <a:t>Розподіліть слова у дві колонки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" y="3840479"/>
            <a:ext cx="11259047" cy="26039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uk-UA" sz="3200" dirty="0" smtClean="0">
                <a:solidFill>
                  <a:schemeClr val="tx1"/>
                </a:solidFill>
              </a:rPr>
              <a:t>Будувати</a:t>
            </a:r>
            <a:r>
              <a:rPr lang="ru-RU" sz="3200" dirty="0" smtClean="0">
                <a:solidFill>
                  <a:schemeClr val="tx1"/>
                </a:solidFill>
              </a:rPr>
              <a:t>. 2.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Будинку</a:t>
            </a:r>
            <a:r>
              <a:rPr lang="ru-RU" sz="3200" dirty="0" smtClean="0">
                <a:solidFill>
                  <a:schemeClr val="tx1"/>
                </a:solidFill>
              </a:rPr>
              <a:t>. 3.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Будинком</a:t>
            </a:r>
            <a:r>
              <a:rPr lang="ru-RU" sz="3200" dirty="0" smtClean="0">
                <a:solidFill>
                  <a:schemeClr val="tx1"/>
                </a:solidFill>
              </a:rPr>
              <a:t>. 4. </a:t>
            </a:r>
            <a:r>
              <a:rPr lang="ru-RU" sz="3200" dirty="0" err="1" smtClean="0">
                <a:solidFill>
                  <a:schemeClr val="tx1"/>
                </a:solidFill>
              </a:rPr>
              <a:t>Будівництво</a:t>
            </a:r>
            <a:r>
              <a:rPr lang="ru-RU" sz="3200" dirty="0" smtClean="0">
                <a:solidFill>
                  <a:schemeClr val="tx1"/>
                </a:solidFill>
              </a:rPr>
              <a:t>.            5.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Будинками</a:t>
            </a:r>
            <a:r>
              <a:rPr lang="ru-RU" sz="3200" dirty="0" smtClean="0">
                <a:solidFill>
                  <a:schemeClr val="tx1"/>
                </a:solidFill>
              </a:rPr>
              <a:t>. 6.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Будинка</a:t>
            </a:r>
            <a:r>
              <a:rPr lang="ru-RU" sz="3200" dirty="0" smtClean="0">
                <a:solidFill>
                  <a:schemeClr val="tx1"/>
                </a:solidFill>
              </a:rPr>
              <a:t>. 7. </a:t>
            </a:r>
            <a:r>
              <a:rPr lang="ru-RU" sz="3200" dirty="0" err="1" smtClean="0">
                <a:solidFill>
                  <a:schemeClr val="tx1"/>
                </a:solidFill>
              </a:rPr>
              <a:t>Забудовник</a:t>
            </a:r>
            <a:r>
              <a:rPr lang="ru-RU" sz="3200" dirty="0" smtClean="0">
                <a:solidFill>
                  <a:schemeClr val="tx1"/>
                </a:solidFill>
              </a:rPr>
              <a:t>. 8. </a:t>
            </a:r>
            <a:r>
              <a:rPr lang="ru-RU" sz="3200" dirty="0" err="1" smtClean="0">
                <a:solidFill>
                  <a:schemeClr val="tx1"/>
                </a:solidFill>
              </a:rPr>
              <a:t>Будівельник</a:t>
            </a:r>
            <a:r>
              <a:rPr lang="ru-RU" sz="3200" dirty="0" smtClean="0">
                <a:solidFill>
                  <a:schemeClr val="tx1"/>
                </a:solidFill>
              </a:rPr>
              <a:t>.    9.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Будинків</a:t>
            </a:r>
            <a:r>
              <a:rPr lang="ru-RU" sz="3200" dirty="0" smtClean="0">
                <a:solidFill>
                  <a:schemeClr val="tx1"/>
                </a:solidFill>
              </a:rPr>
              <a:t>. 10. </a:t>
            </a:r>
            <a:r>
              <a:rPr lang="ru-RU" sz="3200" dirty="0" err="1" smtClean="0">
                <a:solidFill>
                  <a:schemeClr val="tx1"/>
                </a:solidFill>
              </a:rPr>
              <a:t>Будівля</a:t>
            </a:r>
            <a:r>
              <a:rPr lang="ru-RU" sz="3200" dirty="0" smtClean="0">
                <a:solidFill>
                  <a:schemeClr val="tx1"/>
                </a:solidFill>
              </a:rPr>
              <a:t>. 11. На </a:t>
            </a:r>
            <a:r>
              <a:rPr lang="ru-RU" sz="3200" dirty="0" err="1" smtClean="0">
                <a:solidFill>
                  <a:schemeClr val="tx1"/>
                </a:solidFill>
              </a:rPr>
              <a:t>будинку</a:t>
            </a:r>
            <a:r>
              <a:rPr lang="ru-RU" sz="3200" dirty="0" smtClean="0">
                <a:solidFill>
                  <a:schemeClr val="tx1"/>
                </a:solidFill>
              </a:rPr>
              <a:t>. 12. </a:t>
            </a:r>
            <a:r>
              <a:rPr lang="ru-RU" sz="3200" dirty="0" err="1" smtClean="0">
                <a:solidFill>
                  <a:schemeClr val="tx1"/>
                </a:solidFill>
              </a:rPr>
              <a:t>Будиночок</a:t>
            </a:r>
            <a:r>
              <a:rPr lang="ru-RU" sz="3200" dirty="0" smtClean="0">
                <a:solidFill>
                  <a:schemeClr val="tx1"/>
                </a:solidFill>
              </a:rPr>
              <a:t>. 13. </a:t>
            </a:r>
            <a:r>
              <a:rPr lang="ru-RU" sz="3200" dirty="0" err="1" smtClean="0">
                <a:solidFill>
                  <a:schemeClr val="tx1"/>
                </a:solidFill>
              </a:rPr>
              <a:t>Прибудова</a:t>
            </a:r>
            <a:r>
              <a:rPr lang="ru-RU" sz="3200" dirty="0" smtClean="0">
                <a:solidFill>
                  <a:schemeClr val="tx1"/>
                </a:solidFill>
              </a:rPr>
              <a:t>. 14. </a:t>
            </a:r>
            <a:r>
              <a:rPr lang="ru-RU" sz="3200" dirty="0" err="1" smtClean="0">
                <a:solidFill>
                  <a:schemeClr val="tx1"/>
                </a:solidFill>
              </a:rPr>
              <a:t>Будинкам</a:t>
            </a:r>
            <a:r>
              <a:rPr lang="ru-RU" sz="3200" dirty="0" smtClean="0">
                <a:solidFill>
                  <a:schemeClr val="tx1"/>
                </a:solidFill>
              </a:rPr>
              <a:t>.</a:t>
            </a:r>
            <a:endParaRPr lang="uk-UA" sz="3200" dirty="0" smtClean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5286" y="1948542"/>
            <a:ext cx="2743200" cy="9579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FFFF00"/>
                </a:solidFill>
              </a:rPr>
              <a:t>БУДИНОК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8396" y="3089647"/>
            <a:ext cx="4855028" cy="47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СПІЛЬНОКОРЕНЕВІ СЛОВА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49886" y="3009900"/>
            <a:ext cx="4767943" cy="478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ФОРМИ СЛОВА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0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971</TotalTime>
  <Words>498</Words>
  <Application>Microsoft Office PowerPoint</Application>
  <PresentationFormat>Произвольный</PresentationFormat>
  <Paragraphs>67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45</cp:revision>
  <dcterms:created xsi:type="dcterms:W3CDTF">2020-05-03T20:51:14Z</dcterms:created>
  <dcterms:modified xsi:type="dcterms:W3CDTF">2023-10-23T06:40:22Z</dcterms:modified>
</cp:coreProperties>
</file>