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62" r:id="rId4"/>
    <p:sldId id="265" r:id="rId5"/>
    <p:sldId id="268" r:id="rId6"/>
    <p:sldId id="269" r:id="rId7"/>
    <p:sldId id="270" r:id="rId8"/>
    <p:sldId id="272" r:id="rId9"/>
    <p:sldId id="273" r:id="rId10"/>
    <p:sldId id="274" r:id="rId11"/>
    <p:sldId id="275" r:id="rId12"/>
    <p:sldId id="266" r:id="rId13"/>
    <p:sldId id="261" r:id="rId14"/>
    <p:sldId id="276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37CD8A5-5EFB-4356-8870-4ACD321AB332}" type="datetimeFigureOut">
              <a:rPr lang="uk-UA" smtClean="0"/>
              <a:pPr/>
              <a:t>20.02.2020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20.02.2020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20.02.2020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20.02.2020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20.02.2020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20.02.2020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20.02.2020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20.02.2020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37CD8A5-5EFB-4356-8870-4ACD321AB332}" type="datetimeFigureOut">
              <a:rPr lang="uk-UA" smtClean="0"/>
              <a:pPr/>
              <a:t>20.02.2020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20.02.2020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20.02.2020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37CD8A5-5EFB-4356-8870-4ACD321AB332}" type="datetimeFigureOut">
              <a:rPr lang="uk-UA" smtClean="0"/>
              <a:pPr/>
              <a:t>20.02.2020</a:t>
            </a:fld>
            <a:endParaRPr lang="uk-UA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" TargetMode="External"/><Relationship Id="rId2" Type="http://schemas.openxmlformats.org/officeDocument/2006/relationships/hyperlink" Target="https://ukrclassic.com.ua/katalog/k/kosinka-grigorij/1354-grigorij-kosinka-biografiya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928670"/>
            <a:ext cx="7772400" cy="1829761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Письменники </a:t>
            </a:r>
            <a:r>
              <a:rPr lang="uk-UA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рідного краю</a:t>
            </a:r>
            <a:endParaRPr lang="uk-UA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3214686"/>
            <a:ext cx="9144000" cy="1246153"/>
          </a:xfrm>
        </p:spPr>
        <p:txBody>
          <a:bodyPr>
            <a:no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Виконав учень 6 класу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Приходько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Андрій</a:t>
            </a: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Керівник вчитель української літератури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Кияниця Інна Юріївна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1472" y="1714488"/>
            <a:ext cx="821537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Мета проекту 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Ознайомитися з творчістю письменників рідного    краю </a:t>
            </a:r>
          </a:p>
          <a:p>
            <a:pPr algn="ctr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ГРИГОРІЙ КОСИНКА</a:t>
            </a:r>
          </a:p>
          <a:p>
            <a:pPr algn="ctr"/>
            <a:endParaRPr lang="uk-UA" sz="3200" u="sng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Картинки по запросу збірки про григорій косин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F:\семінар 22.02\274px-Коsynka_Hrygory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4000496" cy="57087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0" y="285728"/>
            <a:ext cx="9144000" cy="646331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ГРИГОРІЙ МИХАЙЛОВИЧ КОСИНКА</a:t>
            </a:r>
            <a:endParaRPr lang="uk-UA" sz="3600" b="1" dirty="0"/>
          </a:p>
        </p:txBody>
      </p:sp>
      <p:pic>
        <p:nvPicPr>
          <p:cNvPr id="1026" name="Picture 2" descr="C:\Users\PC2\Downloads\qrcode-202002200915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2285992"/>
            <a:ext cx="3214710" cy="3214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856357"/>
            <a:ext cx="54292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Він, і ще 5 дітей росли у страшній бідності. </a:t>
            </a:r>
          </a:p>
          <a:p>
            <a:pPr indent="457200"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Малий Грицько рідко ходив до школи, адже змушений був працював на панських економія, а згодом на цукроварні. Це не дуже щасливе дитинство залишило назавжди відгомін у свідомості митця, він до кінця життя любив простих людей, і ненавидів заможних. І завжди неохоче згадував про те, як був малим.</a:t>
            </a:r>
          </a:p>
          <a:p>
            <a:pPr indent="457200"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Григорій два класи провчився у школі у селі Красний кут, але саме дід навчив хлопця грамоті і читанню, а батько, повертаючись із заробітків привозив різні книжки.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57290" y="0"/>
            <a:ext cx="6858048" cy="707886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Дитинство письменника</a:t>
            </a:r>
            <a:endParaRPr lang="uk-U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4" name="AutoShape 2" descr="Результат пошуку зображень за запитом конотопська відьм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0" name="Picture 2" descr="C:\Users\PC2\Downloads\qrcode-202002200917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4143380"/>
            <a:ext cx="1905000" cy="1905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215074" y="2857496"/>
            <a:ext cx="2714644" cy="923330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Перша українська книжка, яку прочитав Григорій Косинка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14480" y="214290"/>
            <a:ext cx="6000792" cy="707886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Юний та дорослий</a:t>
            </a:r>
            <a:endParaRPr lang="uk-UA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PC2\Downloads\qrcode-2020022009204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85860"/>
            <a:ext cx="2571768" cy="2571768"/>
          </a:xfrm>
          <a:prstGeom prst="rect">
            <a:avLst/>
          </a:prstGeom>
          <a:noFill/>
        </p:spPr>
      </p:pic>
      <p:pic>
        <p:nvPicPr>
          <p:cNvPr id="3076" name="Picture 4" descr="C:\Users\PC2\Downloads\qrcode-2020022009213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357298"/>
            <a:ext cx="2357454" cy="2357454"/>
          </a:xfrm>
          <a:prstGeom prst="rect">
            <a:avLst/>
          </a:prstGeom>
          <a:noFill/>
        </p:spPr>
      </p:pic>
      <p:pic>
        <p:nvPicPr>
          <p:cNvPr id="3078" name="Picture 6" descr="http://qrcodes.com.ua/c/1kl3y8xt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1357298"/>
            <a:ext cx="2500330" cy="25003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4348" y="0"/>
            <a:ext cx="7858180" cy="646331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“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Чому  саме Косинка ? “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Результат пошуку зображень за запитом квітка косин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3643314"/>
            <a:ext cx="4000528" cy="2997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8" name="Picture 4" descr="http://qrcodes.com.ua/c/hao3y8xw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714356"/>
            <a:ext cx="2905132" cy="29051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Результат пошуку зображень за запитом на золотих богі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285860"/>
            <a:ext cx="6858000" cy="5143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571604" y="285728"/>
            <a:ext cx="6429420" cy="769441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Перша збірка</a:t>
            </a:r>
            <a:endParaRPr lang="uk-UA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14414" y="0"/>
            <a:ext cx="7215238" cy="646331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Творча спадщина письменника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http://qrcodes.com.ua/c/xxo3y8xx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285860"/>
            <a:ext cx="1905000" cy="1905000"/>
          </a:xfrm>
          <a:prstGeom prst="rect">
            <a:avLst/>
          </a:prstGeom>
          <a:noFill/>
        </p:spPr>
      </p:pic>
      <p:pic>
        <p:nvPicPr>
          <p:cNvPr id="9220" name="Picture 4" descr="http://qrcodes.com.ua/c/nrq3y8xyc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90918" y="1142984"/>
            <a:ext cx="2143140" cy="2143140"/>
          </a:xfrm>
          <a:prstGeom prst="rect">
            <a:avLst/>
          </a:prstGeom>
          <a:noFill/>
        </p:spPr>
      </p:pic>
      <p:pic>
        <p:nvPicPr>
          <p:cNvPr id="9221" name="Picture 5" descr="C:\Users\PC2\Downloads\qrcode-2020022009260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1214422"/>
            <a:ext cx="1905000" cy="1905000"/>
          </a:xfrm>
          <a:prstGeom prst="rect">
            <a:avLst/>
          </a:prstGeom>
          <a:noFill/>
        </p:spPr>
      </p:pic>
      <p:pic>
        <p:nvPicPr>
          <p:cNvPr id="9223" name="Picture 7" descr="http://qrcodes.com.ua/c/2fe3y8y2g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643314"/>
            <a:ext cx="2286016" cy="2286016"/>
          </a:xfrm>
          <a:prstGeom prst="rect">
            <a:avLst/>
          </a:prstGeom>
          <a:noFill/>
        </p:spPr>
      </p:pic>
      <p:pic>
        <p:nvPicPr>
          <p:cNvPr id="9224" name="Picture 8" descr="C:\Users\PC2\Downloads\qrcode-20200220092907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43372" y="3714752"/>
            <a:ext cx="2286016" cy="22860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Реалізм у творчості Григорія Косинки</a:t>
            </a:r>
            <a:endParaRPr lang="uk-UA" sz="3600" b="1" dirty="0"/>
          </a:p>
        </p:txBody>
      </p:sp>
      <p:pic>
        <p:nvPicPr>
          <p:cNvPr id="8194" name="Picture 2" descr="http://qrcodes.com.ua/c/s4t3y8y6h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3000396" cy="3000396"/>
          </a:xfrm>
          <a:prstGeom prst="rect">
            <a:avLst/>
          </a:prstGeom>
          <a:noFill/>
        </p:spPr>
      </p:pic>
      <p:pic>
        <p:nvPicPr>
          <p:cNvPr id="8196" name="Picture 4" descr="http://qrcodes.com.ua/c/n233y8y8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000108"/>
            <a:ext cx="2833694" cy="28336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qrcodes.com.ua/c/6ix3y8ya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928670"/>
            <a:ext cx="2786082" cy="2786082"/>
          </a:xfrm>
          <a:prstGeom prst="rect">
            <a:avLst/>
          </a:prstGeom>
          <a:noFill/>
        </p:spPr>
      </p:pic>
      <p:pic>
        <p:nvPicPr>
          <p:cNvPr id="7172" name="Picture 4" descr="http://qrcodes.com.ua/c/9ye3y8ybm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1142984"/>
            <a:ext cx="2286016" cy="2286016"/>
          </a:xfrm>
          <a:prstGeom prst="rect">
            <a:avLst/>
          </a:prstGeom>
          <a:noFill/>
        </p:spPr>
      </p:pic>
      <p:pic>
        <p:nvPicPr>
          <p:cNvPr id="7174" name="Picture 6" descr="http://qrcodes.com.ua/c/jw33y8yd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928670"/>
            <a:ext cx="2643206" cy="2643206"/>
          </a:xfrm>
          <a:prstGeom prst="rect">
            <a:avLst/>
          </a:prstGeom>
          <a:noFill/>
        </p:spPr>
      </p:pic>
      <p:pic>
        <p:nvPicPr>
          <p:cNvPr id="7176" name="Picture 8" descr="http://qrcodes.com.ua/c/49y3y8ydw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16" y="3857628"/>
            <a:ext cx="2405066" cy="24050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Результат пошуку зображень за запитом григорій косинка творчість презентаці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429256" y="4643446"/>
            <a:ext cx="3286148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Український письменник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785794"/>
            <a:ext cx="692945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Інформаційні джерела 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https://ukrclassic.com.ua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14414" y="257174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https://uk.wikipedia.org</a:t>
            </a: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500306"/>
            <a:ext cx="606691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Дякую</a:t>
            </a:r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6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увагу</a:t>
            </a:r>
            <a:endParaRPr lang="ru-RU" sz="6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171</TotalTime>
  <Words>165</Words>
  <Application>Microsoft Office PowerPoint</Application>
  <PresentationFormat>Экран (4:3)</PresentationFormat>
  <Paragraphs>25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Открытая</vt:lpstr>
      <vt:lpstr>Письменники рідного краю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Писменники рідного краю</dc:title>
  <dc:creator>PC</dc:creator>
  <cp:lastModifiedBy>PC2</cp:lastModifiedBy>
  <cp:revision>21</cp:revision>
  <dcterms:created xsi:type="dcterms:W3CDTF">2019-12-11T10:21:35Z</dcterms:created>
  <dcterms:modified xsi:type="dcterms:W3CDTF">2020-02-20T07:35:12Z</dcterms:modified>
</cp:coreProperties>
</file>