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62" r:id="rId4"/>
    <p:sldId id="265" r:id="rId5"/>
    <p:sldId id="268" r:id="rId6"/>
    <p:sldId id="269" r:id="rId7"/>
    <p:sldId id="270" r:id="rId8"/>
    <p:sldId id="272" r:id="rId9"/>
    <p:sldId id="273" r:id="rId10"/>
    <p:sldId id="274" r:id="rId11"/>
    <p:sldId id="275" r:id="rId12"/>
    <p:sldId id="266" r:id="rId13"/>
    <p:sldId id="261" r:id="rId14"/>
    <p:sldId id="276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37CD8A5-5EFB-4356-8870-4ACD321AB332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E3D7F9E-29B9-4750-8C20-BCB30EE57142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" TargetMode="External"/><Relationship Id="rId2" Type="http://schemas.openxmlformats.org/officeDocument/2006/relationships/hyperlink" Target="https://ukrclassic.com.ua/katalog/k/kosinka-grigorij/1354-grigorij-kosinka-biografiya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dirty="0" err="1" smtClean="0"/>
              <a:t>Писменники</a:t>
            </a:r>
            <a:r>
              <a:rPr lang="uk-UA" dirty="0" smtClean="0"/>
              <a:t> рідного краю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/>
              <a:t>Виконав учень </a:t>
            </a:r>
            <a:endParaRPr lang="uk-UA" dirty="0" smtClean="0"/>
          </a:p>
          <a:p>
            <a:r>
              <a:rPr lang="uk-UA" dirty="0" smtClean="0"/>
              <a:t>Приходько </a:t>
            </a:r>
            <a:endParaRPr lang="uk-UA" dirty="0" smtClean="0"/>
          </a:p>
          <a:p>
            <a:r>
              <a:rPr lang="uk-UA" dirty="0" smtClean="0"/>
              <a:t>Андрій</a:t>
            </a:r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1472" y="1714488"/>
            <a:ext cx="821537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Мета проекту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Ознайомитися з творчістю письменників рідного    краю </a:t>
            </a:r>
          </a:p>
          <a:p>
            <a:pPr algn="ctr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ГРИГОРІЙ КОСИНКА</a:t>
            </a:r>
          </a:p>
          <a:p>
            <a:pPr algn="ctr"/>
            <a:endParaRPr lang="uk-UA" sz="3200" u="sng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Картинки по запросу збірки про григорій косин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:\семінар 22.02\274px-Коsynka_Hrygory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4000496" cy="5708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000496" y="1357298"/>
            <a:ext cx="5143504" cy="5293757"/>
          </a:xfrm>
          <a:prstGeom prst="rect">
            <a:avLst/>
          </a:prstGeom>
          <a:effectLst>
            <a:softEdge rad="127000"/>
          </a:effectLst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2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Григорій Косинка народився у бідній селянській родині Наталки і Михайла Стрільців у селі </a:t>
            </a:r>
            <a:r>
              <a:rPr lang="uk-UA" sz="26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Щербанівка</a:t>
            </a:r>
            <a:r>
              <a:rPr lang="uk-UA" sz="26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Київського повіту Київської губернії (тепер Обухівський район Київської області). Рід був давній, чумацький, але зубожілий — батько Григорія мав лише 1/8 десятини орної землі і щовесни ходив на заробітки косарем у херсонські степи </a:t>
            </a:r>
            <a:endParaRPr lang="uk-UA" sz="2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85728"/>
            <a:ext cx="9144000" cy="646331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ГРИГОРІЙ МИХАЙЛОВИЧ КОСИНКА</a:t>
            </a:r>
            <a:endParaRPr lang="uk-UA" sz="36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856357"/>
            <a:ext cx="542928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Він, і ще 5 дітей росли у страшній бідності. </a:t>
            </a:r>
          </a:p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Малий Грицько рідко ходив до школи, адже змушений був працював на панських економія, а згодом на цукроварні. Це не дуже щасливе дитинство залишило назавжди відгомін у свідомості митця, він до кінця життя любив простих людей, і ненавидів заможних. І завжди неохоче згадував про те, як був малим.</a:t>
            </a:r>
          </a:p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Григорій два класи провчився у школі у селі Красний кут, але саме дід навчив хлопця грамоті і читанню, а батько, повертаючись із заробітків привозив різні книжки. </a:t>
            </a:r>
          </a:p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Першою українською книжкою була «Конотопська відьма» Квітки —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Основ’яненка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, яку Косинка обожнював.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57290" y="0"/>
            <a:ext cx="6858048" cy="707886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Дитинство письменника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4" name="AutoShape 2" descr="Результат пошуку зображень за запитом конотопська відьм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56" name="Picture 4" descr="Результат пошуку зображень за запитом конотопська відьм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1500174"/>
            <a:ext cx="3076601" cy="4320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1214422"/>
            <a:ext cx="83582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Намагаючись вирватись із голодного життя, 14 – річний Косинка кидає роботу писарчука у волості і переїжджає до Києва. Удача усміхається йому не відразу, не завжди вистачає грошей навіть на хліб. «Випадок у моєму житті завжди грав велику роль», — писатиме про себе Косинка . Так і сталося: спочатку він чистить черевики панам, потім один із цих панів допомагає йому влаштуватись секретарем у земську управу. Григорій працює і одночасно відвідує вечірні гімназіальні курси.</a:t>
            </a:r>
          </a:p>
          <a:p>
            <a:pPr indent="457200" algn="just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У 1919 році без перепон Стрілець легкою ходою ступає на шлях української літератури — у газеті «Боротьба» друкують його нарис із дитинства « На буряки». Тоді ж він бере собі псевдонім Косинка.</a:t>
            </a:r>
            <a:r>
              <a:rPr lang="ru-RU" dirty="0" smtClean="0"/>
              <a:t> </a:t>
            </a:r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У 20 років Григорій Косинка заявляє про себе як про письменника. Але отримавши популярність, він не отримує бажаної свободи від бідності. Він їде до Кам’янець — Подільського, не знайшовши там роботи повертається до Києва і стає студентом Київського Інституту Народної Освіти, вчиться 2 курси і через нестачу грошей кидає навчання, про що шкодуватиме до кінця життя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14480" y="214290"/>
            <a:ext cx="6000792" cy="707886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atin typeface="Times New Roman" pitchFamily="18" charset="0"/>
                <a:cs typeface="Times New Roman" pitchFamily="18" charset="0"/>
              </a:rPr>
              <a:t>Юний та дорослий</a:t>
            </a:r>
            <a:endParaRPr lang="uk-UA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500174"/>
            <a:ext cx="78581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Друзі Григорія Михайловича весь час допитувалися , чому саме Косинка. Василь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Касіян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(український художник) згадує, як просив Григорія підписуватись справжнім прізвищем Стрілець, адже воно таке гучне, а косинка для більшості це жіноча хустинка. Григорій же  відповідав, що йому байдуже, адже він дуже любить квіти, і червоні косинці — одні із його улюблених. А подруга дружини Косинки Ольга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Контребинська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згадує, як у приватній розмові письменник казав: «Для мене [ косинці] це моє дитинство, моя мати, все, що залишається пам’яті на все життя… Називаючи себе так, я зближуюсь із людьми… Ось так… Але про це поки ніхто не знає».</a:t>
            </a:r>
          </a:p>
          <a:p>
            <a:pPr indent="457200" algn="just"/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0"/>
            <a:ext cx="7858180" cy="1200329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1270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Друзі допитувалися 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Чому  саме Косинка ? 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Результат пошуку зображень за запитом на золотих богі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285860"/>
            <a:ext cx="6858000" cy="5143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571604" y="285728"/>
            <a:ext cx="6429420" cy="769441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Перша збірка</a:t>
            </a:r>
            <a:endParaRPr lang="uk-UA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71472" y="1000108"/>
            <a:ext cx="79296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1919 р - в одному з літніх чисел київської газети "Боротьба" з'явилося його перше оповідання - "На буряки". 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1920 р - член «Гроно»; оповідання "Під брамою собору", "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Мент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", "За земельку»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1922 р - перша книжка новел та оповідань "На золотих богів»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1924 р - другу книгу - "Новели дезертира" - вже відмовилися друкувати.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До наступної книги новел - "В житах" (1926) - увійшли кілька творів з першої збірки, однак більшість з них була написана протягом 1923-1925 років.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0"/>
            <a:ext cx="7215238" cy="646331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Творча спадщина письменника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785794"/>
            <a:ext cx="8929718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Книга «В житах» таки потрапила на прилавки книгарень у 1926 році. В цю збірку ввійшли всі твори написані в період 1923–1925 років.</a:t>
            </a:r>
          </a:p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Цим виданням Косинка затверджує себе як талановитий майстер реалізму, він живо змальовує конфлікти всіх тогочасних класів — від простого робочого люду до партійних осіб. Він не дає оцінку своїм героям, читач сам приходить до висновку і сам обирає — негативний це персонаж, чи навпаки заслуговує на прощення. І саме через цю збірку письменника будуть звинувачувати у прихильності до куркулів. А вождь українських більшовиків Станіслав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Косіор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восени 1929 року назве його буржуазним націоналістом і перетворить життя Григорія в пекло.</a:t>
            </a:r>
          </a:p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Цензура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колить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письменника зі всіх боків, його твори затримуються і не друкуються. Косинка, аби заробити грошей, починає займатись перекладацькою діяльністю. Потім влаштовується на Київську кінофабрику у сценарний відділ редактором, потім сценаристом ( хоча ні один із його сценаріїв так і не реалізують на екрані). На початку 30-х років Косинка намагається випустити збірку «Серце», але її знову не пускає до друку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Главліт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effectLst>
            <a:outerShdw blurRad="50800" dist="38100" dir="5400000" rotWithShape="0">
              <a:srgbClr val="000000">
                <a:alpha val="35000"/>
              </a:srgbClr>
            </a:outerShdw>
            <a:softEdge rad="635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b="1" dirty="0" smtClean="0"/>
              <a:t>Реалізм у творчості Григорія Косинки</a:t>
            </a:r>
            <a:endParaRPr lang="uk-UA" sz="36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 суботу, 4 листопада, Григорій Михайлович знаходився вдома зі своєю дружиною. Вона якраз готувалася до захисту дипломної роботи і попросила чоловіка перевірити написане нею вступне слово. Він відповів, що не варто забивати на ніч голову такою серйозною роботою і додав, що займеться цим завтра. «Все в наших руках. Ти згодна?» запитав він. В ніч на 5 листопада його заарештували,а багато особистих речей — щоденники, записи, фотографії — було конфісковано. Саме під час цього рейду були втрачені два твори — «Червоний жук» і «Перевесла» ( хоча маємо надію, що вони збережені у московських архівах НКВС) .</a:t>
            </a:r>
          </a:p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Час, що Косинка провів у в’язниці, був найскладнішим для них із дружиною. Вони сподівалися, що письменника, незаконно засудженого, якщо не виправдають, то хоча б відправлять кудись на Північ. Тамара Мороз встигла захистити диплом і отримати роботу на кіностудії.</a:t>
            </a:r>
          </a:p>
          <a:p>
            <a:pPr indent="457200" algn="just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Вирок не змусив себе довго чекати. Виїзна сесія Військової колегії засудила Григорія Стрільця — Косинку до розстрілу. Обвинувачення були такою ж фікцією, як і всі радянська влада. У документі зазначалось, що Косинка ( і 28 інших, яких засудили разом з ним) прибули в СРСР через Польщу і Румунію аби вчинити на території УРСР ряд терористичних актів, а також їх звинуватили у вбивстві Кірова. При затриманні начебто у них були вилучені револьвери і ручні гранати.</a:t>
            </a:r>
          </a:p>
          <a:p>
            <a:pPr indent="457200" algn="just"/>
            <a:r>
              <a:rPr lang="uk-UA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 грудня 1934 року у Жовтневому палаці вирок було здійснено.</a:t>
            </a:r>
          </a:p>
          <a:p>
            <a:pPr indent="457200" algn="just"/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Результат пошуку зображень за запитом григорій косинка творчість презентаці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429256" y="4643446"/>
            <a:ext cx="3286148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Український письменник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785794"/>
            <a:ext cx="692945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Інформаційні джерела 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https://ukrclassic.com.ua</a:t>
            </a: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14414" y="257174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https://uk.wikipedia.org</a:t>
            </a: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500306"/>
            <a:ext cx="60669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Дякую</a:t>
            </a:r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66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увагу</a:t>
            </a:r>
            <a:endParaRPr lang="ru-RU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151</TotalTime>
  <Words>941</Words>
  <Application>Microsoft Office PowerPoint</Application>
  <PresentationFormat>Экран (4:3)</PresentationFormat>
  <Paragraphs>38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Открытая</vt:lpstr>
      <vt:lpstr>Писменники рідного краю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Писменники рідного краю</dc:title>
  <dc:creator>PC</dc:creator>
  <cp:lastModifiedBy>USER</cp:lastModifiedBy>
  <cp:revision>19</cp:revision>
  <dcterms:created xsi:type="dcterms:W3CDTF">2019-12-11T10:21:35Z</dcterms:created>
  <dcterms:modified xsi:type="dcterms:W3CDTF">2021-10-08T18:12:32Z</dcterms:modified>
</cp:coreProperties>
</file>