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  <p:sldMasterId id="2147484020" r:id="rId2"/>
  </p:sldMasterIdLst>
  <p:notesMasterIdLst>
    <p:notesMasterId r:id="rId11"/>
  </p:notesMasterIdLst>
  <p:sldIdLst>
    <p:sldId id="256" r:id="rId3"/>
    <p:sldId id="257" r:id="rId4"/>
    <p:sldId id="258" r:id="rId5"/>
    <p:sldId id="265" r:id="rId6"/>
    <p:sldId id="263" r:id="rId7"/>
    <p:sldId id="268" r:id="rId8"/>
    <p:sldId id="269" r:id="rId9"/>
    <p:sldId id="264" r:id="rId1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C" initials="P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5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118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9-12-18T13:48:29.474" idx="1">
    <p:pos x="10" y="10"/>
    <p:text/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60D001-FF94-4B5F-85F5-69012199B40B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153E9A-DD43-43D1-9E50-A38189DCAFC7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000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153E9A-DD43-43D1-9E50-A38189DCAFC7}" type="slidenum">
              <a:rPr lang="uk-UA" smtClean="0"/>
              <a:pPr/>
              <a:t>1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41" r:id="rId2"/>
    <p:sldLayoutId id="2147483942" r:id="rId3"/>
    <p:sldLayoutId id="2147483947" r:id="rId4"/>
    <p:sldLayoutId id="2147483943" r:id="rId5"/>
    <p:sldLayoutId id="2147483944" r:id="rId6"/>
    <p:sldLayoutId id="2147483945" r:id="rId7"/>
    <p:sldLayoutId id="2147483946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18C7F03-4672-4EE8-83C7-0697B4105F9C}" type="datetimeFigureOut">
              <a:rPr lang="uk-UA" smtClean="0"/>
              <a:pPr/>
              <a:t>08.10.2021</a:t>
            </a:fld>
            <a:endParaRPr lang="uk-UA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6471B51-7D29-444E-9514-5C5C602209A6}" type="slidenum">
              <a:rPr lang="uk-UA" smtClean="0"/>
              <a:pPr/>
              <a:t>‹#›</a:t>
            </a:fld>
            <a:endParaRPr lang="uk-UA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Література рідного краю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Роботу виконав учень </a:t>
            </a:r>
            <a:r>
              <a:rPr lang="uk-UA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Кознодій</a:t>
            </a:r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Віктор</a:t>
            </a:r>
            <a:endParaRPr lang="uk-UA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Керівник вчитель української мови та літератури Кияниця Інна Юріївна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71670" y="3214686"/>
            <a:ext cx="6715172" cy="1143000"/>
          </a:xfrm>
        </p:spPr>
        <p:txBody>
          <a:bodyPr>
            <a:noAutofit/>
          </a:bodyPr>
          <a:lstStyle/>
          <a:p>
            <a:pPr algn="just"/>
            <a:r>
              <a:rPr lang="uk-UA" sz="32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Мета проекту </a:t>
            </a:r>
            <a:r>
              <a:rPr lang="uk-UA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MS UI Gothic"/>
                <a:cs typeface="Times New Roman" pitchFamily="18" charset="0"/>
              </a:rPr>
              <a:t>: ознайомитися з творчістю письменників рідного краю </a:t>
            </a:r>
            <a:r>
              <a:rPr lang="uk-UA" sz="3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Довгоп’ят</a:t>
            </a:r>
            <a:r>
              <a:rPr lang="uk-UA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Ольга Миколаївна</a:t>
            </a:r>
            <a:endParaRPr lang="uk-UA" sz="32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7884" y="1071546"/>
            <a:ext cx="3133049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14282" y="640913"/>
            <a:ext cx="5572164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 fontAlgn="base"/>
            <a:r>
              <a:rPr lang="uk-UA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uk-UA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Ольга Миколаївна </a:t>
            </a:r>
            <a:r>
              <a:rPr lang="uk-UA" sz="20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Довгоп’ят</a:t>
            </a:r>
            <a:r>
              <a:rPr lang="uk-UA" sz="20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народилася 24 травня 1955 року в селищі </a:t>
            </a:r>
            <a:r>
              <a:rPr lang="uk-UA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Козин</a:t>
            </a:r>
            <a:r>
              <a:rPr lang="uk-UA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Обухівського району Київської області. </a:t>
            </a:r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У1970 році </a:t>
            </a:r>
            <a:r>
              <a:rPr lang="uk-UA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закінчила </a:t>
            </a:r>
            <a:r>
              <a:rPr lang="uk-UA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Козинську</a:t>
            </a:r>
            <a:r>
              <a:rPr lang="uk-UA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восьмирічну школу, в 1972  - Обухівську середню школу імені Андрія Малишка, в 1978 році – філологічний факультет Київського національного університету імені Тараса Шевченка.</a:t>
            </a:r>
          </a:p>
          <a:p>
            <a:pPr indent="457200" algn="just" fontAlgn="base"/>
            <a:r>
              <a:rPr lang="uk-UA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    З 1978 року по 1980 рік працювала вчителькою української мови та літератури в </a:t>
            </a:r>
            <a:r>
              <a:rPr lang="uk-UA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Козинській</a:t>
            </a:r>
            <a:r>
              <a:rPr lang="uk-UA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ЗОШ І-ІІІ ступенів. У 1980 році обрана секретарем виконкому </a:t>
            </a:r>
            <a:r>
              <a:rPr lang="uk-UA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Козинської</a:t>
            </a:r>
            <a:r>
              <a:rPr lang="uk-UA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селищної Ради. З 1990 року – учителька української мови та літератури </a:t>
            </a:r>
            <a:r>
              <a:rPr lang="uk-UA" sz="2000" dirty="0" err="1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Козинської</a:t>
            </a:r>
            <a:r>
              <a:rPr lang="uk-UA" sz="20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ЗОШ І-ІІІ ступенів</a:t>
            </a:r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    Ольга Миколаївна – член Національної спілки письменників України, член літературних студій: Обухівської імені А. Малишка та  при Спілці письменників </a:t>
            </a:r>
            <a:r>
              <a:rPr lang="uk-UA" sz="20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“Радосині”</a:t>
            </a:r>
            <a:endParaRPr lang="uk-UA" sz="20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  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4290"/>
            <a:ext cx="542925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Колінченко Ольга Миколаївна </a:t>
            </a:r>
            <a:r>
              <a:rPr lang="uk-UA" sz="28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відмінник  освіти України з 2000 року,  вчитель-методист. Нагороджена двома Почесними Грамотами Міністерства освіти і науки України ( 2005 р.), Почесною Грамотою Київської обласної державної адміністрації (2005 р.), багатьма грамотами та подяками Головного управління освіти Київської обласної держадміністрації, районного відділу освіти, районної ради та райдержадміністрації.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Світлина від Козинська селищна рада Обухівського району Київської області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24474" y="357166"/>
            <a:ext cx="3619526" cy="27146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Світлина від Козинська селищна рада Обухівського району Київської області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3071810"/>
            <a:ext cx="2571736" cy="3428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00042"/>
            <a:ext cx="8229600" cy="1143000"/>
          </a:xfrm>
        </p:spPr>
        <p:txBody>
          <a:bodyPr>
            <a:normAutofit fontScale="90000"/>
          </a:bodyPr>
          <a:lstStyle/>
          <a:p>
            <a:pPr algn="l" fontAlgn="base"/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357166"/>
            <a:ext cx="8786842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uk-UA" sz="2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 збірок поезій:</a:t>
            </a:r>
          </a:p>
          <a:p>
            <a:pPr fontAlgn="base"/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«Я Вас запрошую на каву».  – К., «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Задруга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1997;</a:t>
            </a:r>
          </a:p>
          <a:p>
            <a:pPr fontAlgn="base"/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«Вітер серця». – К., ТОВ «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Задруга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1998;</a:t>
            </a:r>
          </a:p>
          <a:p>
            <a:pPr fontAlgn="base"/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«Наш веселий диво-клас». – Вірші для дітей. – К., 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ПВП”Задруга”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2000;</a:t>
            </a:r>
          </a:p>
          <a:p>
            <a:pPr fontAlgn="base"/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«Стеблинка миті». – К.,ПВП «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Задруга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2003;</a:t>
            </a:r>
          </a:p>
          <a:p>
            <a:pPr fontAlgn="base"/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«Посію зерна золоті». – Біла Церква, 2005;</a:t>
            </a:r>
          </a:p>
          <a:p>
            <a:pPr fontAlgn="base"/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«Бринить мелодія осіння». –К., ТОВ «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Задруга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2005;</a:t>
            </a:r>
          </a:p>
          <a:p>
            <a:pPr fontAlgn="base"/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кіноповісті «Перетвори лимон у лимонад». Чернівці, 2006;</a:t>
            </a:r>
          </a:p>
          <a:p>
            <a:pPr fontAlgn="base"/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упорядник книги «Давид Копиця – митець і громадянин». К., «Вітчизна», 2007;</a:t>
            </a:r>
          </a:p>
          <a:p>
            <a:pPr fontAlgn="base"/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Автор книги про академіка І.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Чиженка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«Все народжується з любові». К., 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Гнип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2008;</a:t>
            </a:r>
          </a:p>
          <a:p>
            <a:pPr fontAlgn="base"/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    поетичної збірки « Синій смуток», «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Гнип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», 2008;</a:t>
            </a:r>
          </a:p>
          <a:p>
            <a:pPr fontAlgn="base"/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Книги про історію селища 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Козин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  «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Квітуй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Козин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моя земля…», К, АВІАЗ, 2010.</a:t>
            </a:r>
          </a:p>
          <a:p>
            <a:pPr fontAlgn="base"/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останні дві книжки Ользі 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Довгоп»ят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вручено у 2010 році обласну літературну премію імені Григорія Косинки та районну премію «</a:t>
            </a:r>
            <a:r>
              <a:rPr lang="uk-UA" sz="22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Трижерелля</a:t>
            </a:r>
            <a:r>
              <a:rPr lang="uk-UA" sz="2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uk-UA" sz="22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17693"/>
            <a:ext cx="885828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Майстриня віршованого слова</a:t>
            </a:r>
          </a:p>
          <a:p>
            <a:pPr indent="457200" algn="just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Козині, Ольгу Миколаївну Колінченко (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Довгоп’ят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) знають усі, адже вона багато років працює вчителем української мови та літератури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Козинської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ЗОШ, свого часу була секретарем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Козинської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селищної ради. А також, вона талановита поетеса і письменниця.</a:t>
            </a:r>
          </a:p>
          <a:p>
            <a:pPr indent="457200" algn="just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Любов до літератури в Ольги Миколаївни пробудилась ще в дитинстві, саме тоді вона й зробила перші проби пера. Будучи школяркою, маленька Оля почала займатися у районній літературній студії. Її учителями були Василь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Чухліб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, Петро Швець, Володимир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П’янов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 algn="just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Перший вірш юної поетеси, був надрукований у районній газеті, коли Ольга навчалася в школі. Улюбленою тематикою віршів поетеси – була і є інтимна лірика, якій підвладні усі, незалежно віку та статі. Часто поетесу запитують про сімейне становище. Тут жінка з посмішкою відповідає, що має єдиного чоловіка Петра Григоровича з яким пліч-о-пліч йде по життю.</a:t>
            </a:r>
            <a:br>
              <a:rPr lang="uk-UA" sz="2400" dirty="0" smtClean="0">
                <a:latin typeface="Times New Roman" pitchFamily="18" charset="0"/>
                <a:cs typeface="Times New Roman" pitchFamily="18" charset="0"/>
              </a:rPr>
            </a:b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7693"/>
            <a:ext cx="9144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300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uk-UA" sz="2300" dirty="0" smtClean="0">
                <a:latin typeface="Times New Roman" pitchFamily="18" charset="0"/>
                <a:cs typeface="Times New Roman" pitchFamily="18" charset="0"/>
              </a:rPr>
              <a:t>По закінченню школи Ольга, пішла навчатися до Київського національного університету імені Тараса Шевченка на філологічний факультет, хоча спочатку, зізнається жінка, мріяла опанувати професію журналіста.</a:t>
            </a:r>
          </a:p>
          <a:p>
            <a:pPr indent="457200" algn="just"/>
            <a:r>
              <a:rPr lang="uk-UA" sz="2300" dirty="0" smtClean="0">
                <a:latin typeface="Times New Roman" pitchFamily="18" charset="0"/>
                <a:cs typeface="Times New Roman" pitchFamily="18" charset="0"/>
              </a:rPr>
              <a:t>Сьогодні, Ольга Миколаївна – член Національної спілки письменників України, автор віршованих творів і прози. У доробку авторки є документальна твори. Ольга Миколаївна вдало поєднує викладацьку діяльність із літературною. Завдяки їй у приміщені </a:t>
            </a:r>
            <a:r>
              <a:rPr lang="uk-UA" sz="2300" dirty="0" err="1" smtClean="0">
                <a:latin typeface="Times New Roman" pitchFamily="18" charset="0"/>
                <a:cs typeface="Times New Roman" pitchFamily="18" charset="0"/>
              </a:rPr>
              <a:t>Козинської</a:t>
            </a:r>
            <a:r>
              <a:rPr lang="uk-UA" sz="2300" dirty="0" smtClean="0">
                <a:latin typeface="Times New Roman" pitchFamily="18" charset="0"/>
                <a:cs typeface="Times New Roman" pitchFamily="18" charset="0"/>
              </a:rPr>
              <a:t> школи працює Музей літератури рідного краю, де зібрані матеріали про історію літератури </a:t>
            </a:r>
            <a:r>
              <a:rPr lang="uk-UA" sz="2300" dirty="0" err="1" smtClean="0">
                <a:latin typeface="Times New Roman" pitchFamily="18" charset="0"/>
                <a:cs typeface="Times New Roman" pitchFamily="18" charset="0"/>
              </a:rPr>
              <a:t>Обухівщини</a:t>
            </a:r>
            <a:r>
              <a:rPr lang="uk-UA" sz="2300" dirty="0" smtClean="0">
                <a:latin typeface="Times New Roman" pitchFamily="18" charset="0"/>
                <a:cs typeface="Times New Roman" pitchFamily="18" charset="0"/>
              </a:rPr>
              <a:t> від часів її зародження і до сьогодні. Там представлені усі відомі в літературному світі особистості, які народилися чи проживали на теренах Обухівського краю. Матеріали із музею, учителі школи активно застосовують у ході навчально-виховного процесу. А екскурсії в музеї проводять самі школярі. Про музей відомо далеко за межами району, його відвідують письменники з різних куточків України та щиро дякують Ользі Миколаївні Колінченко за її ідею втілену в життя.</a:t>
            </a:r>
            <a:endParaRPr lang="uk-UA" sz="23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344" y="2786058"/>
            <a:ext cx="8629656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0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8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Дякую за увагу!</a:t>
            </a:r>
            <a:endParaRPr lang="uk-UA" sz="8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ециальное оформление">
  <a:themeElements>
    <a:clrScheme name="Другая 1">
      <a:dk1>
        <a:srgbClr val="0000BF"/>
      </a:dk1>
      <a:lt1>
        <a:srgbClr val="FFFF00"/>
      </a:lt1>
      <a:dk2>
        <a:srgbClr val="92D050"/>
      </a:dk2>
      <a:lt2>
        <a:srgbClr val="00B0F0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373</Words>
  <Application>Microsoft Office PowerPoint</Application>
  <PresentationFormat>Экран (4:3)</PresentationFormat>
  <Paragraphs>31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Специальное оформление</vt:lpstr>
      <vt:lpstr>Поток</vt:lpstr>
      <vt:lpstr>Література рідного краю</vt:lpstr>
      <vt:lpstr>Мета проекту : ознайомитися з творчістю письменників рідного краю Довгоп’ят Ольга Миколаївна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                        Дякую за увагу!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Література рідного краю</dc:title>
  <dc:creator>PC</dc:creator>
  <cp:lastModifiedBy>USER</cp:lastModifiedBy>
  <cp:revision>11</cp:revision>
  <dcterms:created xsi:type="dcterms:W3CDTF">2019-12-18T11:13:12Z</dcterms:created>
  <dcterms:modified xsi:type="dcterms:W3CDTF">2021-10-08T18:11:28Z</dcterms:modified>
</cp:coreProperties>
</file>