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63" r:id="rId5"/>
    <p:sldId id="266" r:id="rId6"/>
    <p:sldId id="260" r:id="rId7"/>
    <p:sldId id="265" r:id="rId8"/>
    <p:sldId id="267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692" autoAdjust="0"/>
  </p:normalViewPr>
  <p:slideViewPr>
    <p:cSldViewPr>
      <p:cViewPr varScale="1">
        <p:scale>
          <a:sx n="61" d="100"/>
          <a:sy n="6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Література рідного краю</a:t>
            </a:r>
            <a:br>
              <a:rPr lang="uk-UA" dirty="0" smtClean="0"/>
            </a:br>
            <a:r>
              <a:rPr lang="uk-UA" dirty="0" smtClean="0"/>
              <a:t>Олександр Хмельовський</a:t>
            </a:r>
            <a:br>
              <a:rPr lang="uk-UA" dirty="0" smtClean="0"/>
            </a:br>
            <a:r>
              <a:rPr lang="uk-UA" dirty="0" smtClean="0"/>
              <a:t>ПОЕТ,ЖУРНАЛІСТ 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endParaRPr lang="uk-UA" sz="3600" b="1" dirty="0" smtClean="0">
              <a:solidFill>
                <a:srgbClr val="002060"/>
              </a:solidFill>
            </a:endParaRPr>
          </a:p>
          <a:p>
            <a:endParaRPr lang="uk-UA" sz="2800" b="1" dirty="0" smtClean="0">
              <a:solidFill>
                <a:srgbClr val="002060"/>
              </a:solidFill>
            </a:endParaRPr>
          </a:p>
          <a:p>
            <a:r>
              <a:rPr lang="uk-UA" sz="2800" b="1" dirty="0" smtClean="0">
                <a:solidFill>
                  <a:srgbClr val="002060"/>
                </a:solidFill>
              </a:rPr>
              <a:t>Проект виконав  </a:t>
            </a:r>
            <a:r>
              <a:rPr lang="uk-UA" sz="2800" b="1" dirty="0" smtClean="0">
                <a:solidFill>
                  <a:srgbClr val="002060"/>
                </a:solidFill>
              </a:rPr>
              <a:t>учень</a:t>
            </a:r>
            <a:endParaRPr lang="uk-UA" sz="2800" b="1" dirty="0" smtClean="0">
              <a:solidFill>
                <a:srgbClr val="002060"/>
              </a:solidFill>
            </a:endParaRPr>
          </a:p>
          <a:p>
            <a:r>
              <a:rPr lang="uk-UA" sz="2800" b="1" dirty="0" err="1" smtClean="0">
                <a:solidFill>
                  <a:srgbClr val="002060"/>
                </a:solidFill>
              </a:rPr>
              <a:t>Домантович</a:t>
            </a:r>
            <a:r>
              <a:rPr lang="uk-UA" sz="2800" b="1" dirty="0" smtClean="0">
                <a:solidFill>
                  <a:srgbClr val="002060"/>
                </a:solidFill>
              </a:rPr>
              <a:t> Назар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 </a:t>
            </a:r>
            <a:endParaRPr lang="uk-UA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438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5500702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Керівник  вчитель української мови та літератури </a:t>
            </a:r>
            <a:r>
              <a:rPr lang="uk-UA" sz="2800" b="1" dirty="0" err="1" smtClean="0">
                <a:solidFill>
                  <a:srgbClr val="002060"/>
                </a:solidFill>
              </a:rPr>
              <a:t>Кияниця</a:t>
            </a:r>
            <a:r>
              <a:rPr lang="uk-UA" sz="2800" b="1" dirty="0" smtClean="0">
                <a:solidFill>
                  <a:srgbClr val="002060"/>
                </a:solidFill>
              </a:rPr>
              <a:t> Інна Юріївна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олександр хмельовс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-1"/>
            <a:ext cx="3571868" cy="4980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5008" y="5143512"/>
            <a:ext cx="3428992" cy="1323439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317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Олександр Хмельовський – поет, журналіст . Член Національної спілки письменників України</a:t>
            </a:r>
          </a:p>
        </p:txBody>
      </p:sp>
      <p:pic>
        <p:nvPicPr>
          <p:cNvPr id="5126" name="Picture 6" descr="C:\Users\PC2\Downloads\ЛРК коди\ХМ 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2857520" cy="2857520"/>
          </a:xfrm>
          <a:prstGeom prst="rect">
            <a:avLst/>
          </a:prstGeom>
          <a:noFill/>
        </p:spPr>
      </p:pic>
      <p:pic>
        <p:nvPicPr>
          <p:cNvPr id="5127" name="Picture 7" descr="C:\Users\PC2\Downloads\ЛРК коди\ХМ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71876"/>
            <a:ext cx="3024202" cy="30242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Результат пошуку зображень за запитом олександр хмельовс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857628"/>
            <a:ext cx="2071702" cy="27871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45720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Автор поетичних збірок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Іду до слова ” 1998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На древі добра ” 1999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Петрусеві чобітки ” 2000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Жадана злива ” 2003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Надій сполохані вітри ” 2004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Олена і папуга ” 2009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Усе по колу ” 2009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Зелен-правда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” 2012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Двері в казку ” 2015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Небесна і земна ” 2018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Збірка пісень “ Батькова лоза ” 2012</a:t>
            </a:r>
          </a:p>
          <a:p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семінар 22.02\х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929066"/>
            <a:ext cx="1962759" cy="2643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7620" y="928670"/>
            <a:ext cx="47863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Зі збірки “ Усе по колу ” 2008 р.</a:t>
            </a:r>
          </a:p>
          <a:p>
            <a:pPr indent="457200" algn="just"/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C:\Users\PC2\Downloads\ЛРК коди\хм0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2571768" cy="2571768"/>
          </a:xfrm>
          <a:prstGeom prst="rect">
            <a:avLst/>
          </a:prstGeom>
          <a:noFill/>
        </p:spPr>
      </p:pic>
      <p:pic>
        <p:nvPicPr>
          <p:cNvPr id="3074" name="Picture 2" descr="C:\Users\PC2\Downloads\ЛРК коди\поезія хм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976678"/>
            <a:ext cx="2428892" cy="2428892"/>
          </a:xfrm>
          <a:prstGeom prst="rect">
            <a:avLst/>
          </a:prstGeom>
          <a:noFill/>
        </p:spPr>
      </p:pic>
      <p:pic>
        <p:nvPicPr>
          <p:cNvPr id="3075" name="Picture 3" descr="C:\Users\PC2\Downloads\ЛРК коди\поезія хм 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2214554"/>
            <a:ext cx="2428892" cy="2428892"/>
          </a:xfrm>
          <a:prstGeom prst="rect">
            <a:avLst/>
          </a:prstGeom>
          <a:noFill/>
        </p:spPr>
      </p:pic>
      <p:pic>
        <p:nvPicPr>
          <p:cNvPr id="3076" name="Picture 4" descr="C:\Users\PC2\Downloads\ЛРК коди\поезія хм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2214554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5857892"/>
            <a:ext cx="8643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Диптих - два твори мистецтва, пов'язані одним задумом. </a:t>
            </a:r>
            <a:endParaRPr lang="uk-UA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4480" y="571480"/>
            <a:ext cx="5572164" cy="830997"/>
          </a:xfrm>
          <a:prstGeom prst="rect">
            <a:avLst/>
          </a:prstGeom>
          <a:solidFill>
            <a:srgbClr val="FFFF99"/>
          </a:solidFill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МАТИ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ДИПТИХ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C2\Downloads\диптих 2 ч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1714488"/>
            <a:ext cx="1905000" cy="1905000"/>
          </a:xfrm>
          <a:prstGeom prst="rect">
            <a:avLst/>
          </a:prstGeom>
          <a:noFill/>
        </p:spPr>
      </p:pic>
      <p:pic>
        <p:nvPicPr>
          <p:cNvPr id="1027" name="Picture 3" descr="C:\Users\PC2\Downloads\диптих 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786190"/>
            <a:ext cx="1905000" cy="1905000"/>
          </a:xfrm>
          <a:prstGeom prst="rect">
            <a:avLst/>
          </a:prstGeom>
          <a:noFill/>
        </p:spPr>
      </p:pic>
      <p:pic>
        <p:nvPicPr>
          <p:cNvPr id="1028" name="Picture 4" descr="C:\Users\PC2\Downloads\диптих 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786190"/>
            <a:ext cx="1905000" cy="1905000"/>
          </a:xfrm>
          <a:prstGeom prst="rect">
            <a:avLst/>
          </a:prstGeom>
          <a:noFill/>
        </p:spPr>
      </p:pic>
      <p:pic>
        <p:nvPicPr>
          <p:cNvPr id="1029" name="Picture 5" descr="C:\Users\PC2\Downloads\диптих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857628"/>
            <a:ext cx="1905000" cy="1905000"/>
          </a:xfrm>
          <a:prstGeom prst="rect">
            <a:avLst/>
          </a:prstGeom>
          <a:noFill/>
        </p:spPr>
      </p:pic>
      <p:pic>
        <p:nvPicPr>
          <p:cNvPr id="1030" name="Picture 6" descr="C:\Users\PC2\Downloads\дипптих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714488"/>
            <a:ext cx="1905000" cy="1905000"/>
          </a:xfrm>
          <a:prstGeom prst="rect">
            <a:avLst/>
          </a:prstGeom>
          <a:noFill/>
        </p:spPr>
      </p:pic>
      <p:pic>
        <p:nvPicPr>
          <p:cNvPr id="1031" name="Picture 7" descr="C:\Users\PC2\Downloads\диптих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1714488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643446"/>
            <a:ext cx="8305800" cy="1143000"/>
          </a:xfrm>
        </p:spPr>
        <p:txBody>
          <a:bodyPr>
            <a:normAutofit fontScale="90000"/>
          </a:bodyPr>
          <a:lstStyle/>
          <a:p>
            <a:pPr indent="457200" algn="just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>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творчості поета-лірика головною дійовою особою є він сам.  Його творче я присутнє в кожному вірші. Воно проявляється через власне емоційне сприйняття. Вся його праця є пошуком себе в собі. Тобто , у поезіях Олександра </a:t>
            </a:r>
            <a:r>
              <a:rPr lang="uk-UA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Хмельовського</a:t>
            </a: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поєдналися відверті людські почуття і причетність автора до великого світу з усіма його радощами та </a:t>
            </a:r>
            <a:r>
              <a:rPr lang="uk-UA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смутками</a:t>
            </a: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 вірою в добро, світлу людяність і щирість, що дотикається до вічності й нестримності часу.  </a:t>
            </a:r>
            <a:endParaRPr lang="uk-UA" sz="3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85794"/>
            <a:ext cx="8143932" cy="4832092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Використані джерела:</a:t>
            </a:r>
          </a:p>
          <a:p>
            <a:pPr algn="just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1. Збірка поезій Хмельовський О.С.“ Усе по колу ” . Поезії /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ватуп.слово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П.П.Засенка4 ілюстрації Г.В.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Прогорчук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худож.оформлення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Д.В.Мазуренка. – К. :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Твім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інтер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,2008. – 200с.</a:t>
            </a:r>
          </a:p>
          <a:p>
            <a:pPr algn="just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2. Збірка поезій Хмельовський О.С.“ Небесна і земна: вірші / О.Хмельовський. – Київ : видавництво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“Фенікс”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,2018. и- 120с.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3. Збірка поезій Хмельовський О.С.“ На </a:t>
            </a: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древі добра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endParaRPr lang="uk-U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786058"/>
            <a:ext cx="652698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Дякую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за увагу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161</TotalTime>
  <Words>125</Words>
  <Application>Microsoft Office PowerPoint</Application>
  <PresentationFormat>Экран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Література рідного краю Олександр Хмельовський ПОЕТ,ЖУРНАЛІСТ 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У творчості поета-лірика головною дійовою особою є він сам.  Його творче я присутнє в кожному вірші. Воно проявляється через власне емоційне сприйняття. Вся його праця є пошуком себе в собі. Тобто , у поезіях Олександра Хмельовського поєдналися відверті людські почуття і причетність автора до великого світу з усіма його радощами та смутками, з вірою в добро, світлу людяність і щирість, що дотикається до вічності й нестримності часу. 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PC2</dc:creator>
  <cp:lastModifiedBy>USER</cp:lastModifiedBy>
  <cp:revision>20</cp:revision>
  <dcterms:created xsi:type="dcterms:W3CDTF">2020-01-15T11:28:55Z</dcterms:created>
  <dcterms:modified xsi:type="dcterms:W3CDTF">2021-10-08T18:10:43Z</dcterms:modified>
</cp:coreProperties>
</file>